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856" y="-9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8/23/13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yer Templat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46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2369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Evan Thrailkill</cp:lastModifiedBy>
  <cp:revision>42</cp:revision>
  <dcterms:created xsi:type="dcterms:W3CDTF">2010-04-12T23:12:02Z</dcterms:created>
  <dcterms:modified xsi:type="dcterms:W3CDTF">2013-08-23T14:41:28Z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