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6"/>
  </p:notesMasterIdLst>
  <p:handoutMasterIdLst>
    <p:handoutMasterId r:id="rId7"/>
  </p:handoutMasterIdLst>
  <p:sldIdLst>
    <p:sldId id="701" r:id="rId2"/>
    <p:sldId id="703" r:id="rId3"/>
    <p:sldId id="718" r:id="rId4"/>
    <p:sldId id="717" r:id="rId5"/>
  </p:sldIdLst>
  <p:sldSz cx="9144000" cy="5143500" type="screen16x9"/>
  <p:notesSz cx="6858000" cy="9144000"/>
  <p:defaultTextStyle>
    <a:defPPr>
      <a:defRPr lang="en-US"/>
    </a:defPPr>
    <a:lvl1pPr marL="0" algn="l" defTabSz="685646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824" algn="l" defTabSz="685646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646" algn="l" defTabSz="685646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469" algn="l" defTabSz="685646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292" algn="l" defTabSz="685646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115" algn="l" defTabSz="685646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6937" algn="l" defTabSz="685646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399760" algn="l" defTabSz="685646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2584" algn="l" defTabSz="685646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094" userDrawn="1">
          <p15:clr>
            <a:srgbClr val="A4A3A4"/>
          </p15:clr>
        </p15:guide>
        <p15:guide id="2" orient="horz" pos="135" userDrawn="1">
          <p15:clr>
            <a:srgbClr val="A4A3A4"/>
          </p15:clr>
        </p15:guide>
        <p15:guide id="3" pos="2880" userDrawn="1">
          <p15:clr>
            <a:srgbClr val="A4A3A4"/>
          </p15:clr>
        </p15:guide>
        <p15:guide id="4" pos="341" userDrawn="1">
          <p15:clr>
            <a:srgbClr val="A4A3A4"/>
          </p15:clr>
        </p15:guide>
        <p15:guide id="5" pos="5419" userDrawn="1">
          <p15:clr>
            <a:srgbClr val="A4A3A4"/>
          </p15:clr>
        </p15:guide>
        <p15:guide id="6" orient="horz" pos="173" userDrawn="1">
          <p15:clr>
            <a:srgbClr val="A4A3A4"/>
          </p15:clr>
        </p15:guide>
        <p15:guide id="7" pos="2877" userDrawn="1">
          <p15:clr>
            <a:srgbClr val="A4A3A4"/>
          </p15:clr>
        </p15:guide>
        <p15:guide id="8" orient="horz" pos="702">
          <p15:clr>
            <a:srgbClr val="A4A3A4"/>
          </p15:clr>
        </p15:guide>
        <p15:guide id="9" orient="horz" pos="547">
          <p15:clr>
            <a:srgbClr val="A4A3A4"/>
          </p15:clr>
        </p15:guide>
        <p15:guide id="10" pos="2703">
          <p15:clr>
            <a:srgbClr val="A4A3A4"/>
          </p15:clr>
        </p15:guide>
        <p15:guide id="11" pos="243">
          <p15:clr>
            <a:srgbClr val="A4A3A4"/>
          </p15:clr>
        </p15:guide>
        <p15:guide id="12" pos="551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354256"/>
    <a:srgbClr val="24D3A7"/>
    <a:srgbClr val="168166"/>
    <a:srgbClr val="2CC55D"/>
    <a:srgbClr val="D6403F"/>
    <a:srgbClr val="1FB18A"/>
    <a:srgbClr val="445469"/>
    <a:srgbClr val="8FC73E"/>
    <a:srgbClr val="00AE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201" autoAdjust="0"/>
    <p:restoredTop sz="95662" autoAdjust="0"/>
  </p:normalViewPr>
  <p:slideViewPr>
    <p:cSldViewPr snapToGrid="0" snapToObjects="1">
      <p:cViewPr varScale="1">
        <p:scale>
          <a:sx n="84" d="100"/>
          <a:sy n="84" d="100"/>
        </p:scale>
        <p:origin x="36" y="621"/>
      </p:cViewPr>
      <p:guideLst>
        <p:guide orient="horz" pos="3094"/>
        <p:guide orient="horz" pos="135"/>
        <p:guide pos="2880"/>
        <p:guide pos="341"/>
        <p:guide pos="5419"/>
        <p:guide orient="horz" pos="173"/>
        <p:guide pos="2877"/>
        <p:guide orient="horz" pos="702"/>
        <p:guide orient="horz" pos="547"/>
        <p:guide pos="2703"/>
        <p:guide pos="243"/>
        <p:guide pos="5518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 snapToGrid="0" snapToObjects="1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2EF228-DD0D-9448-93DE-45376307BD14}" type="datetimeFigureOut">
              <a:rPr lang="en-US" smtClean="0"/>
              <a:t>7/13/2021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610994-2148-6E4E-A39E-A18621F2F8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0216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 Light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 Light"/>
              </a:defRPr>
            </a:lvl1pPr>
          </a:lstStyle>
          <a:p>
            <a:fld id="{EFC10EE1-B198-C942-8235-326C972CBB30}" type="datetimeFigureOut">
              <a:rPr lang="en-US" smtClean="0"/>
              <a:pPr/>
              <a:t>7/13/2021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 Light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 Light"/>
              </a:defRPr>
            </a:lvl1pPr>
          </a:lstStyle>
          <a:p>
            <a:fld id="{006BE02D-20C0-F840-AFAC-BEA99C74FDC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3289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342824" rtl="0" eaLnBrk="1" latinLnBrk="0" hangingPunct="1">
      <a:defRPr sz="900" kern="1200">
        <a:solidFill>
          <a:schemeClr val="tx1"/>
        </a:solidFill>
        <a:latin typeface="Calibri Light"/>
        <a:ea typeface="+mn-ea"/>
        <a:cs typeface="+mn-cs"/>
      </a:defRPr>
    </a:lvl1pPr>
    <a:lvl2pPr marL="342824" algn="l" defTabSz="342824" rtl="0" eaLnBrk="1" latinLnBrk="0" hangingPunct="1">
      <a:defRPr sz="900" kern="1200">
        <a:solidFill>
          <a:schemeClr val="tx1"/>
        </a:solidFill>
        <a:latin typeface="Calibri Light"/>
        <a:ea typeface="+mn-ea"/>
        <a:cs typeface="+mn-cs"/>
      </a:defRPr>
    </a:lvl2pPr>
    <a:lvl3pPr marL="685646" algn="l" defTabSz="342824" rtl="0" eaLnBrk="1" latinLnBrk="0" hangingPunct="1">
      <a:defRPr sz="900" kern="1200">
        <a:solidFill>
          <a:schemeClr val="tx1"/>
        </a:solidFill>
        <a:latin typeface="Calibri Light"/>
        <a:ea typeface="+mn-ea"/>
        <a:cs typeface="+mn-cs"/>
      </a:defRPr>
    </a:lvl3pPr>
    <a:lvl4pPr marL="1028469" algn="l" defTabSz="342824" rtl="0" eaLnBrk="1" latinLnBrk="0" hangingPunct="1">
      <a:defRPr sz="900" kern="1200">
        <a:solidFill>
          <a:schemeClr val="tx1"/>
        </a:solidFill>
        <a:latin typeface="Calibri Light"/>
        <a:ea typeface="+mn-ea"/>
        <a:cs typeface="+mn-cs"/>
      </a:defRPr>
    </a:lvl4pPr>
    <a:lvl5pPr marL="1371292" algn="l" defTabSz="342824" rtl="0" eaLnBrk="1" latinLnBrk="0" hangingPunct="1">
      <a:defRPr sz="900" kern="1200">
        <a:solidFill>
          <a:schemeClr val="tx1"/>
        </a:solidFill>
        <a:latin typeface="Calibri Light"/>
        <a:ea typeface="+mn-ea"/>
        <a:cs typeface="+mn-cs"/>
      </a:defRPr>
    </a:lvl5pPr>
    <a:lvl6pPr marL="1714115" algn="l" defTabSz="342824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6937" algn="l" defTabSz="342824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399760" algn="l" defTabSz="342824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2584" algn="l" defTabSz="342824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900" b="1" kern="1200" dirty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BEFORE USING THIS TEMPLATE:</a:t>
            </a:r>
          </a:p>
          <a:p>
            <a:r>
              <a:rPr lang="en-US" sz="900" kern="1200" dirty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Before using this template, follow the steps below to be sure images do not automatically compress upon saving:</a:t>
            </a:r>
          </a:p>
          <a:p>
            <a:r>
              <a:rPr lang="en-US" sz="900" kern="1200" dirty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Go to FILE &gt; OPTIONS &gt; ADVANCED and check the box that says "Do Not Compress Images in File"</a:t>
            </a:r>
          </a:p>
          <a:p>
            <a:endParaRPr lang="en-US" dirty="0"/>
          </a:p>
          <a:p>
            <a:r>
              <a:rPr lang="en-US" sz="900" b="1" kern="1200" dirty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TO CHANGE THE FOOTER ACROSS ALL SLIDES AT ONCE:</a:t>
            </a:r>
            <a:r>
              <a:rPr lang="en-US" sz="900" kern="1200" dirty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 You can change the name of your department, unit, division, etc. in the footer. </a:t>
            </a:r>
          </a:p>
          <a:p>
            <a:pPr lvl="0"/>
            <a:r>
              <a:rPr lang="en-US" sz="900" kern="1200" dirty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Choose a slide that shows the default footer (usually any slide except the title slide)</a:t>
            </a:r>
          </a:p>
          <a:p>
            <a:pPr lvl="0"/>
            <a:r>
              <a:rPr lang="en-US" sz="900" kern="1200" dirty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Click on INSERT in the top menu then click on HEADER &amp; FOOTER</a:t>
            </a:r>
          </a:p>
          <a:p>
            <a:pPr lvl="0"/>
            <a:r>
              <a:rPr lang="en-US" sz="900" kern="1200" dirty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Replace the default footer text with your new text</a:t>
            </a:r>
          </a:p>
          <a:p>
            <a:pPr lvl="0"/>
            <a:r>
              <a:rPr lang="en-US" sz="900" kern="1200" dirty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Click “Apply to All”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48573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Timeline for</a:t>
            </a:r>
            <a:r>
              <a:rPr lang="en-US" baseline="0" dirty="0" smtClean="0"/>
              <a:t> Workgroup C employees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2</a:t>
            </a:r>
            <a:r>
              <a:rPr lang="en-US" baseline="30000" dirty="0" smtClean="0"/>
              <a:t>nd</a:t>
            </a:r>
            <a:r>
              <a:rPr lang="en-US" dirty="0" smtClean="0"/>
              <a:t> Level manager signature due –</a:t>
            </a:r>
            <a:r>
              <a:rPr lang="en-US" baseline="0" dirty="0" smtClean="0"/>
              <a:t> 10/25/21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7311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Any questions or concerns?</a:t>
            </a:r>
            <a:r>
              <a:rPr lang="en-US" baseline="0" dirty="0" smtClean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687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80D3AFCF-4E79-A441-ACB0-F2BD32E5CC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2527" y="964407"/>
            <a:ext cx="8382659" cy="1157288"/>
          </a:xfrm>
        </p:spPr>
        <p:txBody>
          <a:bodyPr>
            <a:normAutofit/>
          </a:bodyPr>
          <a:lstStyle>
            <a:lvl1pPr>
              <a:defRPr sz="30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D9C8BD0B-ED4C-534F-AA43-53914009668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52480" y="2292531"/>
            <a:ext cx="8382706" cy="945970"/>
          </a:xfrm>
        </p:spPr>
        <p:txBody>
          <a:bodyPr>
            <a:normAutofit/>
          </a:bodyPr>
          <a:lstStyle>
            <a:lvl1pPr>
              <a:lnSpc>
                <a:spcPts val="1600"/>
              </a:lnSpc>
              <a:defRPr sz="2000" b="1" spc="38" baseline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10068479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80D3AFCF-4E79-A441-ACB0-F2BD32E5CC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2527" y="1509288"/>
            <a:ext cx="8609637" cy="1384223"/>
          </a:xfrm>
        </p:spPr>
        <p:txBody>
          <a:bodyPr>
            <a:normAutofit/>
          </a:bodyPr>
          <a:lstStyle>
            <a:lvl1pPr>
              <a:defRPr sz="30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Section Title</a:t>
            </a:r>
          </a:p>
        </p:txBody>
      </p:sp>
    </p:spTree>
    <p:extLst>
      <p:ext uri="{BB962C8B-B14F-4D97-AF65-F5344CB8AC3E}">
        <p14:creationId xmlns:p14="http://schemas.microsoft.com/office/powerpoint/2010/main" val="2197343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ext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2595484-053A-3441-A37F-BB98D92E789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7166" y="77602"/>
            <a:ext cx="8382659" cy="790444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Page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32BEFB1-1A0B-544C-A79D-0025EEC4768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70381" y="1024647"/>
            <a:ext cx="8382992" cy="3423256"/>
          </a:xfrm>
        </p:spPr>
        <p:txBody>
          <a:bodyPr/>
          <a:lstStyle>
            <a:lvl1pPr>
              <a:defRPr sz="1800" b="0" spc="19">
                <a:solidFill>
                  <a:schemeClr val="tx1"/>
                </a:solidFill>
              </a:defRPr>
            </a:lvl1pPr>
            <a:lvl2pPr>
              <a:defRPr spc="19">
                <a:solidFill>
                  <a:schemeClr val="tx1"/>
                </a:solidFill>
              </a:defRPr>
            </a:lvl2pPr>
            <a:lvl3pPr>
              <a:defRPr spc="19">
                <a:solidFill>
                  <a:schemeClr val="tx1"/>
                </a:solidFill>
              </a:defRPr>
            </a:lvl3pPr>
            <a:lvl4pPr>
              <a:defRPr spc="19">
                <a:solidFill>
                  <a:schemeClr val="tx1"/>
                </a:solidFill>
              </a:defRPr>
            </a:lvl4pPr>
            <a:lvl5pPr>
              <a:defRPr spc="19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First line of text</a:t>
            </a:r>
          </a:p>
          <a:p>
            <a:pPr lvl="1"/>
            <a:r>
              <a:rPr lang="en-US" dirty="0"/>
              <a:t>Bullet point</a:t>
            </a:r>
          </a:p>
          <a:p>
            <a:pPr lvl="2"/>
            <a:r>
              <a:rPr lang="en-US" dirty="0"/>
              <a:t>Detail</a:t>
            </a:r>
          </a:p>
          <a:p>
            <a:pPr lvl="3"/>
            <a:r>
              <a:rPr lang="en-US" dirty="0"/>
              <a:t>Detail</a:t>
            </a:r>
          </a:p>
          <a:p>
            <a:pPr lvl="4"/>
            <a:r>
              <a:rPr lang="en-US" dirty="0"/>
              <a:t>Detail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Change to Division, Department, Center, Unit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algn="r"/>
            <a:fld id="{EE7355D6-6BA5-4920-A2EF-F4F527E42B6D}" type="slidenum">
              <a:rPr lang="en-US" smtClean="0"/>
              <a:pPr algn="r"/>
              <a:t>‹#›</a:t>
            </a:fld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735536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tandard text and char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32BEFB1-1A0B-544C-A79D-0025EEC4768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70381" y="1024647"/>
            <a:ext cx="2598620" cy="3400907"/>
          </a:xfrm>
        </p:spPr>
        <p:txBody>
          <a:bodyPr/>
          <a:lstStyle>
            <a:lvl1pPr>
              <a:defRPr sz="1800" b="0"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First line of text</a:t>
            </a:r>
          </a:p>
          <a:p>
            <a:pPr lvl="1"/>
            <a:r>
              <a:rPr lang="en-US" dirty="0"/>
              <a:t>Bullet point</a:t>
            </a:r>
          </a:p>
          <a:p>
            <a:pPr lvl="2"/>
            <a:r>
              <a:rPr lang="en-US" dirty="0"/>
              <a:t>Detail</a:t>
            </a:r>
          </a:p>
          <a:p>
            <a:pPr lvl="3"/>
            <a:r>
              <a:rPr lang="en-US" dirty="0"/>
              <a:t>Detail</a:t>
            </a:r>
          </a:p>
          <a:p>
            <a:pPr lvl="4"/>
            <a:r>
              <a:rPr lang="en-US" dirty="0"/>
              <a:t>Detail</a:t>
            </a:r>
          </a:p>
        </p:txBody>
      </p:sp>
      <p:sp>
        <p:nvSpPr>
          <p:cNvPr id="11" name="Chart Placeholder 10">
            <a:extLst>
              <a:ext uri="{FF2B5EF4-FFF2-40B4-BE49-F238E27FC236}">
                <a16:creationId xmlns:a16="http://schemas.microsoft.com/office/drawing/2014/main" id="{6CABE372-7D29-7F47-9E52-0B330F54AFB9}"/>
              </a:ext>
            </a:extLst>
          </p:cNvPr>
          <p:cNvSpPr>
            <a:spLocks noGrp="1"/>
          </p:cNvSpPr>
          <p:nvPr>
            <p:ph type="chart" sz="quarter" idx="12"/>
          </p:nvPr>
        </p:nvSpPr>
        <p:spPr>
          <a:xfrm>
            <a:off x="3128554" y="1024647"/>
            <a:ext cx="5624536" cy="3400907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chart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Change to Division, Department, Center, Unit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r"/>
            <a:fld id="{1B840FF6-E8D8-114B-A197-6BDA5DAC0194}" type="slidenum">
              <a:rPr lang="en-US" smtClean="0"/>
              <a:pPr algn="r"/>
              <a:t>‹#›</a:t>
            </a:fld>
            <a:endParaRPr lang="en-US" sz="1200" dirty="0"/>
          </a:p>
        </p:txBody>
      </p:sp>
      <p:sp>
        <p:nvSpPr>
          <p:cNvPr id="8" name="Title 4">
            <a:extLst>
              <a:ext uri="{FF2B5EF4-FFF2-40B4-BE49-F238E27FC236}">
                <a16:creationId xmlns:a16="http://schemas.microsoft.com/office/drawing/2014/main" id="{83040937-85CE-C445-B38F-767B04BAD1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7166" y="77602"/>
            <a:ext cx="8382659" cy="790444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Page Title</a:t>
            </a:r>
          </a:p>
        </p:txBody>
      </p:sp>
    </p:spTree>
    <p:extLst>
      <p:ext uri="{BB962C8B-B14F-4D97-AF65-F5344CB8AC3E}">
        <p14:creationId xmlns:p14="http://schemas.microsoft.com/office/powerpoint/2010/main" val="2138037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ext and imag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32BEFB1-1A0B-544C-A79D-0025EEC4768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70381" y="1018163"/>
            <a:ext cx="3820520" cy="3407392"/>
          </a:xfrm>
        </p:spPr>
        <p:txBody>
          <a:bodyPr/>
          <a:lstStyle>
            <a:lvl1pPr>
              <a:defRPr sz="1800" b="0"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First line of text</a:t>
            </a:r>
          </a:p>
          <a:p>
            <a:pPr lvl="1"/>
            <a:r>
              <a:rPr lang="en-US" dirty="0"/>
              <a:t>Bullet point</a:t>
            </a:r>
          </a:p>
          <a:p>
            <a:pPr lvl="2"/>
            <a:r>
              <a:rPr lang="en-US" dirty="0"/>
              <a:t>Detail</a:t>
            </a:r>
          </a:p>
          <a:p>
            <a:pPr lvl="3"/>
            <a:r>
              <a:rPr lang="en-US" dirty="0"/>
              <a:t>Detail</a:t>
            </a:r>
          </a:p>
          <a:p>
            <a:pPr lvl="4"/>
            <a:r>
              <a:rPr lang="en-US" dirty="0"/>
              <a:t>Detail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79D376B-6DCD-DE4F-BB2E-4FF5F3747E0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291013" y="1018163"/>
            <a:ext cx="4462360" cy="3407392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Change to Division, Department, Center, Unit</a:t>
            </a: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r"/>
            <a:fld id="{EE7355D6-6BA5-4920-A2EF-F4F527E42B6D}" type="slidenum">
              <a:rPr lang="en-US" smtClean="0"/>
              <a:pPr algn="r"/>
              <a:t>‹#›</a:t>
            </a:fld>
            <a:endParaRPr lang="en-US" sz="1200" dirty="0"/>
          </a:p>
        </p:txBody>
      </p:sp>
      <p:sp>
        <p:nvSpPr>
          <p:cNvPr id="8" name="Title 4">
            <a:extLst>
              <a:ext uri="{FF2B5EF4-FFF2-40B4-BE49-F238E27FC236}">
                <a16:creationId xmlns:a16="http://schemas.microsoft.com/office/drawing/2014/main" id="{95B2B395-3334-F64D-819A-2CE1207D0C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7166" y="77602"/>
            <a:ext cx="8382659" cy="790444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Page Title</a:t>
            </a:r>
          </a:p>
        </p:txBody>
      </p:sp>
    </p:spTree>
    <p:extLst>
      <p:ext uri="{BB962C8B-B14F-4D97-AF65-F5344CB8AC3E}">
        <p14:creationId xmlns:p14="http://schemas.microsoft.com/office/powerpoint/2010/main" val="333066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ircle images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13">
            <a:extLst>
              <a:ext uri="{FF2B5EF4-FFF2-40B4-BE49-F238E27FC236}">
                <a16:creationId xmlns:a16="http://schemas.microsoft.com/office/drawing/2014/main" id="{CAE73A23-21F5-CC4E-A6A2-C77E685FC1F2}"/>
              </a:ext>
            </a:extLst>
          </p:cNvPr>
          <p:cNvSpPr>
            <a:spLocks noGrp="1" noChangeAspect="1"/>
          </p:cNvSpPr>
          <p:nvPr>
            <p:ph type="pic" sz="quarter" idx="20"/>
          </p:nvPr>
        </p:nvSpPr>
        <p:spPr>
          <a:xfrm>
            <a:off x="434490" y="1114425"/>
            <a:ext cx="1843806" cy="1843326"/>
          </a:xfrm>
          <a:prstGeom prst="ellipse">
            <a:avLst/>
          </a:prstGeom>
          <a:effectLst/>
        </p:spPr>
        <p:txBody>
          <a:bodyPr>
            <a:normAutofit/>
          </a:bodyPr>
          <a:lstStyle>
            <a:lvl1pPr marL="0" indent="0" algn="ctr">
              <a:buNone/>
              <a:defRPr sz="1350" b="0" i="0">
                <a:ln>
                  <a:noFill/>
                </a:ln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8B7655B2-B3F8-CC41-AA7E-6CA5B73CA42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70429" y="3167152"/>
            <a:ext cx="1971929" cy="1252449"/>
          </a:xfrm>
        </p:spPr>
        <p:txBody>
          <a:bodyPr>
            <a:noAutofit/>
          </a:bodyPr>
          <a:lstStyle>
            <a:lvl1pPr algn="ctr">
              <a:defRPr sz="1600" b="0" i="0" cap="none" baseline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400"/>
            </a:lvl2pPr>
            <a:lvl6pPr>
              <a:defRPr sz="1000">
                <a:solidFill>
                  <a:schemeClr val="bg2"/>
                </a:solidFill>
              </a:defRPr>
            </a:lvl6pPr>
          </a:lstStyle>
          <a:p>
            <a:pPr lvl="0"/>
            <a:endParaRPr lang="en-US" dirty="0"/>
          </a:p>
        </p:txBody>
      </p:sp>
      <p:sp>
        <p:nvSpPr>
          <p:cNvPr id="22" name="Picture Placeholder 13">
            <a:extLst>
              <a:ext uri="{FF2B5EF4-FFF2-40B4-BE49-F238E27FC236}">
                <a16:creationId xmlns:a16="http://schemas.microsoft.com/office/drawing/2014/main" id="{4F9B2D1E-D3A5-4347-8E90-5F69A41F9B7B}"/>
              </a:ext>
            </a:extLst>
          </p:cNvPr>
          <p:cNvSpPr>
            <a:spLocks noGrp="1" noChangeAspect="1"/>
          </p:cNvSpPr>
          <p:nvPr>
            <p:ph type="pic" sz="quarter" idx="34"/>
          </p:nvPr>
        </p:nvSpPr>
        <p:spPr>
          <a:xfrm>
            <a:off x="2579753" y="1114425"/>
            <a:ext cx="1843806" cy="1843326"/>
          </a:xfrm>
          <a:prstGeom prst="ellipse">
            <a:avLst/>
          </a:prstGeom>
          <a:effectLst/>
        </p:spPr>
        <p:txBody>
          <a:bodyPr>
            <a:normAutofit/>
          </a:bodyPr>
          <a:lstStyle>
            <a:lvl1pPr marL="0" indent="0" algn="ctr">
              <a:buNone/>
              <a:defRPr sz="1350" b="0" i="0">
                <a:ln>
                  <a:noFill/>
                </a:ln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3" name="Picture Placeholder 13">
            <a:extLst>
              <a:ext uri="{FF2B5EF4-FFF2-40B4-BE49-F238E27FC236}">
                <a16:creationId xmlns:a16="http://schemas.microsoft.com/office/drawing/2014/main" id="{F78ED30A-E670-B644-8056-2F88D22DC9FE}"/>
              </a:ext>
            </a:extLst>
          </p:cNvPr>
          <p:cNvSpPr>
            <a:spLocks noGrp="1" noChangeAspect="1"/>
          </p:cNvSpPr>
          <p:nvPr>
            <p:ph type="pic" sz="quarter" idx="35"/>
          </p:nvPr>
        </p:nvSpPr>
        <p:spPr>
          <a:xfrm>
            <a:off x="4699439" y="1114425"/>
            <a:ext cx="1843806" cy="1843326"/>
          </a:xfrm>
          <a:prstGeom prst="ellipse">
            <a:avLst/>
          </a:prstGeom>
          <a:effectLst/>
        </p:spPr>
        <p:txBody>
          <a:bodyPr>
            <a:normAutofit/>
          </a:bodyPr>
          <a:lstStyle>
            <a:lvl1pPr marL="0" indent="0" algn="ctr">
              <a:buNone/>
              <a:defRPr sz="1350" b="0" i="0">
                <a:ln>
                  <a:noFill/>
                </a:ln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13">
            <a:extLst>
              <a:ext uri="{FF2B5EF4-FFF2-40B4-BE49-F238E27FC236}">
                <a16:creationId xmlns:a16="http://schemas.microsoft.com/office/drawing/2014/main" id="{DBF12017-5FD3-EE4C-B922-D14783ED107F}"/>
              </a:ext>
            </a:extLst>
          </p:cNvPr>
          <p:cNvSpPr>
            <a:spLocks noGrp="1" noChangeAspect="1"/>
          </p:cNvSpPr>
          <p:nvPr>
            <p:ph type="pic" sz="quarter" idx="36"/>
          </p:nvPr>
        </p:nvSpPr>
        <p:spPr>
          <a:xfrm>
            <a:off x="6819126" y="1114425"/>
            <a:ext cx="1843806" cy="1843326"/>
          </a:xfrm>
          <a:prstGeom prst="ellipse">
            <a:avLst/>
          </a:prstGeom>
          <a:effectLst/>
        </p:spPr>
        <p:txBody>
          <a:bodyPr>
            <a:normAutofit/>
          </a:bodyPr>
          <a:lstStyle>
            <a:lvl1pPr marL="0" indent="0" algn="ctr">
              <a:buNone/>
              <a:defRPr sz="1350" b="0" i="0">
                <a:ln>
                  <a:noFill/>
                </a:ln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7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Change to Division, Department, Center, Unit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38"/>
          </p:nvPr>
        </p:nvSpPr>
        <p:spPr/>
        <p:txBody>
          <a:bodyPr/>
          <a:lstStyle/>
          <a:p>
            <a:pPr algn="r"/>
            <a:fld id="{1B840FF6-E8D8-114B-A197-6BDA5DAC0194}" type="slidenum">
              <a:rPr lang="en-US" smtClean="0"/>
              <a:pPr algn="r"/>
              <a:t>‹#›</a:t>
            </a:fld>
            <a:endParaRPr lang="en-US" sz="1200" dirty="0"/>
          </a:p>
        </p:txBody>
      </p:sp>
      <p:sp>
        <p:nvSpPr>
          <p:cNvPr id="13" name="Title 4">
            <a:extLst>
              <a:ext uri="{FF2B5EF4-FFF2-40B4-BE49-F238E27FC236}">
                <a16:creationId xmlns:a16="http://schemas.microsoft.com/office/drawing/2014/main" id="{07C1B5A3-D6E8-5345-A0E1-2DEE4934F0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7166" y="77602"/>
            <a:ext cx="8382659" cy="790444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Page Title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A67F369A-98F0-6849-98F0-1C410F087B22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2519916" y="3172490"/>
            <a:ext cx="1971929" cy="1252449"/>
          </a:xfrm>
        </p:spPr>
        <p:txBody>
          <a:bodyPr>
            <a:noAutofit/>
          </a:bodyPr>
          <a:lstStyle>
            <a:lvl1pPr algn="ctr">
              <a:defRPr sz="1600" b="0" i="0" cap="none" baseline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400"/>
            </a:lvl2pPr>
            <a:lvl6pPr>
              <a:defRPr sz="1000">
                <a:solidFill>
                  <a:schemeClr val="bg2"/>
                </a:solidFill>
              </a:defRPr>
            </a:lvl6pPr>
          </a:lstStyle>
          <a:p>
            <a:pPr lvl="0"/>
            <a:endParaRPr lang="en-US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02E765DA-1605-0344-80B6-4E70734261B1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4648200" y="3172490"/>
            <a:ext cx="1971929" cy="1252449"/>
          </a:xfrm>
        </p:spPr>
        <p:txBody>
          <a:bodyPr>
            <a:noAutofit/>
          </a:bodyPr>
          <a:lstStyle>
            <a:lvl1pPr algn="ctr">
              <a:defRPr sz="1600" b="0" i="0" cap="none" baseline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400"/>
            </a:lvl2pPr>
            <a:lvl6pPr>
              <a:defRPr sz="1000">
                <a:solidFill>
                  <a:schemeClr val="bg2"/>
                </a:solidFill>
              </a:defRPr>
            </a:lvl6pPr>
          </a:lstStyle>
          <a:p>
            <a:pPr lvl="0"/>
            <a:endParaRPr lang="en-US" dirty="0"/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54E44ACC-E5B9-BD49-B3A5-01110D71893A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6781800" y="3172490"/>
            <a:ext cx="1971929" cy="1252449"/>
          </a:xfrm>
        </p:spPr>
        <p:txBody>
          <a:bodyPr>
            <a:noAutofit/>
          </a:bodyPr>
          <a:lstStyle>
            <a:lvl1pPr algn="ctr">
              <a:defRPr sz="1600" b="0" i="0" cap="none" baseline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400"/>
            </a:lvl2pPr>
            <a:lvl6pPr>
              <a:defRPr sz="1000">
                <a:solidFill>
                  <a:schemeClr val="bg2"/>
                </a:solidFill>
              </a:defRPr>
            </a:lvl6pPr>
          </a:lstStyle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728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ext and tab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32BEFB1-1A0B-544C-A79D-0025EEC4768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70381" y="1024647"/>
            <a:ext cx="2598620" cy="3400907"/>
          </a:xfrm>
        </p:spPr>
        <p:txBody>
          <a:bodyPr/>
          <a:lstStyle>
            <a:lvl1pPr>
              <a:defRPr sz="1800" b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First line of text</a:t>
            </a:r>
          </a:p>
          <a:p>
            <a:pPr lvl="1"/>
            <a:r>
              <a:rPr lang="en-US" dirty="0"/>
              <a:t>Bullet point</a:t>
            </a:r>
          </a:p>
          <a:p>
            <a:pPr lvl="2"/>
            <a:r>
              <a:rPr lang="en-US" dirty="0"/>
              <a:t>Detail</a:t>
            </a:r>
          </a:p>
          <a:p>
            <a:pPr lvl="3"/>
            <a:r>
              <a:rPr lang="en-US" dirty="0"/>
              <a:t>Detail</a:t>
            </a:r>
          </a:p>
          <a:p>
            <a:pPr lvl="4"/>
            <a:r>
              <a:rPr lang="en-US" dirty="0"/>
              <a:t>Detail</a:t>
            </a:r>
          </a:p>
        </p:txBody>
      </p:sp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6659C402-45CB-2846-AA17-24DDFD7CDD8D}"/>
              </a:ext>
            </a:extLst>
          </p:cNvPr>
          <p:cNvSpPr>
            <a:spLocks noGrp="1"/>
          </p:cNvSpPr>
          <p:nvPr>
            <p:ph type="tbl" sz="quarter" idx="12"/>
          </p:nvPr>
        </p:nvSpPr>
        <p:spPr>
          <a:xfrm>
            <a:off x="3148149" y="1024647"/>
            <a:ext cx="5605225" cy="3400907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table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Change to Division, Department, Center, Unit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r"/>
            <a:fld id="{1B840FF6-E8D8-114B-A197-6BDA5DAC0194}" type="slidenum">
              <a:rPr lang="en-US" smtClean="0"/>
              <a:pPr algn="r"/>
              <a:t>‹#›</a:t>
            </a:fld>
            <a:endParaRPr lang="en-US" sz="1200" dirty="0"/>
          </a:p>
        </p:txBody>
      </p:sp>
      <p:sp>
        <p:nvSpPr>
          <p:cNvPr id="8" name="Title 4">
            <a:extLst>
              <a:ext uri="{FF2B5EF4-FFF2-40B4-BE49-F238E27FC236}">
                <a16:creationId xmlns:a16="http://schemas.microsoft.com/office/drawing/2014/main" id="{30D46BED-EF74-6845-A985-49F36CA3A18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7166" y="77602"/>
            <a:ext cx="8382659" cy="790444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Page Title</a:t>
            </a:r>
          </a:p>
        </p:txBody>
      </p:sp>
    </p:spTree>
    <p:extLst>
      <p:ext uri="{BB962C8B-B14F-4D97-AF65-F5344CB8AC3E}">
        <p14:creationId xmlns:p14="http://schemas.microsoft.com/office/powerpoint/2010/main" val="913149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ext and video or media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32BEFB1-1A0B-544C-A79D-0025EEC4768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70381" y="1031133"/>
            <a:ext cx="2598620" cy="3394422"/>
          </a:xfrm>
        </p:spPr>
        <p:txBody>
          <a:bodyPr/>
          <a:lstStyle>
            <a:lvl1pPr>
              <a:defRPr sz="1800" b="0"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First line of text</a:t>
            </a:r>
          </a:p>
          <a:p>
            <a:pPr lvl="1"/>
            <a:r>
              <a:rPr lang="en-US" dirty="0"/>
              <a:t>Bullet point</a:t>
            </a:r>
          </a:p>
          <a:p>
            <a:pPr lvl="2"/>
            <a:r>
              <a:rPr lang="en-US" dirty="0"/>
              <a:t>Detail</a:t>
            </a:r>
          </a:p>
          <a:p>
            <a:pPr lvl="3"/>
            <a:r>
              <a:rPr lang="en-US" dirty="0"/>
              <a:t>Detail</a:t>
            </a:r>
          </a:p>
          <a:p>
            <a:pPr lvl="4"/>
            <a:r>
              <a:rPr lang="en-US" dirty="0"/>
              <a:t>Detail</a:t>
            </a:r>
          </a:p>
        </p:txBody>
      </p:sp>
      <p:sp>
        <p:nvSpPr>
          <p:cNvPr id="6" name="Media Placeholder 5">
            <a:extLst>
              <a:ext uri="{FF2B5EF4-FFF2-40B4-BE49-F238E27FC236}">
                <a16:creationId xmlns:a16="http://schemas.microsoft.com/office/drawing/2014/main" id="{E4E7DB77-9088-2B40-B631-22A873F610E8}"/>
              </a:ext>
            </a:extLst>
          </p:cNvPr>
          <p:cNvSpPr>
            <a:spLocks noGrp="1"/>
          </p:cNvSpPr>
          <p:nvPr>
            <p:ph type="media" sz="quarter" idx="12"/>
          </p:nvPr>
        </p:nvSpPr>
        <p:spPr>
          <a:xfrm>
            <a:off x="3102429" y="1031133"/>
            <a:ext cx="5650945" cy="3394422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media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Change to Division, Department, Center, Unit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r"/>
            <a:fld id="{1B840FF6-E8D8-114B-A197-6BDA5DAC0194}" type="slidenum">
              <a:rPr lang="en-US" smtClean="0"/>
              <a:pPr algn="r"/>
              <a:t>‹#›</a:t>
            </a:fld>
            <a:endParaRPr lang="en-US" sz="1200" dirty="0"/>
          </a:p>
        </p:txBody>
      </p:sp>
      <p:sp>
        <p:nvSpPr>
          <p:cNvPr id="8" name="Title 4">
            <a:extLst>
              <a:ext uri="{FF2B5EF4-FFF2-40B4-BE49-F238E27FC236}">
                <a16:creationId xmlns:a16="http://schemas.microsoft.com/office/drawing/2014/main" id="{6BD96255-EA14-6643-8FD5-2D14DA85D0B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7166" y="77602"/>
            <a:ext cx="8382659" cy="790444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Page Title</a:t>
            </a:r>
          </a:p>
        </p:txBody>
      </p:sp>
    </p:spTree>
    <p:extLst>
      <p:ext uri="{BB962C8B-B14F-4D97-AF65-F5344CB8AC3E}">
        <p14:creationId xmlns:p14="http://schemas.microsoft.com/office/powerpoint/2010/main" val="9429099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Smart art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32BEFB1-1A0B-544C-A79D-0025EEC4768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629399" y="1031133"/>
            <a:ext cx="2123687" cy="3394422"/>
          </a:xfrm>
        </p:spPr>
        <p:txBody>
          <a:bodyPr/>
          <a:lstStyle>
            <a:lvl1pPr>
              <a:defRPr sz="1800" b="0">
                <a:solidFill>
                  <a:schemeClr val="tx1"/>
                </a:solidFill>
              </a:defRPr>
            </a:lvl1pPr>
            <a:lvl2pPr>
              <a:defRPr sz="1200"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First line of text</a:t>
            </a:r>
          </a:p>
          <a:p>
            <a:pPr lvl="1"/>
            <a:r>
              <a:rPr lang="en-US" dirty="0"/>
              <a:t>Bullet point</a:t>
            </a:r>
          </a:p>
          <a:p>
            <a:pPr lvl="2"/>
            <a:r>
              <a:rPr lang="en-US" dirty="0"/>
              <a:t>Detail</a:t>
            </a:r>
          </a:p>
          <a:p>
            <a:pPr lvl="3"/>
            <a:r>
              <a:rPr lang="en-US" dirty="0"/>
              <a:t>Detail</a:t>
            </a:r>
          </a:p>
          <a:p>
            <a:pPr lvl="4"/>
            <a:r>
              <a:rPr lang="en-US" dirty="0"/>
              <a:t>Detail</a:t>
            </a:r>
          </a:p>
        </p:txBody>
      </p:sp>
      <p:sp>
        <p:nvSpPr>
          <p:cNvPr id="4" name="SmartArt Placeholder 3">
            <a:extLst>
              <a:ext uri="{FF2B5EF4-FFF2-40B4-BE49-F238E27FC236}">
                <a16:creationId xmlns:a16="http://schemas.microsoft.com/office/drawing/2014/main" id="{780F30C0-F2C7-7A4C-BB67-2A96BA3B7BD0}"/>
              </a:ext>
            </a:extLst>
          </p:cNvPr>
          <p:cNvSpPr>
            <a:spLocks noGrp="1"/>
          </p:cNvSpPr>
          <p:nvPr>
            <p:ph type="dgm" sz="quarter" idx="12"/>
          </p:nvPr>
        </p:nvSpPr>
        <p:spPr>
          <a:xfrm>
            <a:off x="370430" y="1031133"/>
            <a:ext cx="6108747" cy="3394422"/>
          </a:xfrm>
        </p:spPr>
        <p:txBody>
          <a:bodyPr>
            <a:normAutofit/>
          </a:bodyPr>
          <a:lstStyle>
            <a:lvl1pPr>
              <a:defRPr sz="12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SmartArt graphic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Change to Division, Department, Center, Unit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r"/>
            <a:fld id="{1B840FF6-E8D8-114B-A197-6BDA5DAC0194}" type="slidenum">
              <a:rPr lang="en-US" smtClean="0"/>
              <a:pPr algn="r"/>
              <a:t>‹#›</a:t>
            </a:fld>
            <a:endParaRPr lang="en-US" sz="1200" dirty="0"/>
          </a:p>
        </p:txBody>
      </p:sp>
      <p:sp>
        <p:nvSpPr>
          <p:cNvPr id="8" name="Title 4">
            <a:extLst>
              <a:ext uri="{FF2B5EF4-FFF2-40B4-BE49-F238E27FC236}">
                <a16:creationId xmlns:a16="http://schemas.microsoft.com/office/drawing/2014/main" id="{293D785B-E5FF-CA42-A391-65E0746091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7166" y="77602"/>
            <a:ext cx="8382659" cy="790444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Page Title</a:t>
            </a:r>
          </a:p>
        </p:txBody>
      </p:sp>
    </p:spTree>
    <p:extLst>
      <p:ext uri="{BB962C8B-B14F-4D97-AF65-F5344CB8AC3E}">
        <p14:creationId xmlns:p14="http://schemas.microsoft.com/office/powerpoint/2010/main" val="3142000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Large Photo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46CB4972-03D7-6048-96B6-70E8C7F8397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0430" y="239232"/>
            <a:ext cx="8349647" cy="4218467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/>
              <a:t>Change to Division, Department, Center, Unit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r"/>
            <a:fld id="{1B840FF6-E8D8-114B-A197-6BDA5DAC0194}" type="slidenum">
              <a:rPr lang="en-US" smtClean="0"/>
              <a:pPr algn="r"/>
              <a:t>‹#›</a:t>
            </a:fld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415617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wo Photo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46CB4972-03D7-6048-96B6-70E8C7F8397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0429" y="248194"/>
            <a:ext cx="4077714" cy="4209506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0AD49BF9-4A1B-E241-9946-94710C23DF1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50650" y="248194"/>
            <a:ext cx="4077714" cy="4209506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Change to Division, Department, Center, Unit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algn="r"/>
            <a:fld id="{1B840FF6-E8D8-114B-A197-6BDA5DAC0194}" type="slidenum">
              <a:rPr lang="en-US" smtClean="0"/>
              <a:pPr algn="r"/>
              <a:t>‹#›</a:t>
            </a:fld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2003789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wo Any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5FE3B6E-F860-8247-AFED-D0C910F80667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370382" y="1018162"/>
            <a:ext cx="4051395" cy="3407394"/>
          </a:xfrm>
        </p:spPr>
        <p:txBody>
          <a:bodyPr/>
          <a:lstStyle>
            <a:lvl1pPr>
              <a:defRPr sz="1800" b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First line of text</a:t>
            </a:r>
          </a:p>
          <a:p>
            <a:pPr lvl="1"/>
            <a:r>
              <a:rPr lang="en-US" dirty="0"/>
              <a:t>Bullet point</a:t>
            </a:r>
          </a:p>
          <a:p>
            <a:pPr lvl="2"/>
            <a:r>
              <a:rPr lang="en-US" dirty="0"/>
              <a:t>Detail</a:t>
            </a:r>
          </a:p>
          <a:p>
            <a:pPr lvl="3"/>
            <a:r>
              <a:rPr lang="en-US" dirty="0"/>
              <a:t>Detail</a:t>
            </a:r>
          </a:p>
          <a:p>
            <a:pPr lvl="4"/>
            <a:r>
              <a:rPr lang="en-US" dirty="0"/>
              <a:t>Detail</a:t>
            </a:r>
          </a:p>
        </p:txBody>
      </p:sp>
      <p:sp>
        <p:nvSpPr>
          <p:cNvPr id="10" name="Content Placeholder 8">
            <a:extLst>
              <a:ext uri="{FF2B5EF4-FFF2-40B4-BE49-F238E27FC236}">
                <a16:creationId xmlns:a16="http://schemas.microsoft.com/office/drawing/2014/main" id="{8197C9B3-229A-4C4C-B1FA-0CC193E8216A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4696097" y="1018162"/>
            <a:ext cx="4056992" cy="3407393"/>
          </a:xfrm>
        </p:spPr>
        <p:txBody>
          <a:bodyPr/>
          <a:lstStyle>
            <a:lvl1pPr>
              <a:defRPr sz="1800" b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First line of text</a:t>
            </a:r>
          </a:p>
          <a:p>
            <a:pPr lvl="1"/>
            <a:r>
              <a:rPr lang="en-US" dirty="0"/>
              <a:t>Bullet point</a:t>
            </a:r>
          </a:p>
          <a:p>
            <a:pPr lvl="2"/>
            <a:r>
              <a:rPr lang="en-US" dirty="0"/>
              <a:t>Detail</a:t>
            </a:r>
          </a:p>
          <a:p>
            <a:pPr lvl="3"/>
            <a:r>
              <a:rPr lang="en-US" dirty="0"/>
              <a:t>Detail</a:t>
            </a:r>
          </a:p>
          <a:p>
            <a:pPr lvl="4"/>
            <a:r>
              <a:rPr lang="en-US" dirty="0"/>
              <a:t>Detail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Change to Division, Department, Center, Unit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r"/>
            <a:fld id="{1B840FF6-E8D8-114B-A197-6BDA5DAC0194}" type="slidenum">
              <a:rPr lang="en-US" smtClean="0"/>
              <a:pPr algn="r"/>
              <a:t>‹#›</a:t>
            </a:fld>
            <a:endParaRPr lang="en-US" sz="1200" dirty="0"/>
          </a:p>
        </p:txBody>
      </p:sp>
      <p:sp>
        <p:nvSpPr>
          <p:cNvPr id="7" name="Title 4">
            <a:extLst>
              <a:ext uri="{FF2B5EF4-FFF2-40B4-BE49-F238E27FC236}">
                <a16:creationId xmlns:a16="http://schemas.microsoft.com/office/drawing/2014/main" id="{2C5EB0A5-90C3-034E-B678-FF7195234D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7166" y="77602"/>
            <a:ext cx="8382659" cy="790444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Page Title</a:t>
            </a:r>
          </a:p>
        </p:txBody>
      </p:sp>
    </p:spTree>
    <p:extLst>
      <p:ext uri="{BB962C8B-B14F-4D97-AF65-F5344CB8AC3E}">
        <p14:creationId xmlns:p14="http://schemas.microsoft.com/office/powerpoint/2010/main" val="7079102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Quadrant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A09EC6-9805-A743-AF35-E2524E7A70F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70382" y="1010742"/>
            <a:ext cx="4117063" cy="1664029"/>
          </a:xfrm>
        </p:spPr>
        <p:txBody>
          <a:bodyPr anchor="b"/>
          <a:lstStyle>
            <a:lvl1pPr algn="r">
              <a:defRPr b="0">
                <a:solidFill>
                  <a:schemeClr val="tx1"/>
                </a:solidFill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Quadrant 1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0D286311-F255-F44D-9812-810FDCC3C6E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30356" y="1019073"/>
            <a:ext cx="4115872" cy="1664029"/>
          </a:xfrm>
        </p:spPr>
        <p:txBody>
          <a:bodyPr anchor="b"/>
          <a:lstStyle>
            <a:lvl1pPr algn="l">
              <a:defRPr b="0">
                <a:solidFill>
                  <a:schemeClr val="tx1"/>
                </a:solidFill>
              </a:defRPr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dirty="0"/>
              <a:t>Quadrant 2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8DB84541-1E60-F845-803D-82F198B2380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7166" y="2809097"/>
            <a:ext cx="4117063" cy="1678595"/>
          </a:xfrm>
        </p:spPr>
        <p:txBody>
          <a:bodyPr/>
          <a:lstStyle>
            <a:lvl1pPr algn="r">
              <a:defRPr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Quadrant 3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294817BF-61FC-3847-B60C-3593D344A15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37140" y="2807910"/>
            <a:ext cx="4115872" cy="1678595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Quadrant 4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Change to Division, Department, Center, Unit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algn="r"/>
            <a:fld id="{1B840FF6-E8D8-114B-A197-6BDA5DAC0194}" type="slidenum">
              <a:rPr lang="en-US" smtClean="0"/>
              <a:pPr algn="r"/>
              <a:t>‹#›</a:t>
            </a:fld>
            <a:endParaRPr lang="en-US" sz="1200" dirty="0"/>
          </a:p>
        </p:txBody>
      </p:sp>
      <p:sp>
        <p:nvSpPr>
          <p:cNvPr id="9" name="Title 4">
            <a:extLst>
              <a:ext uri="{FF2B5EF4-FFF2-40B4-BE49-F238E27FC236}">
                <a16:creationId xmlns:a16="http://schemas.microsoft.com/office/drawing/2014/main" id="{CC46BA42-A378-C142-B761-8B67C17452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7166" y="77602"/>
            <a:ext cx="8382659" cy="790444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Page Title</a:t>
            </a:r>
          </a:p>
        </p:txBody>
      </p:sp>
    </p:spTree>
    <p:extLst>
      <p:ext uri="{BB962C8B-B14F-4D97-AF65-F5344CB8AC3E}">
        <p14:creationId xmlns:p14="http://schemas.microsoft.com/office/powerpoint/2010/main" val="31725876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Meet the Team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294817BF-61FC-3847-B60C-3593D344A15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0688" y="2722090"/>
            <a:ext cx="1971929" cy="561838"/>
          </a:xfrm>
        </p:spPr>
        <p:txBody>
          <a:bodyPr>
            <a:normAutofit/>
          </a:bodyPr>
          <a:lstStyle>
            <a:lvl1pPr>
              <a:defRPr sz="1400" b="1" i="0" cap="all" baseline="0">
                <a:solidFill>
                  <a:schemeClr val="tx1"/>
                </a:solidFill>
                <a:latin typeface="Arial Narrow" panose="020B0606020202030204" pitchFamily="34" charset="0"/>
                <a:ea typeface="Arial Narrow" panose="020B0606020202030204" pitchFamily="34" charset="0"/>
                <a:cs typeface="Arial Narrow" panose="020B0606020202030204" pitchFamily="34" charset="0"/>
              </a:defRPr>
            </a:lvl1pPr>
          </a:lstStyle>
          <a:p>
            <a:pPr lvl="0"/>
            <a:r>
              <a:rPr lang="en-US" dirty="0"/>
              <a:t>FIRST NAME LAST NAME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F88509FE-EDDE-254C-AE75-408E0823C73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0688" y="3377352"/>
            <a:ext cx="1971929" cy="1110342"/>
          </a:xfrm>
        </p:spPr>
        <p:txBody>
          <a:bodyPr>
            <a:normAutofit/>
          </a:bodyPr>
          <a:lstStyle>
            <a:lvl1pPr>
              <a:defRPr sz="1600" b="0" i="0" cap="none" baseline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First line of text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8B5A0AD-8110-E347-9BE3-89174A02F3F6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70688" y="1033625"/>
            <a:ext cx="1971929" cy="1599826"/>
          </a:xfrm>
        </p:spPr>
        <p:txBody>
          <a:bodyPr>
            <a:norm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9" name="Picture Placeholder 5">
            <a:extLst>
              <a:ext uri="{FF2B5EF4-FFF2-40B4-BE49-F238E27FC236}">
                <a16:creationId xmlns:a16="http://schemas.microsoft.com/office/drawing/2014/main" id="{5A8AB455-BCF7-7743-AB41-4EB28C0E7639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2519941" y="1033625"/>
            <a:ext cx="1971929" cy="1599826"/>
          </a:xfrm>
        </p:spPr>
        <p:txBody>
          <a:bodyPr>
            <a:norm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50" name="Picture Placeholder 5">
            <a:extLst>
              <a:ext uri="{FF2B5EF4-FFF2-40B4-BE49-F238E27FC236}">
                <a16:creationId xmlns:a16="http://schemas.microsoft.com/office/drawing/2014/main" id="{0E2730A8-5109-B040-BC13-FD6952E18411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4658682" y="1033625"/>
            <a:ext cx="1971929" cy="1599826"/>
          </a:xfrm>
        </p:spPr>
        <p:txBody>
          <a:bodyPr>
            <a:norm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51" name="Picture Placeholder 5">
            <a:extLst>
              <a:ext uri="{FF2B5EF4-FFF2-40B4-BE49-F238E27FC236}">
                <a16:creationId xmlns:a16="http://schemas.microsoft.com/office/drawing/2014/main" id="{2D1715B2-16A8-A046-9BBA-CB4390AE068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90717" y="1033625"/>
            <a:ext cx="1971929" cy="1599826"/>
          </a:xfrm>
        </p:spPr>
        <p:txBody>
          <a:bodyPr>
            <a:norm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7F491D4B-F389-354E-A0E2-04B48909639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519941" y="2722090"/>
            <a:ext cx="1971929" cy="561838"/>
          </a:xfrm>
        </p:spPr>
        <p:txBody>
          <a:bodyPr>
            <a:normAutofit/>
          </a:bodyPr>
          <a:lstStyle>
            <a:lvl1pPr>
              <a:defRPr sz="1400" b="1" i="0" cap="all" baseline="0">
                <a:solidFill>
                  <a:schemeClr val="tx1"/>
                </a:solidFill>
                <a:latin typeface="Arial Narrow" panose="020B0606020202030204" pitchFamily="34" charset="0"/>
                <a:ea typeface="Arial Narrow" panose="020B0606020202030204" pitchFamily="34" charset="0"/>
                <a:cs typeface="Arial Narrow" panose="020B0606020202030204" pitchFamily="34" charset="0"/>
              </a:defRPr>
            </a:lvl1pPr>
          </a:lstStyle>
          <a:p>
            <a:pPr lvl="0"/>
            <a:r>
              <a:rPr lang="en-US" dirty="0"/>
              <a:t>FIRST NAME LAST NAME</a:t>
            </a:r>
          </a:p>
        </p:txBody>
      </p:sp>
      <p:sp>
        <p:nvSpPr>
          <p:cNvPr id="54" name="Text Placeholder 3">
            <a:extLst>
              <a:ext uri="{FF2B5EF4-FFF2-40B4-BE49-F238E27FC236}">
                <a16:creationId xmlns:a16="http://schemas.microsoft.com/office/drawing/2014/main" id="{94DE2A80-47B4-9944-95C7-05CD67025F7E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658682" y="2722090"/>
            <a:ext cx="1971929" cy="561838"/>
          </a:xfrm>
        </p:spPr>
        <p:txBody>
          <a:bodyPr>
            <a:normAutofit/>
          </a:bodyPr>
          <a:lstStyle>
            <a:lvl1pPr>
              <a:defRPr sz="1400" b="1" i="0" cap="all" baseline="0">
                <a:solidFill>
                  <a:schemeClr val="tx1"/>
                </a:solidFill>
                <a:latin typeface="Arial Narrow" panose="020B0606020202030204" pitchFamily="34" charset="0"/>
                <a:ea typeface="Arial Narrow" panose="020B0606020202030204" pitchFamily="34" charset="0"/>
                <a:cs typeface="Arial Narrow" panose="020B0606020202030204" pitchFamily="34" charset="0"/>
              </a:defRPr>
            </a:lvl1pPr>
          </a:lstStyle>
          <a:p>
            <a:pPr lvl="0"/>
            <a:r>
              <a:rPr lang="en-US" dirty="0"/>
              <a:t>FIRST NAME LAST NAME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14B40714-D583-C548-B6BF-BAC08062747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790717" y="2722090"/>
            <a:ext cx="1971929" cy="561838"/>
          </a:xfrm>
        </p:spPr>
        <p:txBody>
          <a:bodyPr>
            <a:normAutofit/>
          </a:bodyPr>
          <a:lstStyle>
            <a:lvl1pPr>
              <a:defRPr sz="1400" b="1" i="0" cap="all" baseline="0">
                <a:solidFill>
                  <a:schemeClr val="tx1"/>
                </a:solidFill>
                <a:latin typeface="Arial Narrow" panose="020B0606020202030204" pitchFamily="34" charset="0"/>
                <a:ea typeface="Arial Narrow" panose="020B0606020202030204" pitchFamily="34" charset="0"/>
                <a:cs typeface="Arial Narrow" panose="020B0606020202030204" pitchFamily="34" charset="0"/>
              </a:defRPr>
            </a:lvl1pPr>
          </a:lstStyle>
          <a:p>
            <a:pPr lvl="0"/>
            <a:r>
              <a:rPr lang="en-US" dirty="0"/>
              <a:t>FIRST NAME LAST NAME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4"/>
          </p:nvPr>
        </p:nvSpPr>
        <p:spPr/>
        <p:txBody>
          <a:bodyPr/>
          <a:lstStyle/>
          <a:p>
            <a:r>
              <a:rPr lang="en-US"/>
              <a:t>Change to Division, Department, Center, Unit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35"/>
          </p:nvPr>
        </p:nvSpPr>
        <p:spPr/>
        <p:txBody>
          <a:bodyPr/>
          <a:lstStyle/>
          <a:p>
            <a:pPr algn="r"/>
            <a:fld id="{1B840FF6-E8D8-114B-A197-6BDA5DAC0194}" type="slidenum">
              <a:rPr lang="en-US" smtClean="0"/>
              <a:pPr algn="r"/>
              <a:t>‹#›</a:t>
            </a:fld>
            <a:endParaRPr lang="en-US" sz="1200" dirty="0"/>
          </a:p>
        </p:txBody>
      </p:sp>
      <p:sp>
        <p:nvSpPr>
          <p:cNvPr id="17" name="Title 4">
            <a:extLst>
              <a:ext uri="{FF2B5EF4-FFF2-40B4-BE49-F238E27FC236}">
                <a16:creationId xmlns:a16="http://schemas.microsoft.com/office/drawing/2014/main" id="{8512F671-341C-0F4D-BF7B-B19BC328EB8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7166" y="77602"/>
            <a:ext cx="8382659" cy="790444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Page Title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BE806371-9578-AD43-9867-82798A03E4B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2514600" y="3377352"/>
            <a:ext cx="1971929" cy="1110342"/>
          </a:xfrm>
        </p:spPr>
        <p:txBody>
          <a:bodyPr>
            <a:normAutofit/>
          </a:bodyPr>
          <a:lstStyle>
            <a:lvl1pPr>
              <a:defRPr sz="1600" b="0" i="0" cap="none" baseline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First line of text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E4631626-0E6F-664F-BA03-8A95A58E0A7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648200" y="3377352"/>
            <a:ext cx="1971929" cy="1110342"/>
          </a:xfrm>
        </p:spPr>
        <p:txBody>
          <a:bodyPr>
            <a:normAutofit/>
          </a:bodyPr>
          <a:lstStyle>
            <a:lvl1pPr>
              <a:defRPr sz="1600" b="0" i="0" cap="none" baseline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First line of text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8CEBF52F-547E-5E47-8A21-F04806C99B24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781800" y="3377352"/>
            <a:ext cx="1971929" cy="1110342"/>
          </a:xfrm>
        </p:spPr>
        <p:txBody>
          <a:bodyPr>
            <a:normAutofit/>
          </a:bodyPr>
          <a:lstStyle>
            <a:lvl1pPr>
              <a:defRPr sz="1600" b="0" i="0" cap="none" baseline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First line of text</a:t>
            </a:r>
          </a:p>
        </p:txBody>
      </p:sp>
    </p:spTree>
    <p:extLst>
      <p:ext uri="{BB962C8B-B14F-4D97-AF65-F5344CB8AC3E}">
        <p14:creationId xmlns:p14="http://schemas.microsoft.com/office/powerpoint/2010/main" val="6351084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Quot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2B0A96D-3CA7-B44E-99A0-8193C359CB02}"/>
              </a:ext>
            </a:extLst>
          </p:cNvPr>
          <p:cNvSpPr/>
          <p:nvPr userDrawn="1"/>
        </p:nvSpPr>
        <p:spPr>
          <a:xfrm>
            <a:off x="370430" y="2"/>
            <a:ext cx="5856971" cy="4318397"/>
          </a:xfrm>
          <a:prstGeom prst="rect">
            <a:avLst/>
          </a:prstGeom>
          <a:solidFill>
            <a:schemeClr val="accent5">
              <a:alpha val="8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675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68C8E40-09A8-D94B-A7E2-822DBE0D382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1009" y="353617"/>
            <a:ext cx="5048374" cy="3675459"/>
          </a:xfrm>
        </p:spPr>
        <p:txBody>
          <a:bodyPr anchor="ctr">
            <a:normAutofit/>
          </a:bodyPr>
          <a:lstStyle>
            <a:lvl1pPr algn="ctr">
              <a:defRPr sz="3600" b="1" i="0">
                <a:solidFill>
                  <a:schemeClr val="bg2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“Insert Quote Here”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4365024-BFF5-B943-B11B-E1AA53B114E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35766" y="2415775"/>
            <a:ext cx="2310462" cy="1902623"/>
          </a:xfrm>
        </p:spPr>
        <p:txBody>
          <a:bodyPr anchor="b">
            <a:normAutofit/>
          </a:bodyPr>
          <a:lstStyle>
            <a:lvl1pPr algn="l">
              <a:defRPr sz="1350" b="0" i="1">
                <a:solidFill>
                  <a:schemeClr val="tx1"/>
                </a:solidFill>
                <a:latin typeface="Arial Narrow" panose="020B0606020202030204" pitchFamily="34" charset="0"/>
              </a:defRPr>
            </a:lvl1pPr>
          </a:lstStyle>
          <a:p>
            <a:pPr lvl="0"/>
            <a:r>
              <a:rPr lang="en-US" dirty="0"/>
              <a:t>-- Author Name or Citation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/>
              <a:t>Change to Division, Department, Center, Unit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algn="r"/>
            <a:fld id="{1B840FF6-E8D8-114B-A197-6BDA5DAC0194}" type="slidenum">
              <a:rPr lang="en-US" smtClean="0"/>
              <a:pPr algn="r"/>
              <a:t>‹#›</a:t>
            </a:fld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0042432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19D40A-BC6E-3E4A-9A6E-B3BEBF7E9FF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Change to Division, Department, Center, Unit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2DA5EF-76E0-A64A-86F4-BEB58394F2D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EE7355D6-6BA5-4920-A2EF-F4F527E42B6D}" type="slidenum">
              <a:rPr lang="en-US" smtClean="0"/>
              <a:pPr algn="r"/>
              <a:t>‹#›</a:t>
            </a:fld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0877265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1B2E3-3DBB-7949-8B2B-3CE1B2980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B9465C-D4DF-2C43-93ED-50EEA15D427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Change to Division, Department, Center, Unit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E4886E-8351-0C40-B7B7-66768245A6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EE7355D6-6BA5-4920-A2EF-F4F527E42B6D}" type="slidenum">
              <a:rPr lang="en-US" smtClean="0"/>
              <a:pPr algn="r"/>
              <a:t>‹#›</a:t>
            </a:fld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1894837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64827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70430" y="77919"/>
            <a:ext cx="8382659" cy="787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Page Title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0430" y="1031133"/>
            <a:ext cx="8382659" cy="342330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First line of text</a:t>
            </a:r>
          </a:p>
          <a:p>
            <a:pPr lvl="1"/>
            <a:r>
              <a:rPr lang="en-US" dirty="0"/>
              <a:t>Bullet point</a:t>
            </a:r>
          </a:p>
          <a:p>
            <a:pPr lvl="2"/>
            <a:r>
              <a:rPr lang="en-US" dirty="0"/>
              <a:t>Detail</a:t>
            </a:r>
          </a:p>
          <a:p>
            <a:pPr lvl="3"/>
            <a:r>
              <a:rPr lang="en-US" dirty="0"/>
              <a:t>Detail</a:t>
            </a:r>
          </a:p>
          <a:p>
            <a:pPr lvl="4"/>
            <a:r>
              <a:rPr lang="en-US" dirty="0"/>
              <a:t>Detail</a:t>
            </a:r>
          </a:p>
          <a:p>
            <a:pPr lvl="2"/>
            <a:endParaRPr lang="en-US" dirty="0"/>
          </a:p>
        </p:txBody>
      </p:sp>
      <p:sp>
        <p:nvSpPr>
          <p:cNvPr id="22" name="Footer Placeholder 21" title="Name of department, division, team, unit">
            <a:extLst>
              <a:ext uri="{FF2B5EF4-FFF2-40B4-BE49-F238E27FC236}">
                <a16:creationId xmlns:a16="http://schemas.microsoft.com/office/drawing/2014/main" id="{00DE4C75-8361-564B-BC8D-371C221099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3366" y="4661298"/>
            <a:ext cx="6368294" cy="27384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975" b="0" cap="none" spc="38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Change to Division, Department, Center, Unit</a:t>
            </a:r>
            <a:endParaRPr lang="en-US" dirty="0"/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36D7D0E3-AD13-2741-AB86-DF599B06A9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76349" y="4661298"/>
            <a:ext cx="502920" cy="27384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900">
                <a:solidFill>
                  <a:schemeClr val="accent2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algn="r"/>
            <a:fld id="{EE7355D6-6BA5-4920-A2EF-F4F527E42B6D}" type="slidenum">
              <a:rPr lang="en-US" smtClean="0"/>
              <a:pPr algn="r"/>
              <a:t>‹#›</a:t>
            </a:fld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422848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802" r:id="rId2"/>
    <p:sldLayoutId id="2147483752" r:id="rId3"/>
    <p:sldLayoutId id="2147483787" r:id="rId4"/>
    <p:sldLayoutId id="2147483786" r:id="rId5"/>
    <p:sldLayoutId id="2147483794" r:id="rId6"/>
    <p:sldLayoutId id="2147483788" r:id="rId7"/>
    <p:sldLayoutId id="2147483789" r:id="rId8"/>
    <p:sldLayoutId id="2147483790" r:id="rId9"/>
    <p:sldLayoutId id="2147483791" r:id="rId10"/>
    <p:sldLayoutId id="2147483792" r:id="rId11"/>
    <p:sldLayoutId id="2147483793" r:id="rId12"/>
    <p:sldLayoutId id="2147483795" r:id="rId13"/>
    <p:sldLayoutId id="2147483796" r:id="rId14"/>
    <p:sldLayoutId id="2147483797" r:id="rId15"/>
    <p:sldLayoutId id="2147483799" r:id="rId16"/>
    <p:sldLayoutId id="2147483801" r:id="rId17"/>
    <p:sldLayoutId id="2147483800" r:id="rId18"/>
  </p:sldLayoutIdLst>
  <p:hf hdr="0" dt="0"/>
  <p:txStyles>
    <p:titleStyle>
      <a:lvl1pPr algn="l" defTabSz="685646" rtl="0" eaLnBrk="1" latinLnBrk="0" hangingPunct="1">
        <a:lnSpc>
          <a:spcPct val="100000"/>
        </a:lnSpc>
        <a:spcBef>
          <a:spcPct val="0"/>
        </a:spcBef>
        <a:buNone/>
        <a:defRPr lang="en-US" sz="2400" b="1" i="0" kern="1200" spc="50" baseline="0">
          <a:solidFill>
            <a:schemeClr val="accent2"/>
          </a:solidFill>
          <a:latin typeface="Arial" panose="020B0604020202020204" pitchFamily="34" charset="0"/>
          <a:ea typeface="Arial" panose="020B0604020202020204" pitchFamily="34" charset="0"/>
          <a:cs typeface="Arial" panose="020B0604020202020204" pitchFamily="34" charset="0"/>
        </a:defRPr>
      </a:lvl1pPr>
    </p:titleStyle>
    <p:bodyStyle>
      <a:lvl1pPr marL="0" indent="0" algn="l" defTabSz="685646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lang="en-US" sz="1600" b="1" i="0" kern="1200" spc="19" baseline="0" dirty="0" smtClean="0">
          <a:solidFill>
            <a:schemeClr val="bg2"/>
          </a:solidFill>
          <a:effectLst/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514269" indent="-171446" algn="l" defTabSz="68564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lang="en-US" sz="1600" b="0" i="0" kern="1200" spc="19" baseline="0" dirty="0" smtClean="0">
          <a:solidFill>
            <a:schemeClr val="bg2"/>
          </a:solidFill>
          <a:effectLst/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857092" indent="-171446" algn="l" defTabSz="685646" rtl="0" eaLnBrk="1" latinLnBrk="0" hangingPunct="1">
        <a:lnSpc>
          <a:spcPct val="90000"/>
        </a:lnSpc>
        <a:spcBef>
          <a:spcPts val="375"/>
        </a:spcBef>
        <a:buFont typeface=".AppleSystemUIFont"/>
        <a:buChar char="-"/>
        <a:defRPr lang="en-US" sz="1400" b="0" i="0" kern="1200" spc="19" baseline="0" dirty="0" smtClean="0">
          <a:solidFill>
            <a:schemeClr val="bg2"/>
          </a:solidFill>
          <a:effectLst/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199915" indent="-171446" algn="l" defTabSz="685646" rtl="0" eaLnBrk="1" latinLnBrk="0" hangingPunct="1">
        <a:lnSpc>
          <a:spcPct val="90000"/>
        </a:lnSpc>
        <a:spcBef>
          <a:spcPts val="375"/>
        </a:spcBef>
        <a:buFont typeface="Wingdings" pitchFamily="2" charset="2"/>
        <a:buChar char="§"/>
        <a:defRPr lang="en-US" sz="1200" b="0" i="0" kern="1200" spc="19" baseline="0" dirty="0" smtClean="0">
          <a:solidFill>
            <a:schemeClr val="bg2"/>
          </a:solidFill>
          <a:effectLst/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1542742" indent="-171450" algn="l" defTabSz="68564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lang="en-US" sz="1000" b="0" i="0" kern="1200" dirty="0">
          <a:solidFill>
            <a:schemeClr val="bg2"/>
          </a:solidFill>
          <a:effectLst/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1885526" indent="-171412" algn="l" defTabSz="68564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349" indent="-171412" algn="l" defTabSz="68564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172" indent="-171412" algn="l" defTabSz="68564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3995" indent="-171412" algn="l" defTabSz="68564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24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646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469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292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115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6937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399760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2584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02DF2-3A67-9D49-96F9-02206CF85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027" y="964407"/>
            <a:ext cx="8382659" cy="1157288"/>
          </a:xfrm>
        </p:spPr>
        <p:txBody>
          <a:bodyPr/>
          <a:lstStyle/>
          <a:p>
            <a:r>
              <a:rPr lang="en-US" dirty="0" smtClean="0"/>
              <a:t>2021 Performance Evaluation Timeline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082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4E03A-8B81-5141-A7C8-7DCE87CE1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Timeline </a:t>
            </a:r>
            <a:r>
              <a:rPr lang="en-US" dirty="0"/>
              <a:t>for </a:t>
            </a:r>
            <a:r>
              <a:rPr lang="en-US" dirty="0" smtClean="0"/>
              <a:t>Annual </a:t>
            </a:r>
            <a:r>
              <a:rPr lang="en-US" dirty="0"/>
              <a:t>Evaluations in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SuccessFactors</a:t>
            </a:r>
            <a:r>
              <a:rPr lang="en-US" dirty="0" smtClean="0"/>
              <a:t> </a:t>
            </a:r>
            <a:r>
              <a:rPr lang="en-US" dirty="0"/>
              <a:t>– </a:t>
            </a:r>
            <a:r>
              <a:rPr lang="en-US" dirty="0" smtClean="0"/>
              <a:t>2021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CA4DCA-94BE-064C-9406-5211A53FCB3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70381" y="954157"/>
            <a:ext cx="7603641" cy="3657600"/>
          </a:xfrm>
        </p:spPr>
        <p:txBody>
          <a:bodyPr>
            <a:normAutofit/>
          </a:bodyPr>
          <a:lstStyle/>
          <a:p>
            <a:pPr lvl="0"/>
            <a:r>
              <a:rPr lang="en-US" b="1" dirty="0" smtClean="0"/>
              <a:t>Employee </a:t>
            </a:r>
            <a:r>
              <a:rPr lang="en-US" b="1" dirty="0"/>
              <a:t>Self Evaluation Forms Launched (3 weeks – 8/31/21 through 9/20/21)</a:t>
            </a:r>
            <a:endParaRPr lang="en-US" dirty="0"/>
          </a:p>
          <a:p>
            <a:r>
              <a:rPr lang="en-US" dirty="0"/>
              <a:t> </a:t>
            </a:r>
          </a:p>
          <a:p>
            <a:pPr lvl="0"/>
            <a:r>
              <a:rPr lang="en-US" b="1" dirty="0"/>
              <a:t>Manager Evaluation (10 weeks – 9/21/21 through 11/30/21</a:t>
            </a:r>
            <a:r>
              <a:rPr lang="en-US" b="1" dirty="0" smtClean="0"/>
              <a:t>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Must be completed no later than </a:t>
            </a:r>
            <a:r>
              <a:rPr lang="en-US" dirty="0" smtClean="0"/>
              <a:t>11/30/21</a:t>
            </a:r>
          </a:p>
          <a:p>
            <a:pPr marL="800019" lvl="1" indent="-285750"/>
            <a:r>
              <a:rPr lang="en-US" dirty="0" smtClean="0"/>
              <a:t>Evaluation </a:t>
            </a:r>
            <a:r>
              <a:rPr lang="en-US" dirty="0"/>
              <a:t>Feedback </a:t>
            </a:r>
            <a:r>
              <a:rPr lang="en-US" dirty="0" smtClean="0"/>
              <a:t>Discussion</a:t>
            </a:r>
            <a:r>
              <a:rPr lang="en-US" dirty="0"/>
              <a:t> </a:t>
            </a:r>
          </a:p>
          <a:p>
            <a:pPr marL="800019" lvl="1" indent="-285750"/>
            <a:r>
              <a:rPr lang="en-US" dirty="0"/>
              <a:t>Manager </a:t>
            </a:r>
            <a:r>
              <a:rPr lang="en-US" dirty="0" smtClean="0"/>
              <a:t>Signature</a:t>
            </a:r>
            <a:r>
              <a:rPr lang="en-US" dirty="0"/>
              <a:t> </a:t>
            </a:r>
          </a:p>
          <a:p>
            <a:pPr marL="800019" lvl="1" indent="-285750"/>
            <a:r>
              <a:rPr lang="en-US" dirty="0"/>
              <a:t>Employee </a:t>
            </a:r>
            <a:r>
              <a:rPr lang="en-US" dirty="0" smtClean="0"/>
              <a:t>Signature</a:t>
            </a:r>
          </a:p>
          <a:p>
            <a:pPr marL="285750" indent="-285750"/>
            <a:endParaRPr lang="en-US" dirty="0"/>
          </a:p>
          <a:p>
            <a:pPr marL="285750" indent="-285750" algn="ctr"/>
            <a:r>
              <a:rPr lang="en-US" b="1" i="1" dirty="0" smtClean="0"/>
              <a:t>More detailed timeline will be provided to you via email </a:t>
            </a:r>
          </a:p>
          <a:p>
            <a:pPr marL="285750" indent="-285750" algn="ctr"/>
            <a:r>
              <a:rPr lang="en-US" b="1" i="1" dirty="0" smtClean="0"/>
              <a:t>and posted on ONE.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847D20-7254-EA4F-9A33-A697E5FF152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 smtClean="0"/>
              <a:t>Human Resources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7294E9-99FB-5C4F-AA1B-8A728CF35A06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algn="r"/>
            <a:fld id="{EE7355D6-6BA5-4920-A2EF-F4F527E42B6D}" type="slidenum">
              <a:rPr lang="en-US" smtClean="0"/>
              <a:pPr algn="r"/>
              <a:t>2</a:t>
            </a:fld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440132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Additional Notes 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fontScale="92500" lnSpcReduction="20000"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err="1" smtClean="0"/>
              <a:t>SuccessFactors</a:t>
            </a:r>
            <a:r>
              <a:rPr lang="en-US" dirty="0" smtClean="0"/>
              <a:t> Evaluations are for Workgroup C.</a:t>
            </a:r>
          </a:p>
          <a:p>
            <a:pPr marL="800019" lvl="1" indent="-285750"/>
            <a:r>
              <a:rPr lang="en-US" dirty="0" smtClean="0"/>
              <a:t>HSF A’s may continue to be evaluated via </a:t>
            </a:r>
            <a:r>
              <a:rPr lang="en-US" dirty="0" err="1" smtClean="0"/>
              <a:t>SuccessFactors</a:t>
            </a:r>
            <a:r>
              <a:rPr lang="en-US" dirty="0" smtClean="0"/>
              <a:t>. </a:t>
            </a:r>
            <a:r>
              <a:rPr lang="en-US" dirty="0"/>
              <a:t>	</a:t>
            </a:r>
            <a:endParaRPr lang="en-US" dirty="0" smtClean="0"/>
          </a:p>
          <a:p>
            <a:pPr lvl="0"/>
            <a:endParaRPr lang="en-US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/>
              <a:t>Currently </a:t>
            </a:r>
            <a:r>
              <a:rPr lang="en-US" dirty="0" smtClean="0"/>
              <a:t>engaged in the hierarchy review process.</a:t>
            </a:r>
          </a:p>
          <a:p>
            <a:pPr marL="800019" lvl="1" indent="-285750"/>
            <a:r>
              <a:rPr lang="en-US" dirty="0" smtClean="0"/>
              <a:t>Will be sharing files this week to </a:t>
            </a:r>
            <a:r>
              <a:rPr lang="en-US" dirty="0"/>
              <a:t>help review/validate </a:t>
            </a:r>
            <a:r>
              <a:rPr lang="en-US" dirty="0" smtClean="0"/>
              <a:t>each department’s </a:t>
            </a:r>
            <a:r>
              <a:rPr lang="en-US" dirty="0" smtClean="0"/>
              <a:t>hierarchy.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/>
              <a:t>New </a:t>
            </a:r>
            <a:r>
              <a:rPr lang="en-US" dirty="0"/>
              <a:t>training resources </a:t>
            </a:r>
            <a:r>
              <a:rPr lang="en-US" dirty="0" smtClean="0"/>
              <a:t>will </a:t>
            </a:r>
            <a:r>
              <a:rPr lang="en-US" dirty="0"/>
              <a:t>be available via the ONE Site in advance of the evaluation launch.  </a:t>
            </a:r>
            <a:endParaRPr lang="en-US" dirty="0" smtClean="0"/>
          </a:p>
          <a:p>
            <a:pPr marL="800019" lvl="1" indent="-285750"/>
            <a:r>
              <a:rPr lang="en-US" dirty="0" smtClean="0"/>
              <a:t>These </a:t>
            </a:r>
            <a:r>
              <a:rPr lang="en-US" dirty="0"/>
              <a:t>will be particularly useful for both our new employees and managers.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Reviews </a:t>
            </a:r>
            <a:r>
              <a:rPr lang="en-US" dirty="0"/>
              <a:t>for any </a:t>
            </a:r>
            <a:r>
              <a:rPr lang="en-US" dirty="0" smtClean="0"/>
              <a:t>Senior Leaders (participating in ARC) </a:t>
            </a:r>
            <a:r>
              <a:rPr lang="en-US" dirty="0"/>
              <a:t>should be completed by 10/31 as </a:t>
            </a:r>
            <a:r>
              <a:rPr lang="en-US" dirty="0" smtClean="0"/>
              <a:t>usual</a:t>
            </a:r>
            <a:r>
              <a:rPr lang="en-US" dirty="0" smtClean="0"/>
              <a:t>.</a:t>
            </a:r>
          </a:p>
          <a:p>
            <a:pPr marL="800019" lvl="1" indent="-285750"/>
            <a:r>
              <a:rPr lang="en-US" dirty="0" smtClean="0"/>
              <a:t>Please provide evaluation score to Eric </a:t>
            </a:r>
            <a:r>
              <a:rPr lang="en-US" dirty="0" err="1" smtClean="0"/>
              <a:t>Ezzell</a:t>
            </a:r>
            <a:r>
              <a:rPr lang="en-US" dirty="0" smtClean="0"/>
              <a:t> and/or Julie </a:t>
            </a:r>
            <a:r>
              <a:rPr lang="en-US" dirty="0" err="1" smtClean="0"/>
              <a:t>Makosky</a:t>
            </a:r>
            <a:r>
              <a:rPr lang="en-US" dirty="0" smtClean="0"/>
              <a:t> by this date.</a:t>
            </a:r>
          </a:p>
          <a:p>
            <a:pPr marL="800019" lvl="1" indent="-285750"/>
            <a:r>
              <a:rPr lang="en-US" dirty="0" smtClean="0"/>
              <a:t>Will send reminders.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 smtClean="0"/>
              <a:t>Human Resources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algn="r"/>
            <a:fld id="{EE7355D6-6BA5-4920-A2EF-F4F527E42B6D}" type="slidenum">
              <a:rPr lang="en-US" smtClean="0"/>
              <a:pPr algn="r"/>
              <a:t>3</a:t>
            </a:fld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9166981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41C7F-6F3D-6E4D-AB91-426DE2E2A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300244"/>
      </p:ext>
    </p:extLst>
  </p:cSld>
  <p:clrMapOvr>
    <a:masterClrMapping/>
  </p:clrMapOvr>
</p:sld>
</file>

<file path=ppt/theme/theme1.xml><?xml version="1.0" encoding="utf-8"?>
<a:theme xmlns:a="http://schemas.openxmlformats.org/drawingml/2006/main" name="Master 16x9">
  <a:themeElements>
    <a:clrScheme name="Custom 1">
      <a:dk1>
        <a:srgbClr val="000000"/>
      </a:dk1>
      <a:lt1>
        <a:srgbClr val="8BE04E"/>
      </a:lt1>
      <a:dk2>
        <a:srgbClr val="000000"/>
      </a:dk2>
      <a:lt2>
        <a:srgbClr val="FDFFFC"/>
      </a:lt2>
      <a:accent1>
        <a:srgbClr val="78BF43"/>
      </a:accent1>
      <a:accent2>
        <a:srgbClr val="3F7541"/>
      </a:accent2>
      <a:accent3>
        <a:srgbClr val="2AA6B1"/>
      </a:accent3>
      <a:accent4>
        <a:srgbClr val="FCB916"/>
      </a:accent4>
      <a:accent5>
        <a:srgbClr val="009FDB"/>
      </a:accent5>
      <a:accent6>
        <a:srgbClr val="FF7E20"/>
      </a:accent6>
      <a:hlink>
        <a:srgbClr val="FDFFFD"/>
      </a:hlink>
      <a:folHlink>
        <a:srgbClr val="FDFFFD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Light PPT 3.0 Template" id="{464CCDB1-2E63-3A45-8A4B-F00B29C46FF7}" vid="{8AC297A9-6002-5E45-91AB-326C9906C24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UAB Medicine Dark Template 16x9 PC</Template>
  <TotalTime>193</TotalTime>
  <Words>324</Words>
  <Application>Microsoft Office PowerPoint</Application>
  <PresentationFormat>On-screen Show (16:9)</PresentationFormat>
  <Paragraphs>46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.AppleSystemUIFont</vt:lpstr>
      <vt:lpstr>Arial</vt:lpstr>
      <vt:lpstr>Arial Narrow</vt:lpstr>
      <vt:lpstr>Calibri</vt:lpstr>
      <vt:lpstr>Calibri Light</vt:lpstr>
      <vt:lpstr>Wingdings</vt:lpstr>
      <vt:lpstr>Master 16x9</vt:lpstr>
      <vt:lpstr>2021 Performance Evaluation Timeline</vt:lpstr>
      <vt:lpstr>Timeline for Annual Evaluations in  SuccessFactors – 2021</vt:lpstr>
      <vt:lpstr>Additional Notes </vt:lpstr>
      <vt:lpstr>QUESTIONS?</vt:lpstr>
    </vt:vector>
  </TitlesOfParts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Maelynn Cheung</dc:creator>
  <cp:lastModifiedBy>Ezzell, Eric</cp:lastModifiedBy>
  <cp:revision>32</cp:revision>
  <cp:lastPrinted>2021-07-12T13:43:49Z</cp:lastPrinted>
  <dcterms:created xsi:type="dcterms:W3CDTF">2018-06-25T14:51:20Z</dcterms:created>
  <dcterms:modified xsi:type="dcterms:W3CDTF">2021-07-13T15:01:54Z</dcterms:modified>
</cp:coreProperties>
</file>