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sldIdLst>
    <p:sldId id="259" r:id="rId2"/>
  </p:sldIdLst>
  <p:sldSz cx="43891200" cy="32918400"/>
  <p:notesSz cx="6858000" cy="9144000"/>
  <p:defaultTextStyle>
    <a:defPPr>
      <a:defRPr lang="en-US"/>
    </a:defPPr>
    <a:lvl1pPr algn="l" rtl="0" eaLnBrk="0" fontAlgn="base" hangingPunct="0">
      <a:spcBef>
        <a:spcPct val="0"/>
      </a:spcBef>
      <a:spcAft>
        <a:spcPct val="0"/>
      </a:spcAft>
      <a:defRPr sz="3200" kern="1200">
        <a:solidFill>
          <a:schemeClr val="tx1"/>
        </a:solidFill>
        <a:latin typeface="Arial Black" panose="020B0A04020102020204" pitchFamily="34" charset="0"/>
        <a:ea typeface="MS PGothic" panose="020B0600070205080204" pitchFamily="34" charset="-128"/>
        <a:cs typeface="+mn-cs"/>
      </a:defRPr>
    </a:lvl1pPr>
    <a:lvl2pPr marL="457200" algn="l" rtl="0" eaLnBrk="0" fontAlgn="base" hangingPunct="0">
      <a:spcBef>
        <a:spcPct val="0"/>
      </a:spcBef>
      <a:spcAft>
        <a:spcPct val="0"/>
      </a:spcAft>
      <a:defRPr sz="3200" kern="1200">
        <a:solidFill>
          <a:schemeClr val="tx1"/>
        </a:solidFill>
        <a:latin typeface="Arial Black" panose="020B0A04020102020204" pitchFamily="34" charset="0"/>
        <a:ea typeface="MS PGothic" panose="020B0600070205080204" pitchFamily="34" charset="-128"/>
        <a:cs typeface="+mn-cs"/>
      </a:defRPr>
    </a:lvl2pPr>
    <a:lvl3pPr marL="914400" algn="l" rtl="0" eaLnBrk="0" fontAlgn="base" hangingPunct="0">
      <a:spcBef>
        <a:spcPct val="0"/>
      </a:spcBef>
      <a:spcAft>
        <a:spcPct val="0"/>
      </a:spcAft>
      <a:defRPr sz="3200" kern="1200">
        <a:solidFill>
          <a:schemeClr val="tx1"/>
        </a:solidFill>
        <a:latin typeface="Arial Black" panose="020B0A04020102020204" pitchFamily="34" charset="0"/>
        <a:ea typeface="MS PGothic" panose="020B0600070205080204" pitchFamily="34" charset="-128"/>
        <a:cs typeface="+mn-cs"/>
      </a:defRPr>
    </a:lvl3pPr>
    <a:lvl4pPr marL="1371600" algn="l" rtl="0" eaLnBrk="0" fontAlgn="base" hangingPunct="0">
      <a:spcBef>
        <a:spcPct val="0"/>
      </a:spcBef>
      <a:spcAft>
        <a:spcPct val="0"/>
      </a:spcAft>
      <a:defRPr sz="3200" kern="1200">
        <a:solidFill>
          <a:schemeClr val="tx1"/>
        </a:solidFill>
        <a:latin typeface="Arial Black" panose="020B0A04020102020204" pitchFamily="34" charset="0"/>
        <a:ea typeface="MS PGothic" panose="020B0600070205080204" pitchFamily="34" charset="-128"/>
        <a:cs typeface="+mn-cs"/>
      </a:defRPr>
    </a:lvl4pPr>
    <a:lvl5pPr marL="1828800" algn="l" rtl="0" eaLnBrk="0" fontAlgn="base" hangingPunct="0">
      <a:spcBef>
        <a:spcPct val="0"/>
      </a:spcBef>
      <a:spcAft>
        <a:spcPct val="0"/>
      </a:spcAft>
      <a:defRPr sz="3200" kern="1200">
        <a:solidFill>
          <a:schemeClr val="tx1"/>
        </a:solidFill>
        <a:latin typeface="Arial Black" panose="020B0A04020102020204" pitchFamily="34" charset="0"/>
        <a:ea typeface="MS PGothic" panose="020B0600070205080204" pitchFamily="34" charset="-128"/>
        <a:cs typeface="+mn-cs"/>
      </a:defRPr>
    </a:lvl5pPr>
    <a:lvl6pPr marL="2286000" algn="l" defTabSz="914400" rtl="0" eaLnBrk="1" latinLnBrk="0" hangingPunct="1">
      <a:defRPr sz="3200" kern="1200">
        <a:solidFill>
          <a:schemeClr val="tx1"/>
        </a:solidFill>
        <a:latin typeface="Arial Black" panose="020B0A04020102020204" pitchFamily="34" charset="0"/>
        <a:ea typeface="MS PGothic" panose="020B0600070205080204" pitchFamily="34" charset="-128"/>
        <a:cs typeface="+mn-cs"/>
      </a:defRPr>
    </a:lvl6pPr>
    <a:lvl7pPr marL="2743200" algn="l" defTabSz="914400" rtl="0" eaLnBrk="1" latinLnBrk="0" hangingPunct="1">
      <a:defRPr sz="3200" kern="1200">
        <a:solidFill>
          <a:schemeClr val="tx1"/>
        </a:solidFill>
        <a:latin typeface="Arial Black" panose="020B0A04020102020204" pitchFamily="34" charset="0"/>
        <a:ea typeface="MS PGothic" panose="020B0600070205080204" pitchFamily="34" charset="-128"/>
        <a:cs typeface="+mn-cs"/>
      </a:defRPr>
    </a:lvl7pPr>
    <a:lvl8pPr marL="3200400" algn="l" defTabSz="914400" rtl="0" eaLnBrk="1" latinLnBrk="0" hangingPunct="1">
      <a:defRPr sz="3200" kern="1200">
        <a:solidFill>
          <a:schemeClr val="tx1"/>
        </a:solidFill>
        <a:latin typeface="Arial Black" panose="020B0A04020102020204" pitchFamily="34" charset="0"/>
        <a:ea typeface="MS PGothic" panose="020B0600070205080204" pitchFamily="34" charset="-128"/>
        <a:cs typeface="+mn-cs"/>
      </a:defRPr>
    </a:lvl8pPr>
    <a:lvl9pPr marL="3657600" algn="l" defTabSz="914400" rtl="0" eaLnBrk="1" latinLnBrk="0" hangingPunct="1">
      <a:defRPr sz="3200" kern="1200">
        <a:solidFill>
          <a:schemeClr val="tx1"/>
        </a:solidFill>
        <a:latin typeface="Arial Black" panose="020B0A040201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0992">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ACC1B"/>
    <a:srgbClr val="663300"/>
    <a:srgbClr val="FFFFFF"/>
    <a:srgbClr val="CCCC99"/>
    <a:srgbClr val="E0FF85"/>
    <a:srgbClr val="65AA3E"/>
    <a:srgbClr val="382F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21" d="100"/>
          <a:sy n="21" d="100"/>
        </p:scale>
        <p:origin x="1768" y="120"/>
      </p:cViewPr>
      <p:guideLst>
        <p:guide orient="horz" pos="10992"/>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Macintosh%20HD:Users:DanettePratt:Desktop:09199_Brannan%20CORE%20postet%20templates:Chart%20in%20Microsoft%20Office%20PowerPoint.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Macintosh%20HD:Users:DanettePratt:.Trash:09218_Toma%2011-45-03:TomaGraphs.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title>
      <c:tx>
        <c:rich>
          <a:bodyPr/>
          <a:lstStyle/>
          <a:p>
            <a:pPr>
              <a:defRPr sz="3600">
                <a:latin typeface="+mj-lt"/>
              </a:defRPr>
            </a:pPr>
            <a:r>
              <a:rPr lang="en-US" sz="3600" dirty="0">
                <a:latin typeface="+mj-lt"/>
              </a:rPr>
              <a:t>Favorite Beverage</a:t>
            </a:r>
          </a:p>
        </c:rich>
      </c:tx>
      <c:layout>
        <c:manualLayout>
          <c:xMode val="edge"/>
          <c:yMode val="edge"/>
          <c:x val="0.34887581840652898"/>
          <c:y val="1.7428440470211099E-2"/>
        </c:manualLayout>
      </c:layout>
      <c:overlay val="0"/>
      <c:spPr>
        <a:noFill/>
        <a:ln w="25400">
          <a:noFill/>
        </a:ln>
      </c:spPr>
    </c:title>
    <c:autoTitleDeleted val="0"/>
    <c:plotArea>
      <c:layout/>
      <c:barChart>
        <c:barDir val="col"/>
        <c:grouping val="clustered"/>
        <c:varyColors val="0"/>
        <c:ser>
          <c:idx val="0"/>
          <c:order val="0"/>
          <c:tx>
            <c:strRef>
              <c:f>Sheet1!$B$1</c:f>
              <c:strCache>
                <c:ptCount val="1"/>
                <c:pt idx="0">
                  <c:v>Week 1</c:v>
                </c:pt>
              </c:strCache>
            </c:strRef>
          </c:tx>
          <c:spPr>
            <a:solidFill>
              <a:srgbClr val="7F9A48"/>
            </a:solidFill>
            <a:ln w="25400">
              <a:noFill/>
            </a:ln>
          </c:spPr>
          <c:invertIfNegative val="0"/>
          <c:cat>
            <c:strRef>
              <c:f>Sheet1!$A$2:$A$5</c:f>
              <c:strCache>
                <c:ptCount val="4"/>
                <c:pt idx="0">
                  <c:v>Coffee</c:v>
                </c:pt>
                <c:pt idx="1">
                  <c:v>OJ</c:v>
                </c:pt>
                <c:pt idx="2">
                  <c:v>Tea</c:v>
                </c:pt>
                <c:pt idx="3">
                  <c:v>Water</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D61A-439C-A42B-AD2B0A389A90}"/>
            </c:ext>
          </c:extLst>
        </c:ser>
        <c:ser>
          <c:idx val="1"/>
          <c:order val="1"/>
          <c:tx>
            <c:strRef>
              <c:f>Sheet1!$C$1</c:f>
              <c:strCache>
                <c:ptCount val="1"/>
                <c:pt idx="0">
                  <c:v>Week 2</c:v>
                </c:pt>
              </c:strCache>
            </c:strRef>
          </c:tx>
          <c:spPr>
            <a:solidFill>
              <a:schemeClr val="accent6"/>
            </a:solidFill>
            <a:ln w="25400">
              <a:noFill/>
            </a:ln>
          </c:spPr>
          <c:invertIfNegative val="0"/>
          <c:cat>
            <c:strRef>
              <c:f>Sheet1!$A$2:$A$5</c:f>
              <c:strCache>
                <c:ptCount val="4"/>
                <c:pt idx="0">
                  <c:v>Coffee</c:v>
                </c:pt>
                <c:pt idx="1">
                  <c:v>OJ</c:v>
                </c:pt>
                <c:pt idx="2">
                  <c:v>Tea</c:v>
                </c:pt>
                <c:pt idx="3">
                  <c:v>Water</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D61A-439C-A42B-AD2B0A389A90}"/>
            </c:ext>
          </c:extLst>
        </c:ser>
        <c:ser>
          <c:idx val="2"/>
          <c:order val="2"/>
          <c:tx>
            <c:strRef>
              <c:f>Sheet1!$D$1</c:f>
              <c:strCache>
                <c:ptCount val="1"/>
                <c:pt idx="0">
                  <c:v>Week 3</c:v>
                </c:pt>
              </c:strCache>
            </c:strRef>
          </c:tx>
          <c:spPr>
            <a:solidFill>
              <a:schemeClr val="accent3"/>
            </a:solidFill>
            <a:ln w="25400">
              <a:noFill/>
            </a:ln>
          </c:spPr>
          <c:invertIfNegative val="0"/>
          <c:cat>
            <c:strRef>
              <c:f>Sheet1!$A$2:$A$5</c:f>
              <c:strCache>
                <c:ptCount val="4"/>
                <c:pt idx="0">
                  <c:v>Coffee</c:v>
                </c:pt>
                <c:pt idx="1">
                  <c:v>OJ</c:v>
                </c:pt>
                <c:pt idx="2">
                  <c:v>Tea</c:v>
                </c:pt>
                <c:pt idx="3">
                  <c:v>Water</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D61A-439C-A42B-AD2B0A389A90}"/>
            </c:ext>
          </c:extLst>
        </c:ser>
        <c:dLbls>
          <c:showLegendKey val="0"/>
          <c:showVal val="0"/>
          <c:showCatName val="0"/>
          <c:showSerName val="0"/>
          <c:showPercent val="0"/>
          <c:showBubbleSize val="0"/>
        </c:dLbls>
        <c:gapWidth val="150"/>
        <c:axId val="-2121915944"/>
        <c:axId val="-2107985384"/>
      </c:barChart>
      <c:catAx>
        <c:axId val="-2121915944"/>
        <c:scaling>
          <c:orientation val="minMax"/>
        </c:scaling>
        <c:delete val="0"/>
        <c:axPos val="b"/>
        <c:title>
          <c:tx>
            <c:rich>
              <a:bodyPr/>
              <a:lstStyle/>
              <a:p>
                <a:pPr>
                  <a:defRPr sz="3600">
                    <a:latin typeface="+mj-lt"/>
                  </a:defRPr>
                </a:pPr>
                <a:r>
                  <a:rPr lang="en-US" sz="3600" dirty="0">
                    <a:latin typeface="+mj-lt"/>
                  </a:rPr>
                  <a:t>Beverage</a:t>
                </a:r>
              </a:p>
            </c:rich>
          </c:tx>
          <c:layout>
            <c:manualLayout>
              <c:xMode val="edge"/>
              <c:yMode val="edge"/>
              <c:x val="0.45762482989624398"/>
              <c:y val="0.71564195670610797"/>
            </c:manualLayout>
          </c:layout>
          <c:overlay val="0"/>
        </c:title>
        <c:numFmt formatCode="General" sourceLinked="1"/>
        <c:majorTickMark val="out"/>
        <c:minorTickMark val="none"/>
        <c:tickLblPos val="nextTo"/>
        <c:spPr>
          <a:ln w="3175">
            <a:solidFill>
              <a:srgbClr val="808080"/>
            </a:solidFill>
            <a:prstDash val="solid"/>
          </a:ln>
        </c:spPr>
        <c:txPr>
          <a:bodyPr/>
          <a:lstStyle/>
          <a:p>
            <a:pPr>
              <a:defRPr sz="2400" b="1">
                <a:latin typeface="+mj-lt"/>
              </a:defRPr>
            </a:pPr>
            <a:endParaRPr lang="en-US"/>
          </a:p>
        </c:txPr>
        <c:crossAx val="-2107985384"/>
        <c:crosses val="autoZero"/>
        <c:auto val="1"/>
        <c:lblAlgn val="ctr"/>
        <c:lblOffset val="100"/>
        <c:noMultiLvlLbl val="0"/>
      </c:catAx>
      <c:valAx>
        <c:axId val="-2107985384"/>
        <c:scaling>
          <c:orientation val="minMax"/>
        </c:scaling>
        <c:delete val="0"/>
        <c:axPos val="l"/>
        <c:title>
          <c:tx>
            <c:rich>
              <a:bodyPr/>
              <a:lstStyle/>
              <a:p>
                <a:pPr>
                  <a:defRPr sz="3600" b="1">
                    <a:latin typeface="+mj-lt"/>
                    <a:cs typeface="Cambria (Body)"/>
                  </a:defRPr>
                </a:pPr>
                <a:r>
                  <a:rPr lang="en-US" sz="3600" b="1" dirty="0">
                    <a:latin typeface="+mj-lt"/>
                    <a:cs typeface="Cambria (Body)"/>
                  </a:rPr>
                  <a:t>Percent (%)</a:t>
                </a:r>
              </a:p>
            </c:rich>
          </c:tx>
          <c:overlay val="0"/>
          <c:spPr>
            <a:noFill/>
            <a:ln w="25400">
              <a:noFill/>
            </a:ln>
          </c:spPr>
        </c:title>
        <c:numFmt formatCode="General" sourceLinked="1"/>
        <c:majorTickMark val="out"/>
        <c:minorTickMark val="none"/>
        <c:tickLblPos val="nextTo"/>
        <c:spPr>
          <a:ln w="3175">
            <a:solidFill>
              <a:srgbClr val="808080"/>
            </a:solidFill>
            <a:prstDash val="solid"/>
          </a:ln>
        </c:spPr>
        <c:txPr>
          <a:bodyPr/>
          <a:lstStyle/>
          <a:p>
            <a:pPr>
              <a:defRPr sz="2400" b="1"/>
            </a:pPr>
            <a:endParaRPr lang="en-US"/>
          </a:p>
        </c:txPr>
        <c:crossAx val="-2121915944"/>
        <c:crosses val="autoZero"/>
        <c:crossBetween val="between"/>
      </c:valAx>
      <c:spPr>
        <a:solidFill>
          <a:srgbClr val="FFFFFF"/>
        </a:solidFill>
        <a:ln w="25400">
          <a:noFill/>
        </a:ln>
      </c:spPr>
    </c:plotArea>
    <c:legend>
      <c:legendPos val="b"/>
      <c:layout>
        <c:manualLayout>
          <c:xMode val="edge"/>
          <c:yMode val="edge"/>
          <c:x val="0.28561645342212499"/>
          <c:y val="0.84150882067291399"/>
          <c:w val="0.57175846554738097"/>
          <c:h val="8.3717191601049998E-2"/>
        </c:manualLayout>
      </c:layout>
      <c:overlay val="0"/>
      <c:spPr>
        <a:noFill/>
        <a:ln w="25400">
          <a:noFill/>
        </a:ln>
      </c:spPr>
      <c:txPr>
        <a:bodyPr/>
        <a:lstStyle/>
        <a:p>
          <a:pPr>
            <a:defRPr sz="2400">
              <a:latin typeface="+mj-lt"/>
            </a:defRPr>
          </a:pPr>
          <a:endParaRPr lang="en-US"/>
        </a:p>
      </c:txPr>
    </c:legend>
    <c:plotVisOnly val="1"/>
    <c:dispBlanksAs val="gap"/>
    <c:showDLblsOverMax val="0"/>
  </c:chart>
  <c:spPr>
    <a:solidFill>
      <a:srgbClr val="FFFFFF"/>
    </a:solidFill>
    <a:ln w="3175">
      <a:noFill/>
      <a:prstDash val="solid"/>
    </a:ln>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3200">
                <a:solidFill>
                  <a:schemeClr val="accent5">
                    <a:lumMod val="50000"/>
                  </a:schemeClr>
                </a:solidFill>
                <a:latin typeface="+mj-lt"/>
              </a:defRPr>
            </a:pPr>
            <a:r>
              <a:rPr lang="en-US" sz="3200" dirty="0">
                <a:solidFill>
                  <a:schemeClr val="accent5">
                    <a:lumMod val="50000"/>
                  </a:schemeClr>
                </a:solidFill>
                <a:latin typeface="+mj-lt"/>
              </a:rPr>
              <a:t>Weekly Heart Rate (bpm)</a:t>
            </a:r>
          </a:p>
        </c:rich>
      </c:tx>
      <c:layout>
        <c:manualLayout>
          <c:xMode val="edge"/>
          <c:yMode val="edge"/>
          <c:x val="0.21626540325004601"/>
          <c:y val="0"/>
        </c:manualLayout>
      </c:layout>
      <c:overlay val="0"/>
    </c:title>
    <c:autoTitleDeleted val="0"/>
    <c:plotArea>
      <c:layout/>
      <c:lineChart>
        <c:grouping val="standard"/>
        <c:varyColors val="0"/>
        <c:ser>
          <c:idx val="0"/>
          <c:order val="0"/>
          <c:tx>
            <c:strRef>
              <c:f>Sheet1!$A$3</c:f>
              <c:strCache>
                <c:ptCount val="1"/>
                <c:pt idx="0">
                  <c:v>HC group</c:v>
                </c:pt>
              </c:strCache>
            </c:strRef>
          </c:tx>
          <c:marker>
            <c:symbol val="square"/>
            <c:size val="13"/>
          </c:marker>
          <c:cat>
            <c:strRef>
              <c:f>Sheet1!$B$2:$H$2</c:f>
              <c:strCache>
                <c:ptCount val="7"/>
                <c:pt idx="0">
                  <c:v>Week 1</c:v>
                </c:pt>
                <c:pt idx="1">
                  <c:v>Week 2</c:v>
                </c:pt>
                <c:pt idx="2">
                  <c:v>Week 4</c:v>
                </c:pt>
                <c:pt idx="3">
                  <c:v>Week 4</c:v>
                </c:pt>
                <c:pt idx="4">
                  <c:v>Week 5</c:v>
                </c:pt>
                <c:pt idx="5">
                  <c:v>Week 6</c:v>
                </c:pt>
                <c:pt idx="6">
                  <c:v>Week 7</c:v>
                </c:pt>
              </c:strCache>
            </c:strRef>
          </c:cat>
          <c:val>
            <c:numRef>
              <c:f>Sheet1!$B$3:$H$3</c:f>
              <c:numCache>
                <c:formatCode>General</c:formatCode>
                <c:ptCount val="7"/>
                <c:pt idx="0">
                  <c:v>173</c:v>
                </c:pt>
                <c:pt idx="1">
                  <c:v>174</c:v>
                </c:pt>
                <c:pt idx="2">
                  <c:v>178</c:v>
                </c:pt>
                <c:pt idx="3">
                  <c:v>177</c:v>
                </c:pt>
                <c:pt idx="4">
                  <c:v>175</c:v>
                </c:pt>
                <c:pt idx="5">
                  <c:v>174</c:v>
                </c:pt>
                <c:pt idx="6">
                  <c:v>172</c:v>
                </c:pt>
              </c:numCache>
            </c:numRef>
          </c:val>
          <c:smooth val="0"/>
          <c:extLst>
            <c:ext xmlns:c16="http://schemas.microsoft.com/office/drawing/2014/chart" uri="{C3380CC4-5D6E-409C-BE32-E72D297353CC}">
              <c16:uniqueId val="{00000000-3436-4E82-B329-5C7C7DE4F210}"/>
            </c:ext>
          </c:extLst>
        </c:ser>
        <c:ser>
          <c:idx val="1"/>
          <c:order val="1"/>
          <c:tx>
            <c:strRef>
              <c:f>Sheet1!$A$4</c:f>
              <c:strCache>
                <c:ptCount val="1"/>
                <c:pt idx="0">
                  <c:v>HP group</c:v>
                </c:pt>
              </c:strCache>
            </c:strRef>
          </c:tx>
          <c:spPr>
            <a:ln>
              <a:solidFill>
                <a:schemeClr val="accent3"/>
              </a:solidFill>
            </a:ln>
          </c:spPr>
          <c:marker>
            <c:symbol val="square"/>
            <c:size val="11"/>
            <c:spPr>
              <a:solidFill>
                <a:schemeClr val="accent3"/>
              </a:solidFill>
              <a:ln w="38100">
                <a:solidFill>
                  <a:schemeClr val="accent3"/>
                </a:solidFill>
              </a:ln>
            </c:spPr>
          </c:marker>
          <c:cat>
            <c:strRef>
              <c:f>Sheet1!$B$2:$H$2</c:f>
              <c:strCache>
                <c:ptCount val="7"/>
                <c:pt idx="0">
                  <c:v>Week 1</c:v>
                </c:pt>
                <c:pt idx="1">
                  <c:v>Week 2</c:v>
                </c:pt>
                <c:pt idx="2">
                  <c:v>Week 4</c:v>
                </c:pt>
                <c:pt idx="3">
                  <c:v>Week 4</c:v>
                </c:pt>
                <c:pt idx="4">
                  <c:v>Week 5</c:v>
                </c:pt>
                <c:pt idx="5">
                  <c:v>Week 6</c:v>
                </c:pt>
                <c:pt idx="6">
                  <c:v>Week 7</c:v>
                </c:pt>
              </c:strCache>
            </c:strRef>
          </c:cat>
          <c:val>
            <c:numRef>
              <c:f>Sheet1!$B$4:$H$4</c:f>
              <c:numCache>
                <c:formatCode>General</c:formatCode>
                <c:ptCount val="7"/>
                <c:pt idx="0">
                  <c:v>173</c:v>
                </c:pt>
                <c:pt idx="1">
                  <c:v>172</c:v>
                </c:pt>
                <c:pt idx="2">
                  <c:v>179</c:v>
                </c:pt>
                <c:pt idx="3">
                  <c:v>177</c:v>
                </c:pt>
                <c:pt idx="4">
                  <c:v>172</c:v>
                </c:pt>
                <c:pt idx="5">
                  <c:v>167</c:v>
                </c:pt>
                <c:pt idx="6">
                  <c:v>164</c:v>
                </c:pt>
              </c:numCache>
            </c:numRef>
          </c:val>
          <c:smooth val="0"/>
          <c:extLst>
            <c:ext xmlns:c16="http://schemas.microsoft.com/office/drawing/2014/chart" uri="{C3380CC4-5D6E-409C-BE32-E72D297353CC}">
              <c16:uniqueId val="{00000001-3436-4E82-B329-5C7C7DE4F210}"/>
            </c:ext>
          </c:extLst>
        </c:ser>
        <c:dLbls>
          <c:showLegendKey val="0"/>
          <c:showVal val="0"/>
          <c:showCatName val="0"/>
          <c:showSerName val="0"/>
          <c:showPercent val="0"/>
          <c:showBubbleSize val="0"/>
        </c:dLbls>
        <c:marker val="1"/>
        <c:smooth val="0"/>
        <c:axId val="-2105713800"/>
        <c:axId val="-2105709144"/>
      </c:lineChart>
      <c:catAx>
        <c:axId val="-2105713800"/>
        <c:scaling>
          <c:orientation val="minMax"/>
        </c:scaling>
        <c:delete val="0"/>
        <c:axPos val="b"/>
        <c:numFmt formatCode="General" sourceLinked="0"/>
        <c:majorTickMark val="out"/>
        <c:minorTickMark val="none"/>
        <c:tickLblPos val="nextTo"/>
        <c:txPr>
          <a:bodyPr/>
          <a:lstStyle/>
          <a:p>
            <a:pPr>
              <a:defRPr sz="1800" b="1">
                <a:solidFill>
                  <a:schemeClr val="accent5">
                    <a:lumMod val="50000"/>
                  </a:schemeClr>
                </a:solidFill>
                <a:latin typeface="+mj-lt"/>
              </a:defRPr>
            </a:pPr>
            <a:endParaRPr lang="en-US"/>
          </a:p>
        </c:txPr>
        <c:crossAx val="-2105709144"/>
        <c:crosses val="autoZero"/>
        <c:auto val="1"/>
        <c:lblAlgn val="ctr"/>
        <c:lblOffset val="100"/>
        <c:noMultiLvlLbl val="0"/>
      </c:catAx>
      <c:valAx>
        <c:axId val="-2105709144"/>
        <c:scaling>
          <c:orientation val="minMax"/>
          <c:max val="200"/>
          <c:min val="150"/>
        </c:scaling>
        <c:delete val="0"/>
        <c:axPos val="l"/>
        <c:numFmt formatCode="General" sourceLinked="1"/>
        <c:majorTickMark val="out"/>
        <c:minorTickMark val="none"/>
        <c:tickLblPos val="nextTo"/>
        <c:txPr>
          <a:bodyPr/>
          <a:lstStyle/>
          <a:p>
            <a:pPr>
              <a:defRPr sz="2400" b="1">
                <a:solidFill>
                  <a:schemeClr val="accent5">
                    <a:lumMod val="50000"/>
                  </a:schemeClr>
                </a:solidFill>
                <a:latin typeface="+mj-lt"/>
              </a:defRPr>
            </a:pPr>
            <a:endParaRPr lang="en-US"/>
          </a:p>
        </c:txPr>
        <c:crossAx val="-2105713800"/>
        <c:crosses val="autoZero"/>
        <c:crossBetween val="between"/>
        <c:majorUnit val="10"/>
        <c:minorUnit val="2"/>
      </c:valAx>
    </c:plotArea>
    <c:legend>
      <c:legendPos val="r"/>
      <c:legendEntry>
        <c:idx val="0"/>
        <c:txPr>
          <a:bodyPr/>
          <a:lstStyle/>
          <a:p>
            <a:pPr>
              <a:defRPr sz="2000" b="1">
                <a:solidFill>
                  <a:schemeClr val="accent5">
                    <a:lumMod val="50000"/>
                  </a:schemeClr>
                </a:solidFill>
                <a:latin typeface="+mj-lt"/>
              </a:defRPr>
            </a:pPr>
            <a:endParaRPr lang="en-US"/>
          </a:p>
        </c:txPr>
      </c:legendEntry>
      <c:legendEntry>
        <c:idx val="1"/>
        <c:txPr>
          <a:bodyPr/>
          <a:lstStyle/>
          <a:p>
            <a:pPr>
              <a:defRPr sz="2000" b="1">
                <a:solidFill>
                  <a:schemeClr val="accent5">
                    <a:lumMod val="50000"/>
                  </a:schemeClr>
                </a:solidFill>
                <a:latin typeface="+mj-lt"/>
              </a:defRPr>
            </a:pPr>
            <a:endParaRPr lang="en-US"/>
          </a:p>
        </c:txPr>
      </c:legendEntry>
      <c:layout>
        <c:manualLayout>
          <c:xMode val="edge"/>
          <c:yMode val="edge"/>
          <c:x val="0.125149151071141"/>
          <c:y val="0.16432006852383499"/>
          <c:w val="0.26055479598078801"/>
          <c:h val="0.22733045115540901"/>
        </c:manualLayout>
      </c:layout>
      <c:overlay val="0"/>
      <c:txPr>
        <a:bodyPr/>
        <a:lstStyle/>
        <a:p>
          <a:pPr>
            <a:defRPr sz="2000" b="1">
              <a:latin typeface="+mj-lt"/>
            </a:defRPr>
          </a:pPr>
          <a:endParaRPr lang="en-US"/>
        </a:p>
      </c:txPr>
    </c:legend>
    <c:plotVisOnly val="1"/>
    <c:dispBlanksAs val="gap"/>
    <c:showDLblsOverMax val="0"/>
  </c:chart>
  <c:txPr>
    <a:bodyPr/>
    <a:lstStyle/>
    <a:p>
      <a:pPr>
        <a:defRPr>
          <a:latin typeface="Arial Narrow"/>
          <a:cs typeface="Arial Narrow"/>
        </a:defRPr>
      </a:pPr>
      <a:endParaRPr lang="en-US"/>
    </a:p>
  </c:txPr>
  <c:externalData r:id="rId2">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569" y="10226675"/>
            <a:ext cx="37308064" cy="7054850"/>
          </a:xfrm>
        </p:spPr>
        <p:txBody>
          <a:bodyPr/>
          <a:lstStyle/>
          <a:p>
            <a:r>
              <a:rPr lang="en-US"/>
              <a:t>Click to edit Master title style</a:t>
            </a:r>
          </a:p>
        </p:txBody>
      </p:sp>
      <p:sp>
        <p:nvSpPr>
          <p:cNvPr id="3" name="Subtitle 2"/>
          <p:cNvSpPr>
            <a:spLocks noGrp="1"/>
          </p:cNvSpPr>
          <p:nvPr>
            <p:ph type="subTitle" idx="1"/>
          </p:nvPr>
        </p:nvSpPr>
        <p:spPr>
          <a:xfrm>
            <a:off x="6583136" y="18653125"/>
            <a:ext cx="30724929"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BE937376-18BF-3C69-7B3C-F71A2222605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EBA81B6-DD65-AEED-6366-D4C869E0A65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18E11AC-391F-8A88-916D-4948A74DB3FE}"/>
              </a:ext>
            </a:extLst>
          </p:cNvPr>
          <p:cNvSpPr>
            <a:spLocks noGrp="1" noChangeArrowheads="1"/>
          </p:cNvSpPr>
          <p:nvPr>
            <p:ph type="sldNum" sz="quarter" idx="12"/>
          </p:nvPr>
        </p:nvSpPr>
        <p:spPr>
          <a:ln/>
        </p:spPr>
        <p:txBody>
          <a:bodyPr/>
          <a:lstStyle>
            <a:lvl1pPr>
              <a:defRPr/>
            </a:lvl1pPr>
          </a:lstStyle>
          <a:p>
            <a:fld id="{9A9A3C54-8036-451C-B804-B44B8C903A55}" type="slidenum">
              <a:rPr lang="en-US" altLang="en-US"/>
              <a:pPr/>
              <a:t>‹#›</a:t>
            </a:fld>
            <a:endParaRPr lang="en-US" altLang="en-US"/>
          </a:p>
        </p:txBody>
      </p:sp>
    </p:spTree>
    <p:extLst>
      <p:ext uri="{BB962C8B-B14F-4D97-AF65-F5344CB8AC3E}">
        <p14:creationId xmlns:p14="http://schemas.microsoft.com/office/powerpoint/2010/main" val="3642353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ACA9D94-6168-AB57-2A03-C18EBAF60F7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FD36B09-D9CB-11C2-D214-4FEB7B9CFF1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50502D7-E883-A0E9-CB15-DAAA6F243720}"/>
              </a:ext>
            </a:extLst>
          </p:cNvPr>
          <p:cNvSpPr>
            <a:spLocks noGrp="1" noChangeArrowheads="1"/>
          </p:cNvSpPr>
          <p:nvPr>
            <p:ph type="sldNum" sz="quarter" idx="12"/>
          </p:nvPr>
        </p:nvSpPr>
        <p:spPr>
          <a:ln/>
        </p:spPr>
        <p:txBody>
          <a:bodyPr/>
          <a:lstStyle>
            <a:lvl1pPr>
              <a:defRPr/>
            </a:lvl1pPr>
          </a:lstStyle>
          <a:p>
            <a:fld id="{6735F444-A471-4CA1-8A3C-400D926D5B01}" type="slidenum">
              <a:rPr lang="en-US" altLang="en-US"/>
              <a:pPr/>
              <a:t>‹#›</a:t>
            </a:fld>
            <a:endParaRPr lang="en-US" altLang="en-US"/>
          </a:p>
        </p:txBody>
      </p:sp>
    </p:spTree>
    <p:extLst>
      <p:ext uri="{BB962C8B-B14F-4D97-AF65-F5344CB8AC3E}">
        <p14:creationId xmlns:p14="http://schemas.microsoft.com/office/powerpoint/2010/main" val="2709739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1936" y="2927350"/>
            <a:ext cx="9326336" cy="263334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2929" y="2927350"/>
            <a:ext cx="27848379" cy="26333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F3FD22B-C4D6-DB19-21FA-4533A55BA74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841D2CE-185E-A99B-F1B4-6EE8A24E62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824A977-186D-3237-F890-EE91FFBBB56F}"/>
              </a:ext>
            </a:extLst>
          </p:cNvPr>
          <p:cNvSpPr>
            <a:spLocks noGrp="1" noChangeArrowheads="1"/>
          </p:cNvSpPr>
          <p:nvPr>
            <p:ph type="sldNum" sz="quarter" idx="12"/>
          </p:nvPr>
        </p:nvSpPr>
        <p:spPr>
          <a:ln/>
        </p:spPr>
        <p:txBody>
          <a:bodyPr/>
          <a:lstStyle>
            <a:lvl1pPr>
              <a:defRPr/>
            </a:lvl1pPr>
          </a:lstStyle>
          <a:p>
            <a:fld id="{D5DBAE1B-F49A-4267-A4BD-33AB3ADEC115}" type="slidenum">
              <a:rPr lang="en-US" altLang="en-US"/>
              <a:pPr/>
              <a:t>‹#›</a:t>
            </a:fld>
            <a:endParaRPr lang="en-US" altLang="en-US"/>
          </a:p>
        </p:txBody>
      </p:sp>
    </p:spTree>
    <p:extLst>
      <p:ext uri="{BB962C8B-B14F-4D97-AF65-F5344CB8AC3E}">
        <p14:creationId xmlns:p14="http://schemas.microsoft.com/office/powerpoint/2010/main" val="2922213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8CCA498-30C6-C3CB-D4B0-D7246E06E8D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77734DF-B61B-0463-46A9-D6B02CFF9B8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B76B99A-659D-26FA-3508-BCA12333819A}"/>
              </a:ext>
            </a:extLst>
          </p:cNvPr>
          <p:cNvSpPr>
            <a:spLocks noGrp="1" noChangeArrowheads="1"/>
          </p:cNvSpPr>
          <p:nvPr>
            <p:ph type="sldNum" sz="quarter" idx="12"/>
          </p:nvPr>
        </p:nvSpPr>
        <p:spPr>
          <a:ln/>
        </p:spPr>
        <p:txBody>
          <a:bodyPr/>
          <a:lstStyle>
            <a:lvl1pPr>
              <a:defRPr/>
            </a:lvl1pPr>
          </a:lstStyle>
          <a:p>
            <a:fld id="{21DCC65B-0F41-4F52-97F4-2F12512C079D}" type="slidenum">
              <a:rPr lang="en-US" altLang="en-US"/>
              <a:pPr/>
              <a:t>‹#›</a:t>
            </a:fld>
            <a:endParaRPr lang="en-US" altLang="en-US"/>
          </a:p>
        </p:txBody>
      </p:sp>
    </p:spTree>
    <p:extLst>
      <p:ext uri="{BB962C8B-B14F-4D97-AF65-F5344CB8AC3E}">
        <p14:creationId xmlns:p14="http://schemas.microsoft.com/office/powerpoint/2010/main" val="3449076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1" y="21153439"/>
            <a:ext cx="37308064"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1" y="13952538"/>
            <a:ext cx="37308064"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1C5B78D-FFF2-157F-2A04-31153900ED9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E37AA46-0ECC-E94C-6AF3-4AED13D64FE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FA5ACD4-8DB3-2E1E-0E1E-131A3C5A0E73}"/>
              </a:ext>
            </a:extLst>
          </p:cNvPr>
          <p:cNvSpPr>
            <a:spLocks noGrp="1" noChangeArrowheads="1"/>
          </p:cNvSpPr>
          <p:nvPr>
            <p:ph type="sldNum" sz="quarter" idx="12"/>
          </p:nvPr>
        </p:nvSpPr>
        <p:spPr>
          <a:ln/>
        </p:spPr>
        <p:txBody>
          <a:bodyPr/>
          <a:lstStyle>
            <a:lvl1pPr>
              <a:defRPr/>
            </a:lvl1pPr>
          </a:lstStyle>
          <a:p>
            <a:fld id="{8C625E5B-513A-4123-B43E-1C3D070B364A}" type="slidenum">
              <a:rPr lang="en-US" altLang="en-US"/>
              <a:pPr/>
              <a:t>‹#›</a:t>
            </a:fld>
            <a:endParaRPr lang="en-US" altLang="en-US"/>
          </a:p>
        </p:txBody>
      </p:sp>
    </p:spTree>
    <p:extLst>
      <p:ext uri="{BB962C8B-B14F-4D97-AF65-F5344CB8AC3E}">
        <p14:creationId xmlns:p14="http://schemas.microsoft.com/office/powerpoint/2010/main" val="1048942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2929" y="9509126"/>
            <a:ext cx="18587357"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10914" y="9509126"/>
            <a:ext cx="18587357"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C3EC41F-2837-9666-F18F-D5FB5D46B5A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C312C44-42E7-8F54-A906-37888FE7567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45E1469-18F6-2A15-58C6-D62CA24440CE}"/>
              </a:ext>
            </a:extLst>
          </p:cNvPr>
          <p:cNvSpPr>
            <a:spLocks noGrp="1" noChangeArrowheads="1"/>
          </p:cNvSpPr>
          <p:nvPr>
            <p:ph type="sldNum" sz="quarter" idx="12"/>
          </p:nvPr>
        </p:nvSpPr>
        <p:spPr>
          <a:ln/>
        </p:spPr>
        <p:txBody>
          <a:bodyPr/>
          <a:lstStyle>
            <a:lvl1pPr>
              <a:defRPr/>
            </a:lvl1pPr>
          </a:lstStyle>
          <a:p>
            <a:fld id="{3CF3B148-214D-47E1-8529-77F16F2962D9}" type="slidenum">
              <a:rPr lang="en-US" altLang="en-US"/>
              <a:pPr/>
              <a:t>‹#›</a:t>
            </a:fld>
            <a:endParaRPr lang="en-US" altLang="en-US"/>
          </a:p>
        </p:txBody>
      </p:sp>
    </p:spTree>
    <p:extLst>
      <p:ext uri="{BB962C8B-B14F-4D97-AF65-F5344CB8AC3E}">
        <p14:creationId xmlns:p14="http://schemas.microsoft.com/office/powerpoint/2010/main" val="3919297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833" y="1317625"/>
            <a:ext cx="39501536"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833" y="7369176"/>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4833" y="10439401"/>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664" y="7369176"/>
            <a:ext cx="19399704"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664" y="10439401"/>
            <a:ext cx="19399704"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867B5D93-349E-32D8-9F05-AFD705B3221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C0A371D9-FCB5-8C0A-65D1-3A62F8D61CC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3DE3D1CD-4516-3684-C8F7-89C5A3B1FF95}"/>
              </a:ext>
            </a:extLst>
          </p:cNvPr>
          <p:cNvSpPr>
            <a:spLocks noGrp="1" noChangeArrowheads="1"/>
          </p:cNvSpPr>
          <p:nvPr>
            <p:ph type="sldNum" sz="quarter" idx="12"/>
          </p:nvPr>
        </p:nvSpPr>
        <p:spPr>
          <a:ln/>
        </p:spPr>
        <p:txBody>
          <a:bodyPr/>
          <a:lstStyle>
            <a:lvl1pPr>
              <a:defRPr/>
            </a:lvl1pPr>
          </a:lstStyle>
          <a:p>
            <a:fld id="{A97F1030-045C-482A-9300-0092C259452C}" type="slidenum">
              <a:rPr lang="en-US" altLang="en-US"/>
              <a:pPr/>
              <a:t>‹#›</a:t>
            </a:fld>
            <a:endParaRPr lang="en-US" altLang="en-US"/>
          </a:p>
        </p:txBody>
      </p:sp>
    </p:spTree>
    <p:extLst>
      <p:ext uri="{BB962C8B-B14F-4D97-AF65-F5344CB8AC3E}">
        <p14:creationId xmlns:p14="http://schemas.microsoft.com/office/powerpoint/2010/main" val="2484530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B9653083-B8FF-F2F2-2DB4-93FA8B28927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55A8D5FD-0036-C335-C47F-33E1E7F92C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E9FF548-552F-DDD0-3C44-87BEDB062C56}"/>
              </a:ext>
            </a:extLst>
          </p:cNvPr>
          <p:cNvSpPr>
            <a:spLocks noGrp="1" noChangeArrowheads="1"/>
          </p:cNvSpPr>
          <p:nvPr>
            <p:ph type="sldNum" sz="quarter" idx="12"/>
          </p:nvPr>
        </p:nvSpPr>
        <p:spPr>
          <a:ln/>
        </p:spPr>
        <p:txBody>
          <a:bodyPr/>
          <a:lstStyle>
            <a:lvl1pPr>
              <a:defRPr/>
            </a:lvl1pPr>
          </a:lstStyle>
          <a:p>
            <a:fld id="{7A3497F4-3DDF-4E8B-B991-C33E187ECFE0}" type="slidenum">
              <a:rPr lang="en-US" altLang="en-US"/>
              <a:pPr/>
              <a:t>‹#›</a:t>
            </a:fld>
            <a:endParaRPr lang="en-US" altLang="en-US"/>
          </a:p>
        </p:txBody>
      </p:sp>
    </p:spTree>
    <p:extLst>
      <p:ext uri="{BB962C8B-B14F-4D97-AF65-F5344CB8AC3E}">
        <p14:creationId xmlns:p14="http://schemas.microsoft.com/office/powerpoint/2010/main" val="241316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15E2ED-D030-C2DD-ED90-2640C3B800B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0A043258-6544-A78E-7523-3582ADAC237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CB46749-0E6D-A18F-D4C0-59F6F1378FEC}"/>
              </a:ext>
            </a:extLst>
          </p:cNvPr>
          <p:cNvSpPr>
            <a:spLocks noGrp="1" noChangeArrowheads="1"/>
          </p:cNvSpPr>
          <p:nvPr>
            <p:ph type="sldNum" sz="quarter" idx="12"/>
          </p:nvPr>
        </p:nvSpPr>
        <p:spPr>
          <a:ln/>
        </p:spPr>
        <p:txBody>
          <a:bodyPr/>
          <a:lstStyle>
            <a:lvl1pPr>
              <a:defRPr/>
            </a:lvl1pPr>
          </a:lstStyle>
          <a:p>
            <a:fld id="{5BCDA108-492B-4DB7-B9AA-BD0A0034DC1D}" type="slidenum">
              <a:rPr lang="en-US" altLang="en-US"/>
              <a:pPr/>
              <a:t>‹#›</a:t>
            </a:fld>
            <a:endParaRPr lang="en-US" altLang="en-US"/>
          </a:p>
        </p:txBody>
      </p:sp>
    </p:spTree>
    <p:extLst>
      <p:ext uri="{BB962C8B-B14F-4D97-AF65-F5344CB8AC3E}">
        <p14:creationId xmlns:p14="http://schemas.microsoft.com/office/powerpoint/2010/main" val="591127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833"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59968"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833"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F506CC4-2D41-A862-75A2-ED0AF3786CF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F27F775-A150-5F7B-7EA1-441B3AE0C8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EE903EB-ECD7-0495-20D2-B2FA3D4BD4F6}"/>
              </a:ext>
            </a:extLst>
          </p:cNvPr>
          <p:cNvSpPr>
            <a:spLocks noGrp="1" noChangeArrowheads="1"/>
          </p:cNvSpPr>
          <p:nvPr>
            <p:ph type="sldNum" sz="quarter" idx="12"/>
          </p:nvPr>
        </p:nvSpPr>
        <p:spPr>
          <a:ln/>
        </p:spPr>
        <p:txBody>
          <a:bodyPr/>
          <a:lstStyle>
            <a:lvl1pPr>
              <a:defRPr/>
            </a:lvl1pPr>
          </a:lstStyle>
          <a:p>
            <a:fld id="{C47EB2FE-322C-457A-9B4F-B9A411346508}" type="slidenum">
              <a:rPr lang="en-US" altLang="en-US"/>
              <a:pPr/>
              <a:t>‹#›</a:t>
            </a:fld>
            <a:endParaRPr lang="en-US" altLang="en-US"/>
          </a:p>
        </p:txBody>
      </p:sp>
    </p:spTree>
    <p:extLst>
      <p:ext uri="{BB962C8B-B14F-4D97-AF65-F5344CB8AC3E}">
        <p14:creationId xmlns:p14="http://schemas.microsoft.com/office/powerpoint/2010/main" val="4257260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436" y="23042564"/>
            <a:ext cx="26335264"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436" y="2941639"/>
            <a:ext cx="26335264"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8602436" y="25763539"/>
            <a:ext cx="26335264"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45B73E5-2CA5-E53C-3BEA-26A3FBC3766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1B578D3-7820-669E-450E-BD2F80881D3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054FE8A-1B4E-017A-933F-FF4C9AA39928}"/>
              </a:ext>
            </a:extLst>
          </p:cNvPr>
          <p:cNvSpPr>
            <a:spLocks noGrp="1" noChangeArrowheads="1"/>
          </p:cNvSpPr>
          <p:nvPr>
            <p:ph type="sldNum" sz="quarter" idx="12"/>
          </p:nvPr>
        </p:nvSpPr>
        <p:spPr>
          <a:ln/>
        </p:spPr>
        <p:txBody>
          <a:bodyPr/>
          <a:lstStyle>
            <a:lvl1pPr>
              <a:defRPr/>
            </a:lvl1pPr>
          </a:lstStyle>
          <a:p>
            <a:fld id="{B9C9EE8C-48F8-471F-845D-7FA6973ED218}" type="slidenum">
              <a:rPr lang="en-US" altLang="en-US"/>
              <a:pPr/>
              <a:t>‹#›</a:t>
            </a:fld>
            <a:endParaRPr lang="en-US" altLang="en-US"/>
          </a:p>
        </p:txBody>
      </p:sp>
    </p:spTree>
    <p:extLst>
      <p:ext uri="{BB962C8B-B14F-4D97-AF65-F5344CB8AC3E}">
        <p14:creationId xmlns:p14="http://schemas.microsoft.com/office/powerpoint/2010/main" val="322904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B184AA1-A66A-0CA9-E492-258648139278}"/>
              </a:ext>
            </a:extLst>
          </p:cNvPr>
          <p:cNvSpPr>
            <a:spLocks noGrp="1" noChangeArrowheads="1"/>
          </p:cNvSpPr>
          <p:nvPr>
            <p:ph type="title"/>
          </p:nvPr>
        </p:nvSpPr>
        <p:spPr bwMode="auto">
          <a:xfrm>
            <a:off x="3292475" y="2927350"/>
            <a:ext cx="3730625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18035" tIns="309017" rIns="618035" bIns="309017"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EF22FC9-E3E8-11B8-06FA-6B89594A415A}"/>
              </a:ext>
            </a:extLst>
          </p:cNvPr>
          <p:cNvSpPr>
            <a:spLocks noGrp="1" noChangeArrowheads="1"/>
          </p:cNvSpPr>
          <p:nvPr>
            <p:ph type="body" idx="1"/>
          </p:nvPr>
        </p:nvSpPr>
        <p:spPr bwMode="auto">
          <a:xfrm>
            <a:off x="3292475" y="9509125"/>
            <a:ext cx="37306250" cy="1975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18035" tIns="309017" rIns="618035" bIns="309017"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527C7296-D07B-2201-C44D-9F647D03EBDE}"/>
              </a:ext>
            </a:extLst>
          </p:cNvPr>
          <p:cNvSpPr>
            <a:spLocks noGrp="1" noChangeArrowheads="1"/>
          </p:cNvSpPr>
          <p:nvPr>
            <p:ph type="dt" sz="half" idx="2"/>
          </p:nvPr>
        </p:nvSpPr>
        <p:spPr bwMode="auto">
          <a:xfrm>
            <a:off x="3292475" y="29991050"/>
            <a:ext cx="9144000" cy="2197100"/>
          </a:xfrm>
          <a:prstGeom prst="rect">
            <a:avLst/>
          </a:prstGeom>
          <a:noFill/>
          <a:ln w="9525">
            <a:noFill/>
            <a:miter lim="800000"/>
            <a:headEnd/>
            <a:tailEnd/>
          </a:ln>
          <a:effectLst/>
        </p:spPr>
        <p:txBody>
          <a:bodyPr vert="horz" wrap="square" lIns="618035" tIns="309017" rIns="618035" bIns="309017" numCol="1" anchor="t" anchorCtr="0" compatLnSpc="1">
            <a:prstTxWarp prst="textNoShape">
              <a:avLst/>
            </a:prstTxWarp>
          </a:bodyPr>
          <a:lstStyle>
            <a:lvl1pPr eaLnBrk="1" hangingPunct="1">
              <a:defRPr sz="9400">
                <a:latin typeface="Times New Roman" pitchFamily="-60" charset="0"/>
                <a:ea typeface="+mn-ea"/>
              </a:defRPr>
            </a:lvl1pPr>
          </a:lstStyle>
          <a:p>
            <a:pPr>
              <a:defRPr/>
            </a:pPr>
            <a:endParaRPr lang="en-US"/>
          </a:p>
        </p:txBody>
      </p:sp>
      <p:sp>
        <p:nvSpPr>
          <p:cNvPr id="1029" name="Rectangle 5">
            <a:extLst>
              <a:ext uri="{FF2B5EF4-FFF2-40B4-BE49-F238E27FC236}">
                <a16:creationId xmlns:a16="http://schemas.microsoft.com/office/drawing/2014/main" id="{6A98B866-CBAB-0A1D-EC4C-30CB2CCDD6F8}"/>
              </a:ext>
            </a:extLst>
          </p:cNvPr>
          <p:cNvSpPr>
            <a:spLocks noGrp="1" noChangeArrowheads="1"/>
          </p:cNvSpPr>
          <p:nvPr>
            <p:ph type="ftr" sz="quarter" idx="3"/>
          </p:nvPr>
        </p:nvSpPr>
        <p:spPr bwMode="auto">
          <a:xfrm>
            <a:off x="14995525" y="29991050"/>
            <a:ext cx="13900150" cy="2197100"/>
          </a:xfrm>
          <a:prstGeom prst="rect">
            <a:avLst/>
          </a:prstGeom>
          <a:noFill/>
          <a:ln w="9525">
            <a:noFill/>
            <a:miter lim="800000"/>
            <a:headEnd/>
            <a:tailEnd/>
          </a:ln>
          <a:effectLst/>
        </p:spPr>
        <p:txBody>
          <a:bodyPr vert="horz" wrap="square" lIns="618035" tIns="309017" rIns="618035" bIns="309017" numCol="1" anchor="t" anchorCtr="0" compatLnSpc="1">
            <a:prstTxWarp prst="textNoShape">
              <a:avLst/>
            </a:prstTxWarp>
          </a:bodyPr>
          <a:lstStyle>
            <a:lvl1pPr algn="ctr" eaLnBrk="1" hangingPunct="1">
              <a:defRPr sz="9400">
                <a:latin typeface="Times New Roman" pitchFamily="-60" charset="0"/>
                <a:ea typeface="+mn-ea"/>
              </a:defRPr>
            </a:lvl1pPr>
          </a:lstStyle>
          <a:p>
            <a:pPr>
              <a:defRPr/>
            </a:pPr>
            <a:endParaRPr lang="en-US"/>
          </a:p>
        </p:txBody>
      </p:sp>
      <p:sp>
        <p:nvSpPr>
          <p:cNvPr id="1030" name="Rectangle 6">
            <a:extLst>
              <a:ext uri="{FF2B5EF4-FFF2-40B4-BE49-F238E27FC236}">
                <a16:creationId xmlns:a16="http://schemas.microsoft.com/office/drawing/2014/main" id="{E6A1BAAA-66E0-D5FE-BDC4-D0BD3836C17B}"/>
              </a:ext>
            </a:extLst>
          </p:cNvPr>
          <p:cNvSpPr>
            <a:spLocks noGrp="1" noChangeArrowheads="1"/>
          </p:cNvSpPr>
          <p:nvPr>
            <p:ph type="sldNum" sz="quarter" idx="4"/>
          </p:nvPr>
        </p:nvSpPr>
        <p:spPr bwMode="auto">
          <a:xfrm>
            <a:off x="31454725" y="29991050"/>
            <a:ext cx="9144000" cy="2197100"/>
          </a:xfrm>
          <a:prstGeom prst="rect">
            <a:avLst/>
          </a:prstGeom>
          <a:noFill/>
          <a:ln w="9525">
            <a:noFill/>
            <a:miter lim="800000"/>
            <a:headEnd/>
            <a:tailEnd/>
          </a:ln>
          <a:effectLst/>
        </p:spPr>
        <p:txBody>
          <a:bodyPr vert="horz" wrap="square" lIns="618035" tIns="309017" rIns="618035" bIns="309017" numCol="1" anchor="t" anchorCtr="0" compatLnSpc="1">
            <a:prstTxWarp prst="textNoShape">
              <a:avLst/>
            </a:prstTxWarp>
          </a:bodyPr>
          <a:lstStyle>
            <a:lvl1pPr algn="r" eaLnBrk="1" hangingPunct="1">
              <a:defRPr sz="9400">
                <a:latin typeface="Times New Roman" panose="02020603050405020304" pitchFamily="18" charset="0"/>
              </a:defRPr>
            </a:lvl1pPr>
          </a:lstStyle>
          <a:p>
            <a:fld id="{29126FD7-87DA-40F1-A4EC-5A1E1345B10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178550" rtl="0" eaLnBrk="0" fontAlgn="base" hangingPunct="0">
        <a:spcBef>
          <a:spcPct val="0"/>
        </a:spcBef>
        <a:spcAft>
          <a:spcPct val="0"/>
        </a:spcAft>
        <a:defRPr sz="7000">
          <a:solidFill>
            <a:srgbClr val="008000"/>
          </a:solidFill>
          <a:latin typeface="+mj-lt"/>
          <a:ea typeface="MS PGothic" panose="020B0600070205080204" pitchFamily="34" charset="-128"/>
          <a:cs typeface="ＭＳ Ｐゴシック" pitchFamily="-60" charset="-128"/>
        </a:defRPr>
      </a:lvl1pPr>
      <a:lvl2pPr algn="l" defTabSz="6178550" rtl="0" eaLnBrk="0" fontAlgn="base" hangingPunct="0">
        <a:spcBef>
          <a:spcPct val="0"/>
        </a:spcBef>
        <a:spcAft>
          <a:spcPct val="0"/>
        </a:spcAft>
        <a:defRPr sz="7000">
          <a:solidFill>
            <a:srgbClr val="008000"/>
          </a:solidFill>
          <a:latin typeface="Calibri" pitchFamily="34" charset="0"/>
          <a:ea typeface="MS PGothic" panose="020B0600070205080204" pitchFamily="34" charset="-128"/>
          <a:cs typeface="ＭＳ Ｐゴシック" pitchFamily="-60" charset="-128"/>
        </a:defRPr>
      </a:lvl2pPr>
      <a:lvl3pPr algn="l" defTabSz="6178550" rtl="0" eaLnBrk="0" fontAlgn="base" hangingPunct="0">
        <a:spcBef>
          <a:spcPct val="0"/>
        </a:spcBef>
        <a:spcAft>
          <a:spcPct val="0"/>
        </a:spcAft>
        <a:defRPr sz="7000">
          <a:solidFill>
            <a:srgbClr val="008000"/>
          </a:solidFill>
          <a:latin typeface="Calibri" pitchFamily="34" charset="0"/>
          <a:ea typeface="MS PGothic" panose="020B0600070205080204" pitchFamily="34" charset="-128"/>
          <a:cs typeface="ＭＳ Ｐゴシック" pitchFamily="-60" charset="-128"/>
        </a:defRPr>
      </a:lvl3pPr>
      <a:lvl4pPr algn="l" defTabSz="6178550" rtl="0" eaLnBrk="0" fontAlgn="base" hangingPunct="0">
        <a:spcBef>
          <a:spcPct val="0"/>
        </a:spcBef>
        <a:spcAft>
          <a:spcPct val="0"/>
        </a:spcAft>
        <a:defRPr sz="7000">
          <a:solidFill>
            <a:srgbClr val="008000"/>
          </a:solidFill>
          <a:latin typeface="Calibri" pitchFamily="34" charset="0"/>
          <a:ea typeface="MS PGothic" panose="020B0600070205080204" pitchFamily="34" charset="-128"/>
          <a:cs typeface="ＭＳ Ｐゴシック" pitchFamily="-60" charset="-128"/>
        </a:defRPr>
      </a:lvl4pPr>
      <a:lvl5pPr algn="l" defTabSz="6178550" rtl="0" eaLnBrk="0" fontAlgn="base" hangingPunct="0">
        <a:spcBef>
          <a:spcPct val="0"/>
        </a:spcBef>
        <a:spcAft>
          <a:spcPct val="0"/>
        </a:spcAft>
        <a:defRPr sz="7000">
          <a:solidFill>
            <a:srgbClr val="008000"/>
          </a:solidFill>
          <a:latin typeface="Calibri" pitchFamily="34" charset="0"/>
          <a:ea typeface="MS PGothic" panose="020B0600070205080204" pitchFamily="34" charset="-128"/>
          <a:cs typeface="ＭＳ Ｐゴシック" pitchFamily="-60" charset="-128"/>
        </a:defRPr>
      </a:lvl5pPr>
      <a:lvl6pPr marL="457200" algn="l" defTabSz="6178550" rtl="0" eaLnBrk="1" fontAlgn="base" hangingPunct="1">
        <a:spcBef>
          <a:spcPct val="0"/>
        </a:spcBef>
        <a:spcAft>
          <a:spcPct val="0"/>
        </a:spcAft>
        <a:defRPr sz="7000">
          <a:solidFill>
            <a:srgbClr val="008000"/>
          </a:solidFill>
          <a:latin typeface="Arial Black" pitchFamily="68" charset="0"/>
        </a:defRPr>
      </a:lvl6pPr>
      <a:lvl7pPr marL="914400" algn="l" defTabSz="6178550" rtl="0" eaLnBrk="1" fontAlgn="base" hangingPunct="1">
        <a:spcBef>
          <a:spcPct val="0"/>
        </a:spcBef>
        <a:spcAft>
          <a:spcPct val="0"/>
        </a:spcAft>
        <a:defRPr sz="7000">
          <a:solidFill>
            <a:srgbClr val="008000"/>
          </a:solidFill>
          <a:latin typeface="Arial Black" pitchFamily="68" charset="0"/>
        </a:defRPr>
      </a:lvl7pPr>
      <a:lvl8pPr marL="1371600" algn="l" defTabSz="6178550" rtl="0" eaLnBrk="1" fontAlgn="base" hangingPunct="1">
        <a:spcBef>
          <a:spcPct val="0"/>
        </a:spcBef>
        <a:spcAft>
          <a:spcPct val="0"/>
        </a:spcAft>
        <a:defRPr sz="7000">
          <a:solidFill>
            <a:srgbClr val="008000"/>
          </a:solidFill>
          <a:latin typeface="Arial Black" pitchFamily="68" charset="0"/>
        </a:defRPr>
      </a:lvl8pPr>
      <a:lvl9pPr marL="1828800" algn="l" defTabSz="6178550" rtl="0" eaLnBrk="1" fontAlgn="base" hangingPunct="1">
        <a:spcBef>
          <a:spcPct val="0"/>
        </a:spcBef>
        <a:spcAft>
          <a:spcPct val="0"/>
        </a:spcAft>
        <a:defRPr sz="7000">
          <a:solidFill>
            <a:srgbClr val="008000"/>
          </a:solidFill>
          <a:latin typeface="Arial Black" pitchFamily="68" charset="0"/>
        </a:defRPr>
      </a:lvl9pPr>
    </p:titleStyle>
    <p:bodyStyle>
      <a:lvl1pPr marL="2319338" indent="-2319338" algn="l" defTabSz="6178550" rtl="0" eaLnBrk="0" fontAlgn="base" hangingPunct="0">
        <a:spcBef>
          <a:spcPct val="20000"/>
        </a:spcBef>
        <a:spcAft>
          <a:spcPct val="0"/>
        </a:spcAft>
        <a:buChar char="•"/>
        <a:defRPr sz="5300">
          <a:solidFill>
            <a:srgbClr val="008000"/>
          </a:solidFill>
          <a:latin typeface="+mn-lt"/>
          <a:ea typeface="MS PGothic" panose="020B0600070205080204" pitchFamily="34" charset="-128"/>
          <a:cs typeface="ＭＳ Ｐゴシック" pitchFamily="-60" charset="-128"/>
        </a:defRPr>
      </a:lvl1pPr>
      <a:lvl2pPr marL="4113213" indent="-1022350" algn="l" defTabSz="6178550" rtl="0" eaLnBrk="0" fontAlgn="base" hangingPunct="0">
        <a:spcBef>
          <a:spcPct val="20000"/>
        </a:spcBef>
        <a:spcAft>
          <a:spcPct val="0"/>
        </a:spcAft>
        <a:buFont typeface="Times" panose="02020603050405020304" pitchFamily="18" charset="0"/>
        <a:buChar char="•"/>
        <a:defRPr sz="3500">
          <a:solidFill>
            <a:schemeClr val="tx1"/>
          </a:solidFill>
          <a:latin typeface="Times New Roman" pitchFamily="68" charset="0"/>
          <a:ea typeface="MS PGothic" panose="020B0600070205080204" pitchFamily="34" charset="-128"/>
        </a:defRPr>
      </a:lvl2pPr>
      <a:lvl3pPr marL="7726363" indent="-1547813" algn="l" defTabSz="6178550" rtl="0" eaLnBrk="0" fontAlgn="base" hangingPunct="0">
        <a:spcBef>
          <a:spcPct val="20000"/>
        </a:spcBef>
        <a:spcAft>
          <a:spcPct val="0"/>
        </a:spcAft>
        <a:buChar char="•"/>
        <a:defRPr sz="16200">
          <a:solidFill>
            <a:schemeClr val="tx1"/>
          </a:solidFill>
          <a:latin typeface="Times New Roman" pitchFamily="68" charset="0"/>
          <a:ea typeface="MS PGothic" panose="020B0600070205080204" pitchFamily="34" charset="-128"/>
        </a:defRPr>
      </a:lvl3pPr>
      <a:lvl4pPr marL="10814050" indent="-1543050" algn="l" defTabSz="6178550" rtl="0" eaLnBrk="0" fontAlgn="base" hangingPunct="0">
        <a:spcBef>
          <a:spcPct val="20000"/>
        </a:spcBef>
        <a:spcAft>
          <a:spcPct val="0"/>
        </a:spcAft>
        <a:buChar char="–"/>
        <a:defRPr sz="13600">
          <a:solidFill>
            <a:schemeClr val="tx1"/>
          </a:solidFill>
          <a:latin typeface="Times New Roman" pitchFamily="68" charset="0"/>
          <a:ea typeface="MS PGothic" panose="020B0600070205080204" pitchFamily="34" charset="-128"/>
        </a:defRPr>
      </a:lvl4pPr>
      <a:lvl5pPr marL="13904913" indent="-1543050" algn="l" defTabSz="6178550" rtl="0" eaLnBrk="0" fontAlgn="base" hangingPunct="0">
        <a:spcBef>
          <a:spcPct val="20000"/>
        </a:spcBef>
        <a:spcAft>
          <a:spcPct val="0"/>
        </a:spcAft>
        <a:buChar char="»"/>
        <a:defRPr sz="13600">
          <a:solidFill>
            <a:schemeClr val="tx1"/>
          </a:solidFill>
          <a:latin typeface="Times New Roman" pitchFamily="68" charset="0"/>
          <a:ea typeface="MS PGothic" panose="020B0600070205080204" pitchFamily="34" charset="-128"/>
        </a:defRPr>
      </a:lvl5pPr>
      <a:lvl6pPr marL="14362113" indent="-1543050" algn="l" defTabSz="6178550" rtl="0" eaLnBrk="1" fontAlgn="base" hangingPunct="1">
        <a:spcBef>
          <a:spcPct val="20000"/>
        </a:spcBef>
        <a:spcAft>
          <a:spcPct val="0"/>
        </a:spcAft>
        <a:buChar char="»"/>
        <a:defRPr sz="13600">
          <a:solidFill>
            <a:schemeClr val="tx1"/>
          </a:solidFill>
          <a:latin typeface="Times New Roman" pitchFamily="68" charset="0"/>
          <a:ea typeface="ＭＳ Ｐゴシック" pitchFamily="68" charset="-128"/>
        </a:defRPr>
      </a:lvl6pPr>
      <a:lvl7pPr marL="14819313" indent="-1543050" algn="l" defTabSz="6178550" rtl="0" eaLnBrk="1" fontAlgn="base" hangingPunct="1">
        <a:spcBef>
          <a:spcPct val="20000"/>
        </a:spcBef>
        <a:spcAft>
          <a:spcPct val="0"/>
        </a:spcAft>
        <a:buChar char="»"/>
        <a:defRPr sz="13600">
          <a:solidFill>
            <a:schemeClr val="tx1"/>
          </a:solidFill>
          <a:latin typeface="Times New Roman" pitchFamily="68" charset="0"/>
          <a:ea typeface="ＭＳ Ｐゴシック" pitchFamily="68" charset="-128"/>
        </a:defRPr>
      </a:lvl7pPr>
      <a:lvl8pPr marL="15276513" indent="-1543050" algn="l" defTabSz="6178550" rtl="0" eaLnBrk="1" fontAlgn="base" hangingPunct="1">
        <a:spcBef>
          <a:spcPct val="20000"/>
        </a:spcBef>
        <a:spcAft>
          <a:spcPct val="0"/>
        </a:spcAft>
        <a:buChar char="»"/>
        <a:defRPr sz="13600">
          <a:solidFill>
            <a:schemeClr val="tx1"/>
          </a:solidFill>
          <a:latin typeface="Times New Roman" pitchFamily="68" charset="0"/>
          <a:ea typeface="ＭＳ Ｐゴシック" pitchFamily="68" charset="-128"/>
        </a:defRPr>
      </a:lvl8pPr>
      <a:lvl9pPr marL="15733713" indent="-1543050" algn="l" defTabSz="6178550" rtl="0" eaLnBrk="1" fontAlgn="base" hangingPunct="1">
        <a:spcBef>
          <a:spcPct val="20000"/>
        </a:spcBef>
        <a:spcAft>
          <a:spcPct val="0"/>
        </a:spcAft>
        <a:buChar char="»"/>
        <a:defRPr sz="13600">
          <a:solidFill>
            <a:schemeClr val="tx1"/>
          </a:solidFill>
          <a:latin typeface="Times New Roman" pitchFamily="68" charset="0"/>
          <a:ea typeface="ＭＳ Ｐゴシック" pitchFamily="68"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chart" Target="../charts/char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0" name="Chart 79">
            <a:extLst>
              <a:ext uri="{FF2B5EF4-FFF2-40B4-BE49-F238E27FC236}">
                <a16:creationId xmlns:a16="http://schemas.microsoft.com/office/drawing/2014/main" id="{36BD4EF5-7E8B-5CA9-D3FB-9FAE79F389D9}"/>
              </a:ext>
            </a:extLst>
          </p:cNvPr>
          <p:cNvGraphicFramePr>
            <a:graphicFrameLocks/>
          </p:cNvGraphicFramePr>
          <p:nvPr/>
        </p:nvGraphicFramePr>
        <p:xfrm>
          <a:off x="16117951" y="17381201"/>
          <a:ext cx="7058572" cy="5260750"/>
        </p:xfrm>
        <a:graphic>
          <a:graphicData uri="http://schemas.openxmlformats.org/drawingml/2006/chart">
            <c:chart xmlns:c="http://schemas.openxmlformats.org/drawingml/2006/chart" xmlns:r="http://schemas.openxmlformats.org/officeDocument/2006/relationships" r:id="rId2"/>
          </a:graphicData>
        </a:graphic>
      </p:graphicFrame>
      <p:sp>
        <p:nvSpPr>
          <p:cNvPr id="101" name="Rounded Rectangle 100">
            <a:extLst>
              <a:ext uri="{FF2B5EF4-FFF2-40B4-BE49-F238E27FC236}">
                <a16:creationId xmlns:a16="http://schemas.microsoft.com/office/drawing/2014/main" id="{59B2510D-E8ED-8427-1DD2-F647D1CF9934}"/>
              </a:ext>
            </a:extLst>
          </p:cNvPr>
          <p:cNvSpPr>
            <a:spLocks noChangeArrowheads="1"/>
          </p:cNvSpPr>
          <p:nvPr/>
        </p:nvSpPr>
        <p:spPr bwMode="auto">
          <a:xfrm>
            <a:off x="29430663" y="22001163"/>
            <a:ext cx="14155737" cy="1028700"/>
          </a:xfrm>
          <a:prstGeom prst="roundRect">
            <a:avLst>
              <a:gd name="adj" fmla="val 16667"/>
            </a:avLst>
          </a:prstGeom>
          <a:solidFill>
            <a:srgbClr val="382F25"/>
          </a:solidFill>
          <a:ln w="76200">
            <a:solidFill>
              <a:schemeClr val="bg1"/>
            </a:solidFill>
            <a:round/>
            <a:headEnd/>
            <a:tailEnd/>
          </a:ln>
          <a:effectLst>
            <a:outerShdw blurRad="40000" dist="23000" dir="5400000" rotWithShape="0">
              <a:srgbClr val="808080">
                <a:alpha val="34998"/>
              </a:srgbClr>
            </a:outerShdw>
          </a:effectLst>
        </p:spPr>
        <p:txBody>
          <a:bodyPr anchor="ctr"/>
          <a:lstStyle/>
          <a:p>
            <a:pPr algn="ctr" eaLnBrk="1" hangingPunct="1">
              <a:defRPr/>
            </a:pPr>
            <a:endParaRPr lang="en-US" dirty="0">
              <a:solidFill>
                <a:schemeClr val="lt1"/>
              </a:solidFill>
              <a:latin typeface="+mn-lt"/>
              <a:ea typeface="+mn-ea"/>
            </a:endParaRPr>
          </a:p>
        </p:txBody>
      </p:sp>
      <p:sp>
        <p:nvSpPr>
          <p:cNvPr id="100" name="Rounded Rectangle 99">
            <a:extLst>
              <a:ext uri="{FF2B5EF4-FFF2-40B4-BE49-F238E27FC236}">
                <a16:creationId xmlns:a16="http://schemas.microsoft.com/office/drawing/2014/main" id="{72F82D32-AD59-EEB3-8D58-B8F727EEBE83}"/>
              </a:ext>
            </a:extLst>
          </p:cNvPr>
          <p:cNvSpPr>
            <a:spLocks noChangeArrowheads="1"/>
          </p:cNvSpPr>
          <p:nvPr/>
        </p:nvSpPr>
        <p:spPr bwMode="auto">
          <a:xfrm>
            <a:off x="29413200" y="27235150"/>
            <a:ext cx="14173200" cy="1028700"/>
          </a:xfrm>
          <a:prstGeom prst="roundRect">
            <a:avLst>
              <a:gd name="adj" fmla="val 16667"/>
            </a:avLst>
          </a:prstGeom>
          <a:solidFill>
            <a:srgbClr val="9ACC1B"/>
          </a:solidFill>
          <a:ln w="76200">
            <a:solidFill>
              <a:srgbClr val="331900"/>
            </a:solidFill>
            <a:round/>
            <a:headEnd/>
            <a:tailEnd/>
          </a:ln>
          <a:effectLst>
            <a:outerShdw blurRad="40000" dist="23000" dir="5400000" rotWithShape="0">
              <a:srgbClr val="808080">
                <a:alpha val="34998"/>
              </a:srgbClr>
            </a:outerShdw>
          </a:effectLst>
        </p:spPr>
        <p:txBody>
          <a:bodyPr anchor="ctr"/>
          <a:lstStyle/>
          <a:p>
            <a:pPr algn="ctr" eaLnBrk="1" hangingPunct="1">
              <a:defRPr/>
            </a:pPr>
            <a:endParaRPr lang="en-US" dirty="0">
              <a:solidFill>
                <a:schemeClr val="lt1"/>
              </a:solidFill>
              <a:latin typeface="+mn-lt"/>
              <a:ea typeface="+mn-ea"/>
            </a:endParaRPr>
          </a:p>
        </p:txBody>
      </p:sp>
      <p:pic>
        <p:nvPicPr>
          <p:cNvPr id="2053" name="Picture 43" descr="banner a2.png">
            <a:extLst>
              <a:ext uri="{FF2B5EF4-FFF2-40B4-BE49-F238E27FC236}">
                <a16:creationId xmlns:a16="http://schemas.microsoft.com/office/drawing/2014/main" id="{462D5DDF-C05D-947C-6E19-0147542873F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779500" y="57150"/>
            <a:ext cx="30111700" cy="657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Rectangle 45">
            <a:extLst>
              <a:ext uri="{FF2B5EF4-FFF2-40B4-BE49-F238E27FC236}">
                <a16:creationId xmlns:a16="http://schemas.microsoft.com/office/drawing/2014/main" id="{A5E3BDE5-B7DD-2B67-CAAC-CCD704CEC7AB}"/>
              </a:ext>
            </a:extLst>
          </p:cNvPr>
          <p:cNvSpPr>
            <a:spLocks noChangeArrowheads="1"/>
          </p:cNvSpPr>
          <p:nvPr/>
        </p:nvSpPr>
        <p:spPr bwMode="auto">
          <a:xfrm>
            <a:off x="12777788" y="746125"/>
            <a:ext cx="18256250" cy="392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2003425">
              <a:spcBef>
                <a:spcPct val="20000"/>
              </a:spcBef>
              <a:buChar char="•"/>
              <a:defRPr sz="5300">
                <a:solidFill>
                  <a:srgbClr val="008000"/>
                </a:solidFill>
                <a:latin typeface="Cambria" panose="02040503050406030204" pitchFamily="18" charset="0"/>
                <a:ea typeface="MS PGothic" panose="020B0600070205080204" pitchFamily="34" charset="-128"/>
              </a:defRPr>
            </a:lvl1pPr>
            <a:lvl2pPr marL="742950" indent="-285750" defTabSz="2003425">
              <a:spcBef>
                <a:spcPct val="20000"/>
              </a:spcBef>
              <a:buFont typeface="Times" panose="02020603050405020304" pitchFamily="18" charset="0"/>
              <a:buChar char="•"/>
              <a:defRPr sz="3500">
                <a:solidFill>
                  <a:schemeClr val="tx1"/>
                </a:solidFill>
                <a:latin typeface="Times New Roman" panose="02020603050405020304" pitchFamily="18" charset="0"/>
                <a:ea typeface="MS PGothic" panose="020B0600070205080204" pitchFamily="34" charset="-128"/>
              </a:defRPr>
            </a:lvl2pPr>
            <a:lvl3pPr marL="1143000" indent="-228600" defTabSz="2003425">
              <a:spcBef>
                <a:spcPct val="20000"/>
              </a:spcBef>
              <a:buChar char="•"/>
              <a:defRPr sz="16200">
                <a:solidFill>
                  <a:schemeClr val="tx1"/>
                </a:solidFill>
                <a:latin typeface="Times New Roman" panose="02020603050405020304" pitchFamily="18" charset="0"/>
                <a:ea typeface="MS PGothic" panose="020B0600070205080204" pitchFamily="34" charset="-128"/>
              </a:defRPr>
            </a:lvl3pPr>
            <a:lvl4pPr marL="1600200" indent="-228600" defTabSz="2003425">
              <a:spcBef>
                <a:spcPct val="20000"/>
              </a:spcBef>
              <a:buChar char="–"/>
              <a:defRPr sz="13600">
                <a:solidFill>
                  <a:schemeClr val="tx1"/>
                </a:solidFill>
                <a:latin typeface="Times New Roman" panose="02020603050405020304" pitchFamily="18" charset="0"/>
                <a:ea typeface="MS PGothic" panose="020B0600070205080204" pitchFamily="34" charset="-128"/>
              </a:defRPr>
            </a:lvl4pPr>
            <a:lvl5pPr marL="2057400" indent="-228600" defTabSz="2003425">
              <a:spcBef>
                <a:spcPct val="20000"/>
              </a:spcBef>
              <a:buChar char="»"/>
              <a:defRPr sz="13600">
                <a:solidFill>
                  <a:schemeClr val="tx1"/>
                </a:solidFill>
                <a:latin typeface="Times New Roman" panose="02020603050405020304" pitchFamily="18" charset="0"/>
                <a:ea typeface="MS PGothic" panose="020B0600070205080204" pitchFamily="34" charset="-128"/>
              </a:defRPr>
            </a:lvl5pPr>
            <a:lvl6pPr marL="25146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6pPr>
            <a:lvl7pPr marL="29718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7pPr>
            <a:lvl8pPr marL="34290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8pPr>
            <a:lvl9pPr marL="38862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9pPr>
          </a:lstStyle>
          <a:p>
            <a:pPr algn="ctr" eaLnBrk="1" hangingPunct="1">
              <a:spcBef>
                <a:spcPct val="50000"/>
              </a:spcBef>
              <a:buFontTx/>
              <a:buNone/>
            </a:pPr>
            <a:r>
              <a:rPr lang="en-US" altLang="en-US" sz="6700" b="1">
                <a:solidFill>
                  <a:srgbClr val="382F25"/>
                </a:solidFill>
                <a:latin typeface="Calibri" panose="020F0502020204030204" pitchFamily="34" charset="0"/>
              </a:rPr>
              <a:t>The Title Of Your Poster Goes Here. Use Title Case</a:t>
            </a:r>
            <a:br>
              <a:rPr lang="en-US" altLang="en-US" sz="6700" b="1">
                <a:solidFill>
                  <a:srgbClr val="382F25"/>
                </a:solidFill>
                <a:latin typeface="Calibri" panose="020F0502020204030204" pitchFamily="34" charset="0"/>
              </a:rPr>
            </a:br>
            <a:r>
              <a:rPr lang="en-US" altLang="en-US" sz="6700" b="1">
                <a:solidFill>
                  <a:srgbClr val="382F25"/>
                </a:solidFill>
                <a:latin typeface="Calibri" panose="020F0502020204030204" pitchFamily="34" charset="0"/>
              </a:rPr>
              <a:t>Do not use all CAPS </a:t>
            </a:r>
            <a:r>
              <a:rPr lang="en-US" altLang="en-US" sz="6000" b="1">
                <a:solidFill>
                  <a:srgbClr val="382F25"/>
                </a:solidFill>
                <a:latin typeface="Calibri" panose="020F0502020204030204" pitchFamily="34" charset="0"/>
              </a:rPr>
              <a:t>(all CAPS makes title hard to read)</a:t>
            </a:r>
            <a:r>
              <a:rPr lang="en-US" altLang="en-US" sz="6700" b="1">
                <a:solidFill>
                  <a:srgbClr val="382F25"/>
                </a:solidFill>
                <a:latin typeface="Calibri" panose="020F0502020204030204" pitchFamily="34" charset="0"/>
              </a:rPr>
              <a:t> </a:t>
            </a:r>
          </a:p>
          <a:p>
            <a:pPr algn="ctr" eaLnBrk="1" hangingPunct="1">
              <a:spcBef>
                <a:spcPct val="50000"/>
              </a:spcBef>
              <a:buFontTx/>
              <a:buNone/>
            </a:pPr>
            <a:r>
              <a:rPr lang="en-US" altLang="en-US" sz="4600">
                <a:solidFill>
                  <a:schemeClr val="tx1"/>
                </a:solidFill>
                <a:latin typeface="Calibri" panose="020F0502020204030204" pitchFamily="34" charset="0"/>
              </a:rPr>
              <a:t>Author One, Degree; Author Two, Degree; Author Three, Degree</a:t>
            </a:r>
            <a:br>
              <a:rPr lang="en-US" altLang="en-US" sz="4600">
                <a:solidFill>
                  <a:schemeClr val="tx1"/>
                </a:solidFill>
                <a:latin typeface="Calibri" panose="020F0502020204030204" pitchFamily="34" charset="0"/>
              </a:rPr>
            </a:br>
            <a:r>
              <a:rPr lang="en-US" altLang="en-US" sz="4600">
                <a:solidFill>
                  <a:schemeClr val="tx1"/>
                </a:solidFill>
                <a:latin typeface="Calibri" panose="020F0502020204030204" pitchFamily="34" charset="0"/>
              </a:rPr>
              <a:t>List Program, Department, University of Alabama at Birmingham </a:t>
            </a:r>
          </a:p>
        </p:txBody>
      </p:sp>
      <p:sp>
        <p:nvSpPr>
          <p:cNvPr id="49" name="Rounded Rectangle 48">
            <a:extLst>
              <a:ext uri="{FF2B5EF4-FFF2-40B4-BE49-F238E27FC236}">
                <a16:creationId xmlns:a16="http://schemas.microsoft.com/office/drawing/2014/main" id="{D255810E-1D60-4F35-114E-C6243B9C9EAC}"/>
              </a:ext>
            </a:extLst>
          </p:cNvPr>
          <p:cNvSpPr>
            <a:spLocks noChangeArrowheads="1"/>
          </p:cNvSpPr>
          <p:nvPr/>
        </p:nvSpPr>
        <p:spPr bwMode="auto">
          <a:xfrm>
            <a:off x="0" y="6540500"/>
            <a:ext cx="43891200" cy="1109663"/>
          </a:xfrm>
          <a:prstGeom prst="roundRect">
            <a:avLst>
              <a:gd name="adj" fmla="val 16667"/>
            </a:avLst>
          </a:prstGeom>
          <a:solidFill>
            <a:srgbClr val="392F25"/>
          </a:solidFill>
          <a:ln w="76200">
            <a:solidFill>
              <a:schemeClr val="bg1"/>
            </a:solidFill>
            <a:round/>
            <a:headEnd/>
            <a:tailEnd/>
          </a:ln>
          <a:effectLst>
            <a:outerShdw blurRad="40000" dist="23000" dir="5400000" rotWithShape="0">
              <a:srgbClr val="808080">
                <a:alpha val="34998"/>
              </a:srgbClr>
            </a:outerShdw>
          </a:effectLst>
        </p:spPr>
        <p:txBody>
          <a:bodyPr anchor="ctr"/>
          <a:lstStyle/>
          <a:p>
            <a:pPr algn="ctr" eaLnBrk="1" hangingPunct="1">
              <a:defRPr/>
            </a:pPr>
            <a:endParaRPr lang="en-US" dirty="0">
              <a:solidFill>
                <a:schemeClr val="lt1"/>
              </a:solidFill>
              <a:latin typeface="+mn-lt"/>
              <a:ea typeface="+mn-ea"/>
            </a:endParaRPr>
          </a:p>
        </p:txBody>
      </p:sp>
      <p:sp>
        <p:nvSpPr>
          <p:cNvPr id="50" name="TextBox 49">
            <a:extLst>
              <a:ext uri="{FF2B5EF4-FFF2-40B4-BE49-F238E27FC236}">
                <a16:creationId xmlns:a16="http://schemas.microsoft.com/office/drawing/2014/main" id="{F185669A-CE0D-EABA-7B70-ACF8FDECB63C}"/>
              </a:ext>
            </a:extLst>
          </p:cNvPr>
          <p:cNvSpPr txBox="1"/>
          <p:nvPr/>
        </p:nvSpPr>
        <p:spPr>
          <a:xfrm>
            <a:off x="4786313" y="6661150"/>
            <a:ext cx="5211762" cy="830263"/>
          </a:xfrm>
          <a:prstGeom prst="rect">
            <a:avLst/>
          </a:prstGeom>
          <a:noFill/>
        </p:spPr>
        <p:txBody>
          <a:bodyPr>
            <a:spAutoFit/>
          </a:bodyPr>
          <a:lstStyle/>
          <a:p>
            <a:pPr algn="ctr" eaLnBrk="1" hangingPunct="1">
              <a:defRPr/>
            </a:pPr>
            <a:r>
              <a:rPr lang="en-US" sz="4800" b="1" dirty="0">
                <a:solidFill>
                  <a:schemeClr val="bg1">
                    <a:lumMod val="40000"/>
                    <a:lumOff val="60000"/>
                  </a:schemeClr>
                </a:solidFill>
                <a:latin typeface="Calibri"/>
                <a:ea typeface="+mn-ea"/>
                <a:cs typeface="Calibri"/>
              </a:rPr>
              <a:t>Abstract</a:t>
            </a:r>
            <a:endParaRPr lang="en-US" sz="4800" dirty="0">
              <a:solidFill>
                <a:schemeClr val="bg1">
                  <a:lumMod val="40000"/>
                  <a:lumOff val="60000"/>
                </a:schemeClr>
              </a:solidFill>
              <a:latin typeface="Arial Black" pitchFamily="59" charset="0"/>
              <a:ea typeface="+mn-ea"/>
            </a:endParaRPr>
          </a:p>
        </p:txBody>
      </p:sp>
      <p:sp>
        <p:nvSpPr>
          <p:cNvPr id="51" name="TextBox 50">
            <a:extLst>
              <a:ext uri="{FF2B5EF4-FFF2-40B4-BE49-F238E27FC236}">
                <a16:creationId xmlns:a16="http://schemas.microsoft.com/office/drawing/2014/main" id="{D241A72F-3D0F-9B1E-D15C-88E5956743D1}"/>
              </a:ext>
            </a:extLst>
          </p:cNvPr>
          <p:cNvSpPr txBox="1"/>
          <p:nvPr/>
        </p:nvSpPr>
        <p:spPr>
          <a:xfrm>
            <a:off x="19300825" y="6661150"/>
            <a:ext cx="5210175" cy="830263"/>
          </a:xfrm>
          <a:prstGeom prst="rect">
            <a:avLst/>
          </a:prstGeom>
          <a:noFill/>
        </p:spPr>
        <p:txBody>
          <a:bodyPr>
            <a:spAutoFit/>
          </a:bodyPr>
          <a:lstStyle/>
          <a:p>
            <a:pPr algn="ctr" eaLnBrk="1" hangingPunct="1">
              <a:defRPr/>
            </a:pPr>
            <a:r>
              <a:rPr lang="en-US" sz="4800" b="1" dirty="0">
                <a:solidFill>
                  <a:schemeClr val="bg1">
                    <a:lumMod val="40000"/>
                    <a:lumOff val="60000"/>
                  </a:schemeClr>
                </a:solidFill>
                <a:latin typeface="Calibri"/>
                <a:ea typeface="+mn-ea"/>
                <a:cs typeface="Calibri"/>
              </a:rPr>
              <a:t>Results</a:t>
            </a:r>
            <a:endParaRPr lang="en-US" sz="4800" dirty="0">
              <a:solidFill>
                <a:schemeClr val="bg1">
                  <a:lumMod val="40000"/>
                  <a:lumOff val="60000"/>
                </a:schemeClr>
              </a:solidFill>
              <a:latin typeface="Arial Black" pitchFamily="59" charset="0"/>
              <a:ea typeface="+mn-ea"/>
            </a:endParaRPr>
          </a:p>
        </p:txBody>
      </p:sp>
      <p:sp>
        <p:nvSpPr>
          <p:cNvPr id="52" name="TextBox 51">
            <a:extLst>
              <a:ext uri="{FF2B5EF4-FFF2-40B4-BE49-F238E27FC236}">
                <a16:creationId xmlns:a16="http://schemas.microsoft.com/office/drawing/2014/main" id="{33149C04-7196-6770-5F70-DEAE7DD6AADA}"/>
              </a:ext>
            </a:extLst>
          </p:cNvPr>
          <p:cNvSpPr txBox="1"/>
          <p:nvPr/>
        </p:nvSpPr>
        <p:spPr>
          <a:xfrm>
            <a:off x="33888363" y="6661150"/>
            <a:ext cx="5210175" cy="830263"/>
          </a:xfrm>
          <a:prstGeom prst="rect">
            <a:avLst/>
          </a:prstGeom>
          <a:noFill/>
        </p:spPr>
        <p:txBody>
          <a:bodyPr>
            <a:spAutoFit/>
          </a:bodyPr>
          <a:lstStyle/>
          <a:p>
            <a:pPr algn="ctr" eaLnBrk="1" hangingPunct="1">
              <a:defRPr/>
            </a:pPr>
            <a:r>
              <a:rPr lang="en-US" sz="4800" b="1" dirty="0">
                <a:solidFill>
                  <a:schemeClr val="bg1">
                    <a:lumMod val="40000"/>
                    <a:lumOff val="60000"/>
                  </a:schemeClr>
                </a:solidFill>
                <a:latin typeface="Calibri"/>
                <a:ea typeface="+mn-ea"/>
                <a:cs typeface="Calibri"/>
              </a:rPr>
              <a:t>Conclusion</a:t>
            </a:r>
            <a:endParaRPr lang="en-US" sz="4800" dirty="0">
              <a:solidFill>
                <a:schemeClr val="bg1">
                  <a:lumMod val="40000"/>
                  <a:lumOff val="60000"/>
                </a:schemeClr>
              </a:solidFill>
              <a:latin typeface="Arial Black" pitchFamily="59" charset="0"/>
              <a:ea typeface="+mn-ea"/>
            </a:endParaRPr>
          </a:p>
        </p:txBody>
      </p:sp>
      <p:sp>
        <p:nvSpPr>
          <p:cNvPr id="53" name="Rectangle 52">
            <a:extLst>
              <a:ext uri="{FF2B5EF4-FFF2-40B4-BE49-F238E27FC236}">
                <a16:creationId xmlns:a16="http://schemas.microsoft.com/office/drawing/2014/main" id="{77C85A77-6E5E-D013-88DA-67289A39A0C0}"/>
              </a:ext>
            </a:extLst>
          </p:cNvPr>
          <p:cNvSpPr/>
          <p:nvPr/>
        </p:nvSpPr>
        <p:spPr>
          <a:xfrm>
            <a:off x="577850" y="7907338"/>
            <a:ext cx="13584238" cy="8720137"/>
          </a:xfrm>
          <a:prstGeom prst="rect">
            <a:avLst/>
          </a:prstGeom>
        </p:spPr>
        <p:txBody>
          <a:bodyPr>
            <a:spAutoFit/>
          </a:bodyPr>
          <a:lstStyle/>
          <a:p>
            <a:pPr defTabSz="2003425" eaLnBrk="1" hangingPunct="1">
              <a:spcBef>
                <a:spcPct val="50000"/>
              </a:spcBef>
              <a:defRPr/>
            </a:pPr>
            <a:r>
              <a:rPr lang="en-US" b="1" dirty="0">
                <a:solidFill>
                  <a:srgbClr val="000000"/>
                </a:solidFill>
                <a:latin typeface="Calibri"/>
                <a:ea typeface="+mn-ea"/>
                <a:cs typeface="Calibri"/>
              </a:rPr>
              <a:t>Helpful hints:</a:t>
            </a:r>
          </a:p>
          <a:p>
            <a:pPr defTabSz="2003425" eaLnBrk="1" hangingPunct="1">
              <a:spcBef>
                <a:spcPct val="50000"/>
              </a:spcBef>
              <a:defRPr/>
            </a:pPr>
            <a:r>
              <a:rPr lang="en-US" b="1" dirty="0">
                <a:solidFill>
                  <a:srgbClr val="000000"/>
                </a:solidFill>
                <a:latin typeface="Calibri"/>
                <a:ea typeface="+mn-ea"/>
                <a:cs typeface="Calibri"/>
              </a:rPr>
              <a:t>Body text: Calibri, 32 point. To resize text blocks use the text box corner handles. Using top and middle handles can distort text.</a:t>
            </a:r>
            <a:br>
              <a:rPr lang="en-US" b="1" dirty="0">
                <a:solidFill>
                  <a:srgbClr val="000000"/>
                </a:solidFill>
                <a:latin typeface="Calibri"/>
                <a:ea typeface="+mn-ea"/>
                <a:cs typeface="Calibri"/>
              </a:rPr>
            </a:br>
            <a:r>
              <a:rPr lang="en-US" b="1" dirty="0">
                <a:solidFill>
                  <a:srgbClr val="000000"/>
                </a:solidFill>
                <a:latin typeface="Calibri"/>
                <a:ea typeface="+mn-ea"/>
                <a:cs typeface="Calibri"/>
              </a:rPr>
              <a:t>Re-sizing with corner handles is the better choice.</a:t>
            </a:r>
          </a:p>
          <a:p>
            <a:pPr defTabSz="2003425" eaLnBrk="1" hangingPunct="1">
              <a:spcBef>
                <a:spcPct val="50000"/>
              </a:spcBef>
              <a:defRPr/>
            </a:pPr>
            <a:r>
              <a:rPr lang="en-US" b="1" dirty="0">
                <a:solidFill>
                  <a:srgbClr val="000000"/>
                </a:solidFill>
                <a:latin typeface="Calibri"/>
                <a:ea typeface="+mn-ea"/>
                <a:cs typeface="Calibri"/>
              </a:rPr>
              <a:t>A 32 or 36 pt font size is easy to read at a 4 to 5 foot viewing distance. You can use a smaller pt font size if your poster is text heavy. </a:t>
            </a:r>
          </a:p>
          <a:p>
            <a:pPr defTabSz="2003425" eaLnBrk="1" hangingPunct="1">
              <a:spcBef>
                <a:spcPct val="50000"/>
              </a:spcBef>
              <a:defRPr/>
            </a:pPr>
            <a:r>
              <a:rPr lang="en-US" b="1" dirty="0">
                <a:solidFill>
                  <a:srgbClr val="000000"/>
                </a:solidFill>
                <a:latin typeface="Calibri"/>
                <a:ea typeface="+mn-ea"/>
                <a:cs typeface="Calibri"/>
              </a:rPr>
              <a:t>Remember that posters are much more readable if you:</a:t>
            </a:r>
          </a:p>
          <a:p>
            <a:pPr marL="393700" indent="-393700" defTabSz="2003425" eaLnBrk="1" hangingPunct="1">
              <a:spcBef>
                <a:spcPct val="50000"/>
              </a:spcBef>
              <a:buFontTx/>
              <a:buChar char="•"/>
              <a:defRPr/>
            </a:pPr>
            <a:r>
              <a:rPr lang="en-US" b="1" dirty="0">
                <a:solidFill>
                  <a:srgbClr val="000000"/>
                </a:solidFill>
                <a:latin typeface="Calibri"/>
                <a:ea typeface="+mn-ea"/>
                <a:cs typeface="Calibri"/>
              </a:rPr>
              <a:t>use text blocks that are not wide or cross more than two columns width (this is a 4 column template)</a:t>
            </a:r>
          </a:p>
          <a:p>
            <a:pPr marL="393700" indent="-393700" defTabSz="2003425" eaLnBrk="1" hangingPunct="1">
              <a:spcBef>
                <a:spcPct val="50000"/>
              </a:spcBef>
              <a:buFontTx/>
              <a:buChar char="•"/>
              <a:defRPr/>
            </a:pPr>
            <a:r>
              <a:rPr lang="en-US" b="1" dirty="0">
                <a:solidFill>
                  <a:srgbClr val="000000"/>
                </a:solidFill>
                <a:latin typeface="Calibri"/>
                <a:ea typeface="+mn-ea"/>
                <a:cs typeface="Calibri"/>
              </a:rPr>
              <a:t>limit your text content, make it read quickly, total poster viewing time averages between 7-10 minutes</a:t>
            </a:r>
          </a:p>
          <a:p>
            <a:pPr marL="393700" indent="-393700" defTabSz="2003425" eaLnBrk="1" hangingPunct="1">
              <a:spcBef>
                <a:spcPct val="50000"/>
              </a:spcBef>
              <a:buFontTx/>
              <a:buChar char="•"/>
              <a:defRPr/>
            </a:pPr>
            <a:r>
              <a:rPr lang="en-US" b="1" dirty="0">
                <a:solidFill>
                  <a:srgbClr val="000000"/>
                </a:solidFill>
                <a:latin typeface="Calibri"/>
                <a:ea typeface="+mn-ea"/>
                <a:cs typeface="Calibri"/>
              </a:rPr>
              <a:t>use visuals  (graphs, tables and photos), and number or letter in sequence</a:t>
            </a:r>
          </a:p>
          <a:p>
            <a:pPr marL="393700" indent="-393700" defTabSz="2003425" eaLnBrk="1" hangingPunct="1">
              <a:spcBef>
                <a:spcPct val="50000"/>
              </a:spcBef>
              <a:buFontTx/>
              <a:buChar char="•"/>
              <a:defRPr/>
            </a:pPr>
            <a:r>
              <a:rPr lang="en-US" b="1" i="1" dirty="0">
                <a:solidFill>
                  <a:srgbClr val="000000"/>
                </a:solidFill>
                <a:latin typeface="Calibri"/>
                <a:ea typeface="+mn-ea"/>
                <a:cs typeface="Calibri"/>
              </a:rPr>
              <a:t>add figure legends(</a:t>
            </a:r>
            <a:r>
              <a:rPr lang="en-US" b="1" dirty="0">
                <a:solidFill>
                  <a:srgbClr val="000000"/>
                </a:solidFill>
                <a:latin typeface="Calibri"/>
                <a:ea typeface="+mn-ea"/>
                <a:cs typeface="Calibri"/>
              </a:rPr>
              <a:t>!) to all photos, diagrams, graphs and tables, number or letter in sequence</a:t>
            </a:r>
          </a:p>
        </p:txBody>
      </p:sp>
      <p:graphicFrame>
        <p:nvGraphicFramePr>
          <p:cNvPr id="54" name="Table 53">
            <a:extLst>
              <a:ext uri="{FF2B5EF4-FFF2-40B4-BE49-F238E27FC236}">
                <a16:creationId xmlns:a16="http://schemas.microsoft.com/office/drawing/2014/main" id="{F4765647-20B8-0968-41BD-3EE90FEBD0E1}"/>
              </a:ext>
            </a:extLst>
          </p:cNvPr>
          <p:cNvGraphicFramePr>
            <a:graphicFrameLocks noGrp="1"/>
          </p:cNvGraphicFramePr>
          <p:nvPr/>
        </p:nvGraphicFramePr>
        <p:xfrm>
          <a:off x="16381413" y="9566275"/>
          <a:ext cx="11212512" cy="3025782"/>
        </p:xfrm>
        <a:graphic>
          <a:graphicData uri="http://schemas.openxmlformats.org/drawingml/2006/table">
            <a:tbl>
              <a:tblPr firstRow="1" bandRow="1">
                <a:tableStyleId>{46F890A9-2807-4EBB-B81D-B2AA78EC7F39}</a:tableStyleId>
              </a:tblPr>
              <a:tblGrid>
                <a:gridCol w="2803128">
                  <a:extLst>
                    <a:ext uri="{9D8B030D-6E8A-4147-A177-3AD203B41FA5}">
                      <a16:colId xmlns:a16="http://schemas.microsoft.com/office/drawing/2014/main" val="20000"/>
                    </a:ext>
                  </a:extLst>
                </a:gridCol>
                <a:gridCol w="2803128">
                  <a:extLst>
                    <a:ext uri="{9D8B030D-6E8A-4147-A177-3AD203B41FA5}">
                      <a16:colId xmlns:a16="http://schemas.microsoft.com/office/drawing/2014/main" val="20001"/>
                    </a:ext>
                  </a:extLst>
                </a:gridCol>
                <a:gridCol w="2803128">
                  <a:extLst>
                    <a:ext uri="{9D8B030D-6E8A-4147-A177-3AD203B41FA5}">
                      <a16:colId xmlns:a16="http://schemas.microsoft.com/office/drawing/2014/main" val="20002"/>
                    </a:ext>
                  </a:extLst>
                </a:gridCol>
                <a:gridCol w="2803128">
                  <a:extLst>
                    <a:ext uri="{9D8B030D-6E8A-4147-A177-3AD203B41FA5}">
                      <a16:colId xmlns:a16="http://schemas.microsoft.com/office/drawing/2014/main" val="20003"/>
                    </a:ext>
                  </a:extLst>
                </a:gridCol>
              </a:tblGrid>
              <a:tr h="619822">
                <a:tc>
                  <a:txBody>
                    <a:bodyPr/>
                    <a:lstStyle/>
                    <a:p>
                      <a:pPr algn="ctr"/>
                      <a:r>
                        <a:rPr lang="en-US" sz="3600" b="1" dirty="0">
                          <a:solidFill>
                            <a:schemeClr val="bg1">
                              <a:lumMod val="40000"/>
                              <a:lumOff val="60000"/>
                            </a:schemeClr>
                          </a:solidFill>
                          <a:latin typeface="Arial Narrow" pitchFamily="34" charset="0"/>
                        </a:rPr>
                        <a:t>          </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rgbClr val="A09E6E"/>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u="none" strike="noStrike" kern="1200" cap="none" spc="0" normalizeH="0" baseline="0" noProof="0" dirty="0">
                          <a:ln>
                            <a:noFill/>
                          </a:ln>
                          <a:solidFill>
                            <a:schemeClr val="accent5">
                              <a:lumMod val="50000"/>
                            </a:schemeClr>
                          </a:solidFill>
                          <a:effectLst/>
                          <a:uLnTx/>
                          <a:uFillTx/>
                          <a:latin typeface="Arial Narrow" pitchFamily="34" charset="0"/>
                        </a:rPr>
                        <a:t>Week 1</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rgbClr val="A09E6E"/>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u="none" strike="noStrike" kern="1200" cap="none" spc="0" normalizeH="0" baseline="0" noProof="0" dirty="0">
                          <a:ln>
                            <a:noFill/>
                          </a:ln>
                          <a:solidFill>
                            <a:schemeClr val="accent5">
                              <a:lumMod val="50000"/>
                            </a:schemeClr>
                          </a:solidFill>
                          <a:effectLst/>
                          <a:uLnTx/>
                          <a:uFillTx/>
                          <a:latin typeface="Arial Narrow" pitchFamily="34" charset="0"/>
                        </a:rPr>
                        <a:t>Week 2</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rgbClr val="A09E6E"/>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u="none" strike="noStrike" kern="1200" cap="none" spc="0" normalizeH="0" baseline="0" noProof="0" dirty="0">
                          <a:ln>
                            <a:noFill/>
                          </a:ln>
                          <a:solidFill>
                            <a:schemeClr val="accent5">
                              <a:lumMod val="50000"/>
                            </a:schemeClr>
                          </a:solidFill>
                          <a:effectLst/>
                          <a:uLnTx/>
                          <a:uFillTx/>
                          <a:latin typeface="Arial Narrow" pitchFamily="34" charset="0"/>
                        </a:rPr>
                        <a:t>Week 3</a:t>
                      </a:r>
                      <a:endParaRPr kumimoji="0" lang="en-US" sz="3600" b="1" i="0" u="none" strike="noStrike" kern="1200" cap="none" spc="0" normalizeH="0" baseline="0" noProof="0" dirty="0">
                        <a:ln>
                          <a:noFill/>
                        </a:ln>
                        <a:solidFill>
                          <a:schemeClr val="accent5">
                            <a:lumMod val="50000"/>
                          </a:schemeClr>
                        </a:solidFill>
                        <a:effectLst/>
                        <a:uLnTx/>
                        <a:uFillTx/>
                        <a:latin typeface="Arial Narrow" pitchFamily="34" charset="0"/>
                        <a:ea typeface="+mn-ea"/>
                        <a:cs typeface="+mn-cs"/>
                      </a:endParaRP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rgbClr val="A09E6E"/>
                    </a:solidFill>
                  </a:tcPr>
                </a:tc>
                <a:extLst>
                  <a:ext uri="{0D108BD9-81ED-4DB2-BD59-A6C34878D82A}">
                    <a16:rowId xmlns:a16="http://schemas.microsoft.com/office/drawing/2014/main" val="10000"/>
                  </a:ext>
                </a:extLst>
              </a:tr>
              <a:tr h="601488">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u="none" strike="noStrike" kern="1200" cap="none" spc="0" normalizeH="0" baseline="0" noProof="0" dirty="0">
                          <a:ln>
                            <a:noFill/>
                          </a:ln>
                          <a:effectLst/>
                          <a:uLnTx/>
                          <a:uFillTx/>
                          <a:latin typeface="Arial Narrow" pitchFamily="34" charset="0"/>
                        </a:rPr>
                        <a:t>Coffee</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chemeClr val="bg2"/>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u="none" strike="noStrike" kern="1200" cap="none" spc="0" normalizeH="0" baseline="0" noProof="0" dirty="0">
                          <a:ln>
                            <a:noFill/>
                          </a:ln>
                          <a:effectLst/>
                          <a:uLnTx/>
                          <a:uFillTx/>
                          <a:latin typeface="Arial Narrow" pitchFamily="34" charset="0"/>
                        </a:rPr>
                        <a:t>3.141</a:t>
                      </a:r>
                      <a:endParaRPr kumimoji="0" lang="en-US" sz="3600" b="1" i="0" u="none" strike="noStrike" kern="1200" cap="none" spc="0" normalizeH="0" baseline="0" noProof="0" dirty="0">
                        <a:ln>
                          <a:noFill/>
                        </a:ln>
                        <a:solidFill>
                          <a:srgbClr val="333300"/>
                        </a:solidFill>
                        <a:effectLst/>
                        <a:uLnTx/>
                        <a:uFillTx/>
                        <a:latin typeface="Arial Narrow" pitchFamily="34" charset="0"/>
                        <a:ea typeface="+mn-ea"/>
                        <a:cs typeface="+mn-cs"/>
                      </a:endParaRP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chemeClr val="bg2"/>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u="none" strike="noStrike" kern="1200" cap="none" spc="0" normalizeH="0" baseline="0" noProof="0" dirty="0">
                          <a:ln>
                            <a:noFill/>
                          </a:ln>
                          <a:effectLst/>
                          <a:uLnTx/>
                          <a:uFillTx/>
                          <a:latin typeface="Arial Narrow" pitchFamily="34" charset="0"/>
                        </a:rPr>
                        <a:t>26536</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chemeClr val="bg2"/>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u="none" strike="noStrike" kern="1200" cap="none" spc="0" normalizeH="0" baseline="0" noProof="0" dirty="0">
                          <a:ln>
                            <a:noFill/>
                          </a:ln>
                          <a:effectLst/>
                          <a:uLnTx/>
                          <a:uFillTx/>
                          <a:latin typeface="Arial Narrow" pitchFamily="34" charset="0"/>
                        </a:rPr>
                        <a:t>8972</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chemeClr val="bg2"/>
                    </a:solidFill>
                  </a:tcPr>
                </a:tc>
                <a:extLst>
                  <a:ext uri="{0D108BD9-81ED-4DB2-BD59-A6C34878D82A}">
                    <a16:rowId xmlns:a16="http://schemas.microsoft.com/office/drawing/2014/main" val="10001"/>
                  </a:ext>
                </a:extLst>
              </a:tr>
              <a:tr h="601488">
                <a:tc>
                  <a:txBody>
                    <a:bodyPr/>
                    <a:lstStyle/>
                    <a:p>
                      <a:pPr algn="ctr"/>
                      <a:r>
                        <a:rPr lang="en-US" sz="3600" b="1" dirty="0">
                          <a:latin typeface="Arial Narrow" pitchFamily="34" charset="0"/>
                        </a:rPr>
                        <a:t>OJ</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rgbClr val="E1E9B6"/>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u="none" strike="noStrike" kern="1200" cap="none" spc="0" normalizeH="0" baseline="0" noProof="0" dirty="0">
                          <a:ln>
                            <a:noFill/>
                          </a:ln>
                          <a:effectLst/>
                          <a:uLnTx/>
                          <a:uFillTx/>
                          <a:latin typeface="Arial Narrow" pitchFamily="34" charset="0"/>
                        </a:rPr>
                        <a:t>28</a:t>
                      </a:r>
                      <a:endParaRPr kumimoji="0" lang="en-US" sz="3600" b="1" i="0" u="none" strike="noStrike" kern="1200" cap="none" spc="0" normalizeH="0" baseline="0" noProof="0" dirty="0">
                        <a:ln>
                          <a:noFill/>
                        </a:ln>
                        <a:solidFill>
                          <a:srgbClr val="333300"/>
                        </a:solidFill>
                        <a:effectLst/>
                        <a:uLnTx/>
                        <a:uFillTx/>
                        <a:latin typeface="Arial Narrow" pitchFamily="34" charset="0"/>
                        <a:ea typeface="+mn-ea"/>
                        <a:cs typeface="+mn-cs"/>
                      </a:endParaRP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rgbClr val="E1E9B6"/>
                    </a:solidFill>
                  </a:tcPr>
                </a:tc>
                <a:tc>
                  <a:txBody>
                    <a:bodyPr/>
                    <a:lstStyle/>
                    <a:p>
                      <a:pPr algn="ctr"/>
                      <a:r>
                        <a:rPr lang="en-US" sz="3600" b="1" dirty="0">
                          <a:latin typeface="Arial Narrow" pitchFamily="34" charset="0"/>
                        </a:rPr>
                        <a:t>8</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rgbClr val="E1E9B6"/>
                    </a:solidFill>
                  </a:tcPr>
                </a:tc>
                <a:tc>
                  <a:txBody>
                    <a:bodyPr/>
                    <a:lstStyle/>
                    <a:p>
                      <a:pPr algn="ctr"/>
                      <a:r>
                        <a:rPr lang="en-US" sz="3600" b="1" dirty="0">
                          <a:latin typeface="Arial Narrow" pitchFamily="34" charset="0"/>
                        </a:rPr>
                        <a:t>403</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rgbClr val="E1E9B6"/>
                    </a:solidFill>
                  </a:tcPr>
                </a:tc>
                <a:extLst>
                  <a:ext uri="{0D108BD9-81ED-4DB2-BD59-A6C34878D82A}">
                    <a16:rowId xmlns:a16="http://schemas.microsoft.com/office/drawing/2014/main" val="10002"/>
                  </a:ext>
                </a:extLst>
              </a:tr>
              <a:tr h="601488">
                <a:tc>
                  <a:txBody>
                    <a:bodyPr/>
                    <a:lstStyle/>
                    <a:p>
                      <a:pPr algn="ctr"/>
                      <a:r>
                        <a:rPr lang="en-US" sz="3600" b="1" dirty="0">
                          <a:latin typeface="Arial Narrow" pitchFamily="34" charset="0"/>
                        </a:rPr>
                        <a:t>Water</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chemeClr val="bg2"/>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u="none" strike="noStrike" kern="1200" cap="none" spc="0" normalizeH="0" baseline="0" noProof="0" dirty="0">
                          <a:ln>
                            <a:noFill/>
                          </a:ln>
                          <a:effectLst/>
                          <a:uLnTx/>
                          <a:uFillTx/>
                          <a:latin typeface="Arial Narrow" pitchFamily="34" charset="0"/>
                        </a:rPr>
                        <a:t>9832</a:t>
                      </a:r>
                      <a:endParaRPr kumimoji="0" lang="en-US" sz="3600" b="1" i="0" u="none" strike="noStrike" kern="1200" cap="none" spc="0" normalizeH="0" baseline="0" noProof="0" dirty="0">
                        <a:ln>
                          <a:noFill/>
                        </a:ln>
                        <a:solidFill>
                          <a:srgbClr val="333300"/>
                        </a:solidFill>
                        <a:effectLst/>
                        <a:uLnTx/>
                        <a:uFillTx/>
                        <a:latin typeface="Arial Narrow" pitchFamily="34" charset="0"/>
                        <a:ea typeface="+mn-ea"/>
                        <a:cs typeface="+mn-cs"/>
                      </a:endParaRP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chemeClr val="bg2"/>
                    </a:solidFill>
                  </a:tcPr>
                </a:tc>
                <a:tc>
                  <a:txBody>
                    <a:bodyPr/>
                    <a:lstStyle/>
                    <a:p>
                      <a:pPr algn="ctr"/>
                      <a:r>
                        <a:rPr lang="en-US" sz="3600" b="1" dirty="0">
                          <a:latin typeface="Arial Narrow" pitchFamily="34" charset="0"/>
                        </a:rPr>
                        <a:t>752</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chemeClr val="bg2"/>
                    </a:solidFill>
                  </a:tcPr>
                </a:tc>
                <a:tc>
                  <a:txBody>
                    <a:bodyPr/>
                    <a:lstStyle/>
                    <a:p>
                      <a:pPr algn="ctr"/>
                      <a:r>
                        <a:rPr lang="en-US" sz="3600" b="1" dirty="0">
                          <a:latin typeface="Arial Narrow" pitchFamily="34" charset="0"/>
                        </a:rPr>
                        <a:t>0.483</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chemeClr val="bg2"/>
                    </a:solidFill>
                  </a:tcPr>
                </a:tc>
                <a:extLst>
                  <a:ext uri="{0D108BD9-81ED-4DB2-BD59-A6C34878D82A}">
                    <a16:rowId xmlns:a16="http://schemas.microsoft.com/office/drawing/2014/main" val="10003"/>
                  </a:ext>
                </a:extLst>
              </a:tr>
              <a:tr h="601488">
                <a:tc>
                  <a:txBody>
                    <a:bodyPr/>
                    <a:lstStyle/>
                    <a:p>
                      <a:pPr algn="ctr"/>
                      <a:r>
                        <a:rPr lang="en-US" sz="3600" b="1" dirty="0">
                          <a:latin typeface="Arial Narrow" pitchFamily="34" charset="0"/>
                        </a:rPr>
                        <a:t>Cider</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rgbClr val="E1E9B6"/>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u="none" strike="noStrike" kern="1200" cap="none" spc="0" normalizeH="0" baseline="0" noProof="0" dirty="0">
                          <a:ln>
                            <a:noFill/>
                          </a:ln>
                          <a:effectLst/>
                          <a:uLnTx/>
                          <a:uFillTx/>
                          <a:latin typeface="Arial Narrow" pitchFamily="34" charset="0"/>
                        </a:rPr>
                        <a:t>9843</a:t>
                      </a:r>
                      <a:endParaRPr kumimoji="0" lang="en-US" sz="3600" b="1" i="0" u="none" strike="noStrike" kern="1200" cap="none" spc="0" normalizeH="0" baseline="0" noProof="0" dirty="0">
                        <a:ln>
                          <a:noFill/>
                        </a:ln>
                        <a:solidFill>
                          <a:srgbClr val="333300"/>
                        </a:solidFill>
                        <a:effectLst/>
                        <a:uLnTx/>
                        <a:uFillTx/>
                        <a:latin typeface="Arial Narrow" pitchFamily="34" charset="0"/>
                        <a:ea typeface="+mn-ea"/>
                        <a:cs typeface="+mn-cs"/>
                      </a:endParaRP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rgbClr val="E1E9B6"/>
                    </a:solidFill>
                  </a:tcPr>
                </a:tc>
                <a:tc>
                  <a:txBody>
                    <a:bodyPr/>
                    <a:lstStyle/>
                    <a:p>
                      <a:pPr algn="ctr"/>
                      <a:r>
                        <a:rPr lang="en-US" sz="3600" b="1" dirty="0">
                          <a:latin typeface="Arial Narrow" pitchFamily="34" charset="0"/>
                        </a:rPr>
                        <a:t>93</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rgbClr val="E1E9B6"/>
                    </a:solidFill>
                  </a:tcPr>
                </a:tc>
                <a:tc>
                  <a:txBody>
                    <a:bodyPr/>
                    <a:lstStyle/>
                    <a:p>
                      <a:pPr algn="ctr"/>
                      <a:r>
                        <a:rPr lang="en-US" sz="3600" b="1" dirty="0">
                          <a:latin typeface="Arial Narrow" pitchFamily="34" charset="0"/>
                        </a:rPr>
                        <a:t>938.02</a:t>
                      </a:r>
                    </a:p>
                  </a:txBody>
                  <a:tcPr marL="52850" marR="52850" marT="26425" marB="26425">
                    <a:lnL w="12700" cap="flat" cmpd="sng" algn="ctr">
                      <a:solidFill>
                        <a:srgbClr val="663300">
                          <a:lumMod val="50000"/>
                        </a:srgbClr>
                      </a:solidFill>
                      <a:prstDash val="solid"/>
                      <a:round/>
                      <a:headEnd type="none" w="med" len="med"/>
                      <a:tailEnd type="none" w="med" len="med"/>
                    </a:lnL>
                    <a:lnR w="12700" cap="flat" cmpd="sng" algn="ctr">
                      <a:solidFill>
                        <a:srgbClr val="663300">
                          <a:lumMod val="50000"/>
                        </a:srgbClr>
                      </a:solidFill>
                      <a:prstDash val="solid"/>
                      <a:round/>
                      <a:headEnd type="none" w="med" len="med"/>
                      <a:tailEnd type="none" w="med" len="med"/>
                    </a:lnR>
                    <a:lnT w="12700" cap="flat" cmpd="sng" algn="ctr">
                      <a:solidFill>
                        <a:srgbClr val="663300">
                          <a:lumMod val="50000"/>
                        </a:srgbClr>
                      </a:solidFill>
                      <a:prstDash val="solid"/>
                      <a:round/>
                      <a:headEnd type="none" w="med" len="med"/>
                      <a:tailEnd type="none" w="med" len="med"/>
                    </a:lnT>
                    <a:lnB w="12700" cap="flat" cmpd="sng" algn="ctr">
                      <a:solidFill>
                        <a:srgbClr val="663300">
                          <a:lumMod val="50000"/>
                        </a:srgbClr>
                      </a:solidFill>
                      <a:prstDash val="solid"/>
                      <a:round/>
                      <a:headEnd type="none" w="med" len="med"/>
                      <a:tailEnd type="none" w="med" len="med"/>
                    </a:lnB>
                    <a:solidFill>
                      <a:srgbClr val="E1E9B6"/>
                    </a:solidFill>
                  </a:tcPr>
                </a:tc>
                <a:extLst>
                  <a:ext uri="{0D108BD9-81ED-4DB2-BD59-A6C34878D82A}">
                    <a16:rowId xmlns:a16="http://schemas.microsoft.com/office/drawing/2014/main" val="10004"/>
                  </a:ext>
                </a:extLst>
              </a:tr>
            </a:tbl>
          </a:graphicData>
        </a:graphic>
      </p:graphicFrame>
      <p:sp>
        <p:nvSpPr>
          <p:cNvPr id="55" name="Text Box 848">
            <a:extLst>
              <a:ext uri="{FF2B5EF4-FFF2-40B4-BE49-F238E27FC236}">
                <a16:creationId xmlns:a16="http://schemas.microsoft.com/office/drawing/2014/main" id="{B67E471E-26F7-6A7A-ECD7-2504235F6C22}"/>
              </a:ext>
            </a:extLst>
          </p:cNvPr>
          <p:cNvSpPr txBox="1">
            <a:spLocks noChangeArrowheads="1"/>
          </p:cNvSpPr>
          <p:nvPr/>
        </p:nvSpPr>
        <p:spPr bwMode="auto">
          <a:xfrm>
            <a:off x="536575" y="26014363"/>
            <a:ext cx="13671550" cy="2663825"/>
          </a:xfrm>
          <a:prstGeom prst="rect">
            <a:avLst/>
          </a:prstGeom>
          <a:noFill/>
          <a:ln w="9525">
            <a:noFill/>
            <a:miter lim="800000"/>
            <a:headEnd/>
            <a:tailEnd/>
          </a:ln>
        </p:spPr>
        <p:txBody>
          <a:bodyPr lIns="200290" tIns="100145" rIns="200290" bIns="100145">
            <a:spAutoFit/>
          </a:bodyPr>
          <a:lstStyle/>
          <a:p>
            <a:pPr defTabSz="2003425" eaLnBrk="1" hangingPunct="1">
              <a:spcBef>
                <a:spcPct val="50000"/>
              </a:spcBef>
              <a:defRPr/>
            </a:pPr>
            <a:r>
              <a:rPr lang="en-US" sz="3600" b="1" dirty="0">
                <a:solidFill>
                  <a:schemeClr val="accent5"/>
                </a:solidFill>
                <a:latin typeface="+mj-lt"/>
                <a:ea typeface="+mn-ea"/>
              </a:rPr>
              <a:t>Table 1. </a:t>
            </a:r>
            <a:r>
              <a:rPr lang="en-US" sz="3000" dirty="0">
                <a:solidFill>
                  <a:srgbClr val="000000"/>
                </a:solidFill>
                <a:latin typeface="+mj-lt"/>
                <a:ea typeface="+mn-ea"/>
                <a:cs typeface="Calibri"/>
              </a:rPr>
              <a:t>This table was inserted from MS Word. To edit a Word table double click on the table and it will reopen in MS Word so that you can edit. Resize and make your format changes in Word, not </a:t>
            </a:r>
            <a:r>
              <a:rPr lang="en-US" sz="3000" dirty="0">
                <a:solidFill>
                  <a:srgbClr val="000000"/>
                </a:solidFill>
                <a:latin typeface="Calibri"/>
                <a:ea typeface="+mn-ea"/>
                <a:cs typeface="Calibri"/>
              </a:rPr>
              <a:t>PowerPoint</a:t>
            </a:r>
            <a:r>
              <a:rPr lang="en-US" sz="3000" dirty="0">
                <a:solidFill>
                  <a:srgbClr val="000000"/>
                </a:solidFill>
                <a:latin typeface="+mj-lt"/>
                <a:ea typeface="+mn-ea"/>
                <a:cs typeface="Calibri"/>
              </a:rPr>
              <a:t>. If you resize a Word Table in PowerPoint it will distort. Change the color, resize etc. in MS Word, save changes, return to PowerPoint. You will notice your changes have been made to the table.</a:t>
            </a:r>
          </a:p>
        </p:txBody>
      </p:sp>
      <p:sp>
        <p:nvSpPr>
          <p:cNvPr id="2093" name="Rectangle 56">
            <a:extLst>
              <a:ext uri="{FF2B5EF4-FFF2-40B4-BE49-F238E27FC236}">
                <a16:creationId xmlns:a16="http://schemas.microsoft.com/office/drawing/2014/main" id="{2D1BCF6E-E1AB-58A5-BD3B-BBA4FD0E586D}"/>
              </a:ext>
            </a:extLst>
          </p:cNvPr>
          <p:cNvSpPr>
            <a:spLocks noChangeArrowheads="1"/>
          </p:cNvSpPr>
          <p:nvPr/>
        </p:nvSpPr>
        <p:spPr bwMode="auto">
          <a:xfrm>
            <a:off x="615950" y="18489613"/>
            <a:ext cx="13608050" cy="741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2003425">
              <a:spcBef>
                <a:spcPct val="20000"/>
              </a:spcBef>
              <a:buChar char="•"/>
              <a:defRPr sz="5300">
                <a:solidFill>
                  <a:srgbClr val="008000"/>
                </a:solidFill>
                <a:latin typeface="Cambria" panose="02040503050406030204" pitchFamily="18" charset="0"/>
                <a:ea typeface="MS PGothic" panose="020B0600070205080204" pitchFamily="34" charset="-128"/>
              </a:defRPr>
            </a:lvl1pPr>
            <a:lvl2pPr marL="742950" indent="-285750" defTabSz="2003425">
              <a:spcBef>
                <a:spcPct val="20000"/>
              </a:spcBef>
              <a:buFont typeface="Times" panose="02020603050405020304" pitchFamily="18" charset="0"/>
              <a:buChar char="•"/>
              <a:defRPr sz="3500">
                <a:solidFill>
                  <a:schemeClr val="tx1"/>
                </a:solidFill>
                <a:latin typeface="Times New Roman" panose="02020603050405020304" pitchFamily="18" charset="0"/>
                <a:ea typeface="MS PGothic" panose="020B0600070205080204" pitchFamily="34" charset="-128"/>
              </a:defRPr>
            </a:lvl2pPr>
            <a:lvl3pPr marL="1143000" indent="-228600" defTabSz="2003425">
              <a:spcBef>
                <a:spcPct val="20000"/>
              </a:spcBef>
              <a:buChar char="•"/>
              <a:defRPr sz="16200">
                <a:solidFill>
                  <a:schemeClr val="tx1"/>
                </a:solidFill>
                <a:latin typeface="Times New Roman" panose="02020603050405020304" pitchFamily="18" charset="0"/>
                <a:ea typeface="MS PGothic" panose="020B0600070205080204" pitchFamily="34" charset="-128"/>
              </a:defRPr>
            </a:lvl3pPr>
            <a:lvl4pPr marL="1600200" indent="-228600" defTabSz="2003425">
              <a:spcBef>
                <a:spcPct val="20000"/>
              </a:spcBef>
              <a:buChar char="–"/>
              <a:defRPr sz="13600">
                <a:solidFill>
                  <a:schemeClr val="tx1"/>
                </a:solidFill>
                <a:latin typeface="Times New Roman" panose="02020603050405020304" pitchFamily="18" charset="0"/>
                <a:ea typeface="MS PGothic" panose="020B0600070205080204" pitchFamily="34" charset="-128"/>
              </a:defRPr>
            </a:lvl4pPr>
            <a:lvl5pPr marL="2057400" indent="-228600" defTabSz="2003425">
              <a:spcBef>
                <a:spcPct val="20000"/>
              </a:spcBef>
              <a:buChar char="»"/>
              <a:defRPr sz="13600">
                <a:solidFill>
                  <a:schemeClr val="tx1"/>
                </a:solidFill>
                <a:latin typeface="Times New Roman" panose="02020603050405020304" pitchFamily="18" charset="0"/>
                <a:ea typeface="MS PGothic" panose="020B0600070205080204" pitchFamily="34" charset="-128"/>
              </a:defRPr>
            </a:lvl5pPr>
            <a:lvl6pPr marL="25146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6pPr>
            <a:lvl7pPr marL="29718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7pPr>
            <a:lvl8pPr marL="34290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8pPr>
            <a:lvl9pPr marL="38862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FontTx/>
              <a:buNone/>
            </a:pPr>
            <a:r>
              <a:rPr lang="en-US" altLang="en-US" sz="2800">
                <a:solidFill>
                  <a:srgbClr val="000000"/>
                </a:solidFill>
                <a:latin typeface="Calibri" panose="020F0502020204030204" pitchFamily="34" charset="0"/>
              </a:rPr>
              <a:t>More helpful hints:</a:t>
            </a:r>
          </a:p>
          <a:p>
            <a:pPr eaLnBrk="1" hangingPunct="1">
              <a:spcBef>
                <a:spcPct val="50000"/>
              </a:spcBef>
              <a:buFont typeface="Calibri" panose="020F0502020204030204" pitchFamily="34" charset="0"/>
              <a:buAutoNum type="arabicPeriod"/>
            </a:pPr>
            <a:r>
              <a:rPr lang="en-US" altLang="en-US" sz="2800">
                <a:solidFill>
                  <a:srgbClr val="000000"/>
                </a:solidFill>
                <a:latin typeface="Calibri" panose="020F0502020204030204" pitchFamily="34" charset="0"/>
              </a:rPr>
              <a:t>When using bullets (or numbers), adjust the </a:t>
            </a:r>
            <a:r>
              <a:rPr lang="ja-JP" altLang="en-US" sz="2800">
                <a:solidFill>
                  <a:srgbClr val="000000"/>
                </a:solidFill>
                <a:latin typeface="Calibri" panose="020F0502020204030204" pitchFamily="34" charset="0"/>
              </a:rPr>
              <a:t>‘</a:t>
            </a:r>
            <a:r>
              <a:rPr lang="en-US" altLang="ja-JP" sz="2800">
                <a:solidFill>
                  <a:srgbClr val="000000"/>
                </a:solidFill>
                <a:latin typeface="Calibri" panose="020F0502020204030204" pitchFamily="34" charset="0"/>
              </a:rPr>
              <a:t>text and bullet distance</a:t>
            </a:r>
            <a:r>
              <a:rPr lang="ja-JP" altLang="en-US" sz="2800">
                <a:solidFill>
                  <a:srgbClr val="000000"/>
                </a:solidFill>
                <a:latin typeface="Calibri" panose="020F0502020204030204" pitchFamily="34" charset="0"/>
              </a:rPr>
              <a:t>’</a:t>
            </a:r>
            <a:r>
              <a:rPr lang="en-US" altLang="ja-JP" sz="2800">
                <a:solidFill>
                  <a:srgbClr val="000000"/>
                </a:solidFill>
                <a:latin typeface="Calibri" panose="020F0502020204030204" pitchFamily="34" charset="0"/>
              </a:rPr>
              <a:t> using the blue indent slide bar located in the ruler displayed above the text block that you are working in. Look at the </a:t>
            </a:r>
            <a:r>
              <a:rPr lang="ja-JP" altLang="en-US" sz="2800">
                <a:solidFill>
                  <a:srgbClr val="000000"/>
                </a:solidFill>
                <a:latin typeface="Calibri" panose="020F0502020204030204" pitchFamily="34" charset="0"/>
              </a:rPr>
              <a:t>‘</a:t>
            </a:r>
            <a:r>
              <a:rPr lang="en-US" altLang="ja-JP" sz="2800">
                <a:solidFill>
                  <a:srgbClr val="000000"/>
                </a:solidFill>
                <a:latin typeface="Calibri" panose="020F0502020204030204" pitchFamily="34" charset="0"/>
              </a:rPr>
              <a:t>split</a:t>
            </a:r>
            <a:r>
              <a:rPr lang="ja-JP" altLang="en-US" sz="2800">
                <a:solidFill>
                  <a:srgbClr val="000000"/>
                </a:solidFill>
                <a:latin typeface="Calibri" panose="020F0502020204030204" pitchFamily="34" charset="0"/>
              </a:rPr>
              <a:t>’</a:t>
            </a:r>
            <a:r>
              <a:rPr lang="en-US" altLang="ja-JP" sz="2800">
                <a:solidFill>
                  <a:srgbClr val="000000"/>
                </a:solidFill>
                <a:latin typeface="Calibri" panose="020F0502020204030204" pitchFamily="34" charset="0"/>
              </a:rPr>
              <a:t> indent markers, use the bottom marker to adjust the distance between bullet and text. This will also </a:t>
            </a:r>
            <a:r>
              <a:rPr lang="ja-JP" altLang="en-US" sz="2800">
                <a:solidFill>
                  <a:srgbClr val="000000"/>
                </a:solidFill>
                <a:latin typeface="Calibri" panose="020F0502020204030204" pitchFamily="34" charset="0"/>
              </a:rPr>
              <a:t>‘</a:t>
            </a:r>
            <a:r>
              <a:rPr lang="en-US" altLang="ja-JP" sz="2800">
                <a:solidFill>
                  <a:srgbClr val="000000"/>
                </a:solidFill>
                <a:latin typeface="Calibri" panose="020F0502020204030204" pitchFamily="34" charset="0"/>
              </a:rPr>
              <a:t>line up your text</a:t>
            </a:r>
            <a:r>
              <a:rPr lang="ja-JP" altLang="en-US" sz="2800">
                <a:solidFill>
                  <a:srgbClr val="000000"/>
                </a:solidFill>
                <a:latin typeface="Calibri" panose="020F0502020204030204" pitchFamily="34" charset="0"/>
              </a:rPr>
              <a:t>’</a:t>
            </a:r>
            <a:r>
              <a:rPr lang="en-US" altLang="ja-JP" sz="2800">
                <a:solidFill>
                  <a:srgbClr val="000000"/>
                </a:solidFill>
                <a:latin typeface="Calibri" panose="020F0502020204030204" pitchFamily="34" charset="0"/>
              </a:rPr>
              <a:t> without using the </a:t>
            </a:r>
            <a:r>
              <a:rPr lang="ja-JP" altLang="en-US" sz="2800">
                <a:solidFill>
                  <a:srgbClr val="000000"/>
                </a:solidFill>
                <a:latin typeface="Calibri" panose="020F0502020204030204" pitchFamily="34" charset="0"/>
              </a:rPr>
              <a:t>‘</a:t>
            </a:r>
            <a:r>
              <a:rPr lang="en-US" altLang="ja-JP" sz="2800">
                <a:solidFill>
                  <a:srgbClr val="000000"/>
                </a:solidFill>
                <a:latin typeface="Calibri" panose="020F0502020204030204" pitchFamily="34" charset="0"/>
              </a:rPr>
              <a:t>space bar</a:t>
            </a:r>
            <a:r>
              <a:rPr lang="ja-JP" altLang="en-US" sz="2800">
                <a:solidFill>
                  <a:srgbClr val="000000"/>
                </a:solidFill>
                <a:latin typeface="Calibri" panose="020F0502020204030204" pitchFamily="34" charset="0"/>
              </a:rPr>
              <a:t>’</a:t>
            </a:r>
            <a:r>
              <a:rPr lang="en-US" altLang="ja-JP" sz="2800" i="1">
                <a:solidFill>
                  <a:srgbClr val="000000"/>
                </a:solidFill>
                <a:latin typeface="Calibri" panose="020F0502020204030204" pitchFamily="34" charset="0"/>
              </a:rPr>
              <a:t>. Never use the space bar to center or position text! </a:t>
            </a:r>
          </a:p>
          <a:p>
            <a:pPr eaLnBrk="1" hangingPunct="1">
              <a:spcBef>
                <a:spcPct val="50000"/>
              </a:spcBef>
              <a:buFont typeface="Calibri" panose="020F0502020204030204" pitchFamily="34" charset="0"/>
              <a:buAutoNum type="arabicPeriod"/>
            </a:pPr>
            <a:r>
              <a:rPr lang="en-US" altLang="en-US" sz="2800">
                <a:solidFill>
                  <a:srgbClr val="000000"/>
                </a:solidFill>
                <a:latin typeface="Calibri" panose="020F0502020204030204" pitchFamily="34" charset="0"/>
              </a:rPr>
              <a:t>Learn to use tab markers and the align text tools (icons for left, center and justified) these are located in the text tool bar and formatting palette). These tools will save you text editing headaches later!</a:t>
            </a:r>
          </a:p>
          <a:p>
            <a:pPr eaLnBrk="1" hangingPunct="1">
              <a:spcBef>
                <a:spcPct val="50000"/>
              </a:spcBef>
              <a:buFont typeface="Calibri" panose="020F0502020204030204" pitchFamily="34" charset="0"/>
              <a:buAutoNum type="arabicPeriod"/>
            </a:pPr>
            <a:r>
              <a:rPr lang="en-US" altLang="en-US" sz="2800">
                <a:solidFill>
                  <a:srgbClr val="000000"/>
                </a:solidFill>
                <a:latin typeface="Calibri" panose="020F0502020204030204" pitchFamily="34" charset="0"/>
              </a:rPr>
              <a:t>There are 2 styles of text in the template, bold and regular. Examples are for you to choose. Remember a san serif font is easier to read on a large poster than a serif font (Times Roman is a serif font).</a:t>
            </a:r>
          </a:p>
          <a:p>
            <a:pPr eaLnBrk="1" hangingPunct="1">
              <a:spcBef>
                <a:spcPct val="50000"/>
              </a:spcBef>
              <a:buFont typeface="Calibri" panose="020F0502020204030204" pitchFamily="34" charset="0"/>
              <a:buAutoNum type="arabicPeriod"/>
            </a:pPr>
            <a:r>
              <a:rPr lang="en-US" altLang="en-US" sz="2800">
                <a:solidFill>
                  <a:srgbClr val="000000"/>
                </a:solidFill>
                <a:latin typeface="Calibri" panose="020F0502020204030204" pitchFamily="34" charset="0"/>
              </a:rPr>
              <a:t>Turn off </a:t>
            </a:r>
            <a:r>
              <a:rPr lang="ja-JP" altLang="en-US" sz="2800">
                <a:solidFill>
                  <a:srgbClr val="000000"/>
                </a:solidFill>
                <a:latin typeface="Calibri" panose="020F0502020204030204" pitchFamily="34" charset="0"/>
              </a:rPr>
              <a:t>‘</a:t>
            </a:r>
            <a:r>
              <a:rPr lang="en-US" altLang="ja-JP" sz="2800">
                <a:solidFill>
                  <a:srgbClr val="000000"/>
                </a:solidFill>
                <a:latin typeface="Calibri" panose="020F0502020204030204" pitchFamily="34" charset="0"/>
              </a:rPr>
              <a:t>snap to</a:t>
            </a:r>
            <a:r>
              <a:rPr lang="ja-JP" altLang="en-US" sz="2800">
                <a:solidFill>
                  <a:srgbClr val="000000"/>
                </a:solidFill>
                <a:latin typeface="Calibri" panose="020F0502020204030204" pitchFamily="34" charset="0"/>
              </a:rPr>
              <a:t>’</a:t>
            </a:r>
            <a:r>
              <a:rPr lang="en-US" altLang="ja-JP" sz="2800">
                <a:solidFill>
                  <a:srgbClr val="000000"/>
                </a:solidFill>
                <a:latin typeface="Calibri" panose="020F0502020204030204" pitchFamily="34" charset="0"/>
              </a:rPr>
              <a:t> guides under View/Guides. They will drive you crazy. Really. Turn on Dynamic Guides. These are very helpful in lining up EVERYTHING. Learn to use them – you will learn to love them. Really.</a:t>
            </a:r>
            <a:endParaRPr lang="en-US" altLang="en-US" sz="2800">
              <a:solidFill>
                <a:srgbClr val="000000"/>
              </a:solidFill>
              <a:latin typeface="Calibri" panose="020F0502020204030204" pitchFamily="34" charset="0"/>
            </a:endParaRPr>
          </a:p>
        </p:txBody>
      </p:sp>
      <p:sp>
        <p:nvSpPr>
          <p:cNvPr id="60" name="TextBox 59">
            <a:extLst>
              <a:ext uri="{FF2B5EF4-FFF2-40B4-BE49-F238E27FC236}">
                <a16:creationId xmlns:a16="http://schemas.microsoft.com/office/drawing/2014/main" id="{240D09A3-DB91-239C-D7EB-8CAC750919CB}"/>
              </a:ext>
            </a:extLst>
          </p:cNvPr>
          <p:cNvSpPr txBox="1"/>
          <p:nvPr/>
        </p:nvSpPr>
        <p:spPr>
          <a:xfrm>
            <a:off x="33353375" y="22132925"/>
            <a:ext cx="6102350" cy="830263"/>
          </a:xfrm>
          <a:prstGeom prst="rect">
            <a:avLst/>
          </a:prstGeom>
          <a:noFill/>
        </p:spPr>
        <p:txBody>
          <a:bodyPr>
            <a:spAutoFit/>
          </a:bodyPr>
          <a:lstStyle/>
          <a:p>
            <a:pPr algn="ctr" eaLnBrk="1" hangingPunct="1">
              <a:defRPr/>
            </a:pPr>
            <a:r>
              <a:rPr lang="en-US" sz="4800" b="1" dirty="0">
                <a:solidFill>
                  <a:schemeClr val="bg1">
                    <a:lumMod val="40000"/>
                    <a:lumOff val="60000"/>
                  </a:schemeClr>
                </a:solidFill>
                <a:latin typeface="Calibri"/>
                <a:ea typeface="+mn-ea"/>
                <a:cs typeface="Calibri"/>
              </a:rPr>
              <a:t>References</a:t>
            </a:r>
            <a:endParaRPr lang="en-US" sz="4800" dirty="0">
              <a:solidFill>
                <a:schemeClr val="bg1">
                  <a:lumMod val="40000"/>
                  <a:lumOff val="60000"/>
                </a:schemeClr>
              </a:solidFill>
              <a:latin typeface="Arial Black" pitchFamily="59" charset="0"/>
              <a:ea typeface="+mn-ea"/>
            </a:endParaRPr>
          </a:p>
        </p:txBody>
      </p:sp>
      <p:sp>
        <p:nvSpPr>
          <p:cNvPr id="2095" name="Text Box 846">
            <a:extLst>
              <a:ext uri="{FF2B5EF4-FFF2-40B4-BE49-F238E27FC236}">
                <a16:creationId xmlns:a16="http://schemas.microsoft.com/office/drawing/2014/main" id="{CCB8029C-90A0-40BD-9C56-14FABBD096E0}"/>
              </a:ext>
            </a:extLst>
          </p:cNvPr>
          <p:cNvSpPr txBox="1">
            <a:spLocks noChangeArrowheads="1"/>
          </p:cNvSpPr>
          <p:nvPr/>
        </p:nvSpPr>
        <p:spPr bwMode="auto">
          <a:xfrm>
            <a:off x="15292388" y="27992388"/>
            <a:ext cx="13390562" cy="435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0290" tIns="100145" rIns="200290" bIns="100145">
            <a:spAutoFit/>
          </a:bodyPr>
          <a:lstStyle>
            <a:lvl1pPr defTabSz="2003425">
              <a:spcBef>
                <a:spcPct val="20000"/>
              </a:spcBef>
              <a:buChar char="•"/>
              <a:defRPr sz="5300">
                <a:solidFill>
                  <a:srgbClr val="008000"/>
                </a:solidFill>
                <a:latin typeface="Cambria" panose="02040503050406030204" pitchFamily="18" charset="0"/>
                <a:ea typeface="MS PGothic" panose="020B0600070205080204" pitchFamily="34" charset="-128"/>
              </a:defRPr>
            </a:lvl1pPr>
            <a:lvl2pPr marL="742950" indent="-285750" defTabSz="2003425">
              <a:spcBef>
                <a:spcPct val="20000"/>
              </a:spcBef>
              <a:buFont typeface="Times" panose="02020603050405020304" pitchFamily="18" charset="0"/>
              <a:buChar char="•"/>
              <a:defRPr sz="3500">
                <a:solidFill>
                  <a:schemeClr val="tx1"/>
                </a:solidFill>
                <a:latin typeface="Times New Roman" panose="02020603050405020304" pitchFamily="18" charset="0"/>
                <a:ea typeface="MS PGothic" panose="020B0600070205080204" pitchFamily="34" charset="-128"/>
              </a:defRPr>
            </a:lvl2pPr>
            <a:lvl3pPr marL="1143000" indent="-228600" defTabSz="2003425">
              <a:spcBef>
                <a:spcPct val="20000"/>
              </a:spcBef>
              <a:buChar char="•"/>
              <a:defRPr sz="16200">
                <a:solidFill>
                  <a:schemeClr val="tx1"/>
                </a:solidFill>
                <a:latin typeface="Times New Roman" panose="02020603050405020304" pitchFamily="18" charset="0"/>
                <a:ea typeface="MS PGothic" panose="020B0600070205080204" pitchFamily="34" charset="-128"/>
              </a:defRPr>
            </a:lvl3pPr>
            <a:lvl4pPr marL="1600200" indent="-228600" defTabSz="2003425">
              <a:spcBef>
                <a:spcPct val="20000"/>
              </a:spcBef>
              <a:buChar char="–"/>
              <a:defRPr sz="13600">
                <a:solidFill>
                  <a:schemeClr val="tx1"/>
                </a:solidFill>
                <a:latin typeface="Times New Roman" panose="02020603050405020304" pitchFamily="18" charset="0"/>
                <a:ea typeface="MS PGothic" panose="020B0600070205080204" pitchFamily="34" charset="-128"/>
              </a:defRPr>
            </a:lvl4pPr>
            <a:lvl5pPr marL="2057400" indent="-228600" defTabSz="2003425">
              <a:spcBef>
                <a:spcPct val="20000"/>
              </a:spcBef>
              <a:buChar char="»"/>
              <a:defRPr sz="13600">
                <a:solidFill>
                  <a:schemeClr val="tx1"/>
                </a:solidFill>
                <a:latin typeface="Times New Roman" panose="02020603050405020304" pitchFamily="18" charset="0"/>
                <a:ea typeface="MS PGothic" panose="020B0600070205080204" pitchFamily="34" charset="-128"/>
              </a:defRPr>
            </a:lvl5pPr>
            <a:lvl6pPr marL="25146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6pPr>
            <a:lvl7pPr marL="29718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7pPr>
            <a:lvl8pPr marL="34290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8pPr>
            <a:lvl9pPr marL="38862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FontTx/>
              <a:buNone/>
            </a:pPr>
            <a:r>
              <a:rPr lang="en-US" altLang="en-US" sz="3600" b="1">
                <a:solidFill>
                  <a:srgbClr val="734D00"/>
                </a:solidFill>
                <a:latin typeface="Calibri" panose="020F0502020204030204" pitchFamily="34" charset="0"/>
              </a:rPr>
              <a:t>Figure 3</a:t>
            </a:r>
            <a:r>
              <a:rPr lang="en-US" altLang="en-US" sz="3600">
                <a:solidFill>
                  <a:schemeClr val="tx1"/>
                </a:solidFill>
                <a:latin typeface="Calibri" panose="020F0502020204030204" pitchFamily="34" charset="0"/>
              </a:rPr>
              <a:t>.  </a:t>
            </a:r>
            <a:r>
              <a:rPr lang="en-US" altLang="en-US" sz="2600">
                <a:solidFill>
                  <a:srgbClr val="000000"/>
                </a:solidFill>
                <a:latin typeface="Calibri" panose="020F0502020204030204" pitchFamily="34" charset="0"/>
              </a:rPr>
              <a:t>To resize a photo that you have inserted, </a:t>
            </a:r>
            <a:r>
              <a:rPr lang="en-US" altLang="en-US" sz="2600" b="1" i="1">
                <a:solidFill>
                  <a:srgbClr val="000000"/>
                </a:solidFill>
                <a:latin typeface="Calibri" panose="020F0502020204030204" pitchFamily="34" charset="0"/>
              </a:rPr>
              <a:t>Remember(!)</a:t>
            </a:r>
            <a:r>
              <a:rPr lang="en-US" altLang="en-US" sz="2600" b="1">
                <a:solidFill>
                  <a:srgbClr val="000000"/>
                </a:solidFill>
                <a:latin typeface="Calibri" panose="020F0502020204030204" pitchFamily="34" charset="0"/>
              </a:rPr>
              <a:t> </a:t>
            </a:r>
            <a:r>
              <a:rPr lang="en-US" altLang="en-US" sz="2600">
                <a:solidFill>
                  <a:srgbClr val="000000"/>
                </a:solidFill>
                <a:latin typeface="Calibri" panose="020F0502020204030204" pitchFamily="34" charset="0"/>
              </a:rPr>
              <a:t>to hold the shift key (or alt key) down at the same time you are dragging the corner to adjust the photo size. This will keep the </a:t>
            </a:r>
            <a:r>
              <a:rPr lang="en-US" altLang="en-US" sz="2600" b="1" i="1">
                <a:solidFill>
                  <a:srgbClr val="000000"/>
                </a:solidFill>
                <a:latin typeface="Calibri" panose="020F0502020204030204" pitchFamily="34" charset="0"/>
              </a:rPr>
              <a:t>aspect ratio</a:t>
            </a:r>
            <a:r>
              <a:rPr lang="en-US" altLang="en-US" sz="2600" i="1">
                <a:solidFill>
                  <a:srgbClr val="000000"/>
                </a:solidFill>
                <a:latin typeface="Calibri" panose="020F0502020204030204" pitchFamily="34" charset="0"/>
              </a:rPr>
              <a:t> </a:t>
            </a:r>
            <a:r>
              <a:rPr lang="en-US" altLang="en-US" sz="2600">
                <a:solidFill>
                  <a:srgbClr val="000000"/>
                </a:solidFill>
                <a:latin typeface="Calibri" panose="020F0502020204030204" pitchFamily="34" charset="0"/>
              </a:rPr>
              <a:t>of the photo normal and it will not distort the image. Make sure your image is at least 300 dpi before inserting into your poster. (This is not a slide presentation where you can use a low res, 72 dpi image and assume it will look good after you have enlarged it 200-300%!) The output from a large format printer requires images to have 300 dpi resolution. The images you choose for your poster should be saved at least 75% of the finished size you are going to use on your poster and at 300 dpi resolution. This photo has both outline and shadow added after it was inserted into PowerPoint. Check the </a:t>
            </a:r>
            <a:r>
              <a:rPr lang="ja-JP" altLang="en-US" sz="2600">
                <a:solidFill>
                  <a:srgbClr val="000000"/>
                </a:solidFill>
                <a:latin typeface="Calibri" panose="020F0502020204030204" pitchFamily="34" charset="0"/>
              </a:rPr>
              <a:t>‘</a:t>
            </a:r>
            <a:r>
              <a:rPr lang="en-US" altLang="ja-JP" sz="2600">
                <a:solidFill>
                  <a:srgbClr val="000000"/>
                </a:solidFill>
                <a:latin typeface="Calibri" panose="020F0502020204030204" pitchFamily="34" charset="0"/>
              </a:rPr>
              <a:t>shadow</a:t>
            </a:r>
            <a:r>
              <a:rPr lang="ja-JP" altLang="en-US" sz="2600">
                <a:solidFill>
                  <a:srgbClr val="000000"/>
                </a:solidFill>
                <a:latin typeface="Calibri" panose="020F0502020204030204" pitchFamily="34" charset="0"/>
              </a:rPr>
              <a:t>’</a:t>
            </a:r>
            <a:r>
              <a:rPr lang="en-US" altLang="ja-JP" sz="2600">
                <a:solidFill>
                  <a:srgbClr val="000000"/>
                </a:solidFill>
                <a:latin typeface="Calibri" panose="020F0502020204030204" pitchFamily="34" charset="0"/>
              </a:rPr>
              <a:t> tool box in the formatting palette for settings options. You can change line color (or no color) in the line color palette.</a:t>
            </a:r>
            <a:endParaRPr lang="en-US" altLang="en-US" sz="2600" b="1">
              <a:solidFill>
                <a:srgbClr val="000000"/>
              </a:solidFill>
              <a:latin typeface="Calibri" panose="020F0502020204030204" pitchFamily="34" charset="0"/>
            </a:endParaRPr>
          </a:p>
        </p:txBody>
      </p:sp>
      <p:pic>
        <p:nvPicPr>
          <p:cNvPr id="62" name="Picture 30" descr="_MG_8937.jpg">
            <a:extLst>
              <a:ext uri="{FF2B5EF4-FFF2-40B4-BE49-F238E27FC236}">
                <a16:creationId xmlns:a16="http://schemas.microsoft.com/office/drawing/2014/main" id="{2BB551DF-984F-CCE0-6DF8-A899CCEB2EAD}"/>
              </a:ext>
            </a:extLst>
          </p:cNvPr>
          <p:cNvPicPr>
            <a:picLocks noChangeAspect="1"/>
          </p:cNvPicPr>
          <p:nvPr/>
        </p:nvPicPr>
        <p:blipFill>
          <a:blip r:embed="rId4"/>
          <a:srcRect/>
          <a:stretch>
            <a:fillRect/>
          </a:stretch>
        </p:blipFill>
        <p:spPr bwMode="auto">
          <a:xfrm>
            <a:off x="18273713" y="23002875"/>
            <a:ext cx="7429500" cy="4953000"/>
          </a:xfrm>
          <a:prstGeom prst="rect">
            <a:avLst/>
          </a:prstGeom>
          <a:noFill/>
          <a:ln w="76200">
            <a:solidFill>
              <a:srgbClr val="FF6633"/>
            </a:solidFill>
            <a:miter lim="800000"/>
            <a:headEnd/>
            <a:tailEnd/>
          </a:ln>
          <a:effectLst>
            <a:outerShdw blurRad="825500" dist="38100" dir="2700000" rotWithShape="0">
              <a:srgbClr val="331900">
                <a:alpha val="42998"/>
              </a:srgbClr>
            </a:outerShdw>
          </a:effectLst>
          <a:extLst>
            <a:ext uri="{909E8E84-426E-40DD-AFC4-6F175D3DCCD1}">
              <a14:hiddenFill xmlns:a14="http://schemas.microsoft.com/office/drawing/2010/main">
                <a:solidFill>
                  <a:srgbClr val="FFFFFF"/>
                </a:solidFill>
              </a14:hiddenFill>
            </a:ext>
          </a:extLst>
        </p:spPr>
      </p:pic>
      <p:sp>
        <p:nvSpPr>
          <p:cNvPr id="76" name="Rounded Rectangle 75">
            <a:extLst>
              <a:ext uri="{FF2B5EF4-FFF2-40B4-BE49-F238E27FC236}">
                <a16:creationId xmlns:a16="http://schemas.microsoft.com/office/drawing/2014/main" id="{9A4EAFAB-942B-D7DE-75BB-DEC59BDFA059}"/>
              </a:ext>
            </a:extLst>
          </p:cNvPr>
          <p:cNvSpPr>
            <a:spLocks noChangeArrowheads="1"/>
          </p:cNvSpPr>
          <p:nvPr/>
        </p:nvSpPr>
        <p:spPr bwMode="auto">
          <a:xfrm>
            <a:off x="29422725" y="23298150"/>
            <a:ext cx="14163675" cy="3578225"/>
          </a:xfrm>
          <a:prstGeom prst="roundRect">
            <a:avLst>
              <a:gd name="adj" fmla="val 9046"/>
            </a:avLst>
          </a:prstGeom>
          <a:noFill/>
          <a:ln w="76200">
            <a:solidFill>
              <a:srgbClr val="E1E9B6"/>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solidFill>
                  <a:srgbClr val="FFFFFF"/>
                </a:solidFill>
              </a14:hiddenFill>
            </a:ext>
          </a:extLst>
        </p:spPr>
        <p:txBody>
          <a:bodyPr anchor="ctr"/>
          <a:lstStyle/>
          <a:p>
            <a:pPr algn="ctr" eaLnBrk="1" hangingPunct="1">
              <a:defRPr/>
            </a:pPr>
            <a:endParaRPr lang="en-US" dirty="0">
              <a:solidFill>
                <a:schemeClr val="lt1"/>
              </a:solidFill>
              <a:latin typeface="+mn-lt"/>
              <a:ea typeface="+mn-ea"/>
            </a:endParaRPr>
          </a:p>
        </p:txBody>
      </p:sp>
      <p:graphicFrame>
        <p:nvGraphicFramePr>
          <p:cNvPr id="79" name="Chart 78">
            <a:extLst>
              <a:ext uri="{FF2B5EF4-FFF2-40B4-BE49-F238E27FC236}">
                <a16:creationId xmlns:a16="http://schemas.microsoft.com/office/drawing/2014/main" id="{08030663-84CB-71DD-16E2-0092288A0898}"/>
              </a:ext>
            </a:extLst>
          </p:cNvPr>
          <p:cNvGraphicFramePr/>
          <p:nvPr/>
        </p:nvGraphicFramePr>
        <p:xfrm>
          <a:off x="15225274" y="12831616"/>
          <a:ext cx="8971157" cy="4436476"/>
        </p:xfrm>
        <a:graphic>
          <a:graphicData uri="http://schemas.openxmlformats.org/drawingml/2006/chart">
            <c:chart xmlns:c="http://schemas.openxmlformats.org/drawingml/2006/chart" xmlns:r="http://schemas.openxmlformats.org/officeDocument/2006/relationships" r:id="rId5"/>
          </a:graphicData>
        </a:graphic>
      </p:graphicFrame>
      <p:sp>
        <p:nvSpPr>
          <p:cNvPr id="85" name="Rounded Rectangle 84">
            <a:extLst>
              <a:ext uri="{FF2B5EF4-FFF2-40B4-BE49-F238E27FC236}">
                <a16:creationId xmlns:a16="http://schemas.microsoft.com/office/drawing/2014/main" id="{3FF448D5-1F2C-0081-F8FE-366D5BF89E9B}"/>
              </a:ext>
            </a:extLst>
          </p:cNvPr>
          <p:cNvSpPr>
            <a:spLocks noChangeArrowheads="1"/>
          </p:cNvSpPr>
          <p:nvPr/>
        </p:nvSpPr>
        <p:spPr bwMode="auto">
          <a:xfrm>
            <a:off x="29422725" y="28505150"/>
            <a:ext cx="14130338" cy="2271713"/>
          </a:xfrm>
          <a:prstGeom prst="roundRect">
            <a:avLst>
              <a:gd name="adj" fmla="val 12426"/>
            </a:avLst>
          </a:prstGeom>
          <a:noFill/>
          <a:ln w="76200">
            <a:solidFill>
              <a:srgbClr val="E1E9B6"/>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solidFill>
                  <a:srgbClr val="FFFFFF"/>
                </a:solidFill>
              </a14:hiddenFill>
            </a:ext>
          </a:extLst>
        </p:spPr>
        <p:txBody>
          <a:bodyPr anchor="ctr"/>
          <a:lstStyle/>
          <a:p>
            <a:pPr algn="ctr" eaLnBrk="1" hangingPunct="1">
              <a:defRPr/>
            </a:pPr>
            <a:endParaRPr lang="en-US" dirty="0">
              <a:solidFill>
                <a:schemeClr val="lt1"/>
              </a:solidFill>
              <a:latin typeface="+mn-lt"/>
              <a:ea typeface="+mn-ea"/>
            </a:endParaRPr>
          </a:p>
        </p:txBody>
      </p:sp>
      <p:sp>
        <p:nvSpPr>
          <p:cNvPr id="2100" name="Text Box 848">
            <a:extLst>
              <a:ext uri="{FF2B5EF4-FFF2-40B4-BE49-F238E27FC236}">
                <a16:creationId xmlns:a16="http://schemas.microsoft.com/office/drawing/2014/main" id="{5897B915-7C3F-5DA8-5457-4F4FFF58EB83}"/>
              </a:ext>
            </a:extLst>
          </p:cNvPr>
          <p:cNvSpPr txBox="1">
            <a:spLocks noChangeArrowheads="1"/>
          </p:cNvSpPr>
          <p:nvPr/>
        </p:nvSpPr>
        <p:spPr bwMode="auto">
          <a:xfrm>
            <a:off x="14882813" y="8077200"/>
            <a:ext cx="14209712" cy="149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0290" tIns="100145" rIns="200290" bIns="100145">
            <a:spAutoFit/>
          </a:bodyPr>
          <a:lstStyle>
            <a:lvl1pPr defTabSz="2003425">
              <a:spcBef>
                <a:spcPct val="20000"/>
              </a:spcBef>
              <a:buChar char="•"/>
              <a:defRPr sz="5300">
                <a:solidFill>
                  <a:srgbClr val="008000"/>
                </a:solidFill>
                <a:latin typeface="Cambria" panose="02040503050406030204" pitchFamily="18" charset="0"/>
                <a:ea typeface="MS PGothic" panose="020B0600070205080204" pitchFamily="34" charset="-128"/>
              </a:defRPr>
            </a:lvl1pPr>
            <a:lvl2pPr marL="742950" indent="-285750" defTabSz="2003425">
              <a:spcBef>
                <a:spcPct val="20000"/>
              </a:spcBef>
              <a:buFont typeface="Times" panose="02020603050405020304" pitchFamily="18" charset="0"/>
              <a:buChar char="•"/>
              <a:defRPr sz="3500">
                <a:solidFill>
                  <a:schemeClr val="tx1"/>
                </a:solidFill>
                <a:latin typeface="Times New Roman" panose="02020603050405020304" pitchFamily="18" charset="0"/>
                <a:ea typeface="MS PGothic" panose="020B0600070205080204" pitchFamily="34" charset="-128"/>
              </a:defRPr>
            </a:lvl2pPr>
            <a:lvl3pPr marL="1143000" indent="-228600" defTabSz="2003425">
              <a:spcBef>
                <a:spcPct val="20000"/>
              </a:spcBef>
              <a:buChar char="•"/>
              <a:defRPr sz="16200">
                <a:solidFill>
                  <a:schemeClr val="tx1"/>
                </a:solidFill>
                <a:latin typeface="Times New Roman" panose="02020603050405020304" pitchFamily="18" charset="0"/>
                <a:ea typeface="MS PGothic" panose="020B0600070205080204" pitchFamily="34" charset="-128"/>
              </a:defRPr>
            </a:lvl3pPr>
            <a:lvl4pPr marL="1600200" indent="-228600" defTabSz="2003425">
              <a:spcBef>
                <a:spcPct val="20000"/>
              </a:spcBef>
              <a:buChar char="–"/>
              <a:defRPr sz="13600">
                <a:solidFill>
                  <a:schemeClr val="tx1"/>
                </a:solidFill>
                <a:latin typeface="Times New Roman" panose="02020603050405020304" pitchFamily="18" charset="0"/>
                <a:ea typeface="MS PGothic" panose="020B0600070205080204" pitchFamily="34" charset="-128"/>
              </a:defRPr>
            </a:lvl4pPr>
            <a:lvl5pPr marL="2057400" indent="-228600" defTabSz="2003425">
              <a:spcBef>
                <a:spcPct val="20000"/>
              </a:spcBef>
              <a:buChar char="»"/>
              <a:defRPr sz="13600">
                <a:solidFill>
                  <a:schemeClr val="tx1"/>
                </a:solidFill>
                <a:latin typeface="Times New Roman" panose="02020603050405020304" pitchFamily="18" charset="0"/>
                <a:ea typeface="MS PGothic" panose="020B0600070205080204" pitchFamily="34" charset="-128"/>
              </a:defRPr>
            </a:lvl5pPr>
            <a:lvl6pPr marL="25146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6pPr>
            <a:lvl7pPr marL="29718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7pPr>
            <a:lvl8pPr marL="34290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8pPr>
            <a:lvl9pPr marL="38862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FontTx/>
              <a:buNone/>
            </a:pPr>
            <a:r>
              <a:rPr lang="en-US" altLang="en-US" sz="3600" b="1">
                <a:solidFill>
                  <a:srgbClr val="663300"/>
                </a:solidFill>
                <a:latin typeface="Calibri" panose="020F0502020204030204" pitchFamily="34" charset="0"/>
              </a:rPr>
              <a:t>Table 2</a:t>
            </a:r>
            <a:r>
              <a:rPr lang="en-US" altLang="en-US" sz="2400" b="1">
                <a:solidFill>
                  <a:srgbClr val="663300"/>
                </a:solidFill>
                <a:latin typeface="Calibri" panose="020F0502020204030204" pitchFamily="34" charset="0"/>
              </a:rPr>
              <a:t>. </a:t>
            </a:r>
            <a:r>
              <a:rPr lang="en-US" altLang="en-US" sz="2400">
                <a:solidFill>
                  <a:srgbClr val="000000"/>
                </a:solidFill>
                <a:latin typeface="Calibri" panose="020F0502020204030204" pitchFamily="34" charset="0"/>
              </a:rPr>
              <a:t>This table was created in power point. Easy to edit using the formatting palette. Consider doing simple tables and graphs in PowerPoint so you don</a:t>
            </a:r>
            <a:r>
              <a:rPr lang="ja-JP" altLang="en-US" sz="2400">
                <a:solidFill>
                  <a:srgbClr val="000000"/>
                </a:solidFill>
                <a:latin typeface="Calibri" panose="020F0502020204030204" pitchFamily="34" charset="0"/>
              </a:rPr>
              <a:t>’</a:t>
            </a:r>
            <a:r>
              <a:rPr lang="en-US" altLang="ja-JP" sz="2400">
                <a:solidFill>
                  <a:srgbClr val="000000"/>
                </a:solidFill>
                <a:latin typeface="Calibri" panose="020F0502020204030204" pitchFamily="34" charset="0"/>
              </a:rPr>
              <a:t>t have to flip between programs to make changes. You can use the borders and shading menu in the formatting palette to change table colors.</a:t>
            </a:r>
            <a:endParaRPr lang="en-US" altLang="en-US" sz="2400">
              <a:solidFill>
                <a:srgbClr val="000000"/>
              </a:solidFill>
              <a:latin typeface="Calibri" panose="020F0502020204030204" pitchFamily="34" charset="0"/>
            </a:endParaRPr>
          </a:p>
        </p:txBody>
      </p:sp>
      <p:sp>
        <p:nvSpPr>
          <p:cNvPr id="2101" name="Rectangle 86">
            <a:extLst>
              <a:ext uri="{FF2B5EF4-FFF2-40B4-BE49-F238E27FC236}">
                <a16:creationId xmlns:a16="http://schemas.microsoft.com/office/drawing/2014/main" id="{79FAD181-3CD0-0B98-90E8-B7A21C12E4C2}"/>
              </a:ext>
            </a:extLst>
          </p:cNvPr>
          <p:cNvSpPr>
            <a:spLocks noChangeArrowheads="1"/>
          </p:cNvSpPr>
          <p:nvPr/>
        </p:nvSpPr>
        <p:spPr bwMode="auto">
          <a:xfrm>
            <a:off x="29748163" y="8135938"/>
            <a:ext cx="13592175" cy="133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2003425">
              <a:spcBef>
                <a:spcPct val="20000"/>
              </a:spcBef>
              <a:buChar char="•"/>
              <a:defRPr sz="5300">
                <a:solidFill>
                  <a:srgbClr val="008000"/>
                </a:solidFill>
                <a:latin typeface="Cambria" panose="02040503050406030204" pitchFamily="18" charset="0"/>
                <a:ea typeface="MS PGothic" panose="020B0600070205080204" pitchFamily="34" charset="-128"/>
              </a:defRPr>
            </a:lvl1pPr>
            <a:lvl2pPr marL="742950" indent="-285750" defTabSz="2003425">
              <a:spcBef>
                <a:spcPct val="20000"/>
              </a:spcBef>
              <a:buFont typeface="Times" panose="02020603050405020304" pitchFamily="18" charset="0"/>
              <a:buChar char="•"/>
              <a:defRPr sz="3500">
                <a:solidFill>
                  <a:schemeClr val="tx1"/>
                </a:solidFill>
                <a:latin typeface="Times New Roman" panose="02020603050405020304" pitchFamily="18" charset="0"/>
                <a:ea typeface="MS PGothic" panose="020B0600070205080204" pitchFamily="34" charset="-128"/>
              </a:defRPr>
            </a:lvl2pPr>
            <a:lvl3pPr marL="1143000" indent="-228600" defTabSz="2003425">
              <a:spcBef>
                <a:spcPct val="20000"/>
              </a:spcBef>
              <a:buChar char="•"/>
              <a:defRPr sz="16200">
                <a:solidFill>
                  <a:schemeClr val="tx1"/>
                </a:solidFill>
                <a:latin typeface="Times New Roman" panose="02020603050405020304" pitchFamily="18" charset="0"/>
                <a:ea typeface="MS PGothic" panose="020B0600070205080204" pitchFamily="34" charset="-128"/>
              </a:defRPr>
            </a:lvl3pPr>
            <a:lvl4pPr marL="1600200" indent="-228600" defTabSz="2003425">
              <a:spcBef>
                <a:spcPct val="20000"/>
              </a:spcBef>
              <a:buChar char="–"/>
              <a:defRPr sz="13600">
                <a:solidFill>
                  <a:schemeClr val="tx1"/>
                </a:solidFill>
                <a:latin typeface="Times New Roman" panose="02020603050405020304" pitchFamily="18" charset="0"/>
                <a:ea typeface="MS PGothic" panose="020B0600070205080204" pitchFamily="34" charset="-128"/>
              </a:defRPr>
            </a:lvl4pPr>
            <a:lvl5pPr marL="2057400" indent="-228600" defTabSz="2003425">
              <a:spcBef>
                <a:spcPct val="20000"/>
              </a:spcBef>
              <a:buChar char="»"/>
              <a:defRPr sz="13600">
                <a:solidFill>
                  <a:schemeClr val="tx1"/>
                </a:solidFill>
                <a:latin typeface="Times New Roman" panose="02020603050405020304" pitchFamily="18" charset="0"/>
                <a:ea typeface="MS PGothic" panose="020B0600070205080204" pitchFamily="34" charset="-128"/>
              </a:defRPr>
            </a:lvl5pPr>
            <a:lvl6pPr marL="25146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6pPr>
            <a:lvl7pPr marL="29718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7pPr>
            <a:lvl8pPr marL="34290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8pPr>
            <a:lvl9pPr marL="38862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FontTx/>
              <a:buNone/>
            </a:pPr>
            <a:r>
              <a:rPr lang="en-US" altLang="en-US" sz="3200" b="1" i="1">
                <a:solidFill>
                  <a:srgbClr val="000000"/>
                </a:solidFill>
                <a:latin typeface="Calibri" panose="020F0502020204030204" pitchFamily="34" charset="0"/>
              </a:rPr>
              <a:t>EVEN</a:t>
            </a:r>
            <a:r>
              <a:rPr lang="en-US" altLang="en-US" sz="3200" b="1">
                <a:solidFill>
                  <a:srgbClr val="000000"/>
                </a:solidFill>
                <a:latin typeface="Calibri" panose="020F0502020204030204" pitchFamily="34" charset="0"/>
              </a:rPr>
              <a:t> more helpful information:</a:t>
            </a:r>
          </a:p>
          <a:p>
            <a:pPr eaLnBrk="1" hangingPunct="1">
              <a:spcBef>
                <a:spcPct val="50000"/>
              </a:spcBef>
              <a:buFont typeface="Calibri" panose="020F0502020204030204" pitchFamily="34" charset="0"/>
              <a:buAutoNum type="arabicPeriod"/>
            </a:pPr>
            <a:r>
              <a:rPr lang="en-US" altLang="en-US" sz="3200" b="1">
                <a:solidFill>
                  <a:srgbClr val="000000"/>
                </a:solidFill>
                <a:latin typeface="Calibri" panose="020F0502020204030204" pitchFamily="34" charset="0"/>
              </a:rPr>
              <a:t>When inserting a graph, photo or diagram from another program (that  you have saved as a jpeg) remember you will not be able to edit it in PowerPoint. In the program you use to create these files, make the text, font and color as close as possible to your poster template. Inserted file types that PowerPoint accepts are jpgs and png</a:t>
            </a:r>
            <a:r>
              <a:rPr lang="ja-JP" altLang="en-US" sz="3200" b="1">
                <a:solidFill>
                  <a:srgbClr val="000000"/>
                </a:solidFill>
                <a:latin typeface="Calibri" panose="020F0502020204030204" pitchFamily="34" charset="0"/>
              </a:rPr>
              <a:t>’</a:t>
            </a:r>
            <a:r>
              <a:rPr lang="en-US" altLang="ja-JP" sz="3200" b="1">
                <a:solidFill>
                  <a:srgbClr val="000000"/>
                </a:solidFill>
                <a:latin typeface="Calibri" panose="020F0502020204030204" pitchFamily="34" charset="0"/>
              </a:rPr>
              <a:t>s.</a:t>
            </a:r>
          </a:p>
          <a:p>
            <a:pPr eaLnBrk="1" hangingPunct="1">
              <a:spcBef>
                <a:spcPct val="50000"/>
              </a:spcBef>
              <a:buFont typeface="Calibri" panose="020F0502020204030204" pitchFamily="34" charset="0"/>
              <a:buAutoNum type="arabicPeriod"/>
            </a:pPr>
            <a:r>
              <a:rPr lang="en-US" altLang="en-US" sz="3200" b="1">
                <a:solidFill>
                  <a:srgbClr val="000000"/>
                </a:solidFill>
                <a:latin typeface="Calibri" panose="020F0502020204030204" pitchFamily="34" charset="0"/>
              </a:rPr>
              <a:t>Some Sigma Plot and CorelDraw files (mostly graphs) are troublesome (missing axis mostly). Export these graphs as jpgs and insert into PowerPoint. Do not use cut and paste.</a:t>
            </a:r>
          </a:p>
          <a:p>
            <a:pPr eaLnBrk="1" hangingPunct="1">
              <a:spcBef>
                <a:spcPct val="50000"/>
              </a:spcBef>
              <a:buFont typeface="Calibri" panose="020F0502020204030204" pitchFamily="34" charset="0"/>
              <a:buAutoNum type="arabicPeriod"/>
            </a:pPr>
            <a:r>
              <a:rPr lang="en-US" altLang="en-US" sz="3200" b="1">
                <a:solidFill>
                  <a:srgbClr val="000000"/>
                </a:solidFill>
                <a:latin typeface="Calibri" panose="020F0502020204030204" pitchFamily="34" charset="0"/>
              </a:rPr>
              <a:t>Try not to use shadow on text. A deep shadow makes text hard to read on a poster especially in the main title. Keep it simple. </a:t>
            </a:r>
          </a:p>
          <a:p>
            <a:pPr eaLnBrk="1" hangingPunct="1">
              <a:spcBef>
                <a:spcPct val="50000"/>
              </a:spcBef>
              <a:buFont typeface="Calibri" panose="020F0502020204030204" pitchFamily="34" charset="0"/>
              <a:buAutoNum type="arabicPeriod"/>
            </a:pPr>
            <a:r>
              <a:rPr lang="en-US" altLang="en-US" sz="3200" b="1">
                <a:solidFill>
                  <a:srgbClr val="000000"/>
                </a:solidFill>
                <a:latin typeface="Calibri" panose="020F0502020204030204" pitchFamily="34" charset="0"/>
              </a:rPr>
              <a:t>If you have problems using this template please contact CORE research office for help.</a:t>
            </a:r>
            <a:endParaRPr lang="en-US" altLang="en-US" sz="3600">
              <a:solidFill>
                <a:srgbClr val="000000"/>
              </a:solidFill>
              <a:latin typeface="Calibri" panose="020F0502020204030204" pitchFamily="34" charset="0"/>
            </a:endParaRPr>
          </a:p>
          <a:p>
            <a:pPr eaLnBrk="1" hangingPunct="1">
              <a:spcBef>
                <a:spcPct val="50000"/>
              </a:spcBef>
              <a:buFontTx/>
              <a:buNone/>
            </a:pPr>
            <a:r>
              <a:rPr lang="en-US" altLang="en-US" sz="3200">
                <a:solidFill>
                  <a:srgbClr val="000000"/>
                </a:solidFill>
                <a:latin typeface="Calibri" panose="020F0502020204030204" pitchFamily="34" charset="0"/>
              </a:rPr>
              <a:t>This is place holder text, I ran out of helpful hints! Via 1.618 dolore magna aliquam erat volutpat. Wisi enim ad minim veniam, quis nostrud. Hendrerit in atsvulputate velit elitesse molescorpu at sanconsequat dolore eu feugiat nostrud exerci salourtation. Exercitation ullamcorperellsuscipit lobortis vulputate velit.  Ut latsallaoreet dolore magna aliquam erat volutpat. Wisi enim ad minimsall veniam, quis nostrud. Hendrerit in salatsvulputate velit esse milestie at consequat vel satillum dolore eutta. Quis nostrud exercitation ullamcorper et suscipit lobortis. Wisi enim adminim veniam quis. tie at consquat vel satillum dolore. Atsvulputate velit ess</a:t>
            </a:r>
            <a:r>
              <a:rPr lang="en-US" altLang="en-US" sz="3600">
                <a:solidFill>
                  <a:srgbClr val="000000"/>
                </a:solidFill>
                <a:latin typeface="Calibri" panose="020F0502020204030204" pitchFamily="34" charset="0"/>
              </a:rPr>
              <a:t>. </a:t>
            </a:r>
            <a:r>
              <a:rPr lang="en-US" altLang="en-US" sz="3200">
                <a:solidFill>
                  <a:srgbClr val="000000"/>
                </a:solidFill>
                <a:latin typeface="Calibri" panose="020F0502020204030204" pitchFamily="34" charset="0"/>
              </a:rPr>
              <a:t>Wisi enim ad minim veniam, quis nostrud. Hendrerit in atsvulputate velit elitesse molescorpu at sanconsequat dolore eu feugiat nostrud exerci salourtation. </a:t>
            </a:r>
            <a:endParaRPr lang="en-US" altLang="en-US" sz="3200" b="1">
              <a:solidFill>
                <a:srgbClr val="000000"/>
              </a:solidFill>
              <a:latin typeface="Calibri" panose="020F0502020204030204" pitchFamily="34" charset="0"/>
            </a:endParaRPr>
          </a:p>
        </p:txBody>
      </p:sp>
      <p:sp>
        <p:nvSpPr>
          <p:cNvPr id="2102" name="TextBox 87">
            <a:extLst>
              <a:ext uri="{FF2B5EF4-FFF2-40B4-BE49-F238E27FC236}">
                <a16:creationId xmlns:a16="http://schemas.microsoft.com/office/drawing/2014/main" id="{9CC26CC1-E5BF-6F45-0F83-3569C574ACDE}"/>
              </a:ext>
            </a:extLst>
          </p:cNvPr>
          <p:cNvSpPr txBox="1">
            <a:spLocks noChangeArrowheads="1"/>
          </p:cNvSpPr>
          <p:nvPr/>
        </p:nvSpPr>
        <p:spPr bwMode="auto">
          <a:xfrm>
            <a:off x="29583063" y="23936325"/>
            <a:ext cx="1364297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69875" indent="-269875">
              <a:spcBef>
                <a:spcPct val="20000"/>
              </a:spcBef>
              <a:buChar char="•"/>
              <a:defRPr sz="5300">
                <a:solidFill>
                  <a:srgbClr val="008000"/>
                </a:solidFill>
                <a:latin typeface="Cambria" panose="02040503050406030204" pitchFamily="18" charset="0"/>
                <a:ea typeface="MS PGothic" panose="020B0600070205080204" pitchFamily="34" charset="-128"/>
              </a:defRPr>
            </a:lvl1pPr>
            <a:lvl2pPr marL="742950" indent="-285750">
              <a:spcBef>
                <a:spcPct val="20000"/>
              </a:spcBef>
              <a:buFont typeface="Times" panose="02020603050405020304" pitchFamily="18" charset="0"/>
              <a:buChar char="•"/>
              <a:defRPr sz="3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62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3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3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Font typeface="Calibri" panose="020F0502020204030204" pitchFamily="34" charset="0"/>
              <a:buAutoNum type="arabicPeriod"/>
            </a:pPr>
            <a:r>
              <a:rPr lang="en-US" altLang="en-US" sz="2400">
                <a:solidFill>
                  <a:srgbClr val="000000"/>
                </a:solidFill>
                <a:latin typeface="Calibri" panose="020F0502020204030204" pitchFamily="34" charset="0"/>
              </a:rPr>
              <a:t>A smaller font size is recommended for references..</a:t>
            </a:r>
          </a:p>
          <a:p>
            <a:pPr eaLnBrk="1" hangingPunct="1">
              <a:spcBef>
                <a:spcPct val="0"/>
              </a:spcBef>
              <a:buFont typeface="Calibri" panose="020F0502020204030204" pitchFamily="34" charset="0"/>
              <a:buAutoNum type="arabicPeriod"/>
            </a:pPr>
            <a:r>
              <a:rPr lang="en-US" altLang="en-US" sz="2400">
                <a:solidFill>
                  <a:srgbClr val="000000"/>
                </a:solidFill>
                <a:latin typeface="Calibri" panose="020F0502020204030204" pitchFamily="34" charset="0"/>
              </a:rPr>
              <a:t>Hendrerit in atsvulputate velit elitesse molescorpu at sanconsequat dolore eu feugiat nostrud exerci salourtation. </a:t>
            </a:r>
          </a:p>
          <a:p>
            <a:pPr eaLnBrk="1" hangingPunct="1">
              <a:spcBef>
                <a:spcPct val="0"/>
              </a:spcBef>
              <a:buFont typeface="Calibri" panose="020F0502020204030204" pitchFamily="34" charset="0"/>
              <a:buAutoNum type="arabicPeriod"/>
            </a:pPr>
            <a:r>
              <a:rPr lang="en-US" altLang="en-US" sz="2400">
                <a:solidFill>
                  <a:srgbClr val="000000"/>
                </a:solidFill>
                <a:latin typeface="Calibri" panose="020F0502020204030204" pitchFamily="34" charset="0"/>
              </a:rPr>
              <a:t>Exercitation ullamcorperellsuscipit lobortis vulputate velit.  Ut latsallaoreet dolore magna aliquam erat volutpat. </a:t>
            </a:r>
          </a:p>
        </p:txBody>
      </p:sp>
      <p:sp>
        <p:nvSpPr>
          <p:cNvPr id="91" name="TextBox 90">
            <a:extLst>
              <a:ext uri="{FF2B5EF4-FFF2-40B4-BE49-F238E27FC236}">
                <a16:creationId xmlns:a16="http://schemas.microsoft.com/office/drawing/2014/main" id="{525E75A3-DE94-975F-8658-B039F0BEFB08}"/>
              </a:ext>
            </a:extLst>
          </p:cNvPr>
          <p:cNvSpPr txBox="1"/>
          <p:nvPr/>
        </p:nvSpPr>
        <p:spPr>
          <a:xfrm>
            <a:off x="33353375" y="27333575"/>
            <a:ext cx="6102350" cy="831850"/>
          </a:xfrm>
          <a:prstGeom prst="rect">
            <a:avLst/>
          </a:prstGeom>
          <a:noFill/>
        </p:spPr>
        <p:txBody>
          <a:bodyPr>
            <a:spAutoFit/>
          </a:bodyPr>
          <a:lstStyle/>
          <a:p>
            <a:pPr algn="ctr" eaLnBrk="1" hangingPunct="1">
              <a:defRPr/>
            </a:pPr>
            <a:r>
              <a:rPr lang="en-US" sz="4800" b="1" dirty="0">
                <a:solidFill>
                  <a:schemeClr val="bg1">
                    <a:lumMod val="40000"/>
                    <a:lumOff val="60000"/>
                  </a:schemeClr>
                </a:solidFill>
                <a:latin typeface="Calibri"/>
                <a:ea typeface="+mn-ea"/>
                <a:cs typeface="Calibri"/>
              </a:rPr>
              <a:t>Acknowledgements</a:t>
            </a:r>
            <a:endParaRPr lang="en-US" sz="4800" dirty="0">
              <a:solidFill>
                <a:schemeClr val="bg1">
                  <a:lumMod val="40000"/>
                  <a:lumOff val="60000"/>
                </a:schemeClr>
              </a:solidFill>
              <a:latin typeface="Arial Black" pitchFamily="59" charset="0"/>
              <a:ea typeface="+mn-ea"/>
            </a:endParaRPr>
          </a:p>
        </p:txBody>
      </p:sp>
      <p:sp>
        <p:nvSpPr>
          <p:cNvPr id="95" name="Rounded Rectangle 94">
            <a:extLst>
              <a:ext uri="{FF2B5EF4-FFF2-40B4-BE49-F238E27FC236}">
                <a16:creationId xmlns:a16="http://schemas.microsoft.com/office/drawing/2014/main" id="{722D875F-EDD7-B51C-12F8-6BA83ECEF443}"/>
              </a:ext>
            </a:extLst>
          </p:cNvPr>
          <p:cNvSpPr>
            <a:spLocks noChangeArrowheads="1"/>
          </p:cNvSpPr>
          <p:nvPr/>
        </p:nvSpPr>
        <p:spPr bwMode="auto">
          <a:xfrm>
            <a:off x="29406850" y="7797800"/>
            <a:ext cx="14173200" cy="13695363"/>
          </a:xfrm>
          <a:prstGeom prst="roundRect">
            <a:avLst>
              <a:gd name="adj" fmla="val 3574"/>
            </a:avLst>
          </a:prstGeom>
          <a:noFill/>
          <a:ln w="76200">
            <a:solidFill>
              <a:srgbClr val="E1E9B6"/>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solidFill>
                  <a:srgbClr val="FFFFFF"/>
                </a:solidFill>
              </a14:hiddenFill>
            </a:ext>
          </a:extLst>
        </p:spPr>
        <p:txBody>
          <a:bodyPr anchor="ctr"/>
          <a:lstStyle/>
          <a:p>
            <a:pPr algn="ctr" eaLnBrk="1" hangingPunct="1">
              <a:defRPr/>
            </a:pPr>
            <a:endParaRPr lang="en-US" dirty="0">
              <a:solidFill>
                <a:schemeClr val="lt1"/>
              </a:solidFill>
              <a:latin typeface="+mn-lt"/>
              <a:ea typeface="+mn-ea"/>
            </a:endParaRPr>
          </a:p>
        </p:txBody>
      </p:sp>
      <p:sp>
        <p:nvSpPr>
          <p:cNvPr id="96" name="Rounded Rectangle 95">
            <a:extLst>
              <a:ext uri="{FF2B5EF4-FFF2-40B4-BE49-F238E27FC236}">
                <a16:creationId xmlns:a16="http://schemas.microsoft.com/office/drawing/2014/main" id="{95749B64-E209-5893-C4DD-31ACD5CAC362}"/>
              </a:ext>
            </a:extLst>
          </p:cNvPr>
          <p:cNvSpPr>
            <a:spLocks noChangeArrowheads="1"/>
          </p:cNvSpPr>
          <p:nvPr/>
        </p:nvSpPr>
        <p:spPr bwMode="auto">
          <a:xfrm>
            <a:off x="14855825" y="7797800"/>
            <a:ext cx="14173200" cy="24644350"/>
          </a:xfrm>
          <a:prstGeom prst="roundRect">
            <a:avLst>
              <a:gd name="adj" fmla="val 3116"/>
            </a:avLst>
          </a:prstGeom>
          <a:noFill/>
          <a:ln w="76200">
            <a:solidFill>
              <a:srgbClr val="E1E9B6"/>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solidFill>
                  <a:srgbClr val="FFFFFF"/>
                </a:solidFill>
              </a14:hiddenFill>
            </a:ext>
          </a:extLst>
        </p:spPr>
        <p:txBody>
          <a:bodyPr anchor="ctr"/>
          <a:lstStyle/>
          <a:p>
            <a:pPr algn="ctr" eaLnBrk="1" hangingPunct="1">
              <a:defRPr/>
            </a:pPr>
            <a:endParaRPr lang="en-US" dirty="0">
              <a:solidFill>
                <a:schemeClr val="lt1"/>
              </a:solidFill>
              <a:latin typeface="+mn-lt"/>
              <a:ea typeface="+mn-ea"/>
            </a:endParaRPr>
          </a:p>
        </p:txBody>
      </p:sp>
      <p:sp>
        <p:nvSpPr>
          <p:cNvPr id="97" name="Rounded Rectangle 96">
            <a:extLst>
              <a:ext uri="{FF2B5EF4-FFF2-40B4-BE49-F238E27FC236}">
                <a16:creationId xmlns:a16="http://schemas.microsoft.com/office/drawing/2014/main" id="{B9E73CA7-AAC9-2D58-BB17-F2BE24372CF1}"/>
              </a:ext>
            </a:extLst>
          </p:cNvPr>
          <p:cNvSpPr>
            <a:spLocks noChangeArrowheads="1"/>
          </p:cNvSpPr>
          <p:nvPr/>
        </p:nvSpPr>
        <p:spPr bwMode="auto">
          <a:xfrm>
            <a:off x="304800" y="7797800"/>
            <a:ext cx="14173200" cy="8951913"/>
          </a:xfrm>
          <a:prstGeom prst="roundRect">
            <a:avLst>
              <a:gd name="adj" fmla="val 3875"/>
            </a:avLst>
          </a:prstGeom>
          <a:noFill/>
          <a:ln w="76200">
            <a:solidFill>
              <a:srgbClr val="E1E9B6"/>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solidFill>
                  <a:srgbClr val="FFFFFF"/>
                </a:solidFill>
              </a14:hiddenFill>
            </a:ext>
          </a:extLst>
        </p:spPr>
        <p:txBody>
          <a:bodyPr anchor="ctr"/>
          <a:lstStyle/>
          <a:p>
            <a:pPr algn="ctr" eaLnBrk="1" hangingPunct="1">
              <a:defRPr/>
            </a:pPr>
            <a:endParaRPr lang="en-US" dirty="0">
              <a:solidFill>
                <a:schemeClr val="lt1"/>
              </a:solidFill>
              <a:latin typeface="+mn-lt"/>
              <a:ea typeface="+mn-ea"/>
            </a:endParaRPr>
          </a:p>
        </p:txBody>
      </p:sp>
      <p:sp>
        <p:nvSpPr>
          <p:cNvPr id="98" name="Rounded Rectangle 97">
            <a:extLst>
              <a:ext uri="{FF2B5EF4-FFF2-40B4-BE49-F238E27FC236}">
                <a16:creationId xmlns:a16="http://schemas.microsoft.com/office/drawing/2014/main" id="{F32A2F8C-19D3-BAF6-57A9-F9A1BC99226F}"/>
              </a:ext>
            </a:extLst>
          </p:cNvPr>
          <p:cNvSpPr>
            <a:spLocks noChangeArrowheads="1"/>
          </p:cNvSpPr>
          <p:nvPr/>
        </p:nvSpPr>
        <p:spPr bwMode="auto">
          <a:xfrm>
            <a:off x="304800" y="18383250"/>
            <a:ext cx="14173200" cy="14058900"/>
          </a:xfrm>
          <a:prstGeom prst="roundRect">
            <a:avLst>
              <a:gd name="adj" fmla="val 3389"/>
            </a:avLst>
          </a:prstGeom>
          <a:noFill/>
          <a:ln w="76200">
            <a:solidFill>
              <a:srgbClr val="E1E9B6"/>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solidFill>
                  <a:srgbClr val="FFFFFF"/>
                </a:solidFill>
              </a14:hiddenFill>
            </a:ext>
          </a:extLst>
        </p:spPr>
        <p:txBody>
          <a:bodyPr anchor="ctr"/>
          <a:lstStyle/>
          <a:p>
            <a:pPr algn="ctr" eaLnBrk="1" hangingPunct="1">
              <a:defRPr/>
            </a:pPr>
            <a:endParaRPr lang="en-US" dirty="0">
              <a:solidFill>
                <a:schemeClr val="lt1"/>
              </a:solidFill>
              <a:latin typeface="+mn-lt"/>
              <a:ea typeface="+mn-ea"/>
            </a:endParaRPr>
          </a:p>
        </p:txBody>
      </p:sp>
      <p:sp>
        <p:nvSpPr>
          <p:cNvPr id="81" name="Rounded Rectangle 80">
            <a:extLst>
              <a:ext uri="{FF2B5EF4-FFF2-40B4-BE49-F238E27FC236}">
                <a16:creationId xmlns:a16="http://schemas.microsoft.com/office/drawing/2014/main" id="{58D64449-B09A-DE9F-1467-F4E90A0A3BCF}"/>
              </a:ext>
            </a:extLst>
          </p:cNvPr>
          <p:cNvSpPr>
            <a:spLocks noChangeArrowheads="1"/>
          </p:cNvSpPr>
          <p:nvPr/>
        </p:nvSpPr>
        <p:spPr bwMode="auto">
          <a:xfrm>
            <a:off x="304800" y="17002125"/>
            <a:ext cx="14173200" cy="1030288"/>
          </a:xfrm>
          <a:prstGeom prst="roundRect">
            <a:avLst>
              <a:gd name="adj" fmla="val 16667"/>
            </a:avLst>
          </a:prstGeom>
          <a:solidFill>
            <a:srgbClr val="382F25"/>
          </a:solidFill>
          <a:ln w="76200">
            <a:solidFill>
              <a:schemeClr val="bg1"/>
            </a:solidFill>
            <a:round/>
            <a:headEnd/>
            <a:tailEnd/>
          </a:ln>
          <a:effectLst>
            <a:outerShdw blurRad="40000" dist="23000" dir="5400000" rotWithShape="0">
              <a:srgbClr val="808080">
                <a:alpha val="34998"/>
              </a:srgbClr>
            </a:outerShdw>
          </a:effectLst>
        </p:spPr>
        <p:txBody>
          <a:bodyPr anchor="ctr"/>
          <a:lstStyle/>
          <a:p>
            <a:pPr algn="ctr" eaLnBrk="1" hangingPunct="1">
              <a:defRPr/>
            </a:pPr>
            <a:endParaRPr lang="en-US" dirty="0">
              <a:solidFill>
                <a:schemeClr val="lt1"/>
              </a:solidFill>
              <a:latin typeface="+mn-lt"/>
              <a:ea typeface="+mn-ea"/>
            </a:endParaRPr>
          </a:p>
        </p:txBody>
      </p:sp>
      <p:sp>
        <p:nvSpPr>
          <p:cNvPr id="82" name="TextBox 81">
            <a:extLst>
              <a:ext uri="{FF2B5EF4-FFF2-40B4-BE49-F238E27FC236}">
                <a16:creationId xmlns:a16="http://schemas.microsoft.com/office/drawing/2014/main" id="{AB4BF80E-6DAE-66AD-DDDD-531816ADEDFB}"/>
              </a:ext>
            </a:extLst>
          </p:cNvPr>
          <p:cNvSpPr txBox="1"/>
          <p:nvPr/>
        </p:nvSpPr>
        <p:spPr>
          <a:xfrm>
            <a:off x="1406525" y="17084675"/>
            <a:ext cx="11811000" cy="831850"/>
          </a:xfrm>
          <a:prstGeom prst="rect">
            <a:avLst/>
          </a:prstGeom>
          <a:noFill/>
        </p:spPr>
        <p:txBody>
          <a:bodyPr>
            <a:spAutoFit/>
          </a:bodyPr>
          <a:lstStyle/>
          <a:p>
            <a:pPr algn="ctr" eaLnBrk="1" hangingPunct="1">
              <a:defRPr/>
            </a:pPr>
            <a:r>
              <a:rPr lang="en-US" sz="4800" b="1" dirty="0">
                <a:solidFill>
                  <a:schemeClr val="bg1">
                    <a:lumMod val="40000"/>
                    <a:lumOff val="60000"/>
                  </a:schemeClr>
                </a:solidFill>
                <a:latin typeface="Calibri"/>
                <a:ea typeface="+mn-ea"/>
                <a:cs typeface="Calibri"/>
              </a:rPr>
              <a:t>Methods</a:t>
            </a:r>
            <a:endParaRPr lang="en-US" sz="4800" dirty="0">
              <a:solidFill>
                <a:schemeClr val="bg1">
                  <a:lumMod val="40000"/>
                  <a:lumOff val="60000"/>
                </a:schemeClr>
              </a:solidFill>
              <a:latin typeface="Arial Black" pitchFamily="59" charset="0"/>
              <a:ea typeface="+mn-ea"/>
            </a:endParaRPr>
          </a:p>
        </p:txBody>
      </p:sp>
      <p:sp>
        <p:nvSpPr>
          <p:cNvPr id="56" name="Text Box 849">
            <a:extLst>
              <a:ext uri="{FF2B5EF4-FFF2-40B4-BE49-F238E27FC236}">
                <a16:creationId xmlns:a16="http://schemas.microsoft.com/office/drawing/2014/main" id="{1947FC6A-D27A-2E6F-71B0-AA05B535FFDA}"/>
              </a:ext>
            </a:extLst>
          </p:cNvPr>
          <p:cNvSpPr txBox="1">
            <a:spLocks noChangeArrowheads="1"/>
          </p:cNvSpPr>
          <p:nvPr/>
        </p:nvSpPr>
        <p:spPr bwMode="auto">
          <a:xfrm>
            <a:off x="23337838" y="13017500"/>
            <a:ext cx="5476875" cy="4325938"/>
          </a:xfrm>
          <a:prstGeom prst="rect">
            <a:avLst/>
          </a:prstGeom>
          <a:noFill/>
          <a:ln w="9525">
            <a:noFill/>
            <a:miter lim="800000"/>
            <a:headEnd/>
            <a:tailEnd/>
          </a:ln>
        </p:spPr>
        <p:txBody>
          <a:bodyPr lIns="200290" tIns="100145" rIns="200290" bIns="100145">
            <a:spAutoFit/>
          </a:bodyPr>
          <a:lstStyle/>
          <a:p>
            <a:pPr defTabSz="2003425" eaLnBrk="1" hangingPunct="1">
              <a:defRPr/>
            </a:pPr>
            <a:r>
              <a:rPr lang="en-US" sz="3600" b="1" dirty="0">
                <a:solidFill>
                  <a:srgbClr val="663300"/>
                </a:solidFill>
                <a:latin typeface="+mj-lt"/>
                <a:ea typeface="+mn-ea"/>
              </a:rPr>
              <a:t>Figure 1</a:t>
            </a:r>
            <a:r>
              <a:rPr lang="en-US" sz="2800" b="1" dirty="0">
                <a:solidFill>
                  <a:srgbClr val="663300"/>
                </a:solidFill>
                <a:latin typeface="+mj-lt"/>
                <a:ea typeface="+mn-ea"/>
              </a:rPr>
              <a:t>. </a:t>
            </a:r>
            <a:r>
              <a:rPr lang="en-US" sz="2800" dirty="0">
                <a:solidFill>
                  <a:srgbClr val="000000"/>
                </a:solidFill>
                <a:latin typeface="+mj-lt"/>
                <a:ea typeface="+mn-ea"/>
              </a:rPr>
              <a:t>This graph was made in Excel, copied and pasted into PowerPoint. It is easily edited by double clicking on elements. Remember to resize graph holding down the shift or alt key at the</a:t>
            </a:r>
            <a:br>
              <a:rPr lang="en-US" sz="2800" dirty="0">
                <a:solidFill>
                  <a:srgbClr val="000000"/>
                </a:solidFill>
                <a:latin typeface="+mj-lt"/>
                <a:ea typeface="+mn-ea"/>
              </a:rPr>
            </a:br>
            <a:r>
              <a:rPr lang="en-US" sz="2800" dirty="0">
                <a:solidFill>
                  <a:srgbClr val="000000"/>
                </a:solidFill>
                <a:latin typeface="+mj-lt"/>
                <a:ea typeface="+mn-ea"/>
              </a:rPr>
              <a:t>same time as you are dragging to resize.</a:t>
            </a:r>
          </a:p>
          <a:p>
            <a:pPr defTabSz="2003425" eaLnBrk="1" hangingPunct="1">
              <a:defRPr/>
            </a:pPr>
            <a:endParaRPr lang="en-US" sz="3600" dirty="0">
              <a:solidFill>
                <a:schemeClr val="accent5">
                  <a:lumMod val="50000"/>
                </a:schemeClr>
              </a:solidFill>
              <a:latin typeface="+mj-lt"/>
              <a:ea typeface="+mn-ea"/>
            </a:endParaRPr>
          </a:p>
        </p:txBody>
      </p:sp>
      <p:sp>
        <p:nvSpPr>
          <p:cNvPr id="2111" name="Text Box 849">
            <a:extLst>
              <a:ext uri="{FF2B5EF4-FFF2-40B4-BE49-F238E27FC236}">
                <a16:creationId xmlns:a16="http://schemas.microsoft.com/office/drawing/2014/main" id="{1F7DD427-7383-C64B-D11B-683D74C0C051}"/>
              </a:ext>
            </a:extLst>
          </p:cNvPr>
          <p:cNvSpPr txBox="1">
            <a:spLocks noChangeArrowheads="1"/>
          </p:cNvSpPr>
          <p:nvPr/>
        </p:nvSpPr>
        <p:spPr bwMode="auto">
          <a:xfrm>
            <a:off x="23337838" y="18064163"/>
            <a:ext cx="5476875" cy="389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00290" tIns="100145" rIns="200290" bIns="100145">
            <a:spAutoFit/>
          </a:bodyPr>
          <a:lstStyle>
            <a:lvl1pPr defTabSz="2003425">
              <a:spcBef>
                <a:spcPct val="20000"/>
              </a:spcBef>
              <a:buChar char="•"/>
              <a:defRPr sz="5300">
                <a:solidFill>
                  <a:srgbClr val="008000"/>
                </a:solidFill>
                <a:latin typeface="Cambria" panose="02040503050406030204" pitchFamily="18" charset="0"/>
                <a:ea typeface="MS PGothic" panose="020B0600070205080204" pitchFamily="34" charset="-128"/>
              </a:defRPr>
            </a:lvl1pPr>
            <a:lvl2pPr marL="742950" indent="-285750" defTabSz="2003425">
              <a:spcBef>
                <a:spcPct val="20000"/>
              </a:spcBef>
              <a:buFont typeface="Times" panose="02020603050405020304" pitchFamily="18" charset="0"/>
              <a:buChar char="•"/>
              <a:defRPr sz="3500">
                <a:solidFill>
                  <a:schemeClr val="tx1"/>
                </a:solidFill>
                <a:latin typeface="Times New Roman" panose="02020603050405020304" pitchFamily="18" charset="0"/>
                <a:ea typeface="MS PGothic" panose="020B0600070205080204" pitchFamily="34" charset="-128"/>
              </a:defRPr>
            </a:lvl2pPr>
            <a:lvl3pPr marL="1143000" indent="-228600" defTabSz="2003425">
              <a:spcBef>
                <a:spcPct val="20000"/>
              </a:spcBef>
              <a:buChar char="•"/>
              <a:defRPr sz="16200">
                <a:solidFill>
                  <a:schemeClr val="tx1"/>
                </a:solidFill>
                <a:latin typeface="Times New Roman" panose="02020603050405020304" pitchFamily="18" charset="0"/>
                <a:ea typeface="MS PGothic" panose="020B0600070205080204" pitchFamily="34" charset="-128"/>
              </a:defRPr>
            </a:lvl3pPr>
            <a:lvl4pPr marL="1600200" indent="-228600" defTabSz="2003425">
              <a:spcBef>
                <a:spcPct val="20000"/>
              </a:spcBef>
              <a:buChar char="–"/>
              <a:defRPr sz="13600">
                <a:solidFill>
                  <a:schemeClr val="tx1"/>
                </a:solidFill>
                <a:latin typeface="Times New Roman" panose="02020603050405020304" pitchFamily="18" charset="0"/>
                <a:ea typeface="MS PGothic" panose="020B0600070205080204" pitchFamily="34" charset="-128"/>
              </a:defRPr>
            </a:lvl4pPr>
            <a:lvl5pPr marL="2057400" indent="-228600" defTabSz="2003425">
              <a:spcBef>
                <a:spcPct val="20000"/>
              </a:spcBef>
              <a:buChar char="»"/>
              <a:defRPr sz="13600">
                <a:solidFill>
                  <a:schemeClr val="tx1"/>
                </a:solidFill>
                <a:latin typeface="Times New Roman" panose="02020603050405020304" pitchFamily="18" charset="0"/>
                <a:ea typeface="MS PGothic" panose="020B0600070205080204" pitchFamily="34" charset="-128"/>
              </a:defRPr>
            </a:lvl5pPr>
            <a:lvl6pPr marL="25146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6pPr>
            <a:lvl7pPr marL="29718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7pPr>
            <a:lvl8pPr marL="34290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8pPr>
            <a:lvl9pPr marL="3886200" indent="-228600" defTabSz="2003425"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FontTx/>
              <a:buNone/>
            </a:pPr>
            <a:r>
              <a:rPr lang="en-US" altLang="en-US" sz="3600" b="1">
                <a:solidFill>
                  <a:srgbClr val="663300"/>
                </a:solidFill>
                <a:latin typeface="Calibri" panose="020F0502020204030204" pitchFamily="34" charset="0"/>
              </a:rPr>
              <a:t>Figure 2</a:t>
            </a:r>
            <a:r>
              <a:rPr lang="en-US" altLang="en-US" sz="2800" b="1">
                <a:solidFill>
                  <a:srgbClr val="663300"/>
                </a:solidFill>
                <a:latin typeface="Calibri" panose="020F0502020204030204" pitchFamily="34" charset="0"/>
              </a:rPr>
              <a:t>. </a:t>
            </a:r>
            <a:r>
              <a:rPr lang="en-US" altLang="en-US" sz="2800" b="1">
                <a:solidFill>
                  <a:srgbClr val="000000"/>
                </a:solidFill>
                <a:latin typeface="Calibri" panose="020F0502020204030204" pitchFamily="34" charset="0"/>
              </a:rPr>
              <a:t>There are times you may want to use this first line ad a </a:t>
            </a:r>
            <a:r>
              <a:rPr lang="ja-JP" altLang="en-US" sz="2800" b="1">
                <a:solidFill>
                  <a:srgbClr val="000000"/>
                </a:solidFill>
                <a:latin typeface="Calibri" panose="020F0502020204030204" pitchFamily="34" charset="0"/>
              </a:rPr>
              <a:t>‘</a:t>
            </a:r>
            <a:r>
              <a:rPr lang="en-US" altLang="ja-JP" sz="2800" b="1">
                <a:solidFill>
                  <a:srgbClr val="000000"/>
                </a:solidFill>
                <a:latin typeface="Calibri" panose="020F0502020204030204" pitchFamily="34" charset="0"/>
              </a:rPr>
              <a:t>title</a:t>
            </a:r>
            <a:r>
              <a:rPr lang="ja-JP" altLang="en-US" sz="2800" b="1">
                <a:solidFill>
                  <a:srgbClr val="000000"/>
                </a:solidFill>
                <a:latin typeface="Calibri" panose="020F0502020204030204" pitchFamily="34" charset="0"/>
              </a:rPr>
              <a:t>’</a:t>
            </a:r>
            <a:r>
              <a:rPr lang="en-US" altLang="ja-JP" sz="2800" b="1">
                <a:solidFill>
                  <a:srgbClr val="000000"/>
                </a:solidFill>
                <a:latin typeface="Calibri" panose="020F0502020204030204" pitchFamily="34" charset="0"/>
              </a:rPr>
              <a:t> for your figure. </a:t>
            </a:r>
            <a:r>
              <a:rPr lang="en-US" altLang="ja-JP" sz="2800">
                <a:solidFill>
                  <a:srgbClr val="000000"/>
                </a:solidFill>
                <a:latin typeface="Calibri" panose="020F0502020204030204" pitchFamily="34" charset="0"/>
              </a:rPr>
              <a:t>If you make your graph in PowerPoint, it is much easier to edit using the formatting palette. This graph was made in PowerPoint.</a:t>
            </a:r>
            <a:endParaRPr lang="en-US" altLang="ja-JP" sz="2800" b="1">
              <a:solidFill>
                <a:srgbClr val="000000"/>
              </a:solidFill>
              <a:latin typeface="Calibri" panose="020F0502020204030204" pitchFamily="34" charset="0"/>
            </a:endParaRPr>
          </a:p>
          <a:p>
            <a:pPr eaLnBrk="1" hangingPunct="1">
              <a:spcBef>
                <a:spcPct val="0"/>
              </a:spcBef>
              <a:buFontTx/>
              <a:buNone/>
            </a:pPr>
            <a:endParaRPr lang="en-US" altLang="en-US" sz="3600">
              <a:solidFill>
                <a:srgbClr val="331900"/>
              </a:solidFill>
              <a:latin typeface="Calibri" panose="020F0502020204030204" pitchFamily="34" charset="0"/>
            </a:endParaRPr>
          </a:p>
        </p:txBody>
      </p:sp>
      <p:graphicFrame>
        <p:nvGraphicFramePr>
          <p:cNvPr id="41" name="Table 40">
            <a:extLst>
              <a:ext uri="{FF2B5EF4-FFF2-40B4-BE49-F238E27FC236}">
                <a16:creationId xmlns:a16="http://schemas.microsoft.com/office/drawing/2014/main" id="{90B966E8-1597-C7EB-A53D-EDE0E6EBE411}"/>
              </a:ext>
            </a:extLst>
          </p:cNvPr>
          <p:cNvGraphicFramePr>
            <a:graphicFrameLocks noGrp="1"/>
          </p:cNvGraphicFramePr>
          <p:nvPr/>
        </p:nvGraphicFramePr>
        <p:xfrm>
          <a:off x="2443163" y="28762325"/>
          <a:ext cx="9953625" cy="3443290"/>
        </p:xfrm>
        <a:graphic>
          <a:graphicData uri="http://schemas.openxmlformats.org/drawingml/2006/table">
            <a:tbl>
              <a:tblPr/>
              <a:tblGrid>
                <a:gridCol w="1990517">
                  <a:extLst>
                    <a:ext uri="{9D8B030D-6E8A-4147-A177-3AD203B41FA5}">
                      <a16:colId xmlns:a16="http://schemas.microsoft.com/office/drawing/2014/main" val="20000"/>
                    </a:ext>
                  </a:extLst>
                </a:gridCol>
                <a:gridCol w="1990517">
                  <a:extLst>
                    <a:ext uri="{9D8B030D-6E8A-4147-A177-3AD203B41FA5}">
                      <a16:colId xmlns:a16="http://schemas.microsoft.com/office/drawing/2014/main" val="20001"/>
                    </a:ext>
                  </a:extLst>
                </a:gridCol>
                <a:gridCol w="1990517">
                  <a:extLst>
                    <a:ext uri="{9D8B030D-6E8A-4147-A177-3AD203B41FA5}">
                      <a16:colId xmlns:a16="http://schemas.microsoft.com/office/drawing/2014/main" val="20002"/>
                    </a:ext>
                  </a:extLst>
                </a:gridCol>
                <a:gridCol w="1990517">
                  <a:extLst>
                    <a:ext uri="{9D8B030D-6E8A-4147-A177-3AD203B41FA5}">
                      <a16:colId xmlns:a16="http://schemas.microsoft.com/office/drawing/2014/main" val="20003"/>
                    </a:ext>
                  </a:extLst>
                </a:gridCol>
                <a:gridCol w="1991557">
                  <a:extLst>
                    <a:ext uri="{9D8B030D-6E8A-4147-A177-3AD203B41FA5}">
                      <a16:colId xmlns:a16="http://schemas.microsoft.com/office/drawing/2014/main" val="20004"/>
                    </a:ext>
                  </a:extLst>
                </a:gridCol>
              </a:tblGrid>
              <a:tr h="688658">
                <a:tc>
                  <a:txBody>
                    <a:bodyPr/>
                    <a:lstStyle/>
                    <a:p>
                      <a:pPr marL="0" marR="0">
                        <a:lnSpc>
                          <a:spcPct val="115000"/>
                        </a:lnSpc>
                        <a:spcBef>
                          <a:spcPts val="0"/>
                        </a:spcBef>
                        <a:spcAft>
                          <a:spcPts val="0"/>
                        </a:spcAft>
                      </a:pPr>
                      <a:endParaRPr lang="en-US" sz="1800" b="1"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9BBB59"/>
                    </a:solidFill>
                  </a:tcPr>
                </a:tc>
                <a:tc>
                  <a:txBody>
                    <a:bodyPr/>
                    <a:lstStyle/>
                    <a:p>
                      <a:pPr marL="0" marR="0">
                        <a:lnSpc>
                          <a:spcPct val="115000"/>
                        </a:lnSpc>
                        <a:spcBef>
                          <a:spcPts val="0"/>
                        </a:spcBef>
                        <a:spcAft>
                          <a:spcPts val="0"/>
                        </a:spcAft>
                      </a:pPr>
                      <a:r>
                        <a:rPr lang="en-US" sz="3900" b="1" dirty="0">
                          <a:solidFill>
                            <a:srgbClr val="FFFFFF"/>
                          </a:solidFill>
                          <a:latin typeface="Arial Narrow" pitchFamily="34" charset="0"/>
                          <a:ea typeface="Calibri"/>
                          <a:cs typeface="Times New Roman"/>
                        </a:rPr>
                        <a:t>Week 1</a:t>
                      </a:r>
                      <a:endParaRPr lang="en-US" sz="1800" b="1"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9BBB59"/>
                    </a:solidFill>
                  </a:tcPr>
                </a:tc>
                <a:tc>
                  <a:txBody>
                    <a:bodyPr/>
                    <a:lstStyle/>
                    <a:p>
                      <a:pPr marL="0" marR="0">
                        <a:lnSpc>
                          <a:spcPct val="115000"/>
                        </a:lnSpc>
                        <a:spcBef>
                          <a:spcPts val="0"/>
                        </a:spcBef>
                        <a:spcAft>
                          <a:spcPts val="0"/>
                        </a:spcAft>
                      </a:pPr>
                      <a:r>
                        <a:rPr lang="en-US" sz="3900" b="1" dirty="0">
                          <a:solidFill>
                            <a:srgbClr val="FFFFFF"/>
                          </a:solidFill>
                          <a:latin typeface="Arial Narrow" pitchFamily="34" charset="0"/>
                          <a:ea typeface="Calibri"/>
                          <a:cs typeface="Times New Roman"/>
                        </a:rPr>
                        <a:t>Week 2</a:t>
                      </a:r>
                      <a:endParaRPr lang="en-US" sz="1800" b="1"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9BBB59"/>
                    </a:solidFill>
                  </a:tcPr>
                </a:tc>
                <a:tc>
                  <a:txBody>
                    <a:bodyPr/>
                    <a:lstStyle/>
                    <a:p>
                      <a:pPr marL="0" marR="0">
                        <a:lnSpc>
                          <a:spcPct val="115000"/>
                        </a:lnSpc>
                        <a:spcBef>
                          <a:spcPts val="0"/>
                        </a:spcBef>
                        <a:spcAft>
                          <a:spcPts val="0"/>
                        </a:spcAft>
                      </a:pPr>
                      <a:r>
                        <a:rPr lang="en-US" sz="3900" b="1">
                          <a:solidFill>
                            <a:srgbClr val="FFFFFF"/>
                          </a:solidFill>
                          <a:latin typeface="Arial Narrow" pitchFamily="34" charset="0"/>
                          <a:ea typeface="Calibri"/>
                          <a:cs typeface="Times New Roman"/>
                        </a:rPr>
                        <a:t>Week 3</a:t>
                      </a:r>
                      <a:endParaRPr lang="en-US" sz="1800" b="1">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9BBB59"/>
                    </a:solidFill>
                  </a:tcPr>
                </a:tc>
                <a:tc>
                  <a:txBody>
                    <a:bodyPr/>
                    <a:lstStyle/>
                    <a:p>
                      <a:pPr marL="0" marR="0">
                        <a:lnSpc>
                          <a:spcPct val="115000"/>
                        </a:lnSpc>
                        <a:spcBef>
                          <a:spcPts val="0"/>
                        </a:spcBef>
                        <a:spcAft>
                          <a:spcPts val="0"/>
                        </a:spcAft>
                      </a:pPr>
                      <a:r>
                        <a:rPr lang="en-US" sz="3900" b="1">
                          <a:solidFill>
                            <a:srgbClr val="FFFFFF"/>
                          </a:solidFill>
                          <a:latin typeface="Arial Narrow" pitchFamily="34" charset="0"/>
                          <a:ea typeface="Calibri"/>
                          <a:cs typeface="Times New Roman"/>
                        </a:rPr>
                        <a:t>Week 4</a:t>
                      </a:r>
                      <a:endParaRPr lang="en-US" sz="1800" b="1">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9BBB59"/>
                    </a:solidFill>
                  </a:tcPr>
                </a:tc>
                <a:extLst>
                  <a:ext uri="{0D108BD9-81ED-4DB2-BD59-A6C34878D82A}">
                    <a16:rowId xmlns:a16="http://schemas.microsoft.com/office/drawing/2014/main" val="10000"/>
                  </a:ext>
                </a:extLst>
              </a:tr>
              <a:tr h="688658">
                <a:tc>
                  <a:txBody>
                    <a:bodyPr/>
                    <a:lstStyle/>
                    <a:p>
                      <a:pPr marL="0" marR="0">
                        <a:lnSpc>
                          <a:spcPct val="115000"/>
                        </a:lnSpc>
                        <a:spcBef>
                          <a:spcPts val="0"/>
                        </a:spcBef>
                        <a:spcAft>
                          <a:spcPts val="0"/>
                        </a:spcAft>
                      </a:pPr>
                      <a:r>
                        <a:rPr lang="en-US" sz="3900" b="1">
                          <a:latin typeface="Arial Narrow" pitchFamily="34" charset="0"/>
                          <a:ea typeface="Calibri"/>
                          <a:cs typeface="Times New Roman"/>
                        </a:rPr>
                        <a:t>Coffee</a:t>
                      </a:r>
                      <a:endParaRPr lang="en-US" sz="1800" b="1">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E6EED5"/>
                    </a:solidFill>
                  </a:tcPr>
                </a:tc>
                <a:tc>
                  <a:txBody>
                    <a:bodyPr/>
                    <a:lstStyle/>
                    <a:p>
                      <a:pPr marL="0" marR="0">
                        <a:lnSpc>
                          <a:spcPct val="115000"/>
                        </a:lnSpc>
                        <a:spcBef>
                          <a:spcPts val="0"/>
                        </a:spcBef>
                        <a:spcAft>
                          <a:spcPts val="0"/>
                        </a:spcAft>
                      </a:pPr>
                      <a:r>
                        <a:rPr lang="en-US" sz="3900" b="0" dirty="0">
                          <a:latin typeface="Arial Narrow" pitchFamily="34" charset="0"/>
                          <a:ea typeface="Calibri"/>
                          <a:cs typeface="Times New Roman"/>
                        </a:rPr>
                        <a:t>48902</a:t>
                      </a:r>
                      <a:endParaRPr lang="en-US" sz="1800" b="0"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E6EED5"/>
                    </a:solidFill>
                  </a:tcPr>
                </a:tc>
                <a:tc>
                  <a:txBody>
                    <a:bodyPr/>
                    <a:lstStyle/>
                    <a:p>
                      <a:pPr marL="0" marR="0">
                        <a:lnSpc>
                          <a:spcPct val="115000"/>
                        </a:lnSpc>
                        <a:spcBef>
                          <a:spcPts val="0"/>
                        </a:spcBef>
                        <a:spcAft>
                          <a:spcPts val="0"/>
                        </a:spcAft>
                      </a:pPr>
                      <a:r>
                        <a:rPr lang="en-US" sz="3900" b="0" dirty="0">
                          <a:latin typeface="Arial Narrow" pitchFamily="34" charset="0"/>
                          <a:ea typeface="Calibri"/>
                          <a:cs typeface="Times New Roman"/>
                        </a:rPr>
                        <a:t>4893</a:t>
                      </a:r>
                      <a:endParaRPr lang="en-US" sz="1800" b="0"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E6EED5"/>
                    </a:solidFill>
                  </a:tcPr>
                </a:tc>
                <a:tc>
                  <a:txBody>
                    <a:bodyPr/>
                    <a:lstStyle/>
                    <a:p>
                      <a:pPr marL="0" marR="0">
                        <a:lnSpc>
                          <a:spcPct val="115000"/>
                        </a:lnSpc>
                        <a:spcBef>
                          <a:spcPts val="0"/>
                        </a:spcBef>
                        <a:spcAft>
                          <a:spcPts val="0"/>
                        </a:spcAft>
                      </a:pPr>
                      <a:r>
                        <a:rPr lang="en-US" sz="3900" b="0" dirty="0">
                          <a:latin typeface="Arial Narrow" pitchFamily="34" charset="0"/>
                          <a:ea typeface="Calibri"/>
                          <a:cs typeface="Times New Roman"/>
                        </a:rPr>
                        <a:t>3889.5</a:t>
                      </a:r>
                      <a:endParaRPr lang="en-US" sz="1800" b="0"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E6EED5"/>
                    </a:solidFill>
                  </a:tcPr>
                </a:tc>
                <a:tc>
                  <a:txBody>
                    <a:bodyPr/>
                    <a:lstStyle/>
                    <a:p>
                      <a:pPr marL="0" marR="0">
                        <a:lnSpc>
                          <a:spcPct val="115000"/>
                        </a:lnSpc>
                        <a:spcBef>
                          <a:spcPts val="0"/>
                        </a:spcBef>
                        <a:spcAft>
                          <a:spcPts val="0"/>
                        </a:spcAft>
                      </a:pPr>
                      <a:r>
                        <a:rPr lang="en-US" sz="3900" b="0" dirty="0">
                          <a:latin typeface="Arial Narrow" pitchFamily="34" charset="0"/>
                          <a:ea typeface="Calibri"/>
                          <a:cs typeface="Times New Roman"/>
                        </a:rPr>
                        <a:t>02938.5</a:t>
                      </a:r>
                      <a:endParaRPr lang="en-US" sz="1800" b="0"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E6EED5"/>
                    </a:solidFill>
                  </a:tcPr>
                </a:tc>
                <a:extLst>
                  <a:ext uri="{0D108BD9-81ED-4DB2-BD59-A6C34878D82A}">
                    <a16:rowId xmlns:a16="http://schemas.microsoft.com/office/drawing/2014/main" val="10001"/>
                  </a:ext>
                </a:extLst>
              </a:tr>
              <a:tr h="688658">
                <a:tc>
                  <a:txBody>
                    <a:bodyPr/>
                    <a:lstStyle/>
                    <a:p>
                      <a:pPr marL="0" marR="0">
                        <a:lnSpc>
                          <a:spcPct val="115000"/>
                        </a:lnSpc>
                        <a:spcBef>
                          <a:spcPts val="0"/>
                        </a:spcBef>
                        <a:spcAft>
                          <a:spcPts val="0"/>
                        </a:spcAft>
                      </a:pPr>
                      <a:r>
                        <a:rPr lang="en-US" sz="3900" b="1">
                          <a:latin typeface="Arial Narrow" pitchFamily="34" charset="0"/>
                          <a:ea typeface="Calibri"/>
                          <a:cs typeface="Times New Roman"/>
                        </a:rPr>
                        <a:t>Oj</a:t>
                      </a:r>
                      <a:endParaRPr lang="en-US" sz="1800" b="1">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tcPr>
                </a:tc>
                <a:tc>
                  <a:txBody>
                    <a:bodyPr/>
                    <a:lstStyle/>
                    <a:p>
                      <a:pPr marL="0" marR="0">
                        <a:lnSpc>
                          <a:spcPct val="115000"/>
                        </a:lnSpc>
                        <a:spcBef>
                          <a:spcPts val="0"/>
                        </a:spcBef>
                        <a:spcAft>
                          <a:spcPts val="0"/>
                        </a:spcAft>
                      </a:pPr>
                      <a:r>
                        <a:rPr lang="en-US" sz="3900" b="0">
                          <a:latin typeface="Arial Narrow" pitchFamily="34" charset="0"/>
                          <a:ea typeface="Calibri"/>
                          <a:cs typeface="Times New Roman"/>
                        </a:rPr>
                        <a:t>89320</a:t>
                      </a:r>
                      <a:endParaRPr lang="en-US" sz="1800" b="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tcPr>
                </a:tc>
                <a:tc>
                  <a:txBody>
                    <a:bodyPr/>
                    <a:lstStyle/>
                    <a:p>
                      <a:pPr marL="0" marR="0">
                        <a:lnSpc>
                          <a:spcPct val="115000"/>
                        </a:lnSpc>
                        <a:spcBef>
                          <a:spcPts val="0"/>
                        </a:spcBef>
                        <a:spcAft>
                          <a:spcPts val="0"/>
                        </a:spcAft>
                      </a:pPr>
                      <a:r>
                        <a:rPr lang="en-US" sz="3900" b="0" dirty="0">
                          <a:latin typeface="Arial Narrow" pitchFamily="34" charset="0"/>
                          <a:ea typeface="Calibri"/>
                          <a:cs typeface="Times New Roman"/>
                        </a:rPr>
                        <a:t>3899</a:t>
                      </a:r>
                      <a:endParaRPr lang="en-US" sz="1800" b="0"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tcPr>
                </a:tc>
                <a:tc>
                  <a:txBody>
                    <a:bodyPr/>
                    <a:lstStyle/>
                    <a:p>
                      <a:pPr marL="0" marR="0">
                        <a:lnSpc>
                          <a:spcPct val="115000"/>
                        </a:lnSpc>
                        <a:spcBef>
                          <a:spcPts val="0"/>
                        </a:spcBef>
                        <a:spcAft>
                          <a:spcPts val="0"/>
                        </a:spcAft>
                      </a:pPr>
                      <a:r>
                        <a:rPr lang="en-US" sz="3900" b="0" dirty="0">
                          <a:latin typeface="Arial Narrow" pitchFamily="34" charset="0"/>
                          <a:ea typeface="Calibri"/>
                          <a:cs typeface="Times New Roman"/>
                        </a:rPr>
                        <a:t>9384.6</a:t>
                      </a:r>
                      <a:endParaRPr lang="en-US" sz="1800" b="0"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tcPr>
                </a:tc>
                <a:tc>
                  <a:txBody>
                    <a:bodyPr/>
                    <a:lstStyle/>
                    <a:p>
                      <a:pPr marL="0" marR="0">
                        <a:lnSpc>
                          <a:spcPct val="115000"/>
                        </a:lnSpc>
                        <a:spcBef>
                          <a:spcPts val="0"/>
                        </a:spcBef>
                        <a:spcAft>
                          <a:spcPts val="0"/>
                        </a:spcAft>
                      </a:pPr>
                      <a:r>
                        <a:rPr lang="en-US" sz="3900" b="0" dirty="0">
                          <a:latin typeface="Arial Narrow" pitchFamily="34" charset="0"/>
                          <a:ea typeface="Calibri"/>
                          <a:cs typeface="Times New Roman"/>
                        </a:rPr>
                        <a:t>49805.2</a:t>
                      </a:r>
                      <a:endParaRPr lang="en-US" sz="1800" b="0"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tcPr>
                </a:tc>
                <a:extLst>
                  <a:ext uri="{0D108BD9-81ED-4DB2-BD59-A6C34878D82A}">
                    <a16:rowId xmlns:a16="http://schemas.microsoft.com/office/drawing/2014/main" val="10002"/>
                  </a:ext>
                </a:extLst>
              </a:tr>
              <a:tr h="688658">
                <a:tc>
                  <a:txBody>
                    <a:bodyPr/>
                    <a:lstStyle/>
                    <a:p>
                      <a:pPr marL="0" marR="0">
                        <a:lnSpc>
                          <a:spcPct val="115000"/>
                        </a:lnSpc>
                        <a:spcBef>
                          <a:spcPts val="0"/>
                        </a:spcBef>
                        <a:spcAft>
                          <a:spcPts val="0"/>
                        </a:spcAft>
                      </a:pPr>
                      <a:r>
                        <a:rPr lang="en-US" sz="3900" b="1">
                          <a:latin typeface="Arial Narrow" pitchFamily="34" charset="0"/>
                          <a:ea typeface="Calibri"/>
                          <a:cs typeface="Times New Roman"/>
                        </a:rPr>
                        <a:t>Water</a:t>
                      </a:r>
                      <a:endParaRPr lang="en-US" sz="1800" b="1">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E6EED5"/>
                    </a:solidFill>
                  </a:tcPr>
                </a:tc>
                <a:tc>
                  <a:txBody>
                    <a:bodyPr/>
                    <a:lstStyle/>
                    <a:p>
                      <a:pPr marL="0" marR="0">
                        <a:lnSpc>
                          <a:spcPct val="115000"/>
                        </a:lnSpc>
                        <a:spcBef>
                          <a:spcPts val="0"/>
                        </a:spcBef>
                        <a:spcAft>
                          <a:spcPts val="0"/>
                        </a:spcAft>
                      </a:pPr>
                      <a:r>
                        <a:rPr lang="en-US" sz="3900" b="0">
                          <a:latin typeface="Arial Narrow" pitchFamily="34" charset="0"/>
                          <a:ea typeface="Calibri"/>
                          <a:cs typeface="Times New Roman"/>
                        </a:rPr>
                        <a:t>4930</a:t>
                      </a:r>
                      <a:endParaRPr lang="en-US" sz="1800" b="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E6EED5"/>
                    </a:solidFill>
                  </a:tcPr>
                </a:tc>
                <a:tc>
                  <a:txBody>
                    <a:bodyPr/>
                    <a:lstStyle/>
                    <a:p>
                      <a:pPr marL="0" marR="0">
                        <a:lnSpc>
                          <a:spcPct val="115000"/>
                        </a:lnSpc>
                        <a:spcBef>
                          <a:spcPts val="0"/>
                        </a:spcBef>
                        <a:spcAft>
                          <a:spcPts val="0"/>
                        </a:spcAft>
                      </a:pPr>
                      <a:r>
                        <a:rPr lang="en-US" sz="3900" b="0">
                          <a:latin typeface="Arial Narrow" pitchFamily="34" charset="0"/>
                          <a:ea typeface="Calibri"/>
                          <a:cs typeface="Times New Roman"/>
                        </a:rPr>
                        <a:t>0090</a:t>
                      </a:r>
                      <a:endParaRPr lang="en-US" sz="1800" b="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E6EED5"/>
                    </a:solidFill>
                  </a:tcPr>
                </a:tc>
                <a:tc>
                  <a:txBody>
                    <a:bodyPr/>
                    <a:lstStyle/>
                    <a:p>
                      <a:pPr marL="0" marR="0">
                        <a:lnSpc>
                          <a:spcPct val="115000"/>
                        </a:lnSpc>
                        <a:spcBef>
                          <a:spcPts val="0"/>
                        </a:spcBef>
                        <a:spcAft>
                          <a:spcPts val="0"/>
                        </a:spcAft>
                      </a:pPr>
                      <a:r>
                        <a:rPr lang="en-US" sz="3900" b="0" dirty="0">
                          <a:latin typeface="Arial Narrow" pitchFamily="34" charset="0"/>
                          <a:ea typeface="Calibri"/>
                          <a:cs typeface="Times New Roman"/>
                        </a:rPr>
                        <a:t>4905.54</a:t>
                      </a:r>
                      <a:endParaRPr lang="en-US" sz="1800" b="0"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E6EED5"/>
                    </a:solidFill>
                  </a:tcPr>
                </a:tc>
                <a:tc>
                  <a:txBody>
                    <a:bodyPr/>
                    <a:lstStyle/>
                    <a:p>
                      <a:pPr marL="0" marR="0">
                        <a:lnSpc>
                          <a:spcPct val="115000"/>
                        </a:lnSpc>
                        <a:spcBef>
                          <a:spcPts val="0"/>
                        </a:spcBef>
                        <a:spcAft>
                          <a:spcPts val="0"/>
                        </a:spcAft>
                      </a:pPr>
                      <a:r>
                        <a:rPr lang="en-US" sz="3900" b="0" dirty="0">
                          <a:latin typeface="Arial Narrow" pitchFamily="34" charset="0"/>
                          <a:ea typeface="Calibri"/>
                          <a:cs typeface="Times New Roman"/>
                        </a:rPr>
                        <a:t>5900.1</a:t>
                      </a:r>
                      <a:endParaRPr lang="en-US" sz="1800" b="0"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solidFill>
                      <a:srgbClr val="E6EED5"/>
                    </a:solidFill>
                  </a:tcPr>
                </a:tc>
                <a:extLst>
                  <a:ext uri="{0D108BD9-81ED-4DB2-BD59-A6C34878D82A}">
                    <a16:rowId xmlns:a16="http://schemas.microsoft.com/office/drawing/2014/main" val="10003"/>
                  </a:ext>
                </a:extLst>
              </a:tr>
              <a:tr h="688658">
                <a:tc>
                  <a:txBody>
                    <a:bodyPr/>
                    <a:lstStyle/>
                    <a:p>
                      <a:pPr marL="0" marR="0">
                        <a:lnSpc>
                          <a:spcPct val="115000"/>
                        </a:lnSpc>
                        <a:spcBef>
                          <a:spcPts val="0"/>
                        </a:spcBef>
                        <a:spcAft>
                          <a:spcPts val="0"/>
                        </a:spcAft>
                      </a:pPr>
                      <a:r>
                        <a:rPr lang="en-US" sz="3900" b="1" dirty="0">
                          <a:latin typeface="Arial Narrow" pitchFamily="34" charset="0"/>
                          <a:ea typeface="Calibri"/>
                          <a:cs typeface="Times New Roman"/>
                        </a:rPr>
                        <a:t>Cider</a:t>
                      </a:r>
                      <a:endParaRPr lang="en-US" sz="1800" b="1" dirty="0">
                        <a:latin typeface="Arial Narrow" pitchFamily="34" charset="0"/>
                        <a:ea typeface="Calibri"/>
                        <a:cs typeface="Times New Roman"/>
                      </a:endParaRPr>
                    </a:p>
                  </a:txBody>
                  <a:tcPr marL="112259" marR="112259" marT="0" marB="0">
                    <a:lnL w="12700" cap="flat" cmpd="sng" algn="ctr">
                      <a:solidFill>
                        <a:srgbClr val="EAF1DD"/>
                      </a:solidFill>
                      <a:prstDash val="solid"/>
                      <a:round/>
                      <a:headEnd type="none" w="med" len="med"/>
                      <a:tailEnd type="none" w="med" len="med"/>
                    </a:lnL>
                    <a:lnR>
                      <a:noFill/>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tcPr>
                </a:tc>
                <a:tc>
                  <a:txBody>
                    <a:bodyPr/>
                    <a:lstStyle/>
                    <a:p>
                      <a:pPr marL="0" marR="0">
                        <a:lnSpc>
                          <a:spcPct val="115000"/>
                        </a:lnSpc>
                        <a:spcBef>
                          <a:spcPts val="0"/>
                        </a:spcBef>
                        <a:spcAft>
                          <a:spcPts val="0"/>
                        </a:spcAft>
                      </a:pPr>
                      <a:r>
                        <a:rPr lang="en-US" sz="3900" b="0">
                          <a:latin typeface="Arial Narrow" pitchFamily="34" charset="0"/>
                          <a:ea typeface="Calibri"/>
                          <a:cs typeface="Times New Roman"/>
                        </a:rPr>
                        <a:t>59069</a:t>
                      </a:r>
                      <a:endParaRPr lang="en-US" sz="1800" b="0">
                        <a:latin typeface="Arial Narrow" pitchFamily="34" charset="0"/>
                        <a:ea typeface="Calibri"/>
                        <a:cs typeface="Times New Roman"/>
                      </a:endParaRPr>
                    </a:p>
                  </a:txBody>
                  <a:tcPr marL="112259" marR="112259" marT="0" marB="0">
                    <a:lnL>
                      <a:noFill/>
                    </a:lnL>
                    <a:lnR>
                      <a:noFill/>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tcPr>
                </a:tc>
                <a:tc>
                  <a:txBody>
                    <a:bodyPr/>
                    <a:lstStyle/>
                    <a:p>
                      <a:pPr marL="0" marR="0">
                        <a:lnSpc>
                          <a:spcPct val="115000"/>
                        </a:lnSpc>
                        <a:spcBef>
                          <a:spcPts val="0"/>
                        </a:spcBef>
                        <a:spcAft>
                          <a:spcPts val="0"/>
                        </a:spcAft>
                      </a:pPr>
                      <a:r>
                        <a:rPr lang="en-US" sz="3900" b="0">
                          <a:latin typeface="Arial Narrow" pitchFamily="34" charset="0"/>
                          <a:ea typeface="Calibri"/>
                          <a:cs typeface="Times New Roman"/>
                        </a:rPr>
                        <a:t>50039</a:t>
                      </a:r>
                      <a:endParaRPr lang="en-US" sz="1800" b="0">
                        <a:latin typeface="Arial Narrow" pitchFamily="34" charset="0"/>
                        <a:ea typeface="Calibri"/>
                        <a:cs typeface="Times New Roman"/>
                      </a:endParaRPr>
                    </a:p>
                  </a:txBody>
                  <a:tcPr marL="112259" marR="112259" marT="0" marB="0">
                    <a:lnL>
                      <a:noFill/>
                    </a:lnL>
                    <a:lnR>
                      <a:noFill/>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tcPr>
                </a:tc>
                <a:tc>
                  <a:txBody>
                    <a:bodyPr/>
                    <a:lstStyle/>
                    <a:p>
                      <a:pPr marL="0" marR="0">
                        <a:lnSpc>
                          <a:spcPct val="115000"/>
                        </a:lnSpc>
                        <a:spcBef>
                          <a:spcPts val="0"/>
                        </a:spcBef>
                        <a:spcAft>
                          <a:spcPts val="0"/>
                        </a:spcAft>
                      </a:pPr>
                      <a:r>
                        <a:rPr lang="en-US" sz="3900" b="0" dirty="0">
                          <a:latin typeface="Arial Narrow" pitchFamily="34" charset="0"/>
                          <a:ea typeface="Calibri"/>
                          <a:cs typeface="Times New Roman"/>
                        </a:rPr>
                        <a:t>50985</a:t>
                      </a:r>
                      <a:endParaRPr lang="en-US" sz="1800" b="0" dirty="0">
                        <a:latin typeface="Arial Narrow" pitchFamily="34" charset="0"/>
                        <a:ea typeface="Calibri"/>
                        <a:cs typeface="Times New Roman"/>
                      </a:endParaRPr>
                    </a:p>
                  </a:txBody>
                  <a:tcPr marL="112259" marR="112259" marT="0" marB="0">
                    <a:lnL>
                      <a:noFill/>
                    </a:lnL>
                    <a:lnR>
                      <a:noFill/>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tcPr>
                </a:tc>
                <a:tc>
                  <a:txBody>
                    <a:bodyPr/>
                    <a:lstStyle/>
                    <a:p>
                      <a:pPr marL="0" marR="0">
                        <a:lnSpc>
                          <a:spcPct val="115000"/>
                        </a:lnSpc>
                        <a:spcBef>
                          <a:spcPts val="0"/>
                        </a:spcBef>
                        <a:spcAft>
                          <a:spcPts val="0"/>
                        </a:spcAft>
                      </a:pPr>
                      <a:r>
                        <a:rPr lang="en-US" sz="3900" b="0" dirty="0">
                          <a:latin typeface="Arial Narrow" pitchFamily="34" charset="0"/>
                          <a:ea typeface="Calibri"/>
                          <a:cs typeface="Times New Roman"/>
                        </a:rPr>
                        <a:t>03988.6</a:t>
                      </a:r>
                      <a:endParaRPr lang="en-US" sz="1800" b="0" dirty="0">
                        <a:latin typeface="Arial Narrow" pitchFamily="34" charset="0"/>
                        <a:ea typeface="Calibri"/>
                        <a:cs typeface="Times New Roman"/>
                      </a:endParaRPr>
                    </a:p>
                  </a:txBody>
                  <a:tcPr marL="112259" marR="112259" marT="0" marB="0">
                    <a:lnL>
                      <a:noFill/>
                    </a:lnL>
                    <a:lnR w="12700" cap="flat" cmpd="sng" algn="ctr">
                      <a:solidFill>
                        <a:srgbClr val="EAF1DD"/>
                      </a:solidFill>
                      <a:prstDash val="solid"/>
                      <a:round/>
                      <a:headEnd type="none" w="med" len="med"/>
                      <a:tailEnd type="none" w="med" len="med"/>
                    </a:lnR>
                    <a:lnT w="12700" cap="flat" cmpd="sng" algn="ctr">
                      <a:solidFill>
                        <a:srgbClr val="EAF1DD"/>
                      </a:solidFill>
                      <a:prstDash val="solid"/>
                      <a:round/>
                      <a:headEnd type="none" w="med" len="med"/>
                      <a:tailEnd type="none" w="med" len="med"/>
                    </a:lnT>
                    <a:lnB w="12700" cap="flat" cmpd="sng" algn="ctr">
                      <a:solidFill>
                        <a:srgbClr val="EAF1DD"/>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pic>
        <p:nvPicPr>
          <p:cNvPr id="2151" name="Picture 9" descr="C:\Users\rseay\Desktop\UAB MSTP Logos\MSSRP_Update\MSSRP.tif">
            <a:extLst>
              <a:ext uri="{FF2B5EF4-FFF2-40B4-BE49-F238E27FC236}">
                <a16:creationId xmlns:a16="http://schemas.microsoft.com/office/drawing/2014/main" id="{EF1BDD6F-33F2-E30B-0170-E2A946D89F5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l="9686" t="25481" r="19836" b="39482"/>
          <a:stretch>
            <a:fillRect/>
          </a:stretch>
        </p:blipFill>
        <p:spPr bwMode="auto">
          <a:xfrm>
            <a:off x="558800" y="849313"/>
            <a:ext cx="9858375" cy="437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2" name="TextBox 87">
            <a:extLst>
              <a:ext uri="{FF2B5EF4-FFF2-40B4-BE49-F238E27FC236}">
                <a16:creationId xmlns:a16="http://schemas.microsoft.com/office/drawing/2014/main" id="{9F456EF1-0C94-6943-3F25-591001275539}"/>
              </a:ext>
            </a:extLst>
          </p:cNvPr>
          <p:cNvSpPr txBox="1">
            <a:spLocks noChangeArrowheads="1"/>
          </p:cNvSpPr>
          <p:nvPr/>
        </p:nvSpPr>
        <p:spPr bwMode="auto">
          <a:xfrm>
            <a:off x="29748163" y="28679775"/>
            <a:ext cx="131667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5300">
                <a:solidFill>
                  <a:srgbClr val="008000"/>
                </a:solidFill>
                <a:latin typeface="Cambria" panose="02040503050406030204" pitchFamily="18" charset="0"/>
                <a:ea typeface="MS PGothic" panose="020B0600070205080204" pitchFamily="34" charset="-128"/>
              </a:defRPr>
            </a:lvl1pPr>
            <a:lvl2pPr marL="742950" indent="-285750">
              <a:spcBef>
                <a:spcPct val="20000"/>
              </a:spcBef>
              <a:buFont typeface="Times" panose="02020603050405020304" pitchFamily="18" charset="0"/>
              <a:buChar char="•"/>
              <a:defRPr sz="3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62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3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3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36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FontTx/>
              <a:buNone/>
            </a:pPr>
            <a:r>
              <a:rPr lang="en-US" altLang="en-US" sz="2400">
                <a:solidFill>
                  <a:srgbClr val="000000"/>
                </a:solidFill>
                <a:latin typeface="Calibri" panose="020F0502020204030204" pitchFamily="34" charset="0"/>
              </a:rPr>
              <a:t>Research for this project was supported by the National Heart, Lung, and Blood Institute of the National Institutes of Health under award T35HL007473. The content is solely the responsibility of the authors and does not necessarily represent the official views of the NIH. </a:t>
            </a:r>
          </a:p>
        </p:txBody>
      </p:sp>
      <p:pic>
        <p:nvPicPr>
          <p:cNvPr id="3" name="Picture 2" descr="Shape&#10;&#10;Description automatically generated with medium confidence">
            <a:extLst>
              <a:ext uri="{FF2B5EF4-FFF2-40B4-BE49-F238E27FC236}">
                <a16:creationId xmlns:a16="http://schemas.microsoft.com/office/drawing/2014/main" id="{17439410-1907-857B-1A23-6C480BB5E58D}"/>
              </a:ext>
            </a:extLst>
          </p:cNvPr>
          <p:cNvPicPr>
            <a:picLocks noChangeAspect="1"/>
          </p:cNvPicPr>
          <p:nvPr/>
        </p:nvPicPr>
        <p:blipFill>
          <a:blip r:embed="rId7"/>
          <a:stretch>
            <a:fillRect/>
          </a:stretch>
        </p:blipFill>
        <p:spPr>
          <a:xfrm>
            <a:off x="36677460" y="31181039"/>
            <a:ext cx="6689230" cy="1421987"/>
          </a:xfrm>
          <a:prstGeom prst="rect">
            <a:avLst/>
          </a:prstGeom>
        </p:spPr>
      </p:pic>
    </p:spTree>
  </p:cSld>
  <p:clrMapOvr>
    <a:masterClrMapping/>
  </p:clrMapOvr>
</p:sld>
</file>

<file path=ppt/theme/theme1.xml><?xml version="1.0" encoding="utf-8"?>
<a:theme xmlns:a="http://schemas.openxmlformats.org/drawingml/2006/main" name="CORE">
  <a:themeElements>
    <a:clrScheme name="CORE">
      <a:dk1>
        <a:srgbClr val="333300"/>
      </a:dk1>
      <a:lt1>
        <a:srgbClr val="99CC00"/>
      </a:lt1>
      <a:dk2>
        <a:srgbClr val="666600"/>
      </a:dk2>
      <a:lt2>
        <a:srgbClr val="FFFFFF"/>
      </a:lt2>
      <a:accent1>
        <a:srgbClr val="99CC00"/>
      </a:accent1>
      <a:accent2>
        <a:srgbClr val="009900"/>
      </a:accent2>
      <a:accent3>
        <a:srgbClr val="FF6633"/>
      </a:accent3>
      <a:accent4>
        <a:srgbClr val="993300"/>
      </a:accent4>
      <a:accent5>
        <a:srgbClr val="663300"/>
      </a:accent5>
      <a:accent6>
        <a:srgbClr val="996600"/>
      </a:accent6>
      <a:hlink>
        <a:srgbClr val="CC9933"/>
      </a:hlink>
      <a:folHlink>
        <a:srgbClr val="996600"/>
      </a:folHlink>
    </a:clrScheme>
    <a:fontScheme name="Office 2">
      <a:majorFont>
        <a:latin typeface="Calibri"/>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CORE">
    <a:dk1>
      <a:srgbClr val="333300"/>
    </a:dk1>
    <a:lt1>
      <a:srgbClr val="99CC00"/>
    </a:lt1>
    <a:dk2>
      <a:srgbClr val="666600"/>
    </a:dk2>
    <a:lt2>
      <a:srgbClr val="FFFFFF"/>
    </a:lt2>
    <a:accent1>
      <a:srgbClr val="99CC00"/>
    </a:accent1>
    <a:accent2>
      <a:srgbClr val="009900"/>
    </a:accent2>
    <a:accent3>
      <a:srgbClr val="FF6633"/>
    </a:accent3>
    <a:accent4>
      <a:srgbClr val="993300"/>
    </a:accent4>
    <a:accent5>
      <a:srgbClr val="663300"/>
    </a:accent5>
    <a:accent6>
      <a:srgbClr val="996600"/>
    </a:accent6>
    <a:hlink>
      <a:srgbClr val="CC9933"/>
    </a:hlink>
    <a:folHlink>
      <a:srgbClr val="996600"/>
    </a:folHlink>
  </a:clrScheme>
  <a:fontScheme name="Office 2">
    <a:majorFont>
      <a:latin typeface="Calibri"/>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ORE">
    <a:dk1>
      <a:srgbClr val="333300"/>
    </a:dk1>
    <a:lt1>
      <a:srgbClr val="99CC00"/>
    </a:lt1>
    <a:dk2>
      <a:srgbClr val="666600"/>
    </a:dk2>
    <a:lt2>
      <a:srgbClr val="FFFFFF"/>
    </a:lt2>
    <a:accent1>
      <a:srgbClr val="99CC00"/>
    </a:accent1>
    <a:accent2>
      <a:srgbClr val="009900"/>
    </a:accent2>
    <a:accent3>
      <a:srgbClr val="FF6633"/>
    </a:accent3>
    <a:accent4>
      <a:srgbClr val="993300"/>
    </a:accent4>
    <a:accent5>
      <a:srgbClr val="663300"/>
    </a:accent5>
    <a:accent6>
      <a:srgbClr val="996600"/>
    </a:accent6>
    <a:hlink>
      <a:srgbClr val="CC9933"/>
    </a:hlink>
    <a:folHlink>
      <a:srgbClr val="996600"/>
    </a:folHlink>
  </a:clrScheme>
  <a:fontScheme name="Office 2">
    <a:majorFont>
      <a:latin typeface="Calibri"/>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CORE.thmx</Template>
  <TotalTime>1836</TotalTime>
  <Words>1314</Words>
  <Application>Microsoft Office PowerPoint</Application>
  <PresentationFormat>Custom</PresentationFormat>
  <Paragraphs>84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 Black</vt:lpstr>
      <vt:lpstr>MS PGothic</vt:lpstr>
      <vt:lpstr>Arial</vt:lpstr>
      <vt:lpstr>Calibri</vt:lpstr>
      <vt:lpstr>Cambria</vt:lpstr>
      <vt:lpstr>Times New Roman</vt:lpstr>
      <vt:lpstr>Times</vt:lpstr>
      <vt:lpstr>Arial Narrow</vt:lpstr>
      <vt:lpstr>CORE</vt:lpstr>
      <vt:lpstr>PowerPoint Presentation</vt:lpstr>
    </vt:vector>
  </TitlesOfParts>
  <Company>IMTS-Ohio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Peggy Sattler</dc:creator>
  <cp:lastModifiedBy>Huneycutt, Samantha Marie</cp:lastModifiedBy>
  <cp:revision>56</cp:revision>
  <cp:lastPrinted>2009-08-04T13:53:20Z</cp:lastPrinted>
  <dcterms:created xsi:type="dcterms:W3CDTF">2009-08-10T20:20:21Z</dcterms:created>
  <dcterms:modified xsi:type="dcterms:W3CDTF">2022-08-17T15:46:50Z</dcterms:modified>
</cp:coreProperties>
</file>