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8404800" cy="51206400"/>
  <p:notesSz cx="6858000" cy="9144000"/>
  <p:defaultTextStyle>
    <a:defPPr>
      <a:defRPr lang="en-US"/>
    </a:defPPr>
    <a:lvl1pPr algn="l" defTabSz="2397125" rtl="0" eaLnBrk="0" fontAlgn="base" hangingPunct="0">
      <a:spcBef>
        <a:spcPct val="0"/>
      </a:spcBef>
      <a:spcAft>
        <a:spcPct val="0"/>
      </a:spcAft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397125" indent="-1520825" algn="l" defTabSz="2397125" rtl="0" eaLnBrk="0" fontAlgn="base" hangingPunct="0">
      <a:spcBef>
        <a:spcPct val="0"/>
      </a:spcBef>
      <a:spcAft>
        <a:spcPct val="0"/>
      </a:spcAft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800600" indent="-3049588" algn="l" defTabSz="2397125" rtl="0" eaLnBrk="0" fontAlgn="base" hangingPunct="0">
      <a:spcBef>
        <a:spcPct val="0"/>
      </a:spcBef>
      <a:spcAft>
        <a:spcPct val="0"/>
      </a:spcAft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7205663" indent="-4575175" algn="l" defTabSz="2397125" rtl="0" eaLnBrk="0" fontAlgn="base" hangingPunct="0">
      <a:spcBef>
        <a:spcPct val="0"/>
      </a:spcBef>
      <a:spcAft>
        <a:spcPct val="0"/>
      </a:spcAft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9607550" indent="-6103938" algn="l" defTabSz="2397125" rtl="0" eaLnBrk="0" fontAlgn="base" hangingPunct="0">
      <a:spcBef>
        <a:spcPct val="0"/>
      </a:spcBef>
      <a:spcAft>
        <a:spcPct val="0"/>
      </a:spcAft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9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128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E7E7E7"/>
    <a:srgbClr val="F5DF3D"/>
    <a:srgbClr val="FFFF66"/>
    <a:srgbClr val="CCCC00"/>
    <a:srgbClr val="002A00"/>
    <a:srgbClr val="005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312" autoAdjust="0"/>
  </p:normalViewPr>
  <p:slideViewPr>
    <p:cSldViewPr snapToObjects="1" showGuides="1">
      <p:cViewPr varScale="1">
        <p:scale>
          <a:sx n="14" d="100"/>
          <a:sy n="14" d="100"/>
        </p:scale>
        <p:origin x="3528" y="80"/>
      </p:cViewPr>
      <p:guideLst>
        <p:guide orient="horz" pos="16128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83BF06D-E7AB-6DC0-C3F6-23B185E053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400614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C27CEB-0220-B493-EF3F-7C7FA48DC2F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2400614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E6450F0-CC13-4AF5-A071-477D28C5E97A}" type="datetimeFigureOut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BCD545-3E2F-284A-0B0E-07459CC653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7E5E545-A19C-84E3-3D34-1722BF40F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1BDE7-5B85-0581-02E1-AD1B23571D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400614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80458-B05E-0CAE-20D4-4C3441255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2400300" eaLnBrk="1" hangingPunct="1">
              <a:defRPr sz="1200"/>
            </a:lvl1pPr>
          </a:lstStyle>
          <a:p>
            <a:fld id="{A60BE895-62B6-4225-813B-D4512D961B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749425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3125" algn="l" defTabSz="1749425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49425" algn="l" defTabSz="1749425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25725" algn="l" defTabSz="1749425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02025" algn="l" defTabSz="1749425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80878" algn="l" defTabSz="175235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57054" algn="l" defTabSz="175235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33230" algn="l" defTabSz="175235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09405" algn="l" defTabSz="175235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319B970A-94D0-7ADF-5095-89B18BD45A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B51C90DE-310A-42C2-C527-4C5391C490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635960F8-D91E-DE12-1384-4CBB83FC24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2400300">
              <a:spcBef>
                <a:spcPct val="30000"/>
              </a:spcBef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400300">
              <a:spcBef>
                <a:spcPct val="30000"/>
              </a:spcBef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400300">
              <a:spcBef>
                <a:spcPct val="30000"/>
              </a:spcBef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400300">
              <a:spcBef>
                <a:spcPct val="30000"/>
              </a:spcBef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400300">
              <a:spcBef>
                <a:spcPct val="30000"/>
              </a:spcBef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400300" eaLnBrk="0" fontAlgn="base" hangingPunct="0">
              <a:spcBef>
                <a:spcPct val="3000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400300" eaLnBrk="0" fontAlgn="base" hangingPunct="0">
              <a:spcBef>
                <a:spcPct val="3000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400300" eaLnBrk="0" fontAlgn="base" hangingPunct="0">
              <a:spcBef>
                <a:spcPct val="3000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400300" eaLnBrk="0" fontAlgn="base" hangingPunct="0">
              <a:spcBef>
                <a:spcPct val="3000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62703F-FCAC-4DAA-82F4-7E6E90ADD839}" type="slidenum">
              <a:rPr lang="en-US" altLang="en-US" sz="12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5907176"/>
            <a:ext cx="32644080" cy="109761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29016960"/>
            <a:ext cx="26883360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0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04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0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09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011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814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616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419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7DC2E-7CD7-2F63-F1B4-D8691F78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9B1D-758A-44E4-9A9E-A570076F02F9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3E456-1807-2A78-9C01-07A0ED20B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1361-BF1D-4D69-72F3-61EF24F6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4B607-7F86-42D1-A205-8F94D48D0E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91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F8B69-D38D-0580-8ECC-626484F5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5F5B3-5549-45E9-A51E-B47591DF99CF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26A9-9D9E-67F4-3DFF-BFCEFC57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C237E-F69D-69BC-770C-168E53293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DBE62-D941-440D-9734-E9F3BAD96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89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530440" y="4919138"/>
            <a:ext cx="25923240" cy="10486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0720" y="4919138"/>
            <a:ext cx="77129640" cy="10486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3A546-08CD-525D-7281-FAF650F70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CACC5-BE0E-45CA-8086-E981C5372AE3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C22C1-FDFA-7DBC-3AFA-A25A18EFA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A64A1-75E1-D090-BED6-481415BF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C5897-6C3F-442E-85C6-879BF188F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0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C3F1D-9E65-3E77-D72E-91650230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FEFE2-1265-4CA0-83E0-CD7BDC95435D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F8CF-BAF1-C39B-5D66-D9A3D308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334C7-FEB1-269D-B0EC-C8BB74A7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29815-4000-433F-92C9-8F3D29F20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23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6" y="32904856"/>
            <a:ext cx="32644080" cy="10170160"/>
          </a:xfrm>
        </p:spPr>
        <p:txBody>
          <a:bodyPr anchor="t"/>
          <a:lstStyle>
            <a:lvl1pPr algn="l">
              <a:defRPr sz="1582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6" y="21703462"/>
            <a:ext cx="32644080" cy="11201397"/>
          </a:xfrm>
        </p:spPr>
        <p:txBody>
          <a:bodyPr anchor="b"/>
          <a:lstStyle>
            <a:lvl1pPr marL="0" indent="0">
              <a:buNone/>
              <a:defRPr sz="7875">
                <a:solidFill>
                  <a:schemeClr val="tx1">
                    <a:tint val="75000"/>
                  </a:schemeClr>
                </a:solidFill>
              </a:defRPr>
            </a:lvl1pPr>
            <a:lvl2pPr marL="1802381" indent="0">
              <a:buNone/>
              <a:defRPr sz="7050">
                <a:solidFill>
                  <a:schemeClr val="tx1">
                    <a:tint val="75000"/>
                  </a:schemeClr>
                </a:solidFill>
              </a:defRPr>
            </a:lvl2pPr>
            <a:lvl3pPr marL="3604761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3pPr>
            <a:lvl4pPr marL="5407142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4pPr>
            <a:lvl5pPr marL="7209524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5pPr>
            <a:lvl6pPr marL="9011906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6pPr>
            <a:lvl7pPr marL="10814285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7pPr>
            <a:lvl8pPr marL="12616667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8pPr>
            <a:lvl9pPr marL="14419048" indent="0">
              <a:buNone/>
              <a:defRPr sz="54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8F587-50D4-35A7-469B-39D52D43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3AADC-9297-4FB5-A2BC-A5362964AAEB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6C927-26CE-C13B-C6DB-37FD2F2D8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625BE-EA20-B95E-3B9B-63CEB59D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3A3C9-B499-43D2-B18D-3E9983619C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56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720" y="28673218"/>
            <a:ext cx="51526440" cy="81112357"/>
          </a:xfrm>
        </p:spPr>
        <p:txBody>
          <a:bodyPr/>
          <a:lstStyle>
            <a:lvl1pPr>
              <a:defRPr sz="11100"/>
            </a:lvl1pPr>
            <a:lvl2pPr>
              <a:defRPr sz="9450"/>
            </a:lvl2pPr>
            <a:lvl3pPr>
              <a:defRPr sz="7875"/>
            </a:lvl3pPr>
            <a:lvl4pPr>
              <a:defRPr sz="7050"/>
            </a:lvl4pPr>
            <a:lvl5pPr>
              <a:defRPr sz="7050"/>
            </a:lvl5pPr>
            <a:lvl6pPr>
              <a:defRPr sz="7050"/>
            </a:lvl6pPr>
            <a:lvl7pPr>
              <a:defRPr sz="7050"/>
            </a:lvl7pPr>
            <a:lvl8pPr>
              <a:defRPr sz="7050"/>
            </a:lvl8pPr>
            <a:lvl9pPr>
              <a:defRPr sz="7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27240" y="28673218"/>
            <a:ext cx="51526440" cy="81112357"/>
          </a:xfrm>
        </p:spPr>
        <p:txBody>
          <a:bodyPr/>
          <a:lstStyle>
            <a:lvl1pPr>
              <a:defRPr sz="11100"/>
            </a:lvl1pPr>
            <a:lvl2pPr>
              <a:defRPr sz="9450"/>
            </a:lvl2pPr>
            <a:lvl3pPr>
              <a:defRPr sz="7875"/>
            </a:lvl3pPr>
            <a:lvl4pPr>
              <a:defRPr sz="7050"/>
            </a:lvl4pPr>
            <a:lvl5pPr>
              <a:defRPr sz="7050"/>
            </a:lvl5pPr>
            <a:lvl6pPr>
              <a:defRPr sz="7050"/>
            </a:lvl6pPr>
            <a:lvl7pPr>
              <a:defRPr sz="7050"/>
            </a:lvl7pPr>
            <a:lvl8pPr>
              <a:defRPr sz="7050"/>
            </a:lvl8pPr>
            <a:lvl9pPr>
              <a:defRPr sz="7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238888-C0F7-EB31-60EC-B9A66808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C28E5-B9BA-461C-B48C-312207850266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94234A-5A87-01B1-3B6A-F2552E03C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0E6F7B-DC13-353E-A77A-064589CC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668CC-D3EB-4777-9C8D-B3FCD93462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8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2050629"/>
            <a:ext cx="34564320" cy="8534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11462177"/>
            <a:ext cx="16968791" cy="4776891"/>
          </a:xfrm>
        </p:spPr>
        <p:txBody>
          <a:bodyPr anchor="b"/>
          <a:lstStyle>
            <a:lvl1pPr marL="0" indent="0">
              <a:buNone/>
              <a:defRPr sz="9450" b="1"/>
            </a:lvl1pPr>
            <a:lvl2pPr marL="1802381" indent="0">
              <a:buNone/>
              <a:defRPr sz="7875" b="1"/>
            </a:lvl2pPr>
            <a:lvl3pPr marL="3604761" indent="0">
              <a:buNone/>
              <a:defRPr sz="7050" b="1"/>
            </a:lvl3pPr>
            <a:lvl4pPr marL="5407142" indent="0">
              <a:buNone/>
              <a:defRPr sz="6300" b="1"/>
            </a:lvl4pPr>
            <a:lvl5pPr marL="7209524" indent="0">
              <a:buNone/>
              <a:defRPr sz="6300" b="1"/>
            </a:lvl5pPr>
            <a:lvl6pPr marL="9011906" indent="0">
              <a:buNone/>
              <a:defRPr sz="6300" b="1"/>
            </a:lvl6pPr>
            <a:lvl7pPr marL="10814285" indent="0">
              <a:buNone/>
              <a:defRPr sz="6300" b="1"/>
            </a:lvl7pPr>
            <a:lvl8pPr marL="12616667" indent="0">
              <a:buNone/>
              <a:defRPr sz="6300" b="1"/>
            </a:lvl8pPr>
            <a:lvl9pPr marL="14419048" indent="0">
              <a:buNone/>
              <a:defRPr sz="6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16239068"/>
            <a:ext cx="16968791" cy="29502949"/>
          </a:xfrm>
        </p:spPr>
        <p:txBody>
          <a:bodyPr/>
          <a:lstStyle>
            <a:lvl1pPr>
              <a:defRPr sz="9450"/>
            </a:lvl1pPr>
            <a:lvl2pPr>
              <a:defRPr sz="7875"/>
            </a:lvl2pPr>
            <a:lvl3pPr>
              <a:defRPr sz="705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9" y="11462177"/>
            <a:ext cx="16975455" cy="4776891"/>
          </a:xfrm>
        </p:spPr>
        <p:txBody>
          <a:bodyPr anchor="b"/>
          <a:lstStyle>
            <a:lvl1pPr marL="0" indent="0">
              <a:buNone/>
              <a:defRPr sz="9450" b="1"/>
            </a:lvl1pPr>
            <a:lvl2pPr marL="1802381" indent="0">
              <a:buNone/>
              <a:defRPr sz="7875" b="1"/>
            </a:lvl2pPr>
            <a:lvl3pPr marL="3604761" indent="0">
              <a:buNone/>
              <a:defRPr sz="7050" b="1"/>
            </a:lvl3pPr>
            <a:lvl4pPr marL="5407142" indent="0">
              <a:buNone/>
              <a:defRPr sz="6300" b="1"/>
            </a:lvl4pPr>
            <a:lvl5pPr marL="7209524" indent="0">
              <a:buNone/>
              <a:defRPr sz="6300" b="1"/>
            </a:lvl5pPr>
            <a:lvl6pPr marL="9011906" indent="0">
              <a:buNone/>
              <a:defRPr sz="6300" b="1"/>
            </a:lvl6pPr>
            <a:lvl7pPr marL="10814285" indent="0">
              <a:buNone/>
              <a:defRPr sz="6300" b="1"/>
            </a:lvl7pPr>
            <a:lvl8pPr marL="12616667" indent="0">
              <a:buNone/>
              <a:defRPr sz="6300" b="1"/>
            </a:lvl8pPr>
            <a:lvl9pPr marL="14419048" indent="0">
              <a:buNone/>
              <a:defRPr sz="6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9" y="16239068"/>
            <a:ext cx="16975455" cy="29502949"/>
          </a:xfrm>
        </p:spPr>
        <p:txBody>
          <a:bodyPr/>
          <a:lstStyle>
            <a:lvl1pPr>
              <a:defRPr sz="9450"/>
            </a:lvl1pPr>
            <a:lvl2pPr>
              <a:defRPr sz="7875"/>
            </a:lvl2pPr>
            <a:lvl3pPr>
              <a:defRPr sz="705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0181B5-3AC2-E082-7A89-238704799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EF95-19EC-4D21-8E54-DE0FA6E9F813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44547E-016C-2314-F214-02FB0C33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7598AD-752E-57FC-5F64-C02640C2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4915A-AEF5-4564-A705-BC806A3855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3754E4A-EA97-F1F1-2225-D8EE1876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C7BB6-4C71-40E3-9C69-130DAA2C019F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9AB752-A0CD-55FB-2AD0-4F9719CFB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492A80-F1B7-7F2E-D300-F2C4F9D2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C9679-0D9B-4D45-A2DE-354551C0A4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3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1F040DB-1547-632F-3A8E-B2E780E0C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BC288-5612-4640-AA14-CE8B4EF40D5B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D50B2E-D980-BEA9-EB09-F46C885A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AC5B14E-F0C2-1539-718C-E70C14391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85D43-96A4-4CC6-90B8-65BC7F802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94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4" y="2038773"/>
            <a:ext cx="12634916" cy="8676640"/>
          </a:xfrm>
        </p:spPr>
        <p:txBody>
          <a:bodyPr anchor="b"/>
          <a:lstStyle>
            <a:lvl1pPr algn="l">
              <a:defRPr sz="78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2038779"/>
            <a:ext cx="21469350" cy="43703243"/>
          </a:xfrm>
        </p:spPr>
        <p:txBody>
          <a:bodyPr/>
          <a:lstStyle>
            <a:lvl1pPr>
              <a:defRPr sz="12675"/>
            </a:lvl1pPr>
            <a:lvl2pPr>
              <a:defRPr sz="11100"/>
            </a:lvl2pPr>
            <a:lvl3pPr>
              <a:defRPr sz="9450"/>
            </a:lvl3pPr>
            <a:lvl4pPr>
              <a:defRPr sz="7875"/>
            </a:lvl4pPr>
            <a:lvl5pPr>
              <a:defRPr sz="7875"/>
            </a:lvl5pPr>
            <a:lvl6pPr>
              <a:defRPr sz="7875"/>
            </a:lvl6pPr>
            <a:lvl7pPr>
              <a:defRPr sz="7875"/>
            </a:lvl7pPr>
            <a:lvl8pPr>
              <a:defRPr sz="7875"/>
            </a:lvl8pPr>
            <a:lvl9pPr>
              <a:defRPr sz="78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4" y="10715419"/>
            <a:ext cx="12634916" cy="35026603"/>
          </a:xfrm>
        </p:spPr>
        <p:txBody>
          <a:bodyPr/>
          <a:lstStyle>
            <a:lvl1pPr marL="0" indent="0">
              <a:buNone/>
              <a:defRPr sz="5475"/>
            </a:lvl1pPr>
            <a:lvl2pPr marL="1802381" indent="0">
              <a:buNone/>
              <a:defRPr sz="4725"/>
            </a:lvl2pPr>
            <a:lvl3pPr marL="3604761" indent="0">
              <a:buNone/>
              <a:defRPr sz="3900"/>
            </a:lvl3pPr>
            <a:lvl4pPr marL="5407142" indent="0">
              <a:buNone/>
              <a:defRPr sz="3600"/>
            </a:lvl4pPr>
            <a:lvl5pPr marL="7209524" indent="0">
              <a:buNone/>
              <a:defRPr sz="3600"/>
            </a:lvl5pPr>
            <a:lvl6pPr marL="9011906" indent="0">
              <a:buNone/>
              <a:defRPr sz="3600"/>
            </a:lvl6pPr>
            <a:lvl7pPr marL="10814285" indent="0">
              <a:buNone/>
              <a:defRPr sz="3600"/>
            </a:lvl7pPr>
            <a:lvl8pPr marL="12616667" indent="0">
              <a:buNone/>
              <a:defRPr sz="3600"/>
            </a:lvl8pPr>
            <a:lvl9pPr marL="14419048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075DF5-210F-F43F-6CF4-1645BB9CB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6962B-4551-4EDA-A8CF-9D9B199FEF94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AF65DC3-9513-E02E-8227-8E905A5BF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C3F421-621B-8F18-2A20-892EADAD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EC758-C48A-4AF8-B3DC-5B130E9288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87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1" y="35844481"/>
            <a:ext cx="23042880" cy="4231643"/>
          </a:xfrm>
        </p:spPr>
        <p:txBody>
          <a:bodyPr anchor="b"/>
          <a:lstStyle>
            <a:lvl1pPr algn="l">
              <a:defRPr sz="78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1" y="4575387"/>
            <a:ext cx="23042880" cy="30723840"/>
          </a:xfrm>
        </p:spPr>
        <p:txBody>
          <a:bodyPr rtlCol="0">
            <a:normAutofit/>
          </a:bodyPr>
          <a:lstStyle>
            <a:lvl1pPr marL="0" indent="0">
              <a:buNone/>
              <a:defRPr sz="12675"/>
            </a:lvl1pPr>
            <a:lvl2pPr marL="1802381" indent="0">
              <a:buNone/>
              <a:defRPr sz="11100"/>
            </a:lvl2pPr>
            <a:lvl3pPr marL="3604761" indent="0">
              <a:buNone/>
              <a:defRPr sz="9450"/>
            </a:lvl3pPr>
            <a:lvl4pPr marL="5407142" indent="0">
              <a:buNone/>
              <a:defRPr sz="7875"/>
            </a:lvl4pPr>
            <a:lvl5pPr marL="7209524" indent="0">
              <a:buNone/>
              <a:defRPr sz="7875"/>
            </a:lvl5pPr>
            <a:lvl6pPr marL="9011906" indent="0">
              <a:buNone/>
              <a:defRPr sz="7875"/>
            </a:lvl6pPr>
            <a:lvl7pPr marL="10814285" indent="0">
              <a:buNone/>
              <a:defRPr sz="7875"/>
            </a:lvl7pPr>
            <a:lvl8pPr marL="12616667" indent="0">
              <a:buNone/>
              <a:defRPr sz="7875"/>
            </a:lvl8pPr>
            <a:lvl9pPr marL="14419048" indent="0">
              <a:buNone/>
              <a:defRPr sz="78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1" y="40076124"/>
            <a:ext cx="23042880" cy="6009637"/>
          </a:xfrm>
        </p:spPr>
        <p:txBody>
          <a:bodyPr/>
          <a:lstStyle>
            <a:lvl1pPr marL="0" indent="0">
              <a:buNone/>
              <a:defRPr sz="5475"/>
            </a:lvl1pPr>
            <a:lvl2pPr marL="1802381" indent="0">
              <a:buNone/>
              <a:defRPr sz="4725"/>
            </a:lvl2pPr>
            <a:lvl3pPr marL="3604761" indent="0">
              <a:buNone/>
              <a:defRPr sz="3900"/>
            </a:lvl3pPr>
            <a:lvl4pPr marL="5407142" indent="0">
              <a:buNone/>
              <a:defRPr sz="3600"/>
            </a:lvl4pPr>
            <a:lvl5pPr marL="7209524" indent="0">
              <a:buNone/>
              <a:defRPr sz="3600"/>
            </a:lvl5pPr>
            <a:lvl6pPr marL="9011906" indent="0">
              <a:buNone/>
              <a:defRPr sz="3600"/>
            </a:lvl6pPr>
            <a:lvl7pPr marL="10814285" indent="0">
              <a:buNone/>
              <a:defRPr sz="3600"/>
            </a:lvl7pPr>
            <a:lvl8pPr marL="12616667" indent="0">
              <a:buNone/>
              <a:defRPr sz="3600"/>
            </a:lvl8pPr>
            <a:lvl9pPr marL="14419048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6341CF-4564-F800-BF6F-06F298D4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5DC16-DB35-4681-9729-474FCDE0B6F5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B9F847-E481-B1E1-0809-27E2A8569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DBD17B2-6EC1-62D9-91C3-EDB0FFB9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62BB0-BEEC-4037-A6CA-67DF39BAA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38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FDC745-585B-1C4B-54A5-1926713D25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22463" y="2049463"/>
            <a:ext cx="34561462" cy="853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80636" tIns="240318" rIns="480636" bIns="2403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0181F46-5BF6-1AF0-6879-E66D47DD22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22463" y="11945938"/>
            <a:ext cx="34561462" cy="3379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80636" tIns="240318" rIns="480636" bIns="240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80066-A841-6B6F-EC8C-332FFC13F4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22463" y="47461488"/>
            <a:ext cx="8958262" cy="2727325"/>
          </a:xfrm>
          <a:prstGeom prst="rect">
            <a:avLst/>
          </a:prstGeom>
        </p:spPr>
        <p:txBody>
          <a:bodyPr vert="horz" wrap="square" lIns="480636" tIns="240318" rIns="480636" bIns="240318" numCol="1" anchor="ctr" anchorCtr="0" compatLnSpc="1">
            <a:prstTxWarp prst="textNoShape">
              <a:avLst/>
            </a:prstTxWarp>
          </a:bodyPr>
          <a:lstStyle>
            <a:lvl1pPr defTabSz="1798733" eaLnBrk="1" hangingPunct="1">
              <a:defRPr sz="4725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45C37E-2598-40A2-B742-2166BC8877B6}" type="datetime1">
              <a:rPr lang="en-US"/>
              <a:pPr>
                <a:defRPr/>
              </a:pPr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8F020-8813-9DC9-F8E4-656B1B9FA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123863" y="47461488"/>
            <a:ext cx="12158662" cy="2727325"/>
          </a:xfrm>
          <a:prstGeom prst="rect">
            <a:avLst/>
          </a:prstGeom>
        </p:spPr>
        <p:txBody>
          <a:bodyPr vert="horz" wrap="square" lIns="480636" tIns="240318" rIns="480636" bIns="240318" numCol="1" anchor="ctr" anchorCtr="0" compatLnSpc="1">
            <a:prstTxWarp prst="textNoShape">
              <a:avLst/>
            </a:prstTxWarp>
          </a:bodyPr>
          <a:lstStyle>
            <a:lvl1pPr algn="ctr" defTabSz="1800032" eaLnBrk="1" hangingPunct="1">
              <a:defRPr sz="4725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E07F3-0805-9A84-A58F-8BA78FBB7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525663" y="47461488"/>
            <a:ext cx="8958262" cy="2727325"/>
          </a:xfrm>
          <a:prstGeom prst="rect">
            <a:avLst/>
          </a:prstGeom>
        </p:spPr>
        <p:txBody>
          <a:bodyPr vert="horz" wrap="square" lIns="480636" tIns="240318" rIns="480636" bIns="2403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700">
                <a:solidFill>
                  <a:srgbClr val="898989"/>
                </a:solidFill>
              </a:defRPr>
            </a:lvl1pPr>
          </a:lstStyle>
          <a:p>
            <a:fld id="{F022224B-A596-41EF-B35A-758E4F2D28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97050" rtl="0" eaLnBrk="0" fontAlgn="base" hangingPunct="0">
        <a:spcBef>
          <a:spcPct val="0"/>
        </a:spcBef>
        <a:spcAft>
          <a:spcPct val="0"/>
        </a:spcAft>
        <a:defRPr sz="17400" kern="1200">
          <a:solidFill>
            <a:schemeClr val="tx1"/>
          </a:solidFill>
          <a:latin typeface="Arial"/>
          <a:ea typeface="MS PGothic" pitchFamily="34" charset="-128"/>
          <a:cs typeface="+mj-cs"/>
        </a:defRPr>
      </a:lvl1pPr>
      <a:lvl2pPr algn="ctr" defTabSz="1797050" rtl="0" eaLnBrk="0" fontAlgn="base" hangingPunct="0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  <a:ea typeface="MS PGothic" pitchFamily="34" charset="-128"/>
        </a:defRPr>
      </a:lvl2pPr>
      <a:lvl3pPr algn="ctr" defTabSz="1797050" rtl="0" eaLnBrk="0" fontAlgn="base" hangingPunct="0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  <a:ea typeface="MS PGothic" pitchFamily="34" charset="-128"/>
        </a:defRPr>
      </a:lvl3pPr>
      <a:lvl4pPr algn="ctr" defTabSz="1797050" rtl="0" eaLnBrk="0" fontAlgn="base" hangingPunct="0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  <a:ea typeface="MS PGothic" pitchFamily="34" charset="-128"/>
        </a:defRPr>
      </a:lvl4pPr>
      <a:lvl5pPr algn="ctr" defTabSz="1797050" rtl="0" eaLnBrk="0" fontAlgn="base" hangingPunct="0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  <a:ea typeface="MS PGothic" pitchFamily="34" charset="-128"/>
        </a:defRPr>
      </a:lvl5pPr>
      <a:lvl6pPr marL="657132" algn="ctr" defTabSz="1800267" rtl="0" fontAlgn="base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</a:defRPr>
      </a:lvl6pPr>
      <a:lvl7pPr marL="1314263" algn="ctr" defTabSz="1800267" rtl="0" fontAlgn="base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</a:defRPr>
      </a:lvl7pPr>
      <a:lvl8pPr marL="1971395" algn="ctr" defTabSz="1800267" rtl="0" fontAlgn="base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</a:defRPr>
      </a:lvl8pPr>
      <a:lvl9pPr marL="2628527" algn="ctr" defTabSz="1800267" rtl="0" fontAlgn="base">
        <a:spcBef>
          <a:spcPct val="0"/>
        </a:spcBef>
        <a:spcAft>
          <a:spcPct val="0"/>
        </a:spcAft>
        <a:defRPr sz="17400">
          <a:solidFill>
            <a:schemeClr val="tx1"/>
          </a:solidFill>
          <a:latin typeface="Arial" charset="0"/>
        </a:defRPr>
      </a:lvl9pPr>
    </p:titleStyle>
    <p:bodyStyle>
      <a:lvl1pPr marL="1347788" indent="-1347788" algn="l" defTabSz="1797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6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1pPr>
      <a:lvl2pPr marL="2924175" indent="-1122363" algn="l" defTabSz="1797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1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2pPr>
      <a:lvl3pPr marL="4502150" indent="-896938" algn="l" defTabSz="1797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3pPr>
      <a:lvl4pPr marL="6305550" indent="-896938" algn="l" defTabSz="1797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8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4pPr>
      <a:lvl5pPr marL="8105775" indent="-896938" algn="l" defTabSz="1797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8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5pPr>
      <a:lvl6pPr marL="9913095" indent="-901191" algn="l" defTabSz="1802381" rtl="0" eaLnBrk="1" latinLnBrk="0" hangingPunct="1">
        <a:spcBef>
          <a:spcPct val="20000"/>
        </a:spcBef>
        <a:buFont typeface="Arial"/>
        <a:buChar char="•"/>
        <a:defRPr sz="7875" kern="1200">
          <a:solidFill>
            <a:schemeClr val="tx1"/>
          </a:solidFill>
          <a:latin typeface="+mn-lt"/>
          <a:ea typeface="+mn-ea"/>
          <a:cs typeface="+mn-cs"/>
        </a:defRPr>
      </a:lvl6pPr>
      <a:lvl7pPr marL="11715476" indent="-901191" algn="l" defTabSz="1802381" rtl="0" eaLnBrk="1" latinLnBrk="0" hangingPunct="1">
        <a:spcBef>
          <a:spcPct val="20000"/>
        </a:spcBef>
        <a:buFont typeface="Arial"/>
        <a:buChar char="•"/>
        <a:defRPr sz="7875" kern="1200">
          <a:solidFill>
            <a:schemeClr val="tx1"/>
          </a:solidFill>
          <a:latin typeface="+mn-lt"/>
          <a:ea typeface="+mn-ea"/>
          <a:cs typeface="+mn-cs"/>
        </a:defRPr>
      </a:lvl7pPr>
      <a:lvl8pPr marL="13517857" indent="-901191" algn="l" defTabSz="1802381" rtl="0" eaLnBrk="1" latinLnBrk="0" hangingPunct="1">
        <a:spcBef>
          <a:spcPct val="20000"/>
        </a:spcBef>
        <a:buFont typeface="Arial"/>
        <a:buChar char="•"/>
        <a:defRPr sz="7875" kern="1200">
          <a:solidFill>
            <a:schemeClr val="tx1"/>
          </a:solidFill>
          <a:latin typeface="+mn-lt"/>
          <a:ea typeface="+mn-ea"/>
          <a:cs typeface="+mn-cs"/>
        </a:defRPr>
      </a:lvl8pPr>
      <a:lvl9pPr marL="15320237" indent="-901191" algn="l" defTabSz="1802381" rtl="0" eaLnBrk="1" latinLnBrk="0" hangingPunct="1">
        <a:spcBef>
          <a:spcPct val="20000"/>
        </a:spcBef>
        <a:buFont typeface="Arial"/>
        <a:buChar char="•"/>
        <a:defRPr sz="78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1pPr>
      <a:lvl2pPr marL="1802381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2pPr>
      <a:lvl3pPr marL="3604761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3pPr>
      <a:lvl4pPr marL="5407142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4pPr>
      <a:lvl5pPr marL="7209524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5pPr>
      <a:lvl6pPr marL="9011906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6pPr>
      <a:lvl7pPr marL="10814285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7pPr>
      <a:lvl8pPr marL="12616667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8pPr>
      <a:lvl9pPr marL="14419048" algn="l" defTabSz="1802381" rtl="0" eaLnBrk="1" latinLnBrk="0" hangingPunct="1">
        <a:defRPr sz="7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>
            <a:extLst>
              <a:ext uri="{FF2B5EF4-FFF2-40B4-BE49-F238E27FC236}">
                <a16:creationId xmlns:a16="http://schemas.microsoft.com/office/drawing/2014/main" id="{400B60E7-0F4A-07A7-AA3F-03D327FD8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49374425"/>
            <a:ext cx="34615437" cy="1258888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12" name="AutoShape 55">
            <a:extLst>
              <a:ext uri="{FF2B5EF4-FFF2-40B4-BE49-F238E27FC236}">
                <a16:creationId xmlns:a16="http://schemas.microsoft.com/office/drawing/2014/main" id="{1B8BAEEC-7AB3-56D8-7157-4FCCBC3D1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96875"/>
            <a:ext cx="37761862" cy="5586413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6E5C864A-3077-94E8-7038-D367D1FFC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75" y="-46038"/>
            <a:ext cx="33685163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1412" tIns="65706" rIns="131412" bIns="65706" anchor="ctr"/>
          <a:lstStyle>
            <a:lvl1pPr defTabSz="3598863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1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598863">
              <a:spcBef>
                <a:spcPct val="20000"/>
              </a:spcBef>
              <a:buFont typeface="Arial" panose="020B0604020202020204" pitchFamily="34" charset="0"/>
              <a:buChar char="•"/>
              <a:defRPr sz="9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598863">
              <a:spcBef>
                <a:spcPct val="20000"/>
              </a:spcBef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500" b="1">
                <a:solidFill>
                  <a:srgbClr val="FFC000"/>
                </a:solidFill>
              </a:rPr>
              <a:t>TITLE</a:t>
            </a:r>
            <a:endParaRPr lang="en-US" altLang="en-US" sz="7500">
              <a:solidFill>
                <a:srgbClr val="FFC000"/>
              </a:solidFill>
            </a:endParaRPr>
          </a:p>
        </p:txBody>
      </p:sp>
      <p:grpSp>
        <p:nvGrpSpPr>
          <p:cNvPr id="3077" name="Group 5">
            <a:extLst>
              <a:ext uri="{FF2B5EF4-FFF2-40B4-BE49-F238E27FC236}">
                <a16:creationId xmlns:a16="http://schemas.microsoft.com/office/drawing/2014/main" id="{0CC30A16-0191-E373-D0C9-BE84A4404A3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6867525"/>
            <a:ext cx="11680825" cy="1371600"/>
            <a:chOff x="366713" y="5943600"/>
            <a:chExt cx="13349287" cy="1295400"/>
          </a:xfrm>
        </p:grpSpPr>
        <p:sp>
          <p:nvSpPr>
            <p:cNvPr id="11" name="AutoShape 59">
              <a:extLst>
                <a:ext uri="{FF2B5EF4-FFF2-40B4-BE49-F238E27FC236}">
                  <a16:creationId xmlns:a16="http://schemas.microsoft.com/office/drawing/2014/main" id="{72DD9BBD-B49E-E70C-D9DD-9B4F7BF21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713" y="5943600"/>
              <a:ext cx="13349287" cy="1295400"/>
            </a:xfrm>
            <a:prstGeom prst="roundRect">
              <a:avLst>
                <a:gd name="adj" fmla="val 16667"/>
              </a:avLst>
            </a:prstGeom>
            <a:solidFill>
              <a:srgbClr val="002A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lIns="112646" tIns="56323" rIns="112646" bIns="56323" anchor="ctr"/>
            <a:lstStyle/>
            <a:p>
              <a:pPr defTabSz="180238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50" dirty="0">
                <a:solidFill>
                  <a:schemeClr val="lt1"/>
                </a:solidFill>
                <a:latin typeface="Arial"/>
                <a:cs typeface="+mn-cs"/>
              </a:endParaRPr>
            </a:p>
          </p:txBody>
        </p:sp>
        <p:sp>
          <p:nvSpPr>
            <p:cNvPr id="3101" name="Text Box 5">
              <a:extLst>
                <a:ext uri="{FF2B5EF4-FFF2-40B4-BE49-F238E27FC236}">
                  <a16:creationId xmlns:a16="http://schemas.microsoft.com/office/drawing/2014/main" id="{3E23724C-4D31-C755-0153-C50E502B1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5871" y="6177492"/>
              <a:ext cx="5573391" cy="104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2628" tIns="56314" rIns="112628" bIns="56314">
              <a:spAutoFit/>
            </a:bodyPr>
            <a:lstStyle>
              <a:lvl1pPr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69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4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2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3598863">
                <a:spcBef>
                  <a:spcPct val="20000"/>
                </a:spcBef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5175" b="1" dirty="0">
                  <a:solidFill>
                    <a:srgbClr val="FFC000"/>
                  </a:solidFill>
                </a:rPr>
                <a:t>ABSTRACT</a:t>
              </a:r>
            </a:p>
          </p:txBody>
        </p:sp>
      </p:grpSp>
      <p:sp>
        <p:nvSpPr>
          <p:cNvPr id="3078" name="Text Box 21">
            <a:extLst>
              <a:ext uri="{FF2B5EF4-FFF2-40B4-BE49-F238E27FC236}">
                <a16:creationId xmlns:a16="http://schemas.microsoft.com/office/drawing/2014/main" id="{C41FDE41-34A7-41A3-07FC-FCECECB3A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0" y="2536825"/>
            <a:ext cx="32808863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1392" tIns="65696" rIns="131392" bIns="6569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4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425" b="1" dirty="0">
                <a:solidFill>
                  <a:schemeClr val="bg1"/>
                </a:solidFill>
              </a:rPr>
              <a:t>Student’s Name, and Mentor’s Name, Degree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500" b="1" dirty="0">
                <a:solidFill>
                  <a:schemeClr val="bg1"/>
                </a:solidFill>
              </a:rPr>
              <a:t> 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950" b="1" dirty="0">
                <a:solidFill>
                  <a:schemeClr val="bg1"/>
                </a:solidFill>
              </a:rPr>
              <a:t> Theme, Department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950" b="1" dirty="0">
                <a:solidFill>
                  <a:schemeClr val="bg1"/>
                </a:solidFill>
              </a:rPr>
              <a:t>University of Alabama at Birmingham</a:t>
            </a:r>
          </a:p>
        </p:txBody>
      </p:sp>
      <p:sp>
        <p:nvSpPr>
          <p:cNvPr id="3079" name="Rectangle 27">
            <a:extLst>
              <a:ext uri="{FF2B5EF4-FFF2-40B4-BE49-F238E27FC236}">
                <a16:creationId xmlns:a16="http://schemas.microsoft.com/office/drawing/2014/main" id="{08DB7E70-3ED2-7275-A788-BF0DD2944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6550" y="38546088"/>
            <a:ext cx="88582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1392" tIns="65696" rIns="131392" bIns="65696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9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bg1"/>
                </a:solidFill>
              </a:rPr>
              <a:t> </a:t>
            </a:r>
            <a:endParaRPr lang="en-US" altLang="en-US" sz="2700">
              <a:solidFill>
                <a:schemeClr val="bg1"/>
              </a:solidFill>
            </a:endParaRPr>
          </a:p>
        </p:txBody>
      </p:sp>
      <p:sp>
        <p:nvSpPr>
          <p:cNvPr id="36" name="AutoShape 59">
            <a:extLst>
              <a:ext uri="{FF2B5EF4-FFF2-40B4-BE49-F238E27FC236}">
                <a16:creationId xmlns:a16="http://schemas.microsoft.com/office/drawing/2014/main" id="{747AD08A-4824-D251-22B0-CB0F2699C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1963" y="6867525"/>
            <a:ext cx="11680825" cy="1371600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3081" name="Text Box 5">
            <a:extLst>
              <a:ext uri="{FF2B5EF4-FFF2-40B4-BE49-F238E27FC236}">
                <a16:creationId xmlns:a16="http://schemas.microsoft.com/office/drawing/2014/main" id="{69E85829-6BB6-1290-E10F-080F733BA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9188" y="7072313"/>
            <a:ext cx="3706812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1392" tIns="65696" rIns="131392" bIns="65696">
            <a:spAutoFit/>
          </a:bodyPr>
          <a:lstStyle>
            <a:lvl1pPr defTabSz="3598863">
              <a:spcBef>
                <a:spcPct val="20000"/>
              </a:spcBef>
              <a:buFont typeface="Arial" panose="020B0604020202020204" pitchFamily="34" charset="0"/>
              <a:buChar char="•"/>
              <a:defRPr sz="16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14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598863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598863">
              <a:spcBef>
                <a:spcPct val="20000"/>
              </a:spcBef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5175" b="1" dirty="0">
                <a:solidFill>
                  <a:srgbClr val="FFC000"/>
                </a:solidFill>
              </a:rPr>
              <a:t>RESULTS</a:t>
            </a:r>
          </a:p>
        </p:txBody>
      </p:sp>
      <p:grpSp>
        <p:nvGrpSpPr>
          <p:cNvPr id="3082" name="Group 1">
            <a:extLst>
              <a:ext uri="{FF2B5EF4-FFF2-40B4-BE49-F238E27FC236}">
                <a16:creationId xmlns:a16="http://schemas.microsoft.com/office/drawing/2014/main" id="{0926954B-0C95-DB29-1D23-875EC05B903D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37261800"/>
            <a:ext cx="11663362" cy="1562100"/>
            <a:chOff x="274638" y="28937212"/>
            <a:chExt cx="13350875" cy="1292350"/>
          </a:xfrm>
        </p:grpSpPr>
        <p:sp>
          <p:nvSpPr>
            <p:cNvPr id="45" name="AutoShape 59">
              <a:extLst>
                <a:ext uri="{FF2B5EF4-FFF2-40B4-BE49-F238E27FC236}">
                  <a16:creationId xmlns:a16="http://schemas.microsoft.com/office/drawing/2014/main" id="{1F4905B2-35EE-1AC2-0AD6-DA957E49F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8" y="28937212"/>
              <a:ext cx="13350875" cy="1134746"/>
            </a:xfrm>
            <a:prstGeom prst="roundRect">
              <a:avLst>
                <a:gd name="adj" fmla="val 16667"/>
              </a:avLst>
            </a:prstGeom>
            <a:solidFill>
              <a:srgbClr val="002A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lIns="112646" tIns="56323" rIns="112646" bIns="56323" anchor="ctr"/>
            <a:lstStyle/>
            <a:p>
              <a:pPr defTabSz="180238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50" dirty="0">
                <a:solidFill>
                  <a:schemeClr val="lt1"/>
                </a:solidFill>
                <a:latin typeface="Arial"/>
                <a:cs typeface="+mn-cs"/>
              </a:endParaRPr>
            </a:p>
          </p:txBody>
        </p:sp>
        <p:sp>
          <p:nvSpPr>
            <p:cNvPr id="3099" name="Text Box 5">
              <a:extLst>
                <a:ext uri="{FF2B5EF4-FFF2-40B4-BE49-F238E27FC236}">
                  <a16:creationId xmlns:a16="http://schemas.microsoft.com/office/drawing/2014/main" id="{B122D840-FAD1-C724-EA3A-E1A0198D7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8444" y="29189378"/>
              <a:ext cx="5573313" cy="1040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2628" tIns="56314" rIns="112628" bIns="56314">
              <a:spAutoFit/>
            </a:bodyPr>
            <a:lstStyle>
              <a:lvl1pPr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69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4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2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3598863">
                <a:spcBef>
                  <a:spcPct val="20000"/>
                </a:spcBef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5175" b="1" dirty="0">
                  <a:solidFill>
                    <a:srgbClr val="FFC000"/>
                  </a:solidFill>
                </a:rPr>
                <a:t>METHODS</a:t>
              </a:r>
            </a:p>
          </p:txBody>
        </p:sp>
      </p:grpSp>
      <p:grpSp>
        <p:nvGrpSpPr>
          <p:cNvPr id="3083" name="Group 4">
            <a:extLst>
              <a:ext uri="{FF2B5EF4-FFF2-40B4-BE49-F238E27FC236}">
                <a16:creationId xmlns:a16="http://schemas.microsoft.com/office/drawing/2014/main" id="{53F1214D-F15C-77CB-F0FF-9CAC0E82DA82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17499013"/>
            <a:ext cx="11663362" cy="1371600"/>
            <a:chOff x="276225" y="11658600"/>
            <a:chExt cx="13349288" cy="1295400"/>
          </a:xfrm>
        </p:grpSpPr>
        <p:sp>
          <p:nvSpPr>
            <p:cNvPr id="61" name="AutoShape 59">
              <a:extLst>
                <a:ext uri="{FF2B5EF4-FFF2-40B4-BE49-F238E27FC236}">
                  <a16:creationId xmlns:a16="http://schemas.microsoft.com/office/drawing/2014/main" id="{44474741-41FE-775F-E96B-4DC0A1C3C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225" y="11658600"/>
              <a:ext cx="13349288" cy="1295400"/>
            </a:xfrm>
            <a:prstGeom prst="roundRect">
              <a:avLst>
                <a:gd name="adj" fmla="val 16667"/>
              </a:avLst>
            </a:prstGeom>
            <a:solidFill>
              <a:srgbClr val="002A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lIns="112646" tIns="56323" rIns="112646" bIns="56323" anchor="ctr"/>
            <a:lstStyle/>
            <a:p>
              <a:pPr defTabSz="180238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50" dirty="0">
                <a:solidFill>
                  <a:schemeClr val="lt1"/>
                </a:solidFill>
                <a:latin typeface="Arial"/>
                <a:cs typeface="+mn-cs"/>
              </a:endParaRPr>
            </a:p>
          </p:txBody>
        </p:sp>
        <p:sp>
          <p:nvSpPr>
            <p:cNvPr id="3097" name="Text Box 5">
              <a:extLst>
                <a:ext uri="{FF2B5EF4-FFF2-40B4-BE49-F238E27FC236}">
                  <a16:creationId xmlns:a16="http://schemas.microsoft.com/office/drawing/2014/main" id="{607275F7-CA5C-84CA-AE95-AFDE2F722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7635" y="11820525"/>
              <a:ext cx="6401191" cy="104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2628" tIns="56314" rIns="112628" bIns="56314">
              <a:spAutoFit/>
            </a:bodyPr>
            <a:lstStyle>
              <a:lvl1pPr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69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4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2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3598863">
                <a:spcBef>
                  <a:spcPct val="20000"/>
                </a:spcBef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5175" b="1">
                  <a:solidFill>
                    <a:srgbClr val="FFC000"/>
                  </a:solidFill>
                </a:rPr>
                <a:t>INTRODUCTION</a:t>
              </a:r>
            </a:p>
          </p:txBody>
        </p:sp>
      </p:grpSp>
      <p:sp>
        <p:nvSpPr>
          <p:cNvPr id="57" name="AutoShape 59">
            <a:extLst>
              <a:ext uri="{FF2B5EF4-FFF2-40B4-BE49-F238E27FC236}">
                <a16:creationId xmlns:a16="http://schemas.microsoft.com/office/drawing/2014/main" id="{6B0CDAE1-6575-36B5-835B-9D6D2C683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8175" y="6867525"/>
            <a:ext cx="11680825" cy="1371600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3085" name="Text Box 5">
            <a:extLst>
              <a:ext uri="{FF2B5EF4-FFF2-40B4-BE49-F238E27FC236}">
                <a16:creationId xmlns:a16="http://schemas.microsoft.com/office/drawing/2014/main" id="{74D47775-E679-F87A-2605-0DFA16E38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3150" y="7115175"/>
            <a:ext cx="7405688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1392" tIns="65696" rIns="131392" bIns="65696">
            <a:spAutoFit/>
          </a:bodyPr>
          <a:lstStyle>
            <a:lvl1pPr defTabSz="3598863">
              <a:spcBef>
                <a:spcPct val="20000"/>
              </a:spcBef>
              <a:buFont typeface="Arial" panose="020B0604020202020204" pitchFamily="34" charset="0"/>
              <a:buChar char="•"/>
              <a:defRPr sz="16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14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598863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598863">
              <a:spcBef>
                <a:spcPct val="20000"/>
              </a:spcBef>
              <a:buFont typeface="Arial" panose="020B0604020202020204" pitchFamily="34" charset="0"/>
              <a:buChar char="–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598863">
              <a:spcBef>
                <a:spcPct val="20000"/>
              </a:spcBef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598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5175" b="1" dirty="0">
                <a:solidFill>
                  <a:srgbClr val="FFC000"/>
                </a:solidFill>
              </a:rPr>
              <a:t>RESULTS (continued)</a:t>
            </a:r>
          </a:p>
        </p:txBody>
      </p:sp>
      <p:sp>
        <p:nvSpPr>
          <p:cNvPr id="21" name="AutoShape 59">
            <a:extLst>
              <a:ext uri="{FF2B5EF4-FFF2-40B4-BE49-F238E27FC236}">
                <a16:creationId xmlns:a16="http://schemas.microsoft.com/office/drawing/2014/main" id="{47646C5B-1CD7-E076-46BF-D0B281C81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8175" y="34802763"/>
            <a:ext cx="11680825" cy="1371600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7B4C584A-F5FD-AF0A-A7F0-FE5EDD7CC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0" y="35075813"/>
            <a:ext cx="828833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1392" tIns="65696" rIns="131392" bIns="65696">
            <a:spAutoFit/>
          </a:bodyPr>
          <a:lstStyle/>
          <a:p>
            <a:pPr algn="ctr" defTabSz="3150056" eaLnBrk="1" hangingPunct="1">
              <a:spcBef>
                <a:spcPct val="50000"/>
              </a:spcBef>
              <a:defRPr/>
            </a:pPr>
            <a:r>
              <a:rPr lang="en-US" sz="5175" b="1" cap="all" dirty="0">
                <a:solidFill>
                  <a:srgbClr val="FFC000"/>
                </a:solidFill>
                <a:latin typeface="Arial" charset="0"/>
                <a:cs typeface="Arial" charset="0"/>
              </a:rPr>
              <a:t>Acknowledgments</a:t>
            </a:r>
          </a:p>
        </p:txBody>
      </p:sp>
      <p:sp>
        <p:nvSpPr>
          <p:cNvPr id="3088" name="TextBox 1">
            <a:extLst>
              <a:ext uri="{FF2B5EF4-FFF2-40B4-BE49-F238E27FC236}">
                <a16:creationId xmlns:a16="http://schemas.microsoft.com/office/drawing/2014/main" id="{C86B358F-EAB7-2211-AAB9-ABFB5514C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45313" y="1798638"/>
            <a:ext cx="4392612" cy="1949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06" tIns="40003" rIns="80006" bIns="400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4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6075"/>
              <a:t>Add Theme Logo Here</a:t>
            </a:r>
          </a:p>
        </p:txBody>
      </p:sp>
      <p:sp>
        <p:nvSpPr>
          <p:cNvPr id="37" name="AutoShape 59">
            <a:extLst>
              <a:ext uri="{FF2B5EF4-FFF2-40B4-BE49-F238E27FC236}">
                <a16:creationId xmlns:a16="http://schemas.microsoft.com/office/drawing/2014/main" id="{9B4301EB-3B16-50DE-0E0B-2C6CAA124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8175" y="22758400"/>
            <a:ext cx="11680825" cy="1371600"/>
          </a:xfrm>
          <a:prstGeom prst="roundRect">
            <a:avLst>
              <a:gd name="adj" fmla="val 16667"/>
            </a:avLst>
          </a:prstGeom>
          <a:solidFill>
            <a:srgbClr val="002A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131412" tIns="65706" rIns="131412" bIns="65706" anchor="ctr"/>
          <a:lstStyle/>
          <a:p>
            <a:pPr defTabSz="180238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050" dirty="0">
              <a:solidFill>
                <a:schemeClr val="lt1"/>
              </a:solidFill>
              <a:latin typeface="Arial"/>
              <a:cs typeface="+mn-cs"/>
            </a:endParaRPr>
          </a:p>
        </p:txBody>
      </p:sp>
      <p:sp>
        <p:nvSpPr>
          <p:cNvPr id="38" name="Text Box 5">
            <a:extLst>
              <a:ext uri="{FF2B5EF4-FFF2-40B4-BE49-F238E27FC236}">
                <a16:creationId xmlns:a16="http://schemas.microsoft.com/office/drawing/2014/main" id="{84D15E3F-07CE-7BCB-1CC4-F954AAF47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54275" y="22971125"/>
            <a:ext cx="828833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1392" tIns="65696" rIns="131392" bIns="65696">
            <a:spAutoFit/>
          </a:bodyPr>
          <a:lstStyle/>
          <a:p>
            <a:pPr algn="ctr" defTabSz="3150056" eaLnBrk="1" hangingPunct="1">
              <a:spcBef>
                <a:spcPct val="50000"/>
              </a:spcBef>
              <a:defRPr/>
            </a:pPr>
            <a:r>
              <a:rPr lang="en-US" sz="5175" b="1" cap="all" dirty="0">
                <a:solidFill>
                  <a:srgbClr val="FFC000"/>
                </a:solidFill>
                <a:latin typeface="Arial" charset="0"/>
                <a:cs typeface="Arial" charset="0"/>
              </a:rPr>
              <a:t>Conclusions</a:t>
            </a:r>
          </a:p>
        </p:txBody>
      </p:sp>
      <p:pic>
        <p:nvPicPr>
          <p:cNvPr id="3091" name="Picture 29" descr="C:\Documents and Settings\rseay\Desktop\Back up\Logos\logo uab blaze.tif">
            <a:extLst>
              <a:ext uri="{FF2B5EF4-FFF2-40B4-BE49-F238E27FC236}">
                <a16:creationId xmlns:a16="http://schemas.microsoft.com/office/drawing/2014/main" id="{13CA9F1B-015D-C7CD-20DE-1E2D96845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3300" y="47423388"/>
            <a:ext cx="2844800" cy="324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2" name="Group 2">
            <a:extLst>
              <a:ext uri="{FF2B5EF4-FFF2-40B4-BE49-F238E27FC236}">
                <a16:creationId xmlns:a16="http://schemas.microsoft.com/office/drawing/2014/main" id="{57B83997-A1CC-9CCD-1D9A-77BB70D6175D}"/>
              </a:ext>
            </a:extLst>
          </p:cNvPr>
          <p:cNvGrpSpPr>
            <a:grpSpLocks/>
          </p:cNvGrpSpPr>
          <p:nvPr/>
        </p:nvGrpSpPr>
        <p:grpSpPr bwMode="auto">
          <a:xfrm>
            <a:off x="196850" y="25603200"/>
            <a:ext cx="11788775" cy="1539875"/>
            <a:chOff x="498317" y="17043559"/>
            <a:chExt cx="13349288" cy="1303271"/>
          </a:xfrm>
        </p:grpSpPr>
        <p:sp>
          <p:nvSpPr>
            <p:cNvPr id="26" name="AutoShape 59">
              <a:extLst>
                <a:ext uri="{FF2B5EF4-FFF2-40B4-BE49-F238E27FC236}">
                  <a16:creationId xmlns:a16="http://schemas.microsoft.com/office/drawing/2014/main" id="{30771161-E23B-5578-E861-2CFA60487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317" y="17043559"/>
              <a:ext cx="13349288" cy="1295210"/>
            </a:xfrm>
            <a:prstGeom prst="roundRect">
              <a:avLst>
                <a:gd name="adj" fmla="val 16667"/>
              </a:avLst>
            </a:prstGeom>
            <a:solidFill>
              <a:srgbClr val="002A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lIns="112646" tIns="56323" rIns="112646" bIns="56323" anchor="ctr"/>
            <a:lstStyle/>
            <a:p>
              <a:pPr defTabSz="180238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50" dirty="0">
                <a:solidFill>
                  <a:schemeClr val="lt1"/>
                </a:solidFill>
                <a:latin typeface="Arial"/>
                <a:cs typeface="+mn-cs"/>
              </a:endParaRPr>
            </a:p>
          </p:txBody>
        </p:sp>
        <p:sp>
          <p:nvSpPr>
            <p:cNvPr id="3095" name="Text Box 5">
              <a:extLst>
                <a:ext uri="{FF2B5EF4-FFF2-40B4-BE49-F238E27FC236}">
                  <a16:creationId xmlns:a16="http://schemas.microsoft.com/office/drawing/2014/main" id="{BCF34AAD-A091-31BB-8546-D2EA7ECAB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831" y="17306900"/>
              <a:ext cx="6401402" cy="1039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2628" tIns="56314" rIns="112628" bIns="56314">
              <a:spAutoFit/>
            </a:bodyPr>
            <a:lstStyle>
              <a:lvl1pPr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69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4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3598863">
                <a:spcBef>
                  <a:spcPct val="20000"/>
                </a:spcBef>
                <a:buFont typeface="Arial" panose="020B0604020202020204" pitchFamily="34" charset="0"/>
                <a:buChar char="•"/>
                <a:defRPr sz="12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3598863">
                <a:spcBef>
                  <a:spcPct val="20000"/>
                </a:spcBef>
                <a:buFont typeface="Arial" panose="020B0604020202020204" pitchFamily="34" charset="0"/>
                <a:buChar char="–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3598863">
                <a:spcBef>
                  <a:spcPct val="20000"/>
                </a:spcBef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3598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05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5175" b="1" dirty="0">
                  <a:solidFill>
                    <a:srgbClr val="FFC000"/>
                  </a:solidFill>
                </a:rPr>
                <a:t>HYPOTHESIS</a:t>
              </a:r>
            </a:p>
          </p:txBody>
        </p:sp>
      </p:grpSp>
      <p:sp>
        <p:nvSpPr>
          <p:cNvPr id="3093" name="TextBox 1">
            <a:extLst>
              <a:ext uri="{FF2B5EF4-FFF2-40B4-BE49-F238E27FC236}">
                <a16:creationId xmlns:a16="http://schemas.microsoft.com/office/drawing/2014/main" id="{A5F62DAB-4FD0-77A6-718F-1BA0C88C2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1646238"/>
            <a:ext cx="4392612" cy="1949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06" tIns="40003" rIns="80006" bIns="400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4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397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6075"/>
              <a:t>Add Theme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3244</TotalTime>
  <Words>40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MS PGothic</vt:lpstr>
      <vt:lpstr>Calibri</vt:lpstr>
      <vt:lpstr>Office Theme</vt:lpstr>
      <vt:lpstr>PowerPoint Presentation</vt:lpstr>
    </vt:vector>
  </TitlesOfParts>
  <Company>PSAV Presentation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Lara Gough</dc:creator>
  <cp:lastModifiedBy>Huneycutt, Samantha Marie</cp:lastModifiedBy>
  <cp:revision>149</cp:revision>
  <dcterms:created xsi:type="dcterms:W3CDTF">2010-03-12T15:37:26Z</dcterms:created>
  <dcterms:modified xsi:type="dcterms:W3CDTF">2022-08-17T16:06:54Z</dcterms:modified>
</cp:coreProperties>
</file>