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918400" cy="438912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6" d="100"/>
          <a:sy n="16" d="100"/>
        </p:scale>
        <p:origin x="2992" y="72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0B7C0C9-029F-2DE4-C559-85CBF5FD6E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5566D0-81CE-2578-A269-35F72FA6DE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8E72E3D-A801-4B90-A627-78CD8CD996B8}" type="datetimeFigureOut">
              <a:rPr lang="en-US"/>
              <a:pPr>
                <a:defRPr/>
              </a:pPr>
              <a:t>8/17/2022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115DFE3-E799-1DED-ABBD-0F5B6E6F80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58E4186-FC66-4FDC-32B9-04760F5262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278F4C8-6978-0FAF-9801-996157BA49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478D0A4-2E5D-9CA6-AB50-18FA27EEF3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A75A24-2705-426F-8342-050D9217B3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33212ED-297E-33F2-BA0E-F4EFCA001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15B740-E269-2225-BD74-391B345A1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PP template web related.psd">
            <a:extLst>
              <a:ext uri="{FF2B5EF4-FFF2-40B4-BE49-F238E27FC236}">
                <a16:creationId xmlns:a16="http://schemas.microsoft.com/office/drawing/2014/main" id="{4670494E-2232-D17F-F462-D9BB4C7315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1038"/>
            <a:ext cx="32918400" cy="4584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7802880"/>
            <a:ext cx="18928080" cy="8290560"/>
          </a:xfrm>
        </p:spPr>
        <p:txBody>
          <a:bodyPr>
            <a:normAutofit/>
          </a:bodyPr>
          <a:lstStyle>
            <a:lvl1pPr algn="l">
              <a:defRPr sz="19066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86400" y="24871680"/>
            <a:ext cx="18928080" cy="1121664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1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3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5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867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58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0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18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735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33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666"/>
            </a:lvl1pPr>
            <a:lvl2pPr>
              <a:defRPr sz="14266"/>
            </a:lvl2pPr>
            <a:lvl3pPr>
              <a:defRPr sz="11866"/>
            </a:lvl3pPr>
            <a:lvl4pPr>
              <a:defRPr sz="10666"/>
            </a:lvl4pPr>
            <a:lvl5pPr>
              <a:defRPr sz="1066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315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10241284"/>
            <a:ext cx="14538960" cy="28966163"/>
          </a:xfrm>
        </p:spPr>
        <p:txBody>
          <a:bodyPr/>
          <a:lstStyle>
            <a:lvl1pPr>
              <a:defRPr sz="14266"/>
            </a:lvl1pPr>
            <a:lvl2pPr>
              <a:defRPr sz="11866"/>
            </a:lvl2pPr>
            <a:lvl3pPr>
              <a:defRPr sz="10666"/>
            </a:lvl3pPr>
            <a:lvl4pPr>
              <a:defRPr sz="9466"/>
            </a:lvl4pPr>
            <a:lvl5pPr>
              <a:defRPr sz="9466"/>
            </a:lvl5pPr>
            <a:lvl6pPr>
              <a:defRPr sz="10666"/>
            </a:lvl6pPr>
            <a:lvl7pPr>
              <a:defRPr sz="10666"/>
            </a:lvl7pPr>
            <a:lvl8pPr>
              <a:defRPr sz="10666"/>
            </a:lvl8pPr>
            <a:lvl9pPr>
              <a:defRPr sz="10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10241284"/>
            <a:ext cx="14538960" cy="28966163"/>
          </a:xfrm>
        </p:spPr>
        <p:txBody>
          <a:bodyPr/>
          <a:lstStyle>
            <a:lvl1pPr>
              <a:defRPr sz="14266"/>
            </a:lvl1pPr>
            <a:lvl2pPr>
              <a:defRPr sz="11866"/>
            </a:lvl2pPr>
            <a:lvl3pPr>
              <a:defRPr sz="10666"/>
            </a:lvl3pPr>
            <a:lvl4pPr>
              <a:defRPr sz="9466"/>
            </a:lvl4pPr>
            <a:lvl5pPr>
              <a:defRPr sz="9466"/>
            </a:lvl5pPr>
            <a:lvl6pPr>
              <a:defRPr sz="10666"/>
            </a:lvl6pPr>
            <a:lvl7pPr>
              <a:defRPr sz="10666"/>
            </a:lvl7pPr>
            <a:lvl8pPr>
              <a:defRPr sz="10666"/>
            </a:lvl8pPr>
            <a:lvl9pPr>
              <a:defRPr sz="1066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38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9824723"/>
            <a:ext cx="14544677" cy="4094477"/>
          </a:xfrm>
        </p:spPr>
        <p:txBody>
          <a:bodyPr anchor="b"/>
          <a:lstStyle>
            <a:lvl1pPr marL="0" indent="0">
              <a:buNone/>
              <a:defRPr sz="11866" b="1"/>
            </a:lvl1pPr>
            <a:lvl2pPr marL="2716980" indent="0">
              <a:buNone/>
              <a:defRPr sz="11866" b="1"/>
            </a:lvl2pPr>
            <a:lvl3pPr marL="5433960" indent="0">
              <a:buNone/>
              <a:defRPr sz="10666" b="1"/>
            </a:lvl3pPr>
            <a:lvl4pPr marL="8150940" indent="0">
              <a:buNone/>
              <a:defRPr sz="9466" b="1"/>
            </a:lvl4pPr>
            <a:lvl5pPr marL="10867920" indent="0">
              <a:buNone/>
              <a:defRPr sz="9466" b="1"/>
            </a:lvl5pPr>
            <a:lvl6pPr marL="13584902" indent="0">
              <a:buNone/>
              <a:defRPr sz="9466" b="1"/>
            </a:lvl6pPr>
            <a:lvl7pPr marL="16301882" indent="0">
              <a:buNone/>
              <a:defRPr sz="9466" b="1"/>
            </a:lvl7pPr>
            <a:lvl8pPr marL="19018862" indent="0">
              <a:buNone/>
              <a:defRPr sz="9466" b="1"/>
            </a:lvl8pPr>
            <a:lvl9pPr marL="21735842" indent="0">
              <a:buNone/>
              <a:defRPr sz="9466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13919200"/>
            <a:ext cx="14544677" cy="25288243"/>
          </a:xfrm>
        </p:spPr>
        <p:txBody>
          <a:bodyPr/>
          <a:lstStyle>
            <a:lvl1pPr>
              <a:defRPr sz="11866"/>
            </a:lvl1pPr>
            <a:lvl2pPr>
              <a:defRPr sz="10666"/>
            </a:lvl2pPr>
            <a:lvl3pPr>
              <a:defRPr sz="9466"/>
            </a:lvl3pPr>
            <a:lvl4pPr>
              <a:defRPr sz="8266"/>
            </a:lvl4pPr>
            <a:lvl5pPr>
              <a:defRPr sz="8266"/>
            </a:lvl5pPr>
            <a:lvl6pPr>
              <a:defRPr sz="9466"/>
            </a:lvl6pPr>
            <a:lvl7pPr>
              <a:defRPr sz="9466"/>
            </a:lvl7pPr>
            <a:lvl8pPr>
              <a:defRPr sz="9466"/>
            </a:lvl8pPr>
            <a:lvl9pPr>
              <a:defRPr sz="94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9824723"/>
            <a:ext cx="14550390" cy="4094477"/>
          </a:xfrm>
        </p:spPr>
        <p:txBody>
          <a:bodyPr anchor="b"/>
          <a:lstStyle>
            <a:lvl1pPr marL="0" indent="0">
              <a:buNone/>
              <a:defRPr sz="11866" b="1"/>
            </a:lvl1pPr>
            <a:lvl2pPr marL="2716980" indent="0">
              <a:buNone/>
              <a:defRPr sz="11866" b="1"/>
            </a:lvl2pPr>
            <a:lvl3pPr marL="5433960" indent="0">
              <a:buNone/>
              <a:defRPr sz="10666" b="1"/>
            </a:lvl3pPr>
            <a:lvl4pPr marL="8150940" indent="0">
              <a:buNone/>
              <a:defRPr sz="9466" b="1"/>
            </a:lvl4pPr>
            <a:lvl5pPr marL="10867920" indent="0">
              <a:buNone/>
              <a:defRPr sz="9466" b="1"/>
            </a:lvl5pPr>
            <a:lvl6pPr marL="13584902" indent="0">
              <a:buNone/>
              <a:defRPr sz="9466" b="1"/>
            </a:lvl6pPr>
            <a:lvl7pPr marL="16301882" indent="0">
              <a:buNone/>
              <a:defRPr sz="9466" b="1"/>
            </a:lvl7pPr>
            <a:lvl8pPr marL="19018862" indent="0">
              <a:buNone/>
              <a:defRPr sz="9466" b="1"/>
            </a:lvl8pPr>
            <a:lvl9pPr marL="21735842" indent="0">
              <a:buNone/>
              <a:defRPr sz="94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13919200"/>
            <a:ext cx="14550390" cy="25288243"/>
          </a:xfrm>
        </p:spPr>
        <p:txBody>
          <a:bodyPr/>
          <a:lstStyle>
            <a:lvl1pPr>
              <a:defRPr sz="11866"/>
            </a:lvl1pPr>
            <a:lvl2pPr>
              <a:defRPr sz="10666"/>
            </a:lvl2pPr>
            <a:lvl3pPr>
              <a:defRPr sz="9466"/>
            </a:lvl3pPr>
            <a:lvl4pPr>
              <a:defRPr sz="8266"/>
            </a:lvl4pPr>
            <a:lvl5pPr>
              <a:defRPr sz="8266"/>
            </a:lvl5pPr>
            <a:lvl6pPr>
              <a:defRPr sz="9466"/>
            </a:lvl6pPr>
            <a:lvl7pPr>
              <a:defRPr sz="9466"/>
            </a:lvl7pPr>
            <a:lvl8pPr>
              <a:defRPr sz="9466"/>
            </a:lvl8pPr>
            <a:lvl9pPr>
              <a:defRPr sz="94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362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38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laze flag_slide.jpg">
            <a:extLst>
              <a:ext uri="{FF2B5EF4-FFF2-40B4-BE49-F238E27FC236}">
                <a16:creationId xmlns:a16="http://schemas.microsoft.com/office/drawing/2014/main" id="{35A583FE-6D4E-FAA0-C6B3-0D3CB5785F1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918400" cy="438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1B839B79-4E7C-6C8F-48B6-03070D2BDE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0" y="893763"/>
            <a:ext cx="27111325" cy="642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FD9EB191-8A40-4992-E5EE-CAF30ADE59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65525" y="10240963"/>
            <a:ext cx="26335038" cy="273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4" descr="UAB-wordmark-standard.jpg">
            <a:extLst>
              <a:ext uri="{FF2B5EF4-FFF2-40B4-BE49-F238E27FC236}">
                <a16:creationId xmlns:a16="http://schemas.microsoft.com/office/drawing/2014/main" id="{031A453C-25E0-657E-0D3B-0A4139E9916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1450" y="40640000"/>
            <a:ext cx="90646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l" defTabSz="2714625" rtl="0" eaLnBrk="0" fontAlgn="base" hangingPunct="0">
        <a:spcBef>
          <a:spcPct val="0"/>
        </a:spcBef>
        <a:spcAft>
          <a:spcPct val="0"/>
        </a:spcAft>
        <a:defRPr sz="16600" b="1" kern="1200">
          <a:solidFill>
            <a:srgbClr val="D7E4BD"/>
          </a:solidFill>
          <a:latin typeface="+mj-lt"/>
          <a:ea typeface="Cambria" pitchFamily="18" charset="0"/>
          <a:cs typeface="Cambria" pitchFamily="18" charset="0"/>
        </a:defRPr>
      </a:lvl1pPr>
      <a:lvl2pPr algn="l" defTabSz="2714625" rtl="0" eaLnBrk="0" fontAlgn="base" hangingPunct="0">
        <a:spcBef>
          <a:spcPct val="0"/>
        </a:spcBef>
        <a:spcAft>
          <a:spcPct val="0"/>
        </a:spcAft>
        <a:defRPr sz="166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714625" rtl="0" eaLnBrk="0" fontAlgn="base" hangingPunct="0">
        <a:spcBef>
          <a:spcPct val="0"/>
        </a:spcBef>
        <a:spcAft>
          <a:spcPct val="0"/>
        </a:spcAft>
        <a:defRPr sz="166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714625" rtl="0" eaLnBrk="0" fontAlgn="base" hangingPunct="0">
        <a:spcBef>
          <a:spcPct val="0"/>
        </a:spcBef>
        <a:spcAft>
          <a:spcPct val="0"/>
        </a:spcAft>
        <a:defRPr sz="166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714625" rtl="0" eaLnBrk="0" fontAlgn="base" hangingPunct="0">
        <a:spcBef>
          <a:spcPct val="0"/>
        </a:spcBef>
        <a:spcAft>
          <a:spcPct val="0"/>
        </a:spcAft>
        <a:defRPr sz="166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716980" algn="ctr" defTabSz="2716980" rtl="0" fontAlgn="base">
        <a:spcBef>
          <a:spcPct val="0"/>
        </a:spcBef>
        <a:spcAft>
          <a:spcPct val="0"/>
        </a:spcAft>
        <a:defRPr sz="26133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5433960" algn="ctr" defTabSz="2716980" rtl="0" fontAlgn="base">
        <a:spcBef>
          <a:spcPct val="0"/>
        </a:spcBef>
        <a:spcAft>
          <a:spcPct val="0"/>
        </a:spcAft>
        <a:defRPr sz="26133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8150940" algn="ctr" defTabSz="2716980" rtl="0" fontAlgn="base">
        <a:spcBef>
          <a:spcPct val="0"/>
        </a:spcBef>
        <a:spcAft>
          <a:spcPct val="0"/>
        </a:spcAft>
        <a:defRPr sz="26133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10867920" algn="ctr" defTabSz="2716980" rtl="0" fontAlgn="base">
        <a:spcBef>
          <a:spcPct val="0"/>
        </a:spcBef>
        <a:spcAft>
          <a:spcPct val="0"/>
        </a:spcAft>
        <a:defRPr sz="26133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355725" indent="-1355725" algn="l" defTabSz="2714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6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714625" indent="-1355725" algn="l" defTabSz="2714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2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4073525" indent="-1355725" algn="l" defTabSz="2714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2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5808663" indent="-1735138" algn="l" defTabSz="2714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2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7167563" indent="-1355725" algn="l" defTabSz="2714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2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4943392" indent="-1358490" algn="l" defTabSz="2716980" rtl="0" eaLnBrk="1" latinLnBrk="0" hangingPunct="1">
        <a:spcBef>
          <a:spcPct val="20000"/>
        </a:spcBef>
        <a:buFont typeface="Arial"/>
        <a:buChar char="•"/>
        <a:defRPr sz="11866" kern="1200">
          <a:solidFill>
            <a:schemeClr val="tx1"/>
          </a:solidFill>
          <a:latin typeface="+mn-lt"/>
          <a:ea typeface="+mn-ea"/>
          <a:cs typeface="+mn-cs"/>
        </a:defRPr>
      </a:lvl6pPr>
      <a:lvl7pPr marL="17660372" indent="-1358490" algn="l" defTabSz="2716980" rtl="0" eaLnBrk="1" latinLnBrk="0" hangingPunct="1">
        <a:spcBef>
          <a:spcPct val="20000"/>
        </a:spcBef>
        <a:buFont typeface="Arial"/>
        <a:buChar char="•"/>
        <a:defRPr sz="11866" kern="1200">
          <a:solidFill>
            <a:schemeClr val="tx1"/>
          </a:solidFill>
          <a:latin typeface="+mn-lt"/>
          <a:ea typeface="+mn-ea"/>
          <a:cs typeface="+mn-cs"/>
        </a:defRPr>
      </a:lvl7pPr>
      <a:lvl8pPr marL="20377352" indent="-1358490" algn="l" defTabSz="2716980" rtl="0" eaLnBrk="1" latinLnBrk="0" hangingPunct="1">
        <a:spcBef>
          <a:spcPct val="20000"/>
        </a:spcBef>
        <a:buFont typeface="Arial"/>
        <a:buChar char="•"/>
        <a:defRPr sz="11866" kern="1200">
          <a:solidFill>
            <a:schemeClr val="tx1"/>
          </a:solidFill>
          <a:latin typeface="+mn-lt"/>
          <a:ea typeface="+mn-ea"/>
          <a:cs typeface="+mn-cs"/>
        </a:defRPr>
      </a:lvl8pPr>
      <a:lvl9pPr marL="23094332" indent="-1358490" algn="l" defTabSz="2716980" rtl="0" eaLnBrk="1" latinLnBrk="0" hangingPunct="1">
        <a:spcBef>
          <a:spcPct val="20000"/>
        </a:spcBef>
        <a:buFont typeface="Arial"/>
        <a:buChar char="•"/>
        <a:defRPr sz="118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1pPr>
      <a:lvl2pPr marL="2716980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2pPr>
      <a:lvl3pPr marL="5433960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3pPr>
      <a:lvl4pPr marL="8150940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4pPr>
      <a:lvl5pPr marL="10867920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5pPr>
      <a:lvl6pPr marL="13584902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6pPr>
      <a:lvl7pPr marL="16301882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7pPr>
      <a:lvl8pPr marL="19018862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8pPr>
      <a:lvl9pPr marL="21735842" algn="l" defTabSz="2716980" rtl="0" eaLnBrk="1" latinLnBrk="0" hangingPunct="1">
        <a:defRPr sz="10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5303D2FB-62E8-9B70-86BB-E35101EA3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0288" y="755650"/>
            <a:ext cx="27849512" cy="6646863"/>
          </a:xfrm>
        </p:spPr>
        <p:txBody>
          <a:bodyPr/>
          <a:lstStyle/>
          <a:p>
            <a:pPr algn="ctr" defTabSz="2715616">
              <a:defRPr/>
            </a:pPr>
            <a:r>
              <a:rPr lang="en-US" altLang="en-US" sz="12800" dirty="0">
                <a:solidFill>
                  <a:schemeClr val="tx1"/>
                </a:solidFill>
                <a:latin typeface="Times New Roman" panose="02020603050405020304" pitchFamily="18" charset="0"/>
              </a:rPr>
              <a:t>Title</a:t>
            </a:r>
            <a:br>
              <a:rPr lang="en-US" altLang="en-US" sz="15333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8800" dirty="0">
                <a:solidFill>
                  <a:schemeClr val="tx1"/>
                </a:solidFill>
                <a:latin typeface="Times New Roman" panose="02020603050405020304" pitchFamily="18" charset="0"/>
              </a:rPr>
              <a:t>Student’s Name, Faculty</a:t>
            </a:r>
            <a:br>
              <a:rPr lang="en-US" altLang="en-US" sz="88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8800" dirty="0">
                <a:solidFill>
                  <a:schemeClr val="tx1"/>
                </a:solidFill>
                <a:latin typeface="Times New Roman" panose="02020603050405020304" pitchFamily="18" charset="0"/>
              </a:rPr>
              <a:t>Name of Affiliated Department, Division, or Theme</a:t>
            </a:r>
            <a:r>
              <a:rPr lang="en-US" altLang="en-US" sz="80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8000" dirty="0">
                <a:solidFill>
                  <a:schemeClr val="tx1"/>
                </a:solidFill>
                <a:latin typeface="Times New Roman" panose="02020603050405020304" pitchFamily="18" charset="0"/>
              </a:rPr>
              <a:t>; Department Name</a:t>
            </a:r>
            <a:r>
              <a:rPr lang="en-US" altLang="en-US" sz="8000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8000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br>
              <a:rPr lang="en-US" altLang="en-US" sz="80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8000" dirty="0">
                <a:solidFill>
                  <a:schemeClr val="tx1"/>
                </a:solidFill>
                <a:latin typeface="Times New Roman" panose="02020603050405020304" pitchFamily="18" charset="0"/>
              </a:rPr>
              <a:t>University of Alabama at Birmingham</a:t>
            </a:r>
            <a:endParaRPr lang="en-US" altLang="en-US" sz="8800" baseline="300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FE10868-9C74-4313-776F-81383240AB91}"/>
              </a:ext>
            </a:extLst>
          </p:cNvPr>
          <p:cNvSpPr/>
          <p:nvPr/>
        </p:nvSpPr>
        <p:spPr>
          <a:xfrm>
            <a:off x="22677438" y="9601200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 continued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C6ACDE-051C-C788-7B77-A34EE61293BC}"/>
              </a:ext>
            </a:extLst>
          </p:cNvPr>
          <p:cNvSpPr/>
          <p:nvPr/>
        </p:nvSpPr>
        <p:spPr>
          <a:xfrm>
            <a:off x="22712363" y="30170438"/>
            <a:ext cx="10058400" cy="22320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References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C02D7-C344-68AC-D567-8948C59856FA}"/>
              </a:ext>
            </a:extLst>
          </p:cNvPr>
          <p:cNvSpPr/>
          <p:nvPr/>
        </p:nvSpPr>
        <p:spPr>
          <a:xfrm>
            <a:off x="11430000" y="9536113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Results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4E8263-E499-0C0E-B940-5E6DB9E4FF4E}"/>
              </a:ext>
            </a:extLst>
          </p:cNvPr>
          <p:cNvSpPr/>
          <p:nvPr/>
        </p:nvSpPr>
        <p:spPr>
          <a:xfrm>
            <a:off x="22631400" y="36182300"/>
            <a:ext cx="10058400" cy="1828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2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Acknowledgement &amp; Contact information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8AE5AF0-E21D-B0D4-944F-8132FF97600C}"/>
              </a:ext>
            </a:extLst>
          </p:cNvPr>
          <p:cNvSpPr/>
          <p:nvPr/>
        </p:nvSpPr>
        <p:spPr>
          <a:xfrm>
            <a:off x="228600" y="9563100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Introduction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B7EEB70-847A-BC47-7899-1FCECC773AC0}"/>
              </a:ext>
            </a:extLst>
          </p:cNvPr>
          <p:cNvSpPr/>
          <p:nvPr/>
        </p:nvSpPr>
        <p:spPr>
          <a:xfrm>
            <a:off x="22677438" y="21623338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Conclusion</a:t>
            </a:r>
          </a:p>
        </p:txBody>
      </p:sp>
      <p:sp>
        <p:nvSpPr>
          <p:cNvPr id="4105" name="TextBox 30">
            <a:extLst>
              <a:ext uri="{FF2B5EF4-FFF2-40B4-BE49-F238E27FC236}">
                <a16:creationId xmlns:a16="http://schemas.microsoft.com/office/drawing/2014/main" id="{C41CF42C-422D-D8BF-16C4-0349C2F4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49413" y="12425363"/>
            <a:ext cx="1788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6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106" name="TextBox 3">
            <a:extLst>
              <a:ext uri="{FF2B5EF4-FFF2-40B4-BE49-F238E27FC236}">
                <a16:creationId xmlns:a16="http://schemas.microsoft.com/office/drawing/2014/main" id="{02146F4F-F3D8-CAD8-F8DD-0F8BE5D58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81013" y="2493963"/>
            <a:ext cx="5321301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66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2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0" b="1"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LOGO HERE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356F84-A4CA-ACBF-3E24-08BA42D61F07}"/>
              </a:ext>
            </a:extLst>
          </p:cNvPr>
          <p:cNvSpPr/>
          <p:nvPr/>
        </p:nvSpPr>
        <p:spPr>
          <a:xfrm>
            <a:off x="222250" y="23887113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962A5A-FD7A-1077-16E9-305DB03667E9}"/>
              </a:ext>
            </a:extLst>
          </p:cNvPr>
          <p:cNvSpPr/>
          <p:nvPr/>
        </p:nvSpPr>
        <p:spPr>
          <a:xfrm>
            <a:off x="11430000" y="26365200"/>
            <a:ext cx="10058400" cy="2235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8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40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ヒラギノ角ゴ Pro W3</vt:lpstr>
      <vt:lpstr>Calibri</vt:lpstr>
      <vt:lpstr>Cambria</vt:lpstr>
      <vt:lpstr>Geneva</vt:lpstr>
      <vt:lpstr>Times New Roman</vt:lpstr>
      <vt:lpstr>Watermark</vt:lpstr>
      <vt:lpstr>Title Student’s Name, Faculty Name of Affiliated Department, Division, or Theme1 ; Department Name2,  University of Alabama at Birmingham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Huneycutt, Samantha Marie</cp:lastModifiedBy>
  <cp:revision>203</cp:revision>
  <dcterms:created xsi:type="dcterms:W3CDTF">2012-03-16T13:05:22Z</dcterms:created>
  <dcterms:modified xsi:type="dcterms:W3CDTF">2022-08-17T16:08:21Z</dcterms:modified>
</cp:coreProperties>
</file>