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32918400" cy="43891200"/>
  <p:notesSz cx="6858000" cy="9144000"/>
  <p:defaultTextStyle>
    <a:defPPr>
      <a:defRPr lang="en-US"/>
    </a:defPPr>
    <a:lvl1pPr algn="l" defTabSz="20367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1pPr>
    <a:lvl2pPr marL="2036763" indent="-1579563" algn="l" defTabSz="20367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2pPr>
    <a:lvl3pPr marL="4075113" indent="-3160713" algn="l" defTabSz="20367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3pPr>
    <a:lvl4pPr marL="6111875" indent="-4740275" algn="l" defTabSz="20367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4pPr>
    <a:lvl5pPr marL="8150225" indent="-6321425" algn="l" defTabSz="20367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9pPr>
  </p:defaultTextStyle>
  <p:extLst>
    <p:ext uri="{EFAFB233-063F-42B5-8137-9DF3F51BA10A}">
      <p15:sldGuideLst xmlns:p15="http://schemas.microsoft.com/office/powerpoint/2012/main">
        <p15:guide id="1" orient="horz" pos="13824">
          <p15:clr>
            <a:srgbClr val="A4A3A4"/>
          </p15:clr>
        </p15:guide>
        <p15:guide id="2" pos="10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75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 showGuides="1">
      <p:cViewPr varScale="1">
        <p:scale>
          <a:sx n="16" d="100"/>
          <a:sy n="16" d="100"/>
        </p:scale>
        <p:origin x="2992" y="72"/>
      </p:cViewPr>
      <p:guideLst>
        <p:guide orient="horz" pos="13824"/>
        <p:guide pos="1036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F0B7C0C9-029F-2DE4-C559-85CBF5FD6E3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5566D0-81CE-2578-A269-35F72FA6DE7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58E72E3D-A801-4B90-A627-78CD8CD996B8}" type="datetimeFigureOut">
              <a:rPr lang="en-US"/>
              <a:pPr>
                <a:defRPr/>
              </a:pPr>
              <a:t>8/17/2022</a:t>
            </a:fld>
            <a:endParaRPr lang="en-US" dirty="0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5115DFE3-E799-1DED-ABBD-0F5B6E6F802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58E4186-FC66-4FDC-32B9-04760F52626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222" name="Rectangle 6">
            <a:extLst>
              <a:ext uri="{FF2B5EF4-FFF2-40B4-BE49-F238E27FC236}">
                <a16:creationId xmlns:a16="http://schemas.microsoft.com/office/drawing/2014/main" id="{4278F4C8-6978-0FAF-9801-996157BA492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>
            <a:extLst>
              <a:ext uri="{FF2B5EF4-FFF2-40B4-BE49-F238E27FC236}">
                <a16:creationId xmlns:a16="http://schemas.microsoft.com/office/drawing/2014/main" id="{0478D0A4-2E5D-9CA6-AB50-18FA27EEF35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CBA75A24-2705-426F-8342-050D9217B36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E33212ED-297E-33F2-BA0E-F4EFCA001E0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2915B740-E269-2225-BD74-391B345A16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PP template web related.psd">
            <a:extLst>
              <a:ext uri="{FF2B5EF4-FFF2-40B4-BE49-F238E27FC236}">
                <a16:creationId xmlns:a16="http://schemas.microsoft.com/office/drawing/2014/main" id="{4670494E-2232-D17F-F462-D9BB4C731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951038"/>
            <a:ext cx="32918400" cy="4584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0" y="7802880"/>
            <a:ext cx="18928080" cy="8290560"/>
          </a:xfrm>
        </p:spPr>
        <p:txBody>
          <a:bodyPr>
            <a:normAutofit/>
          </a:bodyPr>
          <a:lstStyle>
            <a:lvl1pPr algn="l">
              <a:defRPr sz="19066" b="1">
                <a:solidFill>
                  <a:schemeClr val="accent3">
                    <a:lumMod val="40000"/>
                    <a:lumOff val="60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5486400" y="24871680"/>
            <a:ext cx="18928080" cy="1121664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716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433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150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867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35849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6301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90188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17358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23334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6666"/>
            </a:lvl1pPr>
            <a:lvl2pPr>
              <a:defRPr sz="14266"/>
            </a:lvl2pPr>
            <a:lvl3pPr>
              <a:defRPr sz="11866"/>
            </a:lvl3pPr>
            <a:lvl4pPr>
              <a:defRPr sz="10666"/>
            </a:lvl4pPr>
            <a:lvl5pPr>
              <a:defRPr sz="10666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43152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45920" y="10241284"/>
            <a:ext cx="14538960" cy="28966163"/>
          </a:xfrm>
        </p:spPr>
        <p:txBody>
          <a:bodyPr/>
          <a:lstStyle>
            <a:lvl1pPr>
              <a:defRPr sz="14266"/>
            </a:lvl1pPr>
            <a:lvl2pPr>
              <a:defRPr sz="11866"/>
            </a:lvl2pPr>
            <a:lvl3pPr>
              <a:defRPr sz="10666"/>
            </a:lvl3pPr>
            <a:lvl4pPr>
              <a:defRPr sz="9466"/>
            </a:lvl4pPr>
            <a:lvl5pPr>
              <a:defRPr sz="9466"/>
            </a:lvl5pPr>
            <a:lvl6pPr>
              <a:defRPr sz="10666"/>
            </a:lvl6pPr>
            <a:lvl7pPr>
              <a:defRPr sz="10666"/>
            </a:lvl7pPr>
            <a:lvl8pPr>
              <a:defRPr sz="10666"/>
            </a:lvl8pPr>
            <a:lvl9pPr>
              <a:defRPr sz="1066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33520" y="10241284"/>
            <a:ext cx="14538960" cy="28966163"/>
          </a:xfrm>
        </p:spPr>
        <p:txBody>
          <a:bodyPr/>
          <a:lstStyle>
            <a:lvl1pPr>
              <a:defRPr sz="14266"/>
            </a:lvl1pPr>
            <a:lvl2pPr>
              <a:defRPr sz="11866"/>
            </a:lvl2pPr>
            <a:lvl3pPr>
              <a:defRPr sz="10666"/>
            </a:lvl3pPr>
            <a:lvl4pPr>
              <a:defRPr sz="9466"/>
            </a:lvl4pPr>
            <a:lvl5pPr>
              <a:defRPr sz="9466"/>
            </a:lvl5pPr>
            <a:lvl6pPr>
              <a:defRPr sz="10666"/>
            </a:lvl6pPr>
            <a:lvl7pPr>
              <a:defRPr sz="10666"/>
            </a:lvl7pPr>
            <a:lvl8pPr>
              <a:defRPr sz="10666"/>
            </a:lvl8pPr>
            <a:lvl9pPr>
              <a:defRPr sz="1066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71380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1" y="9824723"/>
            <a:ext cx="14544677" cy="4094477"/>
          </a:xfrm>
        </p:spPr>
        <p:txBody>
          <a:bodyPr anchor="b"/>
          <a:lstStyle>
            <a:lvl1pPr marL="0" indent="0">
              <a:buNone/>
              <a:defRPr sz="11866" b="1"/>
            </a:lvl1pPr>
            <a:lvl2pPr marL="2716980" indent="0">
              <a:buNone/>
              <a:defRPr sz="11866" b="1"/>
            </a:lvl2pPr>
            <a:lvl3pPr marL="5433960" indent="0">
              <a:buNone/>
              <a:defRPr sz="10666" b="1"/>
            </a:lvl3pPr>
            <a:lvl4pPr marL="8150940" indent="0">
              <a:buNone/>
              <a:defRPr sz="9466" b="1"/>
            </a:lvl4pPr>
            <a:lvl5pPr marL="10867920" indent="0">
              <a:buNone/>
              <a:defRPr sz="9466" b="1"/>
            </a:lvl5pPr>
            <a:lvl6pPr marL="13584902" indent="0">
              <a:buNone/>
              <a:defRPr sz="9466" b="1"/>
            </a:lvl6pPr>
            <a:lvl7pPr marL="16301882" indent="0">
              <a:buNone/>
              <a:defRPr sz="9466" b="1"/>
            </a:lvl7pPr>
            <a:lvl8pPr marL="19018862" indent="0">
              <a:buNone/>
              <a:defRPr sz="9466" b="1"/>
            </a:lvl8pPr>
            <a:lvl9pPr marL="21735842" indent="0">
              <a:buNone/>
              <a:defRPr sz="9466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5921" y="13919200"/>
            <a:ext cx="14544677" cy="25288243"/>
          </a:xfrm>
        </p:spPr>
        <p:txBody>
          <a:bodyPr/>
          <a:lstStyle>
            <a:lvl1pPr>
              <a:defRPr sz="11866"/>
            </a:lvl1pPr>
            <a:lvl2pPr>
              <a:defRPr sz="10666"/>
            </a:lvl2pPr>
            <a:lvl3pPr>
              <a:defRPr sz="9466"/>
            </a:lvl3pPr>
            <a:lvl4pPr>
              <a:defRPr sz="8266"/>
            </a:lvl4pPr>
            <a:lvl5pPr>
              <a:defRPr sz="8266"/>
            </a:lvl5pPr>
            <a:lvl6pPr>
              <a:defRPr sz="9466"/>
            </a:lvl6pPr>
            <a:lvl7pPr>
              <a:defRPr sz="9466"/>
            </a:lvl7pPr>
            <a:lvl8pPr>
              <a:defRPr sz="9466"/>
            </a:lvl8pPr>
            <a:lvl9pPr>
              <a:defRPr sz="946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092" y="9824723"/>
            <a:ext cx="14550390" cy="4094477"/>
          </a:xfrm>
        </p:spPr>
        <p:txBody>
          <a:bodyPr anchor="b"/>
          <a:lstStyle>
            <a:lvl1pPr marL="0" indent="0">
              <a:buNone/>
              <a:defRPr sz="11866" b="1"/>
            </a:lvl1pPr>
            <a:lvl2pPr marL="2716980" indent="0">
              <a:buNone/>
              <a:defRPr sz="11866" b="1"/>
            </a:lvl2pPr>
            <a:lvl3pPr marL="5433960" indent="0">
              <a:buNone/>
              <a:defRPr sz="10666" b="1"/>
            </a:lvl3pPr>
            <a:lvl4pPr marL="8150940" indent="0">
              <a:buNone/>
              <a:defRPr sz="9466" b="1"/>
            </a:lvl4pPr>
            <a:lvl5pPr marL="10867920" indent="0">
              <a:buNone/>
              <a:defRPr sz="9466" b="1"/>
            </a:lvl5pPr>
            <a:lvl6pPr marL="13584902" indent="0">
              <a:buNone/>
              <a:defRPr sz="9466" b="1"/>
            </a:lvl6pPr>
            <a:lvl7pPr marL="16301882" indent="0">
              <a:buNone/>
              <a:defRPr sz="9466" b="1"/>
            </a:lvl7pPr>
            <a:lvl8pPr marL="19018862" indent="0">
              <a:buNone/>
              <a:defRPr sz="9466" b="1"/>
            </a:lvl8pPr>
            <a:lvl9pPr marL="21735842" indent="0">
              <a:buNone/>
              <a:defRPr sz="946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092" y="13919200"/>
            <a:ext cx="14550390" cy="25288243"/>
          </a:xfrm>
        </p:spPr>
        <p:txBody>
          <a:bodyPr/>
          <a:lstStyle>
            <a:lvl1pPr>
              <a:defRPr sz="11866"/>
            </a:lvl1pPr>
            <a:lvl2pPr>
              <a:defRPr sz="10666"/>
            </a:lvl2pPr>
            <a:lvl3pPr>
              <a:defRPr sz="9466"/>
            </a:lvl3pPr>
            <a:lvl4pPr>
              <a:defRPr sz="8266"/>
            </a:lvl4pPr>
            <a:lvl5pPr>
              <a:defRPr sz="8266"/>
            </a:lvl5pPr>
            <a:lvl6pPr>
              <a:defRPr sz="9466"/>
            </a:lvl6pPr>
            <a:lvl7pPr>
              <a:defRPr sz="9466"/>
            </a:lvl7pPr>
            <a:lvl8pPr>
              <a:defRPr sz="9466"/>
            </a:lvl8pPr>
            <a:lvl9pPr>
              <a:defRPr sz="946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43623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73867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 descr="blaze flag_slide.jpg">
            <a:extLst>
              <a:ext uri="{FF2B5EF4-FFF2-40B4-BE49-F238E27FC236}">
                <a16:creationId xmlns:a16="http://schemas.microsoft.com/office/drawing/2014/main" id="{35A583FE-6D4E-FAA0-C6B3-0D3CB5785F14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2918400" cy="438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1B839B79-4E7C-6C8F-48B6-03070D2BDEC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84750" y="893763"/>
            <a:ext cx="27111325" cy="642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07557" tIns="203779" rIns="407557" bIns="2037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FD9EB191-8A40-4992-E5EE-CAF30ADE597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565525" y="10240963"/>
            <a:ext cx="26335038" cy="2731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07557" tIns="203779" rIns="407557" bIns="2037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pic>
        <p:nvPicPr>
          <p:cNvPr id="1029" name="Picture 4" descr="UAB-wordmark-standard.jpg">
            <a:extLst>
              <a:ext uri="{FF2B5EF4-FFF2-40B4-BE49-F238E27FC236}">
                <a16:creationId xmlns:a16="http://schemas.microsoft.com/office/drawing/2014/main" id="{031A453C-25E0-657E-0D3B-0A4139E9916F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31450" y="40640000"/>
            <a:ext cx="9064625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4" r:id="rId2"/>
    <p:sldLayoutId id="2147483675" r:id="rId3"/>
    <p:sldLayoutId id="2147483676" r:id="rId4"/>
    <p:sldLayoutId id="2147483677" r:id="rId5"/>
  </p:sldLayoutIdLst>
  <p:txStyles>
    <p:titleStyle>
      <a:lvl1pPr algn="l" defTabSz="2714625" rtl="0" eaLnBrk="0" fontAlgn="base" hangingPunct="0">
        <a:spcBef>
          <a:spcPct val="0"/>
        </a:spcBef>
        <a:spcAft>
          <a:spcPct val="0"/>
        </a:spcAft>
        <a:defRPr sz="16600" b="1" kern="1200">
          <a:solidFill>
            <a:srgbClr val="D7E4BD"/>
          </a:solidFill>
          <a:latin typeface="+mj-lt"/>
          <a:ea typeface="Cambria" pitchFamily="18" charset="0"/>
          <a:cs typeface="Cambria" pitchFamily="18" charset="0"/>
        </a:defRPr>
      </a:lvl1pPr>
      <a:lvl2pPr algn="l" defTabSz="2714625" rtl="0" eaLnBrk="0" fontAlgn="base" hangingPunct="0">
        <a:spcBef>
          <a:spcPct val="0"/>
        </a:spcBef>
        <a:spcAft>
          <a:spcPct val="0"/>
        </a:spcAft>
        <a:defRPr sz="16600" b="1">
          <a:solidFill>
            <a:srgbClr val="D7E4BD"/>
          </a:solidFill>
          <a:latin typeface="Calibri" pitchFamily="-109" charset="0"/>
          <a:ea typeface="Cambria" panose="02040503050406030204" pitchFamily="18" charset="0"/>
          <a:cs typeface="Cambria" panose="02040503050406030204" pitchFamily="18" charset="0"/>
        </a:defRPr>
      </a:lvl2pPr>
      <a:lvl3pPr algn="l" defTabSz="2714625" rtl="0" eaLnBrk="0" fontAlgn="base" hangingPunct="0">
        <a:spcBef>
          <a:spcPct val="0"/>
        </a:spcBef>
        <a:spcAft>
          <a:spcPct val="0"/>
        </a:spcAft>
        <a:defRPr sz="16600" b="1">
          <a:solidFill>
            <a:srgbClr val="D7E4BD"/>
          </a:solidFill>
          <a:latin typeface="Calibri" pitchFamily="-109" charset="0"/>
          <a:ea typeface="Cambria" panose="02040503050406030204" pitchFamily="18" charset="0"/>
          <a:cs typeface="Cambria" panose="02040503050406030204" pitchFamily="18" charset="0"/>
        </a:defRPr>
      </a:lvl3pPr>
      <a:lvl4pPr algn="l" defTabSz="2714625" rtl="0" eaLnBrk="0" fontAlgn="base" hangingPunct="0">
        <a:spcBef>
          <a:spcPct val="0"/>
        </a:spcBef>
        <a:spcAft>
          <a:spcPct val="0"/>
        </a:spcAft>
        <a:defRPr sz="16600" b="1">
          <a:solidFill>
            <a:srgbClr val="D7E4BD"/>
          </a:solidFill>
          <a:latin typeface="Calibri" pitchFamily="-109" charset="0"/>
          <a:ea typeface="Cambria" panose="02040503050406030204" pitchFamily="18" charset="0"/>
          <a:cs typeface="Cambria" panose="02040503050406030204" pitchFamily="18" charset="0"/>
        </a:defRPr>
      </a:lvl4pPr>
      <a:lvl5pPr algn="l" defTabSz="2714625" rtl="0" eaLnBrk="0" fontAlgn="base" hangingPunct="0">
        <a:spcBef>
          <a:spcPct val="0"/>
        </a:spcBef>
        <a:spcAft>
          <a:spcPct val="0"/>
        </a:spcAft>
        <a:defRPr sz="16600" b="1">
          <a:solidFill>
            <a:srgbClr val="D7E4BD"/>
          </a:solidFill>
          <a:latin typeface="Calibri" pitchFamily="-109" charset="0"/>
          <a:ea typeface="Cambria" panose="02040503050406030204" pitchFamily="18" charset="0"/>
          <a:cs typeface="Cambria" panose="02040503050406030204" pitchFamily="18" charset="0"/>
        </a:defRPr>
      </a:lvl5pPr>
      <a:lvl6pPr marL="2716980" algn="ctr" defTabSz="2716980" rtl="0" fontAlgn="base">
        <a:spcBef>
          <a:spcPct val="0"/>
        </a:spcBef>
        <a:spcAft>
          <a:spcPct val="0"/>
        </a:spcAft>
        <a:defRPr sz="26133">
          <a:solidFill>
            <a:schemeClr val="tx1"/>
          </a:solidFill>
          <a:latin typeface="Calibri" pitchFamily="-109" charset="0"/>
          <a:ea typeface="ヒラギノ角ゴ Pro W3" pitchFamily="-109" charset="-128"/>
          <a:cs typeface="ヒラギノ角ゴ Pro W3" pitchFamily="-109" charset="-128"/>
        </a:defRPr>
      </a:lvl6pPr>
      <a:lvl7pPr marL="5433960" algn="ctr" defTabSz="2716980" rtl="0" fontAlgn="base">
        <a:spcBef>
          <a:spcPct val="0"/>
        </a:spcBef>
        <a:spcAft>
          <a:spcPct val="0"/>
        </a:spcAft>
        <a:defRPr sz="26133">
          <a:solidFill>
            <a:schemeClr val="tx1"/>
          </a:solidFill>
          <a:latin typeface="Calibri" pitchFamily="-109" charset="0"/>
          <a:ea typeface="ヒラギノ角ゴ Pro W3" pitchFamily="-109" charset="-128"/>
          <a:cs typeface="ヒラギノ角ゴ Pro W3" pitchFamily="-109" charset="-128"/>
        </a:defRPr>
      </a:lvl7pPr>
      <a:lvl8pPr marL="8150940" algn="ctr" defTabSz="2716980" rtl="0" fontAlgn="base">
        <a:spcBef>
          <a:spcPct val="0"/>
        </a:spcBef>
        <a:spcAft>
          <a:spcPct val="0"/>
        </a:spcAft>
        <a:defRPr sz="26133">
          <a:solidFill>
            <a:schemeClr val="tx1"/>
          </a:solidFill>
          <a:latin typeface="Calibri" pitchFamily="-109" charset="0"/>
          <a:ea typeface="ヒラギノ角ゴ Pro W3" pitchFamily="-109" charset="-128"/>
          <a:cs typeface="ヒラギノ角ゴ Pro W3" pitchFamily="-109" charset="-128"/>
        </a:defRPr>
      </a:lvl8pPr>
      <a:lvl9pPr marL="10867920" algn="ctr" defTabSz="2716980" rtl="0" fontAlgn="base">
        <a:spcBef>
          <a:spcPct val="0"/>
        </a:spcBef>
        <a:spcAft>
          <a:spcPct val="0"/>
        </a:spcAft>
        <a:defRPr sz="26133">
          <a:solidFill>
            <a:schemeClr val="tx1"/>
          </a:solidFill>
          <a:latin typeface="Calibri" pitchFamily="-109" charset="0"/>
          <a:ea typeface="ヒラギノ角ゴ Pro W3" pitchFamily="-109" charset="-128"/>
          <a:cs typeface="ヒラギノ角ゴ Pro W3" pitchFamily="-109" charset="-128"/>
        </a:defRPr>
      </a:lvl9pPr>
    </p:titleStyle>
    <p:bodyStyle>
      <a:lvl1pPr marL="1355725" indent="-1355725" algn="l" defTabSz="27146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6600" kern="1200">
          <a:solidFill>
            <a:schemeClr val="tx1"/>
          </a:solidFill>
          <a:latin typeface="+mj-lt"/>
          <a:ea typeface="Cambria" pitchFamily="18" charset="0"/>
          <a:cs typeface="Cambria" pitchFamily="18" charset="0"/>
        </a:defRPr>
      </a:lvl1pPr>
      <a:lvl2pPr marL="2714625" indent="-1355725" algn="l" defTabSz="27146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4200" kern="1200">
          <a:solidFill>
            <a:schemeClr val="tx1"/>
          </a:solidFill>
          <a:latin typeface="+mj-lt"/>
          <a:ea typeface="Cambria" pitchFamily="18" charset="0"/>
          <a:cs typeface="Cambria" panose="02040503050406030204" pitchFamily="18" charset="0"/>
        </a:defRPr>
      </a:lvl2pPr>
      <a:lvl3pPr marL="4073525" indent="-1355725" algn="l" defTabSz="27146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4200" kern="1200">
          <a:solidFill>
            <a:schemeClr val="tx1"/>
          </a:solidFill>
          <a:latin typeface="+mj-lt"/>
          <a:ea typeface="Geneva" charset="-128"/>
          <a:cs typeface="Geneva" charset="-128"/>
        </a:defRPr>
      </a:lvl3pPr>
      <a:lvl4pPr marL="5808663" indent="-1735138" algn="l" defTabSz="27146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4200" kern="1200">
          <a:solidFill>
            <a:schemeClr val="tx1"/>
          </a:solidFill>
          <a:latin typeface="+mj-lt"/>
          <a:ea typeface="Geneva" charset="-128"/>
          <a:cs typeface="Geneva"/>
        </a:defRPr>
      </a:lvl4pPr>
      <a:lvl5pPr marL="7167563" indent="-1355725" algn="l" defTabSz="27146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4200" kern="1200">
          <a:solidFill>
            <a:schemeClr val="tx1"/>
          </a:solidFill>
          <a:latin typeface="+mj-lt"/>
          <a:ea typeface="Geneva" charset="-128"/>
          <a:cs typeface="Geneva"/>
        </a:defRPr>
      </a:lvl5pPr>
      <a:lvl6pPr marL="14943392" indent="-1358490" algn="l" defTabSz="2716980" rtl="0" eaLnBrk="1" latinLnBrk="0" hangingPunct="1">
        <a:spcBef>
          <a:spcPct val="20000"/>
        </a:spcBef>
        <a:buFont typeface="Arial"/>
        <a:buChar char="•"/>
        <a:defRPr sz="11866" kern="1200">
          <a:solidFill>
            <a:schemeClr val="tx1"/>
          </a:solidFill>
          <a:latin typeface="+mn-lt"/>
          <a:ea typeface="+mn-ea"/>
          <a:cs typeface="+mn-cs"/>
        </a:defRPr>
      </a:lvl6pPr>
      <a:lvl7pPr marL="17660372" indent="-1358490" algn="l" defTabSz="2716980" rtl="0" eaLnBrk="1" latinLnBrk="0" hangingPunct="1">
        <a:spcBef>
          <a:spcPct val="20000"/>
        </a:spcBef>
        <a:buFont typeface="Arial"/>
        <a:buChar char="•"/>
        <a:defRPr sz="11866" kern="1200">
          <a:solidFill>
            <a:schemeClr val="tx1"/>
          </a:solidFill>
          <a:latin typeface="+mn-lt"/>
          <a:ea typeface="+mn-ea"/>
          <a:cs typeface="+mn-cs"/>
        </a:defRPr>
      </a:lvl7pPr>
      <a:lvl8pPr marL="20377352" indent="-1358490" algn="l" defTabSz="2716980" rtl="0" eaLnBrk="1" latinLnBrk="0" hangingPunct="1">
        <a:spcBef>
          <a:spcPct val="20000"/>
        </a:spcBef>
        <a:buFont typeface="Arial"/>
        <a:buChar char="•"/>
        <a:defRPr sz="11866" kern="1200">
          <a:solidFill>
            <a:schemeClr val="tx1"/>
          </a:solidFill>
          <a:latin typeface="+mn-lt"/>
          <a:ea typeface="+mn-ea"/>
          <a:cs typeface="+mn-cs"/>
        </a:defRPr>
      </a:lvl8pPr>
      <a:lvl9pPr marL="23094332" indent="-1358490" algn="l" defTabSz="2716980" rtl="0" eaLnBrk="1" latinLnBrk="0" hangingPunct="1">
        <a:spcBef>
          <a:spcPct val="20000"/>
        </a:spcBef>
        <a:buFont typeface="Arial"/>
        <a:buChar char="•"/>
        <a:defRPr sz="1186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16980" rtl="0" eaLnBrk="1" latinLnBrk="0" hangingPunct="1">
        <a:defRPr sz="10666" kern="1200">
          <a:solidFill>
            <a:schemeClr val="tx1"/>
          </a:solidFill>
          <a:latin typeface="+mn-lt"/>
          <a:ea typeface="+mn-ea"/>
          <a:cs typeface="+mn-cs"/>
        </a:defRPr>
      </a:lvl1pPr>
      <a:lvl2pPr marL="2716980" algn="l" defTabSz="2716980" rtl="0" eaLnBrk="1" latinLnBrk="0" hangingPunct="1">
        <a:defRPr sz="10666" kern="1200">
          <a:solidFill>
            <a:schemeClr val="tx1"/>
          </a:solidFill>
          <a:latin typeface="+mn-lt"/>
          <a:ea typeface="+mn-ea"/>
          <a:cs typeface="+mn-cs"/>
        </a:defRPr>
      </a:lvl2pPr>
      <a:lvl3pPr marL="5433960" algn="l" defTabSz="2716980" rtl="0" eaLnBrk="1" latinLnBrk="0" hangingPunct="1">
        <a:defRPr sz="10666" kern="1200">
          <a:solidFill>
            <a:schemeClr val="tx1"/>
          </a:solidFill>
          <a:latin typeface="+mn-lt"/>
          <a:ea typeface="+mn-ea"/>
          <a:cs typeface="+mn-cs"/>
        </a:defRPr>
      </a:lvl3pPr>
      <a:lvl4pPr marL="8150940" algn="l" defTabSz="2716980" rtl="0" eaLnBrk="1" latinLnBrk="0" hangingPunct="1">
        <a:defRPr sz="10666" kern="1200">
          <a:solidFill>
            <a:schemeClr val="tx1"/>
          </a:solidFill>
          <a:latin typeface="+mn-lt"/>
          <a:ea typeface="+mn-ea"/>
          <a:cs typeface="+mn-cs"/>
        </a:defRPr>
      </a:lvl4pPr>
      <a:lvl5pPr marL="10867920" algn="l" defTabSz="2716980" rtl="0" eaLnBrk="1" latinLnBrk="0" hangingPunct="1">
        <a:defRPr sz="10666" kern="1200">
          <a:solidFill>
            <a:schemeClr val="tx1"/>
          </a:solidFill>
          <a:latin typeface="+mn-lt"/>
          <a:ea typeface="+mn-ea"/>
          <a:cs typeface="+mn-cs"/>
        </a:defRPr>
      </a:lvl5pPr>
      <a:lvl6pPr marL="13584902" algn="l" defTabSz="2716980" rtl="0" eaLnBrk="1" latinLnBrk="0" hangingPunct="1">
        <a:defRPr sz="10666" kern="1200">
          <a:solidFill>
            <a:schemeClr val="tx1"/>
          </a:solidFill>
          <a:latin typeface="+mn-lt"/>
          <a:ea typeface="+mn-ea"/>
          <a:cs typeface="+mn-cs"/>
        </a:defRPr>
      </a:lvl6pPr>
      <a:lvl7pPr marL="16301882" algn="l" defTabSz="2716980" rtl="0" eaLnBrk="1" latinLnBrk="0" hangingPunct="1">
        <a:defRPr sz="10666" kern="1200">
          <a:solidFill>
            <a:schemeClr val="tx1"/>
          </a:solidFill>
          <a:latin typeface="+mn-lt"/>
          <a:ea typeface="+mn-ea"/>
          <a:cs typeface="+mn-cs"/>
        </a:defRPr>
      </a:lvl7pPr>
      <a:lvl8pPr marL="19018862" algn="l" defTabSz="2716980" rtl="0" eaLnBrk="1" latinLnBrk="0" hangingPunct="1">
        <a:defRPr sz="10666" kern="1200">
          <a:solidFill>
            <a:schemeClr val="tx1"/>
          </a:solidFill>
          <a:latin typeface="+mn-lt"/>
          <a:ea typeface="+mn-ea"/>
          <a:cs typeface="+mn-cs"/>
        </a:defRPr>
      </a:lvl8pPr>
      <a:lvl9pPr marL="21735842" algn="l" defTabSz="2716980" rtl="0" eaLnBrk="1" latinLnBrk="0" hangingPunct="1">
        <a:defRPr sz="1066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3CD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3">
            <a:extLst>
              <a:ext uri="{FF2B5EF4-FFF2-40B4-BE49-F238E27FC236}">
                <a16:creationId xmlns:a16="http://schemas.microsoft.com/office/drawing/2014/main" id="{5303D2FB-62E8-9B70-86BB-E35101EA37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0288" y="755650"/>
            <a:ext cx="27849512" cy="6646863"/>
          </a:xfrm>
        </p:spPr>
        <p:txBody>
          <a:bodyPr/>
          <a:lstStyle/>
          <a:p>
            <a:pPr algn="ctr" defTabSz="2715616">
              <a:defRPr/>
            </a:pPr>
            <a:r>
              <a:rPr lang="en-US" altLang="en-US" sz="12800" dirty="0">
                <a:solidFill>
                  <a:schemeClr val="tx1"/>
                </a:solidFill>
                <a:latin typeface="Times New Roman" panose="02020603050405020304" pitchFamily="18" charset="0"/>
              </a:rPr>
              <a:t>Title</a:t>
            </a:r>
            <a:br>
              <a:rPr lang="en-US" altLang="en-US" sz="15333" dirty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en-US" altLang="en-US" sz="8800" dirty="0">
                <a:solidFill>
                  <a:schemeClr val="tx1"/>
                </a:solidFill>
                <a:latin typeface="Times New Roman" panose="02020603050405020304" pitchFamily="18" charset="0"/>
              </a:rPr>
              <a:t>Student’s Name, Faculty</a:t>
            </a:r>
            <a:br>
              <a:rPr lang="en-US" altLang="en-US" sz="8800" dirty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en-US" altLang="en-US" sz="8800" dirty="0">
                <a:solidFill>
                  <a:schemeClr val="tx1"/>
                </a:solidFill>
                <a:latin typeface="Times New Roman" panose="02020603050405020304" pitchFamily="18" charset="0"/>
              </a:rPr>
              <a:t>Name of Affiliated Department, Division, or Theme</a:t>
            </a:r>
            <a:r>
              <a:rPr lang="en-US" altLang="en-US" sz="8000" baseline="30000" dirty="0">
                <a:solidFill>
                  <a:schemeClr val="tx1"/>
                </a:solidFill>
                <a:latin typeface="Times New Roman" panose="02020603050405020304" pitchFamily="18" charset="0"/>
              </a:rPr>
              <a:t>1 </a:t>
            </a:r>
            <a:r>
              <a:rPr lang="en-US" altLang="en-US" sz="8000" dirty="0">
                <a:solidFill>
                  <a:schemeClr val="tx1"/>
                </a:solidFill>
                <a:latin typeface="Times New Roman" panose="02020603050405020304" pitchFamily="18" charset="0"/>
              </a:rPr>
              <a:t>; Department Name</a:t>
            </a:r>
            <a:r>
              <a:rPr lang="en-US" altLang="en-US" sz="8000" baseline="30000" dirty="0">
                <a:solidFill>
                  <a:schemeClr val="tx1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8000" dirty="0">
                <a:solidFill>
                  <a:schemeClr val="tx1"/>
                </a:solidFill>
                <a:latin typeface="Times New Roman" panose="02020603050405020304" pitchFamily="18" charset="0"/>
              </a:rPr>
              <a:t>, </a:t>
            </a:r>
            <a:br>
              <a:rPr lang="en-US" altLang="en-US" sz="8000" dirty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en-US" altLang="en-US" sz="8000" dirty="0">
                <a:solidFill>
                  <a:schemeClr val="tx1"/>
                </a:solidFill>
                <a:latin typeface="Times New Roman" panose="02020603050405020304" pitchFamily="18" charset="0"/>
              </a:rPr>
              <a:t>University of Alabama at Birmingham</a:t>
            </a:r>
            <a:endParaRPr lang="en-US" altLang="en-US" sz="8800" baseline="300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FE10868-9C74-4313-776F-81383240AB91}"/>
              </a:ext>
            </a:extLst>
          </p:cNvPr>
          <p:cNvSpPr/>
          <p:nvPr/>
        </p:nvSpPr>
        <p:spPr>
          <a:xfrm>
            <a:off x="22677438" y="9601200"/>
            <a:ext cx="10058400" cy="22352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8000" b="1" dirty="0">
                <a:solidFill>
                  <a:srgbClr val="215968"/>
                </a:solidFill>
                <a:latin typeface="Times New Roman" pitchFamily="18" charset="0"/>
                <a:ea typeface="ヒラギノ角ゴ Pro W3"/>
                <a:cs typeface="ヒラギノ角ゴ Pro W3"/>
              </a:rPr>
              <a:t>Discussion continued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BC6ACDE-051C-C788-7B77-A34EE61293BC}"/>
              </a:ext>
            </a:extLst>
          </p:cNvPr>
          <p:cNvSpPr/>
          <p:nvPr/>
        </p:nvSpPr>
        <p:spPr>
          <a:xfrm>
            <a:off x="22712363" y="30170438"/>
            <a:ext cx="10058400" cy="22320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8000" b="1" dirty="0">
                <a:solidFill>
                  <a:srgbClr val="215968"/>
                </a:solidFill>
                <a:latin typeface="Times New Roman" pitchFamily="18" charset="0"/>
                <a:ea typeface="ヒラギノ角ゴ Pro W3"/>
                <a:cs typeface="ヒラギノ角ゴ Pro W3"/>
              </a:rPr>
              <a:t>References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63C02D7-C344-68AC-D567-8948C59856FA}"/>
              </a:ext>
            </a:extLst>
          </p:cNvPr>
          <p:cNvSpPr/>
          <p:nvPr/>
        </p:nvSpPr>
        <p:spPr>
          <a:xfrm>
            <a:off x="11430000" y="9536113"/>
            <a:ext cx="10058400" cy="22352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8000" b="1" dirty="0">
                <a:solidFill>
                  <a:srgbClr val="215968"/>
                </a:solidFill>
                <a:latin typeface="Times New Roman" pitchFamily="18" charset="0"/>
                <a:ea typeface="ヒラギノ角ゴ Pro W3"/>
                <a:cs typeface="ヒラギノ角ゴ Pro W3"/>
              </a:rPr>
              <a:t>Results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84E8263-E499-0C0E-B940-5E6DB9E4FF4E}"/>
              </a:ext>
            </a:extLst>
          </p:cNvPr>
          <p:cNvSpPr/>
          <p:nvPr/>
        </p:nvSpPr>
        <p:spPr>
          <a:xfrm>
            <a:off x="22631400" y="36182300"/>
            <a:ext cx="10058400" cy="18288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7200" b="1" dirty="0">
                <a:solidFill>
                  <a:srgbClr val="215968"/>
                </a:solidFill>
                <a:latin typeface="Times New Roman" pitchFamily="18" charset="0"/>
                <a:ea typeface="ヒラギノ角ゴ Pro W3"/>
                <a:cs typeface="ヒラギノ角ゴ Pro W3"/>
              </a:rPr>
              <a:t>Acknowledgement &amp; Contact information</a:t>
            </a:r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08AE5AF0-E21D-B0D4-944F-8132FF97600C}"/>
              </a:ext>
            </a:extLst>
          </p:cNvPr>
          <p:cNvSpPr/>
          <p:nvPr/>
        </p:nvSpPr>
        <p:spPr>
          <a:xfrm>
            <a:off x="228600" y="9563100"/>
            <a:ext cx="10058400" cy="22352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8000" b="1" dirty="0">
                <a:solidFill>
                  <a:srgbClr val="215968"/>
                </a:solidFill>
                <a:latin typeface="Times New Roman" pitchFamily="18" charset="0"/>
                <a:ea typeface="ヒラギノ角ゴ Pro W3"/>
                <a:cs typeface="ヒラギノ角ゴ Pro W3"/>
              </a:rPr>
              <a:t>Introduction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EB7EEB70-847A-BC47-7899-1FCECC773AC0}"/>
              </a:ext>
            </a:extLst>
          </p:cNvPr>
          <p:cNvSpPr/>
          <p:nvPr/>
        </p:nvSpPr>
        <p:spPr>
          <a:xfrm>
            <a:off x="22677438" y="21623338"/>
            <a:ext cx="10058400" cy="22352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8000" b="1" dirty="0">
                <a:solidFill>
                  <a:srgbClr val="215968"/>
                </a:solidFill>
                <a:latin typeface="Times New Roman" pitchFamily="18" charset="0"/>
                <a:ea typeface="ヒラギノ角ゴ Pro W3"/>
                <a:cs typeface="ヒラギノ角ゴ Pro W3"/>
              </a:rPr>
              <a:t>Conclusion</a:t>
            </a:r>
          </a:p>
        </p:txBody>
      </p:sp>
      <p:sp>
        <p:nvSpPr>
          <p:cNvPr id="4105" name="TextBox 30">
            <a:extLst>
              <a:ext uri="{FF2B5EF4-FFF2-40B4-BE49-F238E27FC236}">
                <a16:creationId xmlns:a16="http://schemas.microsoft.com/office/drawing/2014/main" id="{C41CF42C-422D-D8BF-16C4-0349C2F4EE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49413" y="12425363"/>
            <a:ext cx="178816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660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1420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42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42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42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5pPr>
            <a:lvl6pPr marL="2514600" indent="-228600" defTabSz="20367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2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6pPr>
            <a:lvl7pPr marL="2971800" indent="-228600" defTabSz="20367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2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7pPr>
            <a:lvl8pPr marL="3429000" indent="-228600" defTabSz="20367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2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8pPr>
            <a:lvl9pPr marL="3886200" indent="-228600" defTabSz="20367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2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panose="020B0604020202020204" pitchFamily="34" charset="0"/>
              <a:ea typeface="ヒラギノ角ゴ Pro W3"/>
              <a:cs typeface="ヒラギノ角ゴ Pro W3"/>
            </a:endParaRPr>
          </a:p>
        </p:txBody>
      </p:sp>
      <p:sp>
        <p:nvSpPr>
          <p:cNvPr id="4106" name="TextBox 3">
            <a:extLst>
              <a:ext uri="{FF2B5EF4-FFF2-40B4-BE49-F238E27FC236}">
                <a16:creationId xmlns:a16="http://schemas.microsoft.com/office/drawing/2014/main" id="{02146F4F-F3D8-CAD8-F8DD-0F8BE5D587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481013" y="2493963"/>
            <a:ext cx="5321301" cy="3170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660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1420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42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42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42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5pPr>
            <a:lvl6pPr marL="2514600" indent="-228600" defTabSz="20367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2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6pPr>
            <a:lvl7pPr marL="2971800" indent="-228600" defTabSz="20367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2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7pPr>
            <a:lvl8pPr marL="3429000" indent="-228600" defTabSz="20367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2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8pPr>
            <a:lvl9pPr marL="3886200" indent="-228600" defTabSz="20367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2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0" b="1">
                <a:latin typeface="Times New Roman" panose="02020603050405020304" pitchFamily="18" charset="0"/>
                <a:ea typeface="ヒラギノ角ゴ Pro W3"/>
                <a:cs typeface="Times New Roman" panose="02020603050405020304" pitchFamily="18" charset="0"/>
              </a:rPr>
              <a:t>LOGO HERE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8356F84-A4CA-ACBF-3E24-08BA42D61F07}"/>
              </a:ext>
            </a:extLst>
          </p:cNvPr>
          <p:cNvSpPr/>
          <p:nvPr/>
        </p:nvSpPr>
        <p:spPr>
          <a:xfrm>
            <a:off x="222250" y="23887113"/>
            <a:ext cx="10058400" cy="22352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8000" b="1" dirty="0">
                <a:solidFill>
                  <a:srgbClr val="215968"/>
                </a:solidFill>
                <a:latin typeface="Times New Roman" pitchFamily="18" charset="0"/>
                <a:ea typeface="ヒラギノ角ゴ Pro W3"/>
                <a:cs typeface="ヒラギノ角ゴ Pro W3"/>
              </a:rPr>
              <a:t>Methods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E962A5A-FD7A-1077-16E9-305DB03667E9}"/>
              </a:ext>
            </a:extLst>
          </p:cNvPr>
          <p:cNvSpPr/>
          <p:nvPr/>
        </p:nvSpPr>
        <p:spPr>
          <a:xfrm>
            <a:off x="11430000" y="26365200"/>
            <a:ext cx="10058400" cy="22352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8000" b="1" dirty="0">
                <a:solidFill>
                  <a:srgbClr val="215968"/>
                </a:solidFill>
                <a:latin typeface="Times New Roman" pitchFamily="18" charset="0"/>
                <a:ea typeface="ヒラギノ角ゴ Pro W3"/>
                <a:cs typeface="ヒラギノ角ゴ Pro W3"/>
              </a:rPr>
              <a:t>Discussion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atermar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1124</TotalTime>
  <Words>40</Words>
  <Application>Microsoft Office PowerPoint</Application>
  <PresentationFormat>Custom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ヒラギノ角ゴ Pro W3</vt:lpstr>
      <vt:lpstr>Calibri</vt:lpstr>
      <vt:lpstr>Cambria</vt:lpstr>
      <vt:lpstr>Geneva</vt:lpstr>
      <vt:lpstr>Times New Roman</vt:lpstr>
      <vt:lpstr>Watermark</vt:lpstr>
      <vt:lpstr>Title Student’s Name, Faculty Name of Affiliated Department, Division, or Theme1 ; Department Name2,  University of Alabama at Birmingham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Templates</dc:title>
  <dc:subject>The University of Alabama at Birmingham</dc:subject>
  <dc:creator>UAB Public Relations &amp; Marketing</dc:creator>
  <cp:lastModifiedBy>Huneycutt, Samantha Marie</cp:lastModifiedBy>
  <cp:revision>203</cp:revision>
  <dcterms:created xsi:type="dcterms:W3CDTF">2012-03-16T13:05:22Z</dcterms:created>
  <dcterms:modified xsi:type="dcterms:W3CDTF">2022-08-17T16:08:21Z</dcterms:modified>
</cp:coreProperties>
</file>