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918400" cy="21945600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03213" indent="153988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08013" indent="306388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912813" indent="458788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217613" indent="611188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6912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3B29"/>
    <a:srgbClr val="117149"/>
    <a:srgbClr val="0C3C2B"/>
    <a:srgbClr val="0E4431"/>
    <a:srgbClr val="2C4037"/>
    <a:srgbClr val="7FB89D"/>
    <a:srgbClr val="FFFFB9"/>
    <a:srgbClr val="D6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9828" autoAdjust="0"/>
  </p:normalViewPr>
  <p:slideViewPr>
    <p:cSldViewPr showGuides="1">
      <p:cViewPr varScale="1">
        <p:scale>
          <a:sx n="34" d="100"/>
          <a:sy n="34" d="100"/>
        </p:scale>
        <p:origin x="1776" y="108"/>
      </p:cViewPr>
      <p:guideLst>
        <p:guide orient="horz" pos="6912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C1CEA4C-33F3-C17E-CCD5-B0393608964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5E431F4B-B0FC-B7D5-1B90-EE7DA9AECF4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395DE007-56A4-2229-B2F6-A49CA3E5257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DB43D34-090C-D892-1BAD-17897417B90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BB005AA-D5B2-4A48-B36E-360FADC7CD8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F762C53-3C62-9A85-A578-16D25F42EA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625E2F6-055E-DC58-A557-8BC58E7B3E4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107D073-8E09-7087-2D00-BF2221FED2E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14388" y="696913"/>
            <a:ext cx="5229225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3976E66-4A5C-1BFC-A18F-8F92E5B3875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C387C2E8-39D2-C981-1CD0-2353966A395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0091C4C8-9E99-AD61-54EF-2C08817CD7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A931CE3-AAEB-44BD-A603-7DC1DEC80F3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1pPr>
    <a:lvl2pPr marL="30321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2pPr>
    <a:lvl3pPr marL="60801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3pPr>
    <a:lvl4pPr marL="91281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4pPr>
    <a:lvl5pPr marL="121761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152384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82861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13338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438156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32EC98D9-30D5-82E1-C0BE-32D94B69FE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74AA1A1-A87F-484B-BB2B-469F8B0305E4}" type="slidenum">
              <a:rPr lang="en-US" altLang="en-US" sz="1200"/>
              <a:pPr>
                <a:spcBef>
                  <a:spcPct val="0"/>
                </a:spcBef>
              </a:pPr>
              <a:t>1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50E6F1F-48B6-1280-3748-DBBB9C84CF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4F15881D-FA6A-DAA9-F6EF-CA3FA3C6D1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1"/>
            <a:ext cx="27980640" cy="47040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16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68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6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33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0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37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7E78C-4E7B-6AC2-BB04-848B264C8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FFA9F-64F2-3292-83E4-9C0FC3811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61920-4612-81A7-74A3-696D54680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FD8AC8-C1EE-40D2-9D53-62C30764B6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9802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B821D-33FE-2EC5-0C72-13E02932D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C31CA-0BA6-99FE-18D8-94161416A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652C8-E532-BEAC-E75D-548AB9EE1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FE131-A7DF-44AD-84B2-81AFEAF51B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391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5840" y="878847"/>
            <a:ext cx="7406640" cy="187248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5920" y="878847"/>
            <a:ext cx="21671280" cy="187248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3CCCF-1D02-9EF6-2D92-02AEBA79F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E69AB-4D10-FBDB-62F7-A0B29842B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B6F786-8D64-159C-B52B-07F36E46A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1D2A02-EC42-4A8C-AF47-4F706837EA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0049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EE579-B7FE-3462-8589-209988C56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BB0281-BC64-3C8A-8FFA-8122F2BA2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9FB01-5517-316A-EF4E-44DCFFF8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541455-C3B4-4B5F-A423-69C878B327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3939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4102081"/>
            <a:ext cx="27980640" cy="4358640"/>
          </a:xfrm>
        </p:spPr>
        <p:txBody>
          <a:bodyPr anchor="t"/>
          <a:lstStyle>
            <a:lvl1pPr algn="l">
              <a:defRPr sz="13734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9301486"/>
            <a:ext cx="27980640" cy="4800599"/>
          </a:xfrm>
        </p:spPr>
        <p:txBody>
          <a:bodyPr anchor="b"/>
          <a:lstStyle>
            <a:lvl1pPr marL="0" indent="0">
              <a:buNone/>
              <a:defRPr sz="6867">
                <a:solidFill>
                  <a:schemeClr val="tx1">
                    <a:tint val="75000"/>
                  </a:schemeClr>
                </a:solidFill>
              </a:defRPr>
            </a:lvl1pPr>
            <a:lvl2pPr marL="1567226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4457" indent="0">
              <a:buNone/>
              <a:defRPr sz="5467">
                <a:solidFill>
                  <a:schemeClr val="tx1">
                    <a:tint val="75000"/>
                  </a:schemeClr>
                </a:solidFill>
              </a:defRPr>
            </a:lvl3pPr>
            <a:lvl4pPr marL="4701683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68913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614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337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0597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37824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2FA527-0E86-F3C8-57BC-F24C90D0E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2D4F7-FE99-CC05-281B-155608A66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9FC40-71DB-81EB-42D8-09B84BF41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DB3A45-5ADB-4EA3-A409-1401E0855C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3262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920" y="5120645"/>
            <a:ext cx="14538960" cy="14483081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867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3520" y="5120645"/>
            <a:ext cx="14538960" cy="14483081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867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D15E367-7703-C870-BD7C-C992BF0A3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377AA27-404D-5D9C-D2CA-BAC7711D4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D7E7829-2F04-7ED3-97C0-80019DC08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AD8ED6-7CBD-40C4-8F37-70C7A467B4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9102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4912361"/>
            <a:ext cx="14544677" cy="2047239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226" indent="0">
              <a:buNone/>
              <a:defRPr sz="6867" b="1"/>
            </a:lvl2pPr>
            <a:lvl3pPr marL="3134457" indent="0">
              <a:buNone/>
              <a:defRPr sz="6200" b="1"/>
            </a:lvl3pPr>
            <a:lvl4pPr marL="4701683" indent="0">
              <a:buNone/>
              <a:defRPr sz="5467" b="1"/>
            </a:lvl4pPr>
            <a:lvl5pPr marL="6268913" indent="0">
              <a:buNone/>
              <a:defRPr sz="5467" b="1"/>
            </a:lvl5pPr>
            <a:lvl6pPr marL="7836140" indent="0">
              <a:buNone/>
              <a:defRPr sz="5467" b="1"/>
            </a:lvl6pPr>
            <a:lvl7pPr marL="9403370" indent="0">
              <a:buNone/>
              <a:defRPr sz="5467" b="1"/>
            </a:lvl7pPr>
            <a:lvl8pPr marL="10970597" indent="0">
              <a:buNone/>
              <a:defRPr sz="5467" b="1"/>
            </a:lvl8pPr>
            <a:lvl9pPr marL="12537824" indent="0">
              <a:buNone/>
              <a:defRPr sz="54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6959600"/>
            <a:ext cx="14544677" cy="12644121"/>
          </a:xfrm>
        </p:spPr>
        <p:txBody>
          <a:bodyPr/>
          <a:lstStyle>
            <a:lvl1pPr>
              <a:defRPr sz="8200"/>
            </a:lvl1pPr>
            <a:lvl2pPr>
              <a:defRPr sz="6867"/>
            </a:lvl2pPr>
            <a:lvl3pPr>
              <a:defRPr sz="6200"/>
            </a:lvl3pPr>
            <a:lvl4pPr>
              <a:defRPr sz="5467"/>
            </a:lvl4pPr>
            <a:lvl5pPr>
              <a:defRPr sz="5467"/>
            </a:lvl5pPr>
            <a:lvl6pPr>
              <a:defRPr sz="5467"/>
            </a:lvl6pPr>
            <a:lvl7pPr>
              <a:defRPr sz="5467"/>
            </a:lvl7pPr>
            <a:lvl8pPr>
              <a:defRPr sz="5467"/>
            </a:lvl8pPr>
            <a:lvl9pPr>
              <a:defRPr sz="54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6" y="4912361"/>
            <a:ext cx="14550390" cy="2047239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226" indent="0">
              <a:buNone/>
              <a:defRPr sz="6867" b="1"/>
            </a:lvl2pPr>
            <a:lvl3pPr marL="3134457" indent="0">
              <a:buNone/>
              <a:defRPr sz="6200" b="1"/>
            </a:lvl3pPr>
            <a:lvl4pPr marL="4701683" indent="0">
              <a:buNone/>
              <a:defRPr sz="5467" b="1"/>
            </a:lvl4pPr>
            <a:lvl5pPr marL="6268913" indent="0">
              <a:buNone/>
              <a:defRPr sz="5467" b="1"/>
            </a:lvl5pPr>
            <a:lvl6pPr marL="7836140" indent="0">
              <a:buNone/>
              <a:defRPr sz="5467" b="1"/>
            </a:lvl6pPr>
            <a:lvl7pPr marL="9403370" indent="0">
              <a:buNone/>
              <a:defRPr sz="5467" b="1"/>
            </a:lvl7pPr>
            <a:lvl8pPr marL="10970597" indent="0">
              <a:buNone/>
              <a:defRPr sz="5467" b="1"/>
            </a:lvl8pPr>
            <a:lvl9pPr marL="12537824" indent="0">
              <a:buNone/>
              <a:defRPr sz="54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6" y="6959600"/>
            <a:ext cx="14550390" cy="12644121"/>
          </a:xfrm>
        </p:spPr>
        <p:txBody>
          <a:bodyPr/>
          <a:lstStyle>
            <a:lvl1pPr>
              <a:defRPr sz="8200"/>
            </a:lvl1pPr>
            <a:lvl2pPr>
              <a:defRPr sz="6867"/>
            </a:lvl2pPr>
            <a:lvl3pPr>
              <a:defRPr sz="6200"/>
            </a:lvl3pPr>
            <a:lvl4pPr>
              <a:defRPr sz="5467"/>
            </a:lvl4pPr>
            <a:lvl5pPr>
              <a:defRPr sz="5467"/>
            </a:lvl5pPr>
            <a:lvl6pPr>
              <a:defRPr sz="5467"/>
            </a:lvl6pPr>
            <a:lvl7pPr>
              <a:defRPr sz="5467"/>
            </a:lvl7pPr>
            <a:lvl8pPr>
              <a:defRPr sz="5467"/>
            </a:lvl8pPr>
            <a:lvl9pPr>
              <a:defRPr sz="54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460AE1E-4928-6961-4491-28351D058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36DE751-B2D5-A811-787E-91158E006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3AC8A9D-724F-46AD-A660-EDEDFD947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1C350D-C51B-4CAE-99C0-47FE51472C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5135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16CA9CB-0B94-68CE-E185-5A0989B63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F425E05-1C15-F83B-D050-AC0B13CC0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9D18B53-757A-192A-B688-A4D825BA8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A22AD4-5F16-415E-B470-BD59054929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2366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E491B65-A0B2-98BF-761A-2958E19E7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EFE5BF5-26E2-563F-1BD5-E97D6515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1FE2EB5-F3DF-3B7E-8D19-A24A3E65E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0F64E-6D39-4DE8-9784-243EA038CB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7326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5" y="873760"/>
            <a:ext cx="10829927" cy="3718560"/>
          </a:xfrm>
        </p:spPr>
        <p:txBody>
          <a:bodyPr anchor="b"/>
          <a:lstStyle>
            <a:lvl1pPr algn="l">
              <a:defRPr sz="68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5"/>
            <a:ext cx="18402300" cy="18729961"/>
          </a:xfrm>
        </p:spPr>
        <p:txBody>
          <a:bodyPr/>
          <a:lstStyle>
            <a:lvl1pPr>
              <a:defRPr sz="11001"/>
            </a:lvl1pPr>
            <a:lvl2pPr>
              <a:defRPr sz="9600"/>
            </a:lvl2pPr>
            <a:lvl3pPr>
              <a:defRPr sz="8200"/>
            </a:lvl3pPr>
            <a:lvl4pPr>
              <a:defRPr sz="6867"/>
            </a:lvl4pPr>
            <a:lvl5pPr>
              <a:defRPr sz="6867"/>
            </a:lvl5pPr>
            <a:lvl6pPr>
              <a:defRPr sz="6867"/>
            </a:lvl6pPr>
            <a:lvl7pPr>
              <a:defRPr sz="6867"/>
            </a:lvl7pPr>
            <a:lvl8pPr>
              <a:defRPr sz="6867"/>
            </a:lvl8pPr>
            <a:lvl9pPr>
              <a:defRPr sz="6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5" y="4592325"/>
            <a:ext cx="10829927" cy="15011401"/>
          </a:xfrm>
        </p:spPr>
        <p:txBody>
          <a:bodyPr/>
          <a:lstStyle>
            <a:lvl1pPr marL="0" indent="0">
              <a:buNone/>
              <a:defRPr sz="4800"/>
            </a:lvl1pPr>
            <a:lvl2pPr marL="1567226" indent="0">
              <a:buNone/>
              <a:defRPr sz="4134"/>
            </a:lvl2pPr>
            <a:lvl3pPr marL="3134457" indent="0">
              <a:buNone/>
              <a:defRPr sz="3400"/>
            </a:lvl3pPr>
            <a:lvl4pPr marL="4701683" indent="0">
              <a:buNone/>
              <a:defRPr sz="3067"/>
            </a:lvl4pPr>
            <a:lvl5pPr marL="6268913" indent="0">
              <a:buNone/>
              <a:defRPr sz="3067"/>
            </a:lvl5pPr>
            <a:lvl6pPr marL="7836140" indent="0">
              <a:buNone/>
              <a:defRPr sz="3067"/>
            </a:lvl6pPr>
            <a:lvl7pPr marL="9403370" indent="0">
              <a:buNone/>
              <a:defRPr sz="3067"/>
            </a:lvl7pPr>
            <a:lvl8pPr marL="10970597" indent="0">
              <a:buNone/>
              <a:defRPr sz="3067"/>
            </a:lvl8pPr>
            <a:lvl9pPr marL="12537824" indent="0">
              <a:buNone/>
              <a:defRPr sz="3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A4A7CDF-4AA8-09A5-244D-222766AED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7C4EA6F-7967-A27B-E2AD-3DEF8025F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260C431-1447-528A-90AD-6E2DC2F0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F2D7CE-B323-4153-9C5B-C49AF966DF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3018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0"/>
            <a:ext cx="19751040" cy="1813561"/>
          </a:xfrm>
        </p:spPr>
        <p:txBody>
          <a:bodyPr anchor="b"/>
          <a:lstStyle>
            <a:lvl1pPr algn="l">
              <a:defRPr sz="68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 rtlCol="0">
            <a:normAutofit/>
          </a:bodyPr>
          <a:lstStyle>
            <a:lvl1pPr marL="0" indent="0">
              <a:buNone/>
              <a:defRPr sz="11001"/>
            </a:lvl1pPr>
            <a:lvl2pPr marL="1567226" indent="0">
              <a:buNone/>
              <a:defRPr sz="9600"/>
            </a:lvl2pPr>
            <a:lvl3pPr marL="3134457" indent="0">
              <a:buNone/>
              <a:defRPr sz="8200"/>
            </a:lvl3pPr>
            <a:lvl4pPr marL="4701683" indent="0">
              <a:buNone/>
              <a:defRPr sz="6867"/>
            </a:lvl4pPr>
            <a:lvl5pPr marL="6268913" indent="0">
              <a:buNone/>
              <a:defRPr sz="6867"/>
            </a:lvl5pPr>
            <a:lvl6pPr marL="7836140" indent="0">
              <a:buNone/>
              <a:defRPr sz="6867"/>
            </a:lvl6pPr>
            <a:lvl7pPr marL="9403370" indent="0">
              <a:buNone/>
              <a:defRPr sz="6867"/>
            </a:lvl7pPr>
            <a:lvl8pPr marL="10970597" indent="0">
              <a:buNone/>
              <a:defRPr sz="6867"/>
            </a:lvl8pPr>
            <a:lvl9pPr marL="12537824" indent="0">
              <a:buNone/>
              <a:defRPr sz="6867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1"/>
            <a:ext cx="19751040" cy="2575559"/>
          </a:xfrm>
        </p:spPr>
        <p:txBody>
          <a:bodyPr/>
          <a:lstStyle>
            <a:lvl1pPr marL="0" indent="0">
              <a:buNone/>
              <a:defRPr sz="4800"/>
            </a:lvl1pPr>
            <a:lvl2pPr marL="1567226" indent="0">
              <a:buNone/>
              <a:defRPr sz="4134"/>
            </a:lvl2pPr>
            <a:lvl3pPr marL="3134457" indent="0">
              <a:buNone/>
              <a:defRPr sz="3400"/>
            </a:lvl3pPr>
            <a:lvl4pPr marL="4701683" indent="0">
              <a:buNone/>
              <a:defRPr sz="3067"/>
            </a:lvl4pPr>
            <a:lvl5pPr marL="6268913" indent="0">
              <a:buNone/>
              <a:defRPr sz="3067"/>
            </a:lvl5pPr>
            <a:lvl6pPr marL="7836140" indent="0">
              <a:buNone/>
              <a:defRPr sz="3067"/>
            </a:lvl6pPr>
            <a:lvl7pPr marL="9403370" indent="0">
              <a:buNone/>
              <a:defRPr sz="3067"/>
            </a:lvl7pPr>
            <a:lvl8pPr marL="10970597" indent="0">
              <a:buNone/>
              <a:defRPr sz="3067"/>
            </a:lvl8pPr>
            <a:lvl9pPr marL="12537824" indent="0">
              <a:buNone/>
              <a:defRPr sz="3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D9CFE0B-40DA-1AF9-C830-191137C9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5F8B2B8-29F3-C0BD-0ADF-76CC40ADC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733FB29-14C0-F8DB-D3E3-039CDB69F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E25A12-52C9-40AE-8422-2ECAF42242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4584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80EACBF-2F69-0EB8-5AA1-150A3EB88A6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646238" y="877888"/>
            <a:ext cx="2962592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144" tIns="235072" rIns="470144" bIns="23507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28A9242-C448-F13C-6E60-0B983A969D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646238" y="5119688"/>
            <a:ext cx="29625925" cy="144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144" tIns="235072" rIns="470144" bIns="2350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74F51-DC74-819D-01B4-F6CDCADBA3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46238" y="20340638"/>
            <a:ext cx="7680325" cy="1168400"/>
          </a:xfrm>
          <a:prstGeom prst="rect">
            <a:avLst/>
          </a:prstGeom>
        </p:spPr>
        <p:txBody>
          <a:bodyPr vert="horz" lIns="470144" tIns="235072" rIns="470144" bIns="235072" rtlCol="0" anchor="ctr"/>
          <a:lstStyle>
            <a:lvl1pPr algn="l" eaLnBrk="1" hangingPunct="1">
              <a:defRPr sz="4134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17195-8B14-5619-35F7-04A55DBDA7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247438" y="20340638"/>
            <a:ext cx="10423525" cy="1168400"/>
          </a:xfrm>
          <a:prstGeom prst="rect">
            <a:avLst/>
          </a:prstGeom>
        </p:spPr>
        <p:txBody>
          <a:bodyPr vert="horz" lIns="470144" tIns="235072" rIns="470144" bIns="235072" rtlCol="0" anchor="ctr"/>
          <a:lstStyle>
            <a:lvl1pPr algn="ctr" eaLnBrk="1" hangingPunct="1">
              <a:defRPr sz="4134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28C8E-EDB6-4C6A-7D1C-D37AD735B8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591838" y="20340638"/>
            <a:ext cx="7680325" cy="1168400"/>
          </a:xfrm>
          <a:prstGeom prst="rect">
            <a:avLst/>
          </a:prstGeom>
        </p:spPr>
        <p:txBody>
          <a:bodyPr vert="horz" wrap="square" lIns="470144" tIns="235072" rIns="470144" bIns="235072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4100">
                <a:solidFill>
                  <a:srgbClr val="898989"/>
                </a:solidFill>
              </a:defRPr>
            </a:lvl1pPr>
          </a:lstStyle>
          <a:p>
            <a:fld id="{15B9E01B-79C4-4A7E-8A37-D0898255178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txStyles>
    <p:titleStyle>
      <a:lvl1pPr algn="ctr" defTabSz="1565275" rtl="0" eaLnBrk="0" fontAlgn="base" hangingPunct="0">
        <a:spcBef>
          <a:spcPct val="0"/>
        </a:spcBef>
        <a:spcAft>
          <a:spcPct val="0"/>
        </a:spcAft>
        <a:defRPr sz="1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565275" rtl="0" eaLnBrk="0" fontAlgn="base" hangingPunct="0">
        <a:spcBef>
          <a:spcPct val="0"/>
        </a:spcBef>
        <a:spcAft>
          <a:spcPct val="0"/>
        </a:spcAft>
        <a:defRPr sz="15000">
          <a:solidFill>
            <a:schemeClr val="tx1"/>
          </a:solidFill>
          <a:latin typeface="Calibri" panose="020F0502020204030204" pitchFamily="34" charset="0"/>
        </a:defRPr>
      </a:lvl2pPr>
      <a:lvl3pPr algn="ctr" defTabSz="1565275" rtl="0" eaLnBrk="0" fontAlgn="base" hangingPunct="0">
        <a:spcBef>
          <a:spcPct val="0"/>
        </a:spcBef>
        <a:spcAft>
          <a:spcPct val="0"/>
        </a:spcAft>
        <a:defRPr sz="15000">
          <a:solidFill>
            <a:schemeClr val="tx1"/>
          </a:solidFill>
          <a:latin typeface="Calibri" panose="020F0502020204030204" pitchFamily="34" charset="0"/>
        </a:defRPr>
      </a:lvl3pPr>
      <a:lvl4pPr algn="ctr" defTabSz="1565275" rtl="0" eaLnBrk="0" fontAlgn="base" hangingPunct="0">
        <a:spcBef>
          <a:spcPct val="0"/>
        </a:spcBef>
        <a:spcAft>
          <a:spcPct val="0"/>
        </a:spcAft>
        <a:defRPr sz="15000">
          <a:solidFill>
            <a:schemeClr val="tx1"/>
          </a:solidFill>
          <a:latin typeface="Calibri" panose="020F0502020204030204" pitchFamily="34" charset="0"/>
        </a:defRPr>
      </a:lvl4pPr>
      <a:lvl5pPr algn="ctr" defTabSz="1565275" rtl="0" eaLnBrk="0" fontAlgn="base" hangingPunct="0">
        <a:spcBef>
          <a:spcPct val="0"/>
        </a:spcBef>
        <a:spcAft>
          <a:spcPct val="0"/>
        </a:spcAft>
        <a:defRPr sz="15000">
          <a:solidFill>
            <a:schemeClr val="tx1"/>
          </a:solidFill>
          <a:latin typeface="Calibri" panose="020F0502020204030204" pitchFamily="34" charset="0"/>
        </a:defRPr>
      </a:lvl5pPr>
      <a:lvl6pPr marL="304815" algn="ctr" defTabSz="1566412" rtl="0" fontAlgn="base">
        <a:spcBef>
          <a:spcPct val="0"/>
        </a:spcBef>
        <a:spcAft>
          <a:spcPct val="0"/>
        </a:spcAft>
        <a:defRPr sz="15067">
          <a:solidFill>
            <a:schemeClr val="tx1"/>
          </a:solidFill>
          <a:latin typeface="Calibri" panose="020F0502020204030204" pitchFamily="34" charset="0"/>
        </a:defRPr>
      </a:lvl6pPr>
      <a:lvl7pPr marL="609630" algn="ctr" defTabSz="1566412" rtl="0" fontAlgn="base">
        <a:spcBef>
          <a:spcPct val="0"/>
        </a:spcBef>
        <a:spcAft>
          <a:spcPct val="0"/>
        </a:spcAft>
        <a:defRPr sz="15067">
          <a:solidFill>
            <a:schemeClr val="tx1"/>
          </a:solidFill>
          <a:latin typeface="Calibri" panose="020F0502020204030204" pitchFamily="34" charset="0"/>
        </a:defRPr>
      </a:lvl7pPr>
      <a:lvl8pPr marL="914446" algn="ctr" defTabSz="1566412" rtl="0" fontAlgn="base">
        <a:spcBef>
          <a:spcPct val="0"/>
        </a:spcBef>
        <a:spcAft>
          <a:spcPct val="0"/>
        </a:spcAft>
        <a:defRPr sz="15067">
          <a:solidFill>
            <a:schemeClr val="tx1"/>
          </a:solidFill>
          <a:latin typeface="Calibri" panose="020F0502020204030204" pitchFamily="34" charset="0"/>
        </a:defRPr>
      </a:lvl8pPr>
      <a:lvl9pPr marL="1219261" algn="ctr" defTabSz="1566412" rtl="0" fontAlgn="base">
        <a:spcBef>
          <a:spcPct val="0"/>
        </a:spcBef>
        <a:spcAft>
          <a:spcPct val="0"/>
        </a:spcAft>
        <a:defRPr sz="150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1174750" indent="-1174750" algn="l" defTabSz="15652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6350" indent="-977900" algn="l" defTabSz="15652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6363" indent="-782638" algn="l" defTabSz="15652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3225" indent="-782638" algn="l" defTabSz="15652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7051675" indent="-782638" algn="l" defTabSz="15652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619754" indent="-783613" algn="l" defTabSz="1567226" rtl="0" eaLnBrk="1" latinLnBrk="0" hangingPunct="1">
        <a:spcBef>
          <a:spcPct val="20000"/>
        </a:spcBef>
        <a:buFont typeface="Arial"/>
        <a:buChar char="•"/>
        <a:defRPr sz="6867" kern="1200">
          <a:solidFill>
            <a:schemeClr val="tx1"/>
          </a:solidFill>
          <a:latin typeface="+mn-lt"/>
          <a:ea typeface="+mn-ea"/>
          <a:cs typeface="+mn-cs"/>
        </a:defRPr>
      </a:lvl6pPr>
      <a:lvl7pPr marL="10186983" indent="-783613" algn="l" defTabSz="1567226" rtl="0" eaLnBrk="1" latinLnBrk="0" hangingPunct="1">
        <a:spcBef>
          <a:spcPct val="20000"/>
        </a:spcBef>
        <a:buFont typeface="Arial"/>
        <a:buChar char="•"/>
        <a:defRPr sz="6867" kern="1200">
          <a:solidFill>
            <a:schemeClr val="tx1"/>
          </a:solidFill>
          <a:latin typeface="+mn-lt"/>
          <a:ea typeface="+mn-ea"/>
          <a:cs typeface="+mn-cs"/>
        </a:defRPr>
      </a:lvl7pPr>
      <a:lvl8pPr marL="11754210" indent="-783613" algn="l" defTabSz="1567226" rtl="0" eaLnBrk="1" latinLnBrk="0" hangingPunct="1">
        <a:spcBef>
          <a:spcPct val="20000"/>
        </a:spcBef>
        <a:buFont typeface="Arial"/>
        <a:buChar char="•"/>
        <a:defRPr sz="6867" kern="1200">
          <a:solidFill>
            <a:schemeClr val="tx1"/>
          </a:solidFill>
          <a:latin typeface="+mn-lt"/>
          <a:ea typeface="+mn-ea"/>
          <a:cs typeface="+mn-cs"/>
        </a:defRPr>
      </a:lvl8pPr>
      <a:lvl9pPr marL="13321437" indent="-783613" algn="l" defTabSz="1567226" rtl="0" eaLnBrk="1" latinLnBrk="0" hangingPunct="1">
        <a:spcBef>
          <a:spcPct val="20000"/>
        </a:spcBef>
        <a:buFont typeface="Arial"/>
        <a:buChar char="•"/>
        <a:defRPr sz="68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6722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226" algn="l" defTabSz="156722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457" algn="l" defTabSz="156722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1683" algn="l" defTabSz="156722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68913" algn="l" defTabSz="156722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6140" algn="l" defTabSz="156722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3370" algn="l" defTabSz="156722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0597" algn="l" defTabSz="156722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37824" algn="l" defTabSz="1567226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46">
            <a:extLst>
              <a:ext uri="{FF2B5EF4-FFF2-40B4-BE49-F238E27FC236}">
                <a16:creationId xmlns:a16="http://schemas.microsoft.com/office/drawing/2014/main" id="{18D191D6-66E0-F33D-6B87-00E56B61E914}"/>
              </a:ext>
            </a:extLst>
          </p:cNvPr>
          <p:cNvGrpSpPr>
            <a:grpSpLocks/>
          </p:cNvGrpSpPr>
          <p:nvPr/>
        </p:nvGrpSpPr>
        <p:grpSpPr bwMode="auto">
          <a:xfrm>
            <a:off x="11531600" y="14274800"/>
            <a:ext cx="9956800" cy="6604000"/>
            <a:chOff x="1143000" y="8077200"/>
            <a:chExt cx="14935200" cy="9906000"/>
          </a:xfrm>
        </p:grpSpPr>
        <p:sp>
          <p:nvSpPr>
            <p:cNvPr id="4124" name="Rounded Rectangle 47">
              <a:extLst>
                <a:ext uri="{FF2B5EF4-FFF2-40B4-BE49-F238E27FC236}">
                  <a16:creationId xmlns:a16="http://schemas.microsoft.com/office/drawing/2014/main" id="{A6F559C6-6E15-C768-0199-129C93B017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000" y="8077200"/>
              <a:ext cx="14935200" cy="9906000"/>
            </a:xfrm>
            <a:prstGeom prst="roundRect">
              <a:avLst>
                <a:gd name="adj" fmla="val 4028"/>
              </a:avLst>
            </a:prstGeom>
            <a:solidFill>
              <a:srgbClr val="7FB89D">
                <a:alpha val="3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7389813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7389813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7389813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7389813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9" name="Round Same Side Corner Rectangle 48">
              <a:extLst>
                <a:ext uri="{FF2B5EF4-FFF2-40B4-BE49-F238E27FC236}">
                  <a16:creationId xmlns:a16="http://schemas.microsoft.com/office/drawing/2014/main" id="{61FF7A19-B543-74A8-BCF6-2ABA60BFCA22}"/>
                </a:ext>
              </a:extLst>
            </p:cNvPr>
            <p:cNvSpPr/>
            <p:nvPr/>
          </p:nvSpPr>
          <p:spPr>
            <a:xfrm>
              <a:off x="1143000" y="8077200"/>
              <a:ext cx="14935200" cy="2057400"/>
            </a:xfrm>
            <a:prstGeom prst="round2SameRect">
              <a:avLst>
                <a:gd name="adj1" fmla="val 25309"/>
                <a:gd name="adj2" fmla="val 0"/>
              </a:avLst>
            </a:prstGeom>
            <a:solidFill>
              <a:srgbClr val="117149">
                <a:alpha val="78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133"/>
            </a:p>
          </p:txBody>
        </p:sp>
        <p:sp>
          <p:nvSpPr>
            <p:cNvPr id="4126" name="TextBox 49">
              <a:extLst>
                <a:ext uri="{FF2B5EF4-FFF2-40B4-BE49-F238E27FC236}">
                  <a16:creationId xmlns:a16="http://schemas.microsoft.com/office/drawing/2014/main" id="{99136A5C-C8FE-1FCB-DE11-9625E9724B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3000" y="8382000"/>
              <a:ext cx="14935200" cy="2107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en-US" sz="5334">
                  <a:solidFill>
                    <a:schemeClr val="bg1"/>
                  </a:solidFill>
                </a:rPr>
                <a:t>Section Heading</a:t>
              </a:r>
            </a:p>
            <a:p>
              <a:pPr eaLnBrk="1" hangingPunct="1">
                <a:defRPr/>
              </a:pPr>
              <a:endParaRPr lang="en-US" altLang="en-US" sz="3200"/>
            </a:p>
          </p:txBody>
        </p:sp>
        <p:sp>
          <p:nvSpPr>
            <p:cNvPr id="4127" name="TextBox 70">
              <a:extLst>
                <a:ext uri="{FF2B5EF4-FFF2-40B4-BE49-F238E27FC236}">
                  <a16:creationId xmlns:a16="http://schemas.microsoft.com/office/drawing/2014/main" id="{858153E6-74B1-76FD-8A7F-EC04755E83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7800" y="10744200"/>
              <a:ext cx="13182600" cy="877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Put your information here</a:t>
              </a:r>
            </a:p>
          </p:txBody>
        </p:sp>
      </p:grpSp>
      <p:grpSp>
        <p:nvGrpSpPr>
          <p:cNvPr id="4099" name="Group 41">
            <a:extLst>
              <a:ext uri="{FF2B5EF4-FFF2-40B4-BE49-F238E27FC236}">
                <a16:creationId xmlns:a16="http://schemas.microsoft.com/office/drawing/2014/main" id="{A55D987A-630A-F0DA-02F9-4DA4F5D8EBC1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14274800"/>
            <a:ext cx="9956800" cy="6604000"/>
            <a:chOff x="1143000" y="8077200"/>
            <a:chExt cx="14935200" cy="9906000"/>
          </a:xfrm>
        </p:grpSpPr>
        <p:sp>
          <p:nvSpPr>
            <p:cNvPr id="4120" name="Rounded Rectangle 42">
              <a:extLst>
                <a:ext uri="{FF2B5EF4-FFF2-40B4-BE49-F238E27FC236}">
                  <a16:creationId xmlns:a16="http://schemas.microsoft.com/office/drawing/2014/main" id="{998F1135-5B84-3C30-C3A4-AF44153F1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000" y="8077200"/>
              <a:ext cx="14935200" cy="9906000"/>
            </a:xfrm>
            <a:prstGeom prst="roundRect">
              <a:avLst>
                <a:gd name="adj" fmla="val 4028"/>
              </a:avLst>
            </a:prstGeom>
            <a:solidFill>
              <a:srgbClr val="7FB89D">
                <a:alpha val="3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7389813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7389813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7389813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7389813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" name="Round Same Side Corner Rectangle 43">
              <a:extLst>
                <a:ext uri="{FF2B5EF4-FFF2-40B4-BE49-F238E27FC236}">
                  <a16:creationId xmlns:a16="http://schemas.microsoft.com/office/drawing/2014/main" id="{8ECC4FB1-B2C7-B45C-7F09-3D6608125185}"/>
                </a:ext>
              </a:extLst>
            </p:cNvPr>
            <p:cNvSpPr/>
            <p:nvPr/>
          </p:nvSpPr>
          <p:spPr>
            <a:xfrm>
              <a:off x="1143000" y="8077200"/>
              <a:ext cx="14935200" cy="2057400"/>
            </a:xfrm>
            <a:prstGeom prst="round2SameRect">
              <a:avLst>
                <a:gd name="adj1" fmla="val 25309"/>
                <a:gd name="adj2" fmla="val 0"/>
              </a:avLst>
            </a:prstGeom>
            <a:solidFill>
              <a:srgbClr val="117149">
                <a:alpha val="78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133"/>
            </a:p>
          </p:txBody>
        </p:sp>
        <p:sp>
          <p:nvSpPr>
            <p:cNvPr id="4122" name="TextBox 44">
              <a:extLst>
                <a:ext uri="{FF2B5EF4-FFF2-40B4-BE49-F238E27FC236}">
                  <a16:creationId xmlns:a16="http://schemas.microsoft.com/office/drawing/2014/main" id="{FB4B93A3-14A7-AEF4-C9BB-E7EBD7BC30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3000" y="8382000"/>
              <a:ext cx="14935200" cy="2107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en-US" sz="5334">
                  <a:solidFill>
                    <a:schemeClr val="bg1"/>
                  </a:solidFill>
                </a:rPr>
                <a:t>Section Heading</a:t>
              </a:r>
            </a:p>
            <a:p>
              <a:pPr eaLnBrk="1" hangingPunct="1">
                <a:defRPr/>
              </a:pPr>
              <a:endParaRPr lang="en-US" altLang="en-US" sz="3200"/>
            </a:p>
          </p:txBody>
        </p:sp>
        <p:sp>
          <p:nvSpPr>
            <p:cNvPr id="4123" name="TextBox 45">
              <a:extLst>
                <a:ext uri="{FF2B5EF4-FFF2-40B4-BE49-F238E27FC236}">
                  <a16:creationId xmlns:a16="http://schemas.microsoft.com/office/drawing/2014/main" id="{923B615D-AA1A-3B32-8C05-AEF0B4BF98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7800" y="10744200"/>
              <a:ext cx="13182600" cy="877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Put your information here</a:t>
              </a:r>
            </a:p>
          </p:txBody>
        </p:sp>
      </p:grpSp>
      <p:grpSp>
        <p:nvGrpSpPr>
          <p:cNvPr id="4100" name="Group 36">
            <a:extLst>
              <a:ext uri="{FF2B5EF4-FFF2-40B4-BE49-F238E27FC236}">
                <a16:creationId xmlns:a16="http://schemas.microsoft.com/office/drawing/2014/main" id="{A308C090-8EEB-71B0-F708-ABD838BC289C}"/>
              </a:ext>
            </a:extLst>
          </p:cNvPr>
          <p:cNvGrpSpPr>
            <a:grpSpLocks/>
          </p:cNvGrpSpPr>
          <p:nvPr/>
        </p:nvGrpSpPr>
        <p:grpSpPr bwMode="auto">
          <a:xfrm>
            <a:off x="22301200" y="4521200"/>
            <a:ext cx="9956800" cy="8534400"/>
            <a:chOff x="1143000" y="8077200"/>
            <a:chExt cx="14935200" cy="12801600"/>
          </a:xfrm>
        </p:grpSpPr>
        <p:sp>
          <p:nvSpPr>
            <p:cNvPr id="4116" name="Rounded Rectangle 37">
              <a:extLst>
                <a:ext uri="{FF2B5EF4-FFF2-40B4-BE49-F238E27FC236}">
                  <a16:creationId xmlns:a16="http://schemas.microsoft.com/office/drawing/2014/main" id="{1D57BCBA-1692-ECF7-F3A1-2087DDD8AB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000" y="8077200"/>
              <a:ext cx="14935200" cy="12801600"/>
            </a:xfrm>
            <a:prstGeom prst="roundRect">
              <a:avLst>
                <a:gd name="adj" fmla="val 4028"/>
              </a:avLst>
            </a:prstGeom>
            <a:solidFill>
              <a:srgbClr val="7FB89D">
                <a:alpha val="3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7389813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7389813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7389813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7389813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9" name="Round Same Side Corner Rectangle 38">
              <a:extLst>
                <a:ext uri="{FF2B5EF4-FFF2-40B4-BE49-F238E27FC236}">
                  <a16:creationId xmlns:a16="http://schemas.microsoft.com/office/drawing/2014/main" id="{93C207F7-0EA3-DAB2-4A4E-AD0781C531AD}"/>
                </a:ext>
              </a:extLst>
            </p:cNvPr>
            <p:cNvSpPr/>
            <p:nvPr/>
          </p:nvSpPr>
          <p:spPr>
            <a:xfrm>
              <a:off x="1143000" y="8077200"/>
              <a:ext cx="14935200" cy="2057400"/>
            </a:xfrm>
            <a:prstGeom prst="round2SameRect">
              <a:avLst>
                <a:gd name="adj1" fmla="val 25309"/>
                <a:gd name="adj2" fmla="val 0"/>
              </a:avLst>
            </a:prstGeom>
            <a:solidFill>
              <a:srgbClr val="117149">
                <a:alpha val="78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133"/>
            </a:p>
          </p:txBody>
        </p:sp>
        <p:sp>
          <p:nvSpPr>
            <p:cNvPr id="4118" name="TextBox 39">
              <a:extLst>
                <a:ext uri="{FF2B5EF4-FFF2-40B4-BE49-F238E27FC236}">
                  <a16:creationId xmlns:a16="http://schemas.microsoft.com/office/drawing/2014/main" id="{44770908-918A-8CA9-F8BB-DF91B0AFF5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3000" y="8382000"/>
              <a:ext cx="14935200" cy="2107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en-US" sz="5334">
                  <a:solidFill>
                    <a:schemeClr val="bg1"/>
                  </a:solidFill>
                </a:rPr>
                <a:t>Section Heading</a:t>
              </a:r>
            </a:p>
            <a:p>
              <a:pPr eaLnBrk="1" hangingPunct="1">
                <a:defRPr/>
              </a:pPr>
              <a:endParaRPr lang="en-US" altLang="en-US" sz="3200"/>
            </a:p>
          </p:txBody>
        </p:sp>
        <p:sp>
          <p:nvSpPr>
            <p:cNvPr id="4119" name="TextBox 40">
              <a:extLst>
                <a:ext uri="{FF2B5EF4-FFF2-40B4-BE49-F238E27FC236}">
                  <a16:creationId xmlns:a16="http://schemas.microsoft.com/office/drawing/2014/main" id="{F670ABEB-1EEC-CA65-013D-94CC79F00E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7800" y="10744200"/>
              <a:ext cx="13182600" cy="877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Put your information here</a:t>
              </a:r>
            </a:p>
          </p:txBody>
        </p:sp>
      </p:grpSp>
      <p:grpSp>
        <p:nvGrpSpPr>
          <p:cNvPr id="4101" name="Group 31">
            <a:extLst>
              <a:ext uri="{FF2B5EF4-FFF2-40B4-BE49-F238E27FC236}">
                <a16:creationId xmlns:a16="http://schemas.microsoft.com/office/drawing/2014/main" id="{9EC0423C-D1E9-A14D-39E1-C7FC742D454E}"/>
              </a:ext>
            </a:extLst>
          </p:cNvPr>
          <p:cNvGrpSpPr>
            <a:grpSpLocks/>
          </p:cNvGrpSpPr>
          <p:nvPr/>
        </p:nvGrpSpPr>
        <p:grpSpPr bwMode="auto">
          <a:xfrm>
            <a:off x="11531600" y="4521200"/>
            <a:ext cx="9956800" cy="8534400"/>
            <a:chOff x="1143000" y="8077200"/>
            <a:chExt cx="14935200" cy="12801600"/>
          </a:xfrm>
        </p:grpSpPr>
        <p:sp>
          <p:nvSpPr>
            <p:cNvPr id="4112" name="Rounded Rectangle 32">
              <a:extLst>
                <a:ext uri="{FF2B5EF4-FFF2-40B4-BE49-F238E27FC236}">
                  <a16:creationId xmlns:a16="http://schemas.microsoft.com/office/drawing/2014/main" id="{BEF01CE3-F427-88A8-8D11-6566E59A20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000" y="8077200"/>
              <a:ext cx="14935200" cy="12801600"/>
            </a:xfrm>
            <a:prstGeom prst="roundRect">
              <a:avLst>
                <a:gd name="adj" fmla="val 4028"/>
              </a:avLst>
            </a:prstGeom>
            <a:solidFill>
              <a:srgbClr val="7FB89D">
                <a:alpha val="3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7389813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7389813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7389813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7389813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4" name="Round Same Side Corner Rectangle 33">
              <a:extLst>
                <a:ext uri="{FF2B5EF4-FFF2-40B4-BE49-F238E27FC236}">
                  <a16:creationId xmlns:a16="http://schemas.microsoft.com/office/drawing/2014/main" id="{10498ACD-E5CA-9F19-0CD0-558E9145C3F4}"/>
                </a:ext>
              </a:extLst>
            </p:cNvPr>
            <p:cNvSpPr/>
            <p:nvPr/>
          </p:nvSpPr>
          <p:spPr>
            <a:xfrm>
              <a:off x="1143000" y="8077200"/>
              <a:ext cx="14935200" cy="2057400"/>
            </a:xfrm>
            <a:prstGeom prst="round2SameRect">
              <a:avLst>
                <a:gd name="adj1" fmla="val 25309"/>
                <a:gd name="adj2" fmla="val 0"/>
              </a:avLst>
            </a:prstGeom>
            <a:solidFill>
              <a:srgbClr val="117149">
                <a:alpha val="78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133"/>
            </a:p>
          </p:txBody>
        </p:sp>
        <p:sp>
          <p:nvSpPr>
            <p:cNvPr id="4114" name="TextBox 34">
              <a:extLst>
                <a:ext uri="{FF2B5EF4-FFF2-40B4-BE49-F238E27FC236}">
                  <a16:creationId xmlns:a16="http://schemas.microsoft.com/office/drawing/2014/main" id="{0FE15EC5-4BA7-4714-6F06-D227C23156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3000" y="8382000"/>
              <a:ext cx="14935200" cy="2107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en-US" sz="5334" dirty="0">
                  <a:solidFill>
                    <a:schemeClr val="bg1"/>
                  </a:solidFill>
                </a:rPr>
                <a:t>Section Heading</a:t>
              </a:r>
            </a:p>
            <a:p>
              <a:pPr eaLnBrk="1" hangingPunct="1">
                <a:defRPr/>
              </a:pPr>
              <a:endParaRPr lang="en-US" altLang="en-US" sz="3200" dirty="0"/>
            </a:p>
          </p:txBody>
        </p:sp>
        <p:sp>
          <p:nvSpPr>
            <p:cNvPr id="4115" name="TextBox 35">
              <a:extLst>
                <a:ext uri="{FF2B5EF4-FFF2-40B4-BE49-F238E27FC236}">
                  <a16:creationId xmlns:a16="http://schemas.microsoft.com/office/drawing/2014/main" id="{4BE1C2C4-E178-328F-DEB1-24289B1867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7800" y="10744200"/>
              <a:ext cx="13182600" cy="877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Put your information here</a:t>
              </a:r>
            </a:p>
          </p:txBody>
        </p:sp>
      </p:grpSp>
      <p:sp>
        <p:nvSpPr>
          <p:cNvPr id="4102" name="Rectangle 34">
            <a:extLst>
              <a:ext uri="{FF2B5EF4-FFF2-40B4-BE49-F238E27FC236}">
                <a16:creationId xmlns:a16="http://schemas.microsoft.com/office/drawing/2014/main" id="{2CC8E9F3-C3A8-9901-4DE6-1CD1B00C5B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97600"/>
            <a:ext cx="32918400" cy="34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7682" tIns="73841" rIns="147682" bIns="73841" anchor="ctr"/>
          <a:lstStyle>
            <a:lvl1pPr defTabSz="7597775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597775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597775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597775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597775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7597775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7597775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7597775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7597775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5467"/>
              <a:t> </a:t>
            </a:r>
            <a:endParaRPr lang="en-US" altLang="en-US" sz="3600"/>
          </a:p>
        </p:txBody>
      </p:sp>
      <p:sp>
        <p:nvSpPr>
          <p:cNvPr id="4103" name="Text Box 322">
            <a:extLst>
              <a:ext uri="{FF2B5EF4-FFF2-40B4-BE49-F238E27FC236}">
                <a16:creationId xmlns:a16="http://schemas.microsoft.com/office/drawing/2014/main" id="{3D809DDD-1429-8390-8016-058CEC136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01200" y="14630400"/>
            <a:ext cx="8483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389813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389813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389813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389813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389813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7389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7389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7389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7389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Insert Graphs, tables or images here</a:t>
            </a:r>
          </a:p>
        </p:txBody>
      </p:sp>
      <p:pic>
        <p:nvPicPr>
          <p:cNvPr id="4104" name="Picture 2">
            <a:extLst>
              <a:ext uri="{FF2B5EF4-FFF2-40B4-BE49-F238E27FC236}">
                <a16:creationId xmlns:a16="http://schemas.microsoft.com/office/drawing/2014/main" id="{EA1A9E81-3DA1-4240-0FF6-2F140AEE83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3" y="-17463"/>
            <a:ext cx="32918400" cy="3676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TextBox 3">
            <a:extLst>
              <a:ext uri="{FF2B5EF4-FFF2-40B4-BE49-F238E27FC236}">
                <a16:creationId xmlns:a16="http://schemas.microsoft.com/office/drawing/2014/main" id="{5666E14F-5AB7-7A23-C82E-022522BAC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0" y="355600"/>
            <a:ext cx="30886400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7597775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597775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597775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597775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597775"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7597775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7597775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7597775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7597775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8667" dirty="0">
                <a:solidFill>
                  <a:schemeClr val="bg1"/>
                </a:solidFill>
              </a:rPr>
              <a:t>TITLE</a:t>
            </a:r>
          </a:p>
          <a:p>
            <a:pPr algn="ctr" eaLnBrk="1" hangingPunct="1">
              <a:defRPr/>
            </a:pPr>
            <a:r>
              <a:rPr lang="en-US" altLang="en-US" sz="6000" b="1" dirty="0">
                <a:solidFill>
                  <a:schemeClr val="bg1"/>
                </a:solidFill>
              </a:rPr>
              <a:t>Author</a:t>
            </a:r>
          </a:p>
          <a:p>
            <a:pPr algn="ctr" eaLnBrk="1" hangingPunct="1">
              <a:defRPr/>
            </a:pPr>
            <a:r>
              <a:rPr lang="en-US" altLang="en-US" sz="3200" b="1" dirty="0">
                <a:solidFill>
                  <a:schemeClr val="bg1"/>
                </a:solidFill>
              </a:rPr>
              <a:t>University of Alabama at Birmingham School of Nursing</a:t>
            </a:r>
          </a:p>
          <a:p>
            <a:pPr algn="ctr" eaLnBrk="1" hangingPunct="1">
              <a:defRPr/>
            </a:pPr>
            <a:endParaRPr lang="en-US" altLang="en-US" sz="3200" dirty="0">
              <a:solidFill>
                <a:schemeClr val="bg1"/>
              </a:solidFill>
            </a:endParaRPr>
          </a:p>
        </p:txBody>
      </p:sp>
      <p:grpSp>
        <p:nvGrpSpPr>
          <p:cNvPr id="4106" name="Group 1">
            <a:extLst>
              <a:ext uri="{FF2B5EF4-FFF2-40B4-BE49-F238E27FC236}">
                <a16:creationId xmlns:a16="http://schemas.microsoft.com/office/drawing/2014/main" id="{D061AC26-4BB0-CCBA-DA96-19119FCC3EF1}"/>
              </a:ext>
            </a:extLst>
          </p:cNvPr>
          <p:cNvGrpSpPr>
            <a:grpSpLocks/>
          </p:cNvGrpSpPr>
          <p:nvPr/>
        </p:nvGrpSpPr>
        <p:grpSpPr bwMode="auto">
          <a:xfrm>
            <a:off x="711200" y="4521200"/>
            <a:ext cx="9956800" cy="8534400"/>
            <a:chOff x="1143000" y="8077200"/>
            <a:chExt cx="14935200" cy="12801600"/>
          </a:xfrm>
        </p:grpSpPr>
        <p:sp>
          <p:nvSpPr>
            <p:cNvPr id="4108" name="Rounded Rectangle 5">
              <a:extLst>
                <a:ext uri="{FF2B5EF4-FFF2-40B4-BE49-F238E27FC236}">
                  <a16:creationId xmlns:a16="http://schemas.microsoft.com/office/drawing/2014/main" id="{D66C2095-7753-2912-8DED-74117F2AEE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000" y="8077200"/>
              <a:ext cx="14935200" cy="12801600"/>
            </a:xfrm>
            <a:prstGeom prst="roundRect">
              <a:avLst>
                <a:gd name="adj" fmla="val 4028"/>
              </a:avLst>
            </a:prstGeom>
            <a:solidFill>
              <a:srgbClr val="7FB89D">
                <a:alpha val="3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7389813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7389813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7389813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7389813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7389813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" name="Round Same Side Corner Rectangle 7">
              <a:extLst>
                <a:ext uri="{FF2B5EF4-FFF2-40B4-BE49-F238E27FC236}">
                  <a16:creationId xmlns:a16="http://schemas.microsoft.com/office/drawing/2014/main" id="{BD5A09EB-187C-CA5D-A2A8-6BC010ED15CA}"/>
                </a:ext>
              </a:extLst>
            </p:cNvPr>
            <p:cNvSpPr/>
            <p:nvPr/>
          </p:nvSpPr>
          <p:spPr>
            <a:xfrm>
              <a:off x="1143000" y="8077200"/>
              <a:ext cx="14935200" cy="2057400"/>
            </a:xfrm>
            <a:prstGeom prst="round2SameRect">
              <a:avLst>
                <a:gd name="adj1" fmla="val 25309"/>
                <a:gd name="adj2" fmla="val 0"/>
              </a:avLst>
            </a:prstGeom>
            <a:solidFill>
              <a:srgbClr val="117149">
                <a:alpha val="78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133"/>
            </a:p>
          </p:txBody>
        </p:sp>
        <p:sp>
          <p:nvSpPr>
            <p:cNvPr id="4110" name="TextBox 9">
              <a:extLst>
                <a:ext uri="{FF2B5EF4-FFF2-40B4-BE49-F238E27FC236}">
                  <a16:creationId xmlns:a16="http://schemas.microsoft.com/office/drawing/2014/main" id="{6B51B454-C8A0-07FA-C5ED-EF0FA428CF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3000" y="8382000"/>
              <a:ext cx="14935200" cy="2107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en-US" sz="5334">
                  <a:solidFill>
                    <a:schemeClr val="bg1"/>
                  </a:solidFill>
                </a:rPr>
                <a:t>Section Heading</a:t>
              </a:r>
            </a:p>
            <a:p>
              <a:pPr eaLnBrk="1" hangingPunct="1">
                <a:defRPr/>
              </a:pPr>
              <a:endParaRPr lang="en-US" altLang="en-US" sz="3200"/>
            </a:p>
          </p:txBody>
        </p:sp>
        <p:sp>
          <p:nvSpPr>
            <p:cNvPr id="4111" name="TextBox 12">
              <a:extLst>
                <a:ext uri="{FF2B5EF4-FFF2-40B4-BE49-F238E27FC236}">
                  <a16:creationId xmlns:a16="http://schemas.microsoft.com/office/drawing/2014/main" id="{CAF1722D-FA6F-A9E5-841E-47CB94448B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7800" y="10744200"/>
              <a:ext cx="13182600" cy="877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/>
                <a:t>Put your information here</a:t>
              </a:r>
            </a:p>
          </p:txBody>
        </p:sp>
      </p:grpSp>
      <p:pic>
        <p:nvPicPr>
          <p:cNvPr id="4107" name="Picture 4" descr="UAB Nursing Logo Green-01.jpg">
            <a:extLst>
              <a:ext uri="{FF2B5EF4-FFF2-40B4-BE49-F238E27FC236}">
                <a16:creationId xmlns:a16="http://schemas.microsoft.com/office/drawing/2014/main" id="{2D5D6589-B138-3FF9-474C-A324D1D559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0463" y="19812000"/>
            <a:ext cx="6967537" cy="171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4578</TotalTime>
  <Words>49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LART from my Heart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Faculty Template 54 x 36</dc:title>
  <dc:creator>Lauren Antia</dc:creator>
  <cp:lastModifiedBy>Huneycutt, Samantha Marie</cp:lastModifiedBy>
  <cp:revision>55</cp:revision>
  <cp:lastPrinted>2006-04-04T19:25:10Z</cp:lastPrinted>
  <dcterms:created xsi:type="dcterms:W3CDTF">2004-07-27T19:46:06Z</dcterms:created>
  <dcterms:modified xsi:type="dcterms:W3CDTF">2022-08-17T15:49:52Z</dcterms:modified>
</cp:coreProperties>
</file>