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2193925" indent="-1736725"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4387850" indent="-3473450"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6583363" indent="-5211763"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8777288" indent="-6948488"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928">
          <p15:clr>
            <a:srgbClr val="A4A3A4"/>
          </p15:clr>
        </p15:guide>
        <p15:guide id="2" pos="273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  <a:srgbClr val="3C864C"/>
    <a:srgbClr val="006C31"/>
    <a:srgbClr val="F79A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23" d="100"/>
          <a:sy n="23" d="100"/>
        </p:scale>
        <p:origin x="2100" y="96"/>
      </p:cViewPr>
      <p:guideLst>
        <p:guide orient="horz" pos="2928"/>
        <p:guide pos="27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DC8CD-9923-49FB-97B3-FC115717D955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6B8D8-225B-4A10-980D-D6B15C3292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0807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D03DF-1FB2-46E3-8894-81567CD9863D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6E1F0-8AD2-4853-AAD9-6E8A309B4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22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06208-C20F-490D-9DB2-6BBDBBE085EC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DB14F-0EB8-4CE9-836F-26463AEAE2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88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7E4A0-A93A-46CB-9219-5389DE8314A5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2C20-F705-4DBA-973C-EDE7AC2D83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07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42FCB-4629-4F08-8E8B-468039A48242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D36FE-7D7E-4E30-B58E-C3E6ECEBD1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5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BDB70-F2D3-4FAE-BE22-4733140461FE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2F69D-90FF-436A-89B9-300161BC6F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32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88939-B925-41D8-AAD1-B331E38F1D88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DC609-0596-469E-A7D8-1C74378E3E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23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6D951-2658-4E18-AB9B-5E094BBE9FF3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F37BF-ED0B-4A48-A004-5C1881764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445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D2D4F-AC1E-4315-8994-1EDCC1EC0BAB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E4E1B-AFD5-43B1-BF10-DCC2D99576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64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08C7-6BAF-44D1-9819-FEE4705AEE9F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FDF79-7D1F-4EF4-BDCB-3363D71DE4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5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2BDDE-A0CC-453D-8B01-C37C771FC820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D04C5-DA53-46B7-AEF2-75EC569C5A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98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93925" y="7680325"/>
            <a:ext cx="3950335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 defTabSz="4389120" eaLnBrk="1" fontAlgn="auto" hangingPunct="1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CB6219-5696-4077-8387-9F2224FBF800}" type="datetimeFigureOut">
              <a:rPr lang="en-US"/>
              <a:pPr>
                <a:defRPr/>
              </a:pPr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4389120" eaLnBrk="1" fontAlgn="auto" hangingPunct="1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8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4E66127-D1FF-43E2-90D6-E9CE30B4CC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7850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anose="020F0502020204030204" pitchFamily="34" charset="0"/>
        </a:defRPr>
      </a:lvl2pPr>
      <a:lvl3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anose="020F0502020204030204" pitchFamily="34" charset="0"/>
        </a:defRPr>
      </a:lvl3pPr>
      <a:lvl4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anose="020F0502020204030204" pitchFamily="34" charset="0"/>
        </a:defRPr>
      </a:lvl4pPr>
      <a:lvl5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644650" indent="-1644650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325" indent="-1096963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25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4191000"/>
            <a:ext cx="43891200" cy="28727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005024"/>
              </a:gs>
              <a:gs pos="83000">
                <a:srgbClr val="005024"/>
              </a:gs>
              <a:gs pos="100000">
                <a:srgbClr val="00502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191000"/>
            <a:ext cx="43891200" cy="0"/>
          </a:xfrm>
          <a:prstGeom prst="line">
            <a:avLst/>
          </a:prstGeom>
          <a:ln w="101600" cmpd="sng">
            <a:solidFill>
              <a:srgbClr val="3C86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365760" y="4663440"/>
            <a:ext cx="15361920" cy="11338560"/>
          </a:xfrm>
          <a:prstGeom prst="roundRect">
            <a:avLst/>
          </a:prstGeom>
          <a:solidFill>
            <a:schemeClr val="bg1"/>
          </a:solidFill>
          <a:ln w="50800">
            <a:gradFill>
              <a:gsLst>
                <a:gs pos="95000">
                  <a:schemeClr val="accent3">
                    <a:lumMod val="40000"/>
                    <a:lumOff val="60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anchor="ctr"/>
          <a:lstStyle/>
          <a:p>
            <a:pPr algn="ctr" defTabSz="438912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733520" y="4663440"/>
            <a:ext cx="26700480" cy="21168360"/>
          </a:xfrm>
          <a:prstGeom prst="roundRect">
            <a:avLst/>
          </a:prstGeom>
          <a:solidFill>
            <a:schemeClr val="bg1"/>
          </a:solidFill>
          <a:ln w="50800">
            <a:gradFill>
              <a:gsLst>
                <a:gs pos="95000">
                  <a:schemeClr val="accent3">
                    <a:lumMod val="40000"/>
                    <a:lumOff val="60000"/>
                  </a:schemeClr>
                </a:gs>
                <a:gs pos="100000">
                  <a:schemeClr val="bg1">
                    <a:alpha val="67000"/>
                    <a:lumMod val="0"/>
                    <a:lumOff val="10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8912" tIns="219456" rIns="438912" bIns="219456" anchor="ctr"/>
          <a:lstStyle/>
          <a:p>
            <a:pPr algn="ctr" defTabSz="438912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9" name="TextBox 7"/>
          <p:cNvSpPr txBox="1">
            <a:spLocks noChangeArrowheads="1"/>
          </p:cNvSpPr>
          <p:nvPr/>
        </p:nvSpPr>
        <p:spPr bwMode="auto">
          <a:xfrm>
            <a:off x="365125" y="5500688"/>
            <a:ext cx="5349875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>
            <a:spAutoFit/>
          </a:bodyPr>
          <a:lstStyle>
            <a:lvl1pPr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000">
                <a:solidFill>
                  <a:srgbClr val="3C864C"/>
                </a:solidFill>
                <a:latin typeface="Arial" panose="020B0604020202020204" pitchFamily="34" charset="0"/>
              </a:rPr>
              <a:t>Introduction</a:t>
            </a:r>
          </a:p>
        </p:txBody>
      </p:sp>
      <p:sp>
        <p:nvSpPr>
          <p:cNvPr id="2060" name="TextBox 9"/>
          <p:cNvSpPr txBox="1">
            <a:spLocks noChangeArrowheads="1"/>
          </p:cNvSpPr>
          <p:nvPr/>
        </p:nvSpPr>
        <p:spPr bwMode="auto">
          <a:xfrm>
            <a:off x="17373600" y="5500688"/>
            <a:ext cx="4816475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>
            <a:spAutoFit/>
          </a:bodyPr>
          <a:lstStyle>
            <a:lvl1pPr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000">
                <a:solidFill>
                  <a:srgbClr val="3C864C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125" y="21488400"/>
            <a:ext cx="15362238" cy="10972800"/>
          </a:xfrm>
          <a:prstGeom prst="roundRect">
            <a:avLst/>
          </a:prstGeom>
          <a:solidFill>
            <a:schemeClr val="bg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65125" y="16611600"/>
            <a:ext cx="15362238" cy="4267200"/>
          </a:xfrm>
          <a:prstGeom prst="roundRect">
            <a:avLst/>
          </a:prstGeom>
          <a:solidFill>
            <a:schemeClr val="bg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63" name="TextBox 13"/>
          <p:cNvSpPr txBox="1">
            <a:spLocks noChangeArrowheads="1"/>
          </p:cNvSpPr>
          <p:nvPr/>
        </p:nvSpPr>
        <p:spPr bwMode="auto">
          <a:xfrm>
            <a:off x="365125" y="16840200"/>
            <a:ext cx="474027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>
            <a:spAutoFit/>
          </a:bodyPr>
          <a:lstStyle>
            <a:lvl1pPr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000">
                <a:solidFill>
                  <a:srgbClr val="3C864C"/>
                </a:solidFill>
                <a:latin typeface="Arial" panose="020B0604020202020204" pitchFamily="34" charset="0"/>
              </a:rPr>
              <a:t>Hypothesis</a:t>
            </a:r>
          </a:p>
        </p:txBody>
      </p:sp>
      <p:sp>
        <p:nvSpPr>
          <p:cNvPr id="2064" name="TextBox 14"/>
          <p:cNvSpPr txBox="1">
            <a:spLocks noChangeArrowheads="1"/>
          </p:cNvSpPr>
          <p:nvPr/>
        </p:nvSpPr>
        <p:spPr bwMode="auto">
          <a:xfrm>
            <a:off x="365125" y="21940838"/>
            <a:ext cx="4740275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>
            <a:spAutoFit/>
          </a:bodyPr>
          <a:lstStyle>
            <a:lvl1pPr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000">
                <a:solidFill>
                  <a:srgbClr val="3C864C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6764000" y="26365200"/>
            <a:ext cx="26670000" cy="3086100"/>
          </a:xfrm>
          <a:prstGeom prst="roundRect">
            <a:avLst/>
          </a:prstGeom>
          <a:solidFill>
            <a:schemeClr val="bg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66" name="TextBox 16"/>
          <p:cNvSpPr txBox="1">
            <a:spLocks noChangeArrowheads="1"/>
          </p:cNvSpPr>
          <p:nvPr/>
        </p:nvSpPr>
        <p:spPr bwMode="auto">
          <a:xfrm>
            <a:off x="16752888" y="26374725"/>
            <a:ext cx="4814887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>
            <a:spAutoFit/>
          </a:bodyPr>
          <a:lstStyle>
            <a:lvl1pPr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000">
                <a:solidFill>
                  <a:srgbClr val="3C864C"/>
                </a:solidFill>
                <a:latin typeface="Arial" panose="020B0604020202020204" pitchFamily="34" charset="0"/>
              </a:rPr>
              <a:t>Conclusion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6764000" y="29946600"/>
            <a:ext cx="26670000" cy="2514600"/>
          </a:xfrm>
          <a:prstGeom prst="roundRect">
            <a:avLst/>
          </a:prstGeom>
          <a:solidFill>
            <a:schemeClr val="bg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912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68" name="TextBox 18"/>
          <p:cNvSpPr txBox="1">
            <a:spLocks noChangeArrowheads="1"/>
          </p:cNvSpPr>
          <p:nvPr/>
        </p:nvSpPr>
        <p:spPr bwMode="auto">
          <a:xfrm>
            <a:off x="16733838" y="29946600"/>
            <a:ext cx="7726362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>
            <a:spAutoFit/>
          </a:bodyPr>
          <a:lstStyle>
            <a:lvl1pPr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000">
                <a:solidFill>
                  <a:srgbClr val="3C864C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2069" name="TextBox 17"/>
          <p:cNvSpPr txBox="1">
            <a:spLocks noChangeArrowheads="1"/>
          </p:cNvSpPr>
          <p:nvPr/>
        </p:nvSpPr>
        <p:spPr bwMode="auto">
          <a:xfrm>
            <a:off x="14401800" y="457200"/>
            <a:ext cx="28575000" cy="294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8500">
                <a:solidFill>
                  <a:srgbClr val="006C31"/>
                </a:solidFill>
              </a:rPr>
              <a:t>Title</a:t>
            </a:r>
          </a:p>
          <a:p>
            <a:pPr algn="ctr" eaLnBrk="1" hangingPunct="1"/>
            <a:r>
              <a:rPr lang="en-US" altLang="en-US" sz="5500">
                <a:solidFill>
                  <a:srgbClr val="006C31"/>
                </a:solidFill>
              </a:rPr>
              <a:t>Authors</a:t>
            </a:r>
          </a:p>
          <a:p>
            <a:pPr algn="ctr" eaLnBrk="1" hangingPunct="1"/>
            <a:r>
              <a:rPr lang="en-US" altLang="en-US" sz="4500">
                <a:solidFill>
                  <a:srgbClr val="006C31"/>
                </a:solidFill>
              </a:rPr>
              <a:t>Affiliations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6x48 or 42x5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36x48 or 42x56</Template>
  <TotalTime>2</TotalTime>
  <Words>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36x48 or 42x56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McCarthy,  Barbara Ann</dc:creator>
  <cp:lastModifiedBy>Huneycutt, Samantha Marie</cp:lastModifiedBy>
  <cp:revision>3</cp:revision>
  <dcterms:created xsi:type="dcterms:W3CDTF">2016-07-06T14:24:49Z</dcterms:created>
  <dcterms:modified xsi:type="dcterms:W3CDTF">2023-05-16T21:16:44Z</dcterms:modified>
</cp:coreProperties>
</file>