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43891200" cy="32918400"/>
  <p:notesSz cx="6858000" cy="9144000"/>
  <p:defaultTextStyle>
    <a:defPPr>
      <a:defRPr lang="en-US"/>
    </a:defPPr>
    <a:lvl1pPr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1pPr>
    <a:lvl2pPr marL="2036763" indent="-1579563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2pPr>
    <a:lvl3pPr marL="4075113" indent="-3160713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3pPr>
    <a:lvl4pPr marL="6111875" indent="-4740275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4pPr>
    <a:lvl5pPr marL="8150225" indent="-6321425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75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 showGuides="1">
      <p:cViewPr varScale="1">
        <p:scale>
          <a:sx n="22" d="100"/>
          <a:sy n="22" d="100"/>
        </p:scale>
        <p:origin x="1692" y="72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271FF4A7-317D-4EBD-87D9-597DB8D64B08}" type="datetimeFigureOut">
              <a:rPr lang="en-US"/>
              <a:pPr>
                <a:defRPr/>
              </a:pPr>
              <a:t>6/12/2023</a:t>
            </a:fld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01018B7F-67C3-456E-A1E4-356C0EF7B6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PP template web related.psd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63675"/>
            <a:ext cx="43891200" cy="3438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5200" y="5852160"/>
            <a:ext cx="25237440" cy="6217920"/>
          </a:xfrm>
        </p:spPr>
        <p:txBody>
          <a:bodyPr>
            <a:normAutofit/>
          </a:bodyPr>
          <a:lstStyle>
            <a:lvl1pPr algn="l">
              <a:defRPr sz="14300" b="1">
                <a:solidFill>
                  <a:schemeClr val="accent3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7315200" y="18653760"/>
            <a:ext cx="25237440" cy="841248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37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0755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13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151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188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226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264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302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48885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2500"/>
            </a:lvl1pPr>
            <a:lvl2pPr>
              <a:defRPr sz="10700"/>
            </a:lvl2pPr>
            <a:lvl3pPr>
              <a:defRPr sz="8900"/>
            </a:lvl3pPr>
            <a:lvl4pPr>
              <a:defRPr sz="8000"/>
            </a:lvl4pPr>
            <a:lvl5pPr>
              <a:defRPr sz="8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22241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</p:spPr>
        <p:txBody>
          <a:bodyPr/>
          <a:lstStyle>
            <a:lvl1pPr>
              <a:defRPr sz="10700"/>
            </a:lvl1pPr>
            <a:lvl2pPr>
              <a:defRPr sz="8900"/>
            </a:lvl2pPr>
            <a:lvl3pPr>
              <a:defRPr sz="8000"/>
            </a:lvl3pPr>
            <a:lvl4pPr>
              <a:defRPr sz="7100"/>
            </a:lvl4pPr>
            <a:lvl5pPr>
              <a:defRPr sz="71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0700"/>
            </a:lvl1pPr>
            <a:lvl2pPr>
              <a:defRPr sz="8900"/>
            </a:lvl2pPr>
            <a:lvl3pPr>
              <a:defRPr sz="8000"/>
            </a:lvl3pPr>
            <a:lvl4pPr>
              <a:defRPr sz="7100"/>
            </a:lvl4pPr>
            <a:lvl5pPr>
              <a:defRPr sz="71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43629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1" y="7368542"/>
            <a:ext cx="19392902" cy="3070858"/>
          </a:xfrm>
        </p:spPr>
        <p:txBody>
          <a:bodyPr anchor="b"/>
          <a:lstStyle>
            <a:lvl1pPr marL="0" indent="0">
              <a:buNone/>
              <a:defRPr sz="8900" b="1"/>
            </a:lvl1pPr>
            <a:lvl2pPr marL="2037786" indent="0">
              <a:buNone/>
              <a:defRPr sz="8900" b="1"/>
            </a:lvl2pPr>
            <a:lvl3pPr marL="4075572" indent="0">
              <a:buNone/>
              <a:defRPr sz="8000" b="1"/>
            </a:lvl3pPr>
            <a:lvl4pPr marL="6113358" indent="0">
              <a:buNone/>
              <a:defRPr sz="7100" b="1"/>
            </a:lvl4pPr>
            <a:lvl5pPr marL="8151144" indent="0">
              <a:buNone/>
              <a:defRPr sz="7100" b="1"/>
            </a:lvl5pPr>
            <a:lvl6pPr marL="10188931" indent="0">
              <a:buNone/>
              <a:defRPr sz="7100" b="1"/>
            </a:lvl6pPr>
            <a:lvl7pPr marL="12226717" indent="0">
              <a:buNone/>
              <a:defRPr sz="7100" b="1"/>
            </a:lvl7pPr>
            <a:lvl8pPr marL="14264503" indent="0">
              <a:buNone/>
              <a:defRPr sz="7100" b="1"/>
            </a:lvl8pPr>
            <a:lvl9pPr marL="16302289" indent="0">
              <a:buNone/>
              <a:defRPr sz="7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1" y="10439400"/>
            <a:ext cx="19392902" cy="18966182"/>
          </a:xfrm>
        </p:spPr>
        <p:txBody>
          <a:bodyPr/>
          <a:lstStyle>
            <a:lvl1pPr>
              <a:defRPr sz="8900"/>
            </a:lvl1pPr>
            <a:lvl2pPr>
              <a:defRPr sz="8000"/>
            </a:lvl2pPr>
            <a:lvl3pPr>
              <a:defRPr sz="7100"/>
            </a:lvl3pPr>
            <a:lvl4pPr>
              <a:defRPr sz="6200"/>
            </a:lvl4pPr>
            <a:lvl5pPr>
              <a:defRPr sz="62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3" y="7368542"/>
            <a:ext cx="19400520" cy="3070858"/>
          </a:xfrm>
        </p:spPr>
        <p:txBody>
          <a:bodyPr anchor="b"/>
          <a:lstStyle>
            <a:lvl1pPr marL="0" indent="0">
              <a:buNone/>
              <a:defRPr sz="8900" b="1"/>
            </a:lvl1pPr>
            <a:lvl2pPr marL="2037786" indent="0">
              <a:buNone/>
              <a:defRPr sz="8900" b="1"/>
            </a:lvl2pPr>
            <a:lvl3pPr marL="4075572" indent="0">
              <a:buNone/>
              <a:defRPr sz="8000" b="1"/>
            </a:lvl3pPr>
            <a:lvl4pPr marL="6113358" indent="0">
              <a:buNone/>
              <a:defRPr sz="7100" b="1"/>
            </a:lvl4pPr>
            <a:lvl5pPr marL="8151144" indent="0">
              <a:buNone/>
              <a:defRPr sz="7100" b="1"/>
            </a:lvl5pPr>
            <a:lvl6pPr marL="10188931" indent="0">
              <a:buNone/>
              <a:defRPr sz="7100" b="1"/>
            </a:lvl6pPr>
            <a:lvl7pPr marL="12226717" indent="0">
              <a:buNone/>
              <a:defRPr sz="7100" b="1"/>
            </a:lvl7pPr>
            <a:lvl8pPr marL="14264503" indent="0">
              <a:buNone/>
              <a:defRPr sz="7100" b="1"/>
            </a:lvl8pPr>
            <a:lvl9pPr marL="16302289" indent="0">
              <a:buNone/>
              <a:defRPr sz="7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3" y="10439400"/>
            <a:ext cx="19400520" cy="18966182"/>
          </a:xfrm>
        </p:spPr>
        <p:txBody>
          <a:bodyPr/>
          <a:lstStyle>
            <a:lvl1pPr>
              <a:defRPr sz="8900"/>
            </a:lvl1pPr>
            <a:lvl2pPr>
              <a:defRPr sz="8000"/>
            </a:lvl2pPr>
            <a:lvl3pPr>
              <a:defRPr sz="7100"/>
            </a:lvl3pPr>
            <a:lvl4pPr>
              <a:defRPr sz="6200"/>
            </a:lvl4pPr>
            <a:lvl5pPr>
              <a:defRPr sz="62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63701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9283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blaze flag_slide.jp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3891200" cy="3291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645275" y="669925"/>
            <a:ext cx="36148963" cy="481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7557" tIns="203779" rIns="407557" bIns="2037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754563" y="7680325"/>
            <a:ext cx="35113912" cy="2048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29" name="Picture 4" descr="UAB-wordmark-standard.jp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08600" y="30480000"/>
            <a:ext cx="12085638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2036763" rtl="0" eaLnBrk="0" fontAlgn="base" hangingPunct="0">
        <a:spcBef>
          <a:spcPct val="0"/>
        </a:spcBef>
        <a:spcAft>
          <a:spcPct val="0"/>
        </a:spcAft>
        <a:defRPr sz="12500" b="1" kern="1200">
          <a:solidFill>
            <a:srgbClr val="D7E4BD"/>
          </a:solidFill>
          <a:latin typeface="+mj-lt"/>
          <a:ea typeface="Cambria" pitchFamily="18" charset="0"/>
          <a:cs typeface="Cambria" pitchFamily="18" charset="0"/>
        </a:defRPr>
      </a:lvl1pPr>
      <a:lvl2pPr algn="l" defTabSz="2036763" rtl="0" eaLnBrk="0" fontAlgn="base" hangingPunct="0">
        <a:spcBef>
          <a:spcPct val="0"/>
        </a:spcBef>
        <a:spcAft>
          <a:spcPct val="0"/>
        </a:spcAft>
        <a:defRPr sz="125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2pPr>
      <a:lvl3pPr algn="l" defTabSz="2036763" rtl="0" eaLnBrk="0" fontAlgn="base" hangingPunct="0">
        <a:spcBef>
          <a:spcPct val="0"/>
        </a:spcBef>
        <a:spcAft>
          <a:spcPct val="0"/>
        </a:spcAft>
        <a:defRPr sz="125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3pPr>
      <a:lvl4pPr algn="l" defTabSz="2036763" rtl="0" eaLnBrk="0" fontAlgn="base" hangingPunct="0">
        <a:spcBef>
          <a:spcPct val="0"/>
        </a:spcBef>
        <a:spcAft>
          <a:spcPct val="0"/>
        </a:spcAft>
        <a:defRPr sz="125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4pPr>
      <a:lvl5pPr algn="l" defTabSz="2036763" rtl="0" eaLnBrk="0" fontAlgn="base" hangingPunct="0">
        <a:spcBef>
          <a:spcPct val="0"/>
        </a:spcBef>
        <a:spcAft>
          <a:spcPct val="0"/>
        </a:spcAft>
        <a:defRPr sz="125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5pPr>
      <a:lvl6pPr marL="2037786" algn="ctr" defTabSz="2037786" rtl="0" fontAlgn="base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6pPr>
      <a:lvl7pPr marL="4075572" algn="ctr" defTabSz="2037786" rtl="0" fontAlgn="base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7pPr>
      <a:lvl8pPr marL="6113358" algn="ctr" defTabSz="2037786" rtl="0" fontAlgn="base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8pPr>
      <a:lvl9pPr marL="8151144" algn="ctr" defTabSz="2037786" rtl="0" fontAlgn="base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9pPr>
    </p:titleStyle>
    <p:bodyStyle>
      <a:lvl1pPr marL="1017588" indent="-1017588" algn="l" defTabSz="2036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2500" kern="1200">
          <a:solidFill>
            <a:schemeClr val="tx1"/>
          </a:solidFill>
          <a:latin typeface="+mj-lt"/>
          <a:ea typeface="Cambria" pitchFamily="18" charset="0"/>
          <a:cs typeface="Cambria" pitchFamily="18" charset="0"/>
        </a:defRPr>
      </a:lvl1pPr>
      <a:lvl2pPr marL="2036763" indent="-1017588" algn="l" defTabSz="2036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700" kern="1200">
          <a:solidFill>
            <a:schemeClr val="tx1"/>
          </a:solidFill>
          <a:latin typeface="+mj-lt"/>
          <a:ea typeface="Cambria" pitchFamily="18" charset="0"/>
          <a:cs typeface="Cambria" panose="02040503050406030204" pitchFamily="18" charset="0"/>
        </a:defRPr>
      </a:lvl2pPr>
      <a:lvl3pPr marL="3055938" indent="-1017588" algn="l" defTabSz="2036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700" kern="1200">
          <a:solidFill>
            <a:schemeClr val="tx1"/>
          </a:solidFill>
          <a:latin typeface="+mj-lt"/>
          <a:ea typeface="Geneva" charset="-128"/>
          <a:cs typeface="Geneva" charset="-128"/>
        </a:defRPr>
      </a:lvl3pPr>
      <a:lvl4pPr marL="4357688" indent="-1301750" algn="l" defTabSz="2036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700" kern="1200">
          <a:solidFill>
            <a:schemeClr val="tx1"/>
          </a:solidFill>
          <a:latin typeface="+mj-lt"/>
          <a:ea typeface="Geneva" charset="-128"/>
          <a:cs typeface="Geneva"/>
        </a:defRPr>
      </a:lvl4pPr>
      <a:lvl5pPr marL="5376863" indent="-1017588" algn="l" defTabSz="2036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700" kern="1200">
          <a:solidFill>
            <a:schemeClr val="tx1"/>
          </a:solidFill>
          <a:latin typeface="+mj-lt"/>
          <a:ea typeface="Geneva" charset="-128"/>
          <a:cs typeface="Geneva"/>
        </a:defRPr>
      </a:lvl5pPr>
      <a:lvl6pPr marL="11207824" indent="-1018893" algn="l" defTabSz="2037786" rtl="0" eaLnBrk="1" latinLnBrk="0" hangingPunct="1">
        <a:spcBef>
          <a:spcPct val="20000"/>
        </a:spcBef>
        <a:buFont typeface="Arial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6pPr>
      <a:lvl7pPr marL="13245610" indent="-1018893" algn="l" defTabSz="2037786" rtl="0" eaLnBrk="1" latinLnBrk="0" hangingPunct="1">
        <a:spcBef>
          <a:spcPct val="20000"/>
        </a:spcBef>
        <a:buFont typeface="Arial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7pPr>
      <a:lvl8pPr marL="15283396" indent="-1018893" algn="l" defTabSz="2037786" rtl="0" eaLnBrk="1" latinLnBrk="0" hangingPunct="1">
        <a:spcBef>
          <a:spcPct val="20000"/>
        </a:spcBef>
        <a:buFont typeface="Arial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8pPr>
      <a:lvl9pPr marL="17321182" indent="-1018893" algn="l" defTabSz="2037786" rtl="0" eaLnBrk="1" latinLnBrk="0" hangingPunct="1">
        <a:spcBef>
          <a:spcPct val="20000"/>
        </a:spcBef>
        <a:buFont typeface="Arial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86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2pPr>
      <a:lvl3pPr marL="4075572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6113358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51144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188931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2226717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4264503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6302289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3CD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3"/>
          <p:cNvSpPr>
            <a:spLocks noGrp="1"/>
          </p:cNvSpPr>
          <p:nvPr>
            <p:ph type="title"/>
          </p:nvPr>
        </p:nvSpPr>
        <p:spPr>
          <a:xfrm>
            <a:off x="5943600" y="0"/>
            <a:ext cx="37947600" cy="5181600"/>
          </a:xfrm>
        </p:spPr>
        <p:txBody>
          <a:bodyPr/>
          <a:lstStyle/>
          <a:p>
            <a:pPr algn="ctr"/>
            <a:r>
              <a:rPr lang="en-US" altLang="en-US" sz="9600">
                <a:solidFill>
                  <a:schemeClr val="tx1"/>
                </a:solidFill>
                <a:latin typeface="Times New Roman" panose="02020603050405020304" pitchFamily="18" charset="0"/>
              </a:rPr>
              <a:t>Title</a:t>
            </a:r>
            <a:br>
              <a:rPr lang="en-US" altLang="en-US" sz="1150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en-US" altLang="en-US" sz="6600">
                <a:solidFill>
                  <a:schemeClr val="tx1"/>
                </a:solidFill>
                <a:latin typeface="Times New Roman" panose="02020603050405020304" pitchFamily="18" charset="0"/>
              </a:rPr>
              <a:t>Student’s Name, Faculty</a:t>
            </a:r>
            <a:br>
              <a:rPr lang="en-US" altLang="en-US" sz="660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en-US" altLang="en-US" sz="6600">
                <a:solidFill>
                  <a:schemeClr val="tx1"/>
                </a:solidFill>
                <a:latin typeface="Times New Roman" panose="02020603050405020304" pitchFamily="18" charset="0"/>
              </a:rPr>
              <a:t>Name of Affiliated Department, Division, or Theme</a:t>
            </a:r>
            <a:r>
              <a:rPr lang="en-US" altLang="en-US" sz="6000" baseline="30000">
                <a:solidFill>
                  <a:schemeClr val="tx1"/>
                </a:solidFill>
                <a:latin typeface="Times New Roman" panose="02020603050405020304" pitchFamily="18" charset="0"/>
              </a:rPr>
              <a:t>1 </a:t>
            </a:r>
            <a:r>
              <a:rPr lang="en-US" altLang="en-US" sz="6000">
                <a:solidFill>
                  <a:schemeClr val="tx1"/>
                </a:solidFill>
                <a:latin typeface="Times New Roman" panose="02020603050405020304" pitchFamily="18" charset="0"/>
              </a:rPr>
              <a:t>; Department Name</a:t>
            </a:r>
            <a:r>
              <a:rPr lang="en-US" altLang="en-US" sz="6000" baseline="30000">
                <a:solidFill>
                  <a:schemeClr val="tx1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6000">
                <a:solidFill>
                  <a:schemeClr val="tx1"/>
                </a:solidFill>
                <a:latin typeface="Times New Roman" panose="02020603050405020304" pitchFamily="18" charset="0"/>
              </a:rPr>
              <a:t>, </a:t>
            </a:r>
            <a:br>
              <a:rPr lang="en-US" altLang="en-US" sz="600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en-US" altLang="en-US" sz="6000">
                <a:solidFill>
                  <a:schemeClr val="tx1"/>
                </a:solidFill>
                <a:latin typeface="Times New Roman" panose="02020603050405020304" pitchFamily="18" charset="0"/>
              </a:rPr>
              <a:t>University of Alabama at Birmingham</a:t>
            </a:r>
            <a:endParaRPr lang="en-US" altLang="en-US" sz="6600" baseline="300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81025" y="15884525"/>
            <a:ext cx="13885863" cy="1676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7000" b="1" dirty="0">
                <a:solidFill>
                  <a:srgbClr val="215968"/>
                </a:solidFill>
                <a:latin typeface="Times New Roman" pitchFamily="18" charset="0"/>
                <a:ea typeface="ヒラギノ角ゴ Pro W3"/>
                <a:cs typeface="ヒラギノ角ゴ Pro W3"/>
              </a:rPr>
              <a:t>Methods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9565600" y="6313488"/>
            <a:ext cx="13733463" cy="1676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7000" b="1" dirty="0">
                <a:solidFill>
                  <a:srgbClr val="215968"/>
                </a:solidFill>
                <a:latin typeface="Times New Roman" pitchFamily="18" charset="0"/>
                <a:ea typeface="ヒラギノ角ゴ Pro W3"/>
                <a:cs typeface="ヒラギノ角ゴ Pro W3"/>
              </a:rPr>
              <a:t>Discussion continued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9565600" y="19257963"/>
            <a:ext cx="13885863" cy="11461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7000" b="1" dirty="0">
                <a:solidFill>
                  <a:srgbClr val="215968"/>
                </a:solidFill>
                <a:latin typeface="Times New Roman" pitchFamily="18" charset="0"/>
                <a:ea typeface="ヒラギノ角ゴ Pro W3"/>
                <a:cs typeface="ヒラギノ角ゴ Pro W3"/>
              </a:rPr>
              <a:t>References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5011400" y="6313488"/>
            <a:ext cx="13885863" cy="1676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7000" b="1" dirty="0">
                <a:solidFill>
                  <a:srgbClr val="215968"/>
                </a:solidFill>
                <a:latin typeface="Times New Roman" pitchFamily="18" charset="0"/>
                <a:ea typeface="ヒラギノ角ゴ Pro W3"/>
                <a:cs typeface="ヒラギノ角ゴ Pro W3"/>
              </a:rPr>
              <a:t>Results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9565600" y="27489150"/>
            <a:ext cx="13885863" cy="117951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5400" b="1" dirty="0">
                <a:solidFill>
                  <a:srgbClr val="215968"/>
                </a:solidFill>
                <a:latin typeface="Times New Roman" pitchFamily="18" charset="0"/>
                <a:ea typeface="ヒラギノ角ゴ Pro W3"/>
                <a:cs typeface="ヒラギノ角ゴ Pro W3"/>
              </a:rPr>
              <a:t>Acknowledgement &amp;Contact information</a:t>
            </a:r>
          </a:p>
        </p:txBody>
      </p:sp>
      <p:sp>
        <p:nvSpPr>
          <p:cNvPr id="3" name="Rectangle 17"/>
          <p:cNvSpPr/>
          <p:nvPr/>
        </p:nvSpPr>
        <p:spPr>
          <a:xfrm>
            <a:off x="581025" y="6313488"/>
            <a:ext cx="13885863" cy="1676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7000" b="1" dirty="0">
                <a:solidFill>
                  <a:srgbClr val="215968"/>
                </a:solidFill>
                <a:latin typeface="Times New Roman" pitchFamily="18" charset="0"/>
                <a:ea typeface="ヒラギノ角ゴ Pro W3"/>
                <a:cs typeface="ヒラギノ角ゴ Pro W3"/>
              </a:rPr>
              <a:t>Introduction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9565600" y="13814425"/>
            <a:ext cx="13885863" cy="1676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7000" b="1" dirty="0">
                <a:solidFill>
                  <a:srgbClr val="215968"/>
                </a:solidFill>
                <a:latin typeface="Times New Roman" pitchFamily="18" charset="0"/>
                <a:ea typeface="ヒラギノ角ゴ Pro W3"/>
                <a:cs typeface="ヒラギノ角ゴ Pro W3"/>
              </a:rPr>
              <a:t>Conclusion</a:t>
            </a:r>
          </a:p>
        </p:txBody>
      </p:sp>
      <p:sp>
        <p:nvSpPr>
          <p:cNvPr id="4106" name="TextBox 30"/>
          <p:cNvSpPr txBox="1">
            <a:spLocks noChangeArrowheads="1"/>
          </p:cNvSpPr>
          <p:nvPr/>
        </p:nvSpPr>
        <p:spPr bwMode="auto">
          <a:xfrm>
            <a:off x="29887863" y="9318625"/>
            <a:ext cx="13411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5pPr>
            <a:lvl6pPr marL="25146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6pPr>
            <a:lvl7pPr marL="29718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7pPr>
            <a:lvl8pPr marL="34290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8pPr>
            <a:lvl9pPr marL="38862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  <a:ea typeface="ヒラギノ角ゴ Pro W3"/>
              <a:cs typeface="ヒラギノ角ゴ Pro W3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5011400" y="20856575"/>
            <a:ext cx="13885863" cy="1676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7000" b="1" dirty="0">
                <a:solidFill>
                  <a:srgbClr val="215968"/>
                </a:solidFill>
                <a:latin typeface="Times New Roman" pitchFamily="18" charset="0"/>
                <a:ea typeface="ヒラギノ角ゴ Pro W3"/>
                <a:cs typeface="ヒラギノ角ゴ Pro W3"/>
              </a:rPr>
              <a:t>Discussion</a:t>
            </a:r>
          </a:p>
        </p:txBody>
      </p:sp>
      <p:sp>
        <p:nvSpPr>
          <p:cNvPr id="4108" name="TextBox 3"/>
          <p:cNvSpPr txBox="1">
            <a:spLocks noChangeArrowheads="1"/>
          </p:cNvSpPr>
          <p:nvPr/>
        </p:nvSpPr>
        <p:spPr bwMode="auto">
          <a:xfrm>
            <a:off x="581025" y="1219200"/>
            <a:ext cx="3990975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5pPr>
            <a:lvl6pPr marL="25146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6pPr>
            <a:lvl7pPr marL="29718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7pPr>
            <a:lvl8pPr marL="34290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8pPr>
            <a:lvl9pPr marL="38862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9000" b="1">
                <a:latin typeface="Times New Roman" panose="02020603050405020304" pitchFamily="18" charset="0"/>
                <a:ea typeface="ヒラギノ角ゴ Pro W3"/>
                <a:cs typeface="Times New Roman" panose="02020603050405020304" pitchFamily="18" charset="0"/>
              </a:rPr>
              <a:t>LOGO HERE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DC3F9CB-13C9-58AF-D55A-B010D4297D90}"/>
              </a:ext>
            </a:extLst>
          </p:cNvPr>
          <p:cNvSpPr/>
          <p:nvPr/>
        </p:nvSpPr>
        <p:spPr>
          <a:xfrm>
            <a:off x="30556200" y="30099000"/>
            <a:ext cx="13182600" cy="2667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atermar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1116</TotalTime>
  <Words>40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Watermark</vt:lpstr>
      <vt:lpstr>Title Student’s Name, Faculty Name of Affiliated Department, Division, or Theme1 ; Department Name2,  University of Alabama at Birmingham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Templates</dc:title>
  <dc:subject>The University of Alabama at Birmingham</dc:subject>
  <dc:creator>UAB Public Relations &amp; Marketing</dc:creator>
  <cp:lastModifiedBy>Huneycutt, Samantha Marie</cp:lastModifiedBy>
  <cp:revision>199</cp:revision>
  <dcterms:created xsi:type="dcterms:W3CDTF">2012-03-16T13:05:22Z</dcterms:created>
  <dcterms:modified xsi:type="dcterms:W3CDTF">2023-06-12T15:27:47Z</dcterms:modified>
</cp:coreProperties>
</file>