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9"/>
  </p:notesMasterIdLst>
  <p:sldIdLst>
    <p:sldId id="266" r:id="rId2"/>
    <p:sldId id="284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302" r:id="rId37"/>
    <p:sldId id="303" r:id="rId38"/>
    <p:sldId id="304" r:id="rId39"/>
    <p:sldId id="305" r:id="rId40"/>
    <p:sldId id="283" r:id="rId41"/>
    <p:sldId id="262" r:id="rId42"/>
    <p:sldId id="259" r:id="rId43"/>
    <p:sldId id="263" r:id="rId44"/>
    <p:sldId id="258" r:id="rId45"/>
    <p:sldId id="264" r:id="rId46"/>
    <p:sldId id="265" r:id="rId47"/>
    <p:sldId id="257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1210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LALITA\Analysis\sum%20159%20bofa%20combined\sum%20159%20combined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Macintosh%20HD:Users:stephenbarnes:Desktop:Lalita_Negative_Mode_Scans_051214:Stats%20data.txt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tephenbarnes:Desktop:Lalita_Positive_Mode_Scan_051214:example.tsv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+mn-ea"/>
                <a:cs typeface="+mn-cs"/>
              </a:defRPr>
            </a:pPr>
            <a:r>
              <a:rPr lang="en-US">
                <a:latin typeface="Segoe UI Light" panose="020B0502040204020203" pitchFamily="34" charset="0"/>
              </a:rPr>
              <a:t>Sum</a:t>
            </a:r>
            <a:r>
              <a:rPr lang="en-US" baseline="0">
                <a:latin typeface="Segoe UI Light" panose="020B0502040204020203" pitchFamily="34" charset="0"/>
              </a:rPr>
              <a:t> 159 BOFA</a:t>
            </a:r>
            <a:endParaRPr lang="en-US">
              <a:latin typeface="Segoe UI Light" panose="020B0502040204020203" pitchFamily="34" charset="0"/>
            </a:endParaRPr>
          </a:p>
        </c:rich>
      </c:tx>
      <c:layout>
        <c:manualLayout>
          <c:xMode val="edge"/>
          <c:yMode val="edge"/>
          <c:x val="0.33557260183594201"/>
          <c:y val="1.8912529550827398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03611728021177"/>
          <c:y val="0.151018518518519"/>
          <c:w val="0.74097516656571805"/>
          <c:h val="0.64056357538640996"/>
        </c:manualLayout>
      </c:layout>
      <c:scatterChart>
        <c:scatterStyle val="lineMarker"/>
        <c:varyColors val="0"/>
        <c:ser>
          <c:idx val="0"/>
          <c:order val="0"/>
          <c:tx>
            <c:strRef>
              <c:f>Figures!$M$3</c:f>
              <c:strCache>
                <c:ptCount val="1"/>
                <c:pt idx="0">
                  <c:v>Vector</c:v>
                </c:pt>
              </c:strCache>
            </c:strRef>
          </c:tx>
          <c:spPr>
            <a:ln w="12700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marker>
            <c:symbol val="circle"/>
            <c:size val="7"/>
            <c:spPr>
              <a:gradFill rotWithShape="1"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dk1">
                      <a:tint val="37000"/>
                      <a:satMod val="300000"/>
                    </a:schemeClr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dk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marker>
          <c:errBars>
            <c:errDir val="y"/>
            <c:errBarType val="both"/>
            <c:errValType val="cust"/>
            <c:noEndCap val="0"/>
            <c:plus>
              <c:numRef>
                <c:f>Figures!$O$4:$O$12</c:f>
                <c:numCache>
                  <c:formatCode>General</c:formatCode>
                  <c:ptCount val="9"/>
                  <c:pt idx="0">
                    <c:v>5.1628313871082794</c:v>
                  </c:pt>
                  <c:pt idx="1">
                    <c:v>5.3572255986363988</c:v>
                  </c:pt>
                  <c:pt idx="2">
                    <c:v>5.4829487003558004</c:v>
                  </c:pt>
                  <c:pt idx="3">
                    <c:v>1.263855281399326</c:v>
                  </c:pt>
                  <c:pt idx="4">
                    <c:v>1.4777991008639539</c:v>
                  </c:pt>
                  <c:pt idx="5">
                    <c:v>7.3595608761948617</c:v>
                  </c:pt>
                  <c:pt idx="6">
                    <c:v>7.7597048346579456</c:v>
                  </c:pt>
                  <c:pt idx="7">
                    <c:v>0.35895461850140697</c:v>
                  </c:pt>
                  <c:pt idx="8">
                    <c:v>0.346435978658725</c:v>
                  </c:pt>
                </c:numCache>
              </c:numRef>
            </c:plus>
            <c:minus>
              <c:numRef>
                <c:f>Figures!$O$4:$O$12</c:f>
                <c:numCache>
                  <c:formatCode>General</c:formatCode>
                  <c:ptCount val="9"/>
                  <c:pt idx="0">
                    <c:v>5.1628313871082794</c:v>
                  </c:pt>
                  <c:pt idx="1">
                    <c:v>5.3572255986363988</c:v>
                  </c:pt>
                  <c:pt idx="2">
                    <c:v>5.4829487003558004</c:v>
                  </c:pt>
                  <c:pt idx="3">
                    <c:v>1.263855281399326</c:v>
                  </c:pt>
                  <c:pt idx="4">
                    <c:v>1.4777991008639539</c:v>
                  </c:pt>
                  <c:pt idx="5">
                    <c:v>7.3595608761948617</c:v>
                  </c:pt>
                  <c:pt idx="6">
                    <c:v>7.7597048346579456</c:v>
                  </c:pt>
                  <c:pt idx="7">
                    <c:v>0.35895461850140697</c:v>
                  </c:pt>
                  <c:pt idx="8">
                    <c:v>0.346435978658725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1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Figures!$L$4:$L$12</c:f>
              <c:numCache>
                <c:formatCode>0</c:formatCode>
                <c:ptCount val="9"/>
                <c:pt idx="0">
                  <c:v>1.316666722297668</c:v>
                </c:pt>
                <c:pt idx="1">
                  <c:v>10.033333778381349</c:v>
                </c:pt>
                <c:pt idx="2">
                  <c:v>18.716667175292969</c:v>
                </c:pt>
                <c:pt idx="3">
                  <c:v>27.68333244323728</c:v>
                </c:pt>
                <c:pt idx="4">
                  <c:v>36.383335113525398</c:v>
                </c:pt>
                <c:pt idx="5">
                  <c:v>45.333332061767543</c:v>
                </c:pt>
                <c:pt idx="6">
                  <c:v>54.033332824707031</c:v>
                </c:pt>
                <c:pt idx="7">
                  <c:v>62.983333587646378</c:v>
                </c:pt>
                <c:pt idx="8">
                  <c:v>71.699996948242202</c:v>
                </c:pt>
              </c:numCache>
            </c:numRef>
          </c:xVal>
          <c:yVal>
            <c:numRef>
              <c:f>Figures!$M$4:$M$12</c:f>
              <c:numCache>
                <c:formatCode>0</c:formatCode>
                <c:ptCount val="9"/>
                <c:pt idx="0">
                  <c:v>49.1374932339317</c:v>
                </c:pt>
                <c:pt idx="1">
                  <c:v>48.698099738673157</c:v>
                </c:pt>
                <c:pt idx="2">
                  <c:v>48.130698254233913</c:v>
                </c:pt>
                <c:pt idx="3">
                  <c:v>14.086428090145709</c:v>
                </c:pt>
                <c:pt idx="4">
                  <c:v>15.496157244632119</c:v>
                </c:pt>
                <c:pt idx="5">
                  <c:v>53.590992174650502</c:v>
                </c:pt>
                <c:pt idx="6">
                  <c:v>50.770448835272518</c:v>
                </c:pt>
                <c:pt idx="7">
                  <c:v>6.3203597319753548</c:v>
                </c:pt>
                <c:pt idx="8">
                  <c:v>7.1760590954830796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Figures!$N$3</c:f>
              <c:strCache>
                <c:ptCount val="1"/>
                <c:pt idx="0">
                  <c:v>NF2</c:v>
                </c:pt>
              </c:strCache>
            </c:strRef>
          </c:tx>
          <c:spPr>
            <a:ln w="12700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marker>
            <c:symbol val="square"/>
            <c:size val="7"/>
            <c:spPr>
              <a:gradFill rotWithShape="1"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dk1">
                      <a:tint val="37000"/>
                      <a:satMod val="300000"/>
                    </a:schemeClr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dk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marker>
          <c:errBars>
            <c:errDir val="y"/>
            <c:errBarType val="both"/>
            <c:errValType val="cust"/>
            <c:noEndCap val="0"/>
            <c:plus>
              <c:numRef>
                <c:f>Figures!$P$4:$P$12</c:f>
                <c:numCache>
                  <c:formatCode>General</c:formatCode>
                  <c:ptCount val="9"/>
                  <c:pt idx="0">
                    <c:v>3.51130989606088</c:v>
                  </c:pt>
                  <c:pt idx="1">
                    <c:v>3.4673375074258161</c:v>
                  </c:pt>
                  <c:pt idx="2">
                    <c:v>3.345437114623063</c:v>
                  </c:pt>
                  <c:pt idx="3">
                    <c:v>1.162416561170915</c:v>
                  </c:pt>
                  <c:pt idx="4">
                    <c:v>1.201912143283141</c:v>
                  </c:pt>
                  <c:pt idx="5">
                    <c:v>4.2267111868441951</c:v>
                  </c:pt>
                  <c:pt idx="6">
                    <c:v>4.0526094640337202</c:v>
                  </c:pt>
                  <c:pt idx="7">
                    <c:v>0.65449651441987899</c:v>
                  </c:pt>
                  <c:pt idx="8">
                    <c:v>0.56669820934080295</c:v>
                  </c:pt>
                </c:numCache>
              </c:numRef>
            </c:plus>
            <c:minus>
              <c:numRef>
                <c:f>Figures!$P$4:$P$12</c:f>
                <c:numCache>
                  <c:formatCode>General</c:formatCode>
                  <c:ptCount val="9"/>
                  <c:pt idx="0">
                    <c:v>3.51130989606088</c:v>
                  </c:pt>
                  <c:pt idx="1">
                    <c:v>3.4673375074258161</c:v>
                  </c:pt>
                  <c:pt idx="2">
                    <c:v>3.345437114623063</c:v>
                  </c:pt>
                  <c:pt idx="3">
                    <c:v>1.162416561170915</c:v>
                  </c:pt>
                  <c:pt idx="4">
                    <c:v>1.201912143283141</c:v>
                  </c:pt>
                  <c:pt idx="5">
                    <c:v>4.2267111868441951</c:v>
                  </c:pt>
                  <c:pt idx="6">
                    <c:v>4.0526094640337202</c:v>
                  </c:pt>
                  <c:pt idx="7">
                    <c:v>0.65449651441987899</c:v>
                  </c:pt>
                  <c:pt idx="8">
                    <c:v>0.56669820934080295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1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Figures!$L$4:$L$12</c:f>
              <c:numCache>
                <c:formatCode>0</c:formatCode>
                <c:ptCount val="9"/>
                <c:pt idx="0">
                  <c:v>1.316666722297668</c:v>
                </c:pt>
                <c:pt idx="1">
                  <c:v>10.033333778381349</c:v>
                </c:pt>
                <c:pt idx="2">
                  <c:v>18.716667175292969</c:v>
                </c:pt>
                <c:pt idx="3">
                  <c:v>27.68333244323728</c:v>
                </c:pt>
                <c:pt idx="4">
                  <c:v>36.383335113525398</c:v>
                </c:pt>
                <c:pt idx="5">
                  <c:v>45.333332061767543</c:v>
                </c:pt>
                <c:pt idx="6">
                  <c:v>54.033332824707031</c:v>
                </c:pt>
                <c:pt idx="7">
                  <c:v>62.983333587646378</c:v>
                </c:pt>
                <c:pt idx="8">
                  <c:v>71.699996948242202</c:v>
                </c:pt>
              </c:numCache>
            </c:numRef>
          </c:xVal>
          <c:yVal>
            <c:numRef>
              <c:f>Figures!$N$4:$N$12</c:f>
              <c:numCache>
                <c:formatCode>0</c:formatCode>
                <c:ptCount val="9"/>
                <c:pt idx="0">
                  <c:v>34.349122900711862</c:v>
                </c:pt>
                <c:pt idx="1">
                  <c:v>33.179358783521153</c:v>
                </c:pt>
                <c:pt idx="2">
                  <c:v>31.929629978380639</c:v>
                </c:pt>
                <c:pt idx="3">
                  <c:v>10.773383956206469</c:v>
                </c:pt>
                <c:pt idx="4">
                  <c:v>10.972099429682681</c:v>
                </c:pt>
                <c:pt idx="5">
                  <c:v>33.887875632235883</c:v>
                </c:pt>
                <c:pt idx="6">
                  <c:v>30.426860809326168</c:v>
                </c:pt>
                <c:pt idx="7">
                  <c:v>5.2332240217610408</c:v>
                </c:pt>
                <c:pt idx="8">
                  <c:v>5.5278649051722706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454976"/>
        <c:axId val="36455552"/>
      </c:scatterChart>
      <c:valAx>
        <c:axId val="364549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Segoe UI Light" panose="020B0502040204020203" pitchFamily="34" charset="0"/>
                    <a:ea typeface="+mn-ea"/>
                    <a:cs typeface="+mn-cs"/>
                  </a:defRPr>
                </a:pPr>
                <a:r>
                  <a:rPr lang="en-US" sz="1100">
                    <a:solidFill>
                      <a:sysClr val="windowText" lastClr="000000"/>
                    </a:solidFill>
                    <a:latin typeface="Segoe UI Light" panose="020B0502040204020203" pitchFamily="34" charset="0"/>
                  </a:rPr>
                  <a:t>Time (min)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455552"/>
        <c:crosses val="autoZero"/>
        <c:crossBetween val="midCat"/>
      </c:valAx>
      <c:valAx>
        <c:axId val="3645555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 Light" panose="020B0502040204020203" pitchFamily="34" charset="0"/>
                    <a:ea typeface="+mn-ea"/>
                    <a:cs typeface="+mn-cs"/>
                  </a:defRPr>
                </a:pPr>
                <a:r>
                  <a:rPr lang="en-US" sz="1100">
                    <a:latin typeface="Segoe UI Light" panose="020B0502040204020203" pitchFamily="34" charset="0"/>
                  </a:rPr>
                  <a:t>OCR(pmoles/min/µg protein)</a:t>
                </a:r>
              </a:p>
            </c:rich>
          </c:tx>
          <c:layout>
            <c:manualLayout>
              <c:xMode val="edge"/>
              <c:yMode val="edge"/>
              <c:x val="5.6641878098570998E-2"/>
              <c:y val="0.1750503062117239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45497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300840383552203"/>
          <c:y val="0.37410733232813997"/>
          <c:w val="0.193341016667788"/>
          <c:h val="0.10069553805774301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xVal>
            <c:numRef>
              <c:f>'Stats data.txt'!$E$2:$E$4369</c:f>
              <c:numCache>
                <c:formatCode>0.00</c:formatCode>
                <c:ptCount val="4368"/>
                <c:pt idx="0">
                  <c:v>0.55545538502117897</c:v>
                </c:pt>
                <c:pt idx="1">
                  <c:v>0.60037136633839305</c:v>
                </c:pt>
                <c:pt idx="2">
                  <c:v>-0.26095989908573403</c:v>
                </c:pt>
                <c:pt idx="3">
                  <c:v>1.006771162106503</c:v>
                </c:pt>
                <c:pt idx="4">
                  <c:v>0.58061309820261997</c:v>
                </c:pt>
                <c:pt idx="5">
                  <c:v>0.52329706491190497</c:v>
                </c:pt>
                <c:pt idx="6">
                  <c:v>0.37804754699958298</c:v>
                </c:pt>
                <c:pt idx="7">
                  <c:v>0.506606569069184</c:v>
                </c:pt>
                <c:pt idx="8">
                  <c:v>0.61888545861234501</c:v>
                </c:pt>
                <c:pt idx="9">
                  <c:v>-1.2274567301006121</c:v>
                </c:pt>
                <c:pt idx="10">
                  <c:v>0.114773753938581</c:v>
                </c:pt>
                <c:pt idx="11">
                  <c:v>0.55449814985554502</c:v>
                </c:pt>
                <c:pt idx="12">
                  <c:v>0.41970229855820701</c:v>
                </c:pt>
                <c:pt idx="13">
                  <c:v>0.56997964115562905</c:v>
                </c:pt>
                <c:pt idx="14">
                  <c:v>0.57821391123010302</c:v>
                </c:pt>
                <c:pt idx="15">
                  <c:v>0.52119197447383103</c:v>
                </c:pt>
                <c:pt idx="16">
                  <c:v>-0.88792510186142903</c:v>
                </c:pt>
                <c:pt idx="17">
                  <c:v>0.33286260332617901</c:v>
                </c:pt>
                <c:pt idx="18">
                  <c:v>0.82912584582058801</c:v>
                </c:pt>
                <c:pt idx="19">
                  <c:v>0.35698214391699101</c:v>
                </c:pt>
                <c:pt idx="20">
                  <c:v>0.34834493979047798</c:v>
                </c:pt>
                <c:pt idx="21">
                  <c:v>1.347796480952717</c:v>
                </c:pt>
                <c:pt idx="22">
                  <c:v>0.43348152404741003</c:v>
                </c:pt>
                <c:pt idx="23">
                  <c:v>0.87122165877927304</c:v>
                </c:pt>
                <c:pt idx="24">
                  <c:v>1.3803872692456809</c:v>
                </c:pt>
                <c:pt idx="25">
                  <c:v>0.40283440121324499</c:v>
                </c:pt>
                <c:pt idx="26">
                  <c:v>0.444521956097502</c:v>
                </c:pt>
                <c:pt idx="27">
                  <c:v>0.62789075078329903</c:v>
                </c:pt>
                <c:pt idx="28">
                  <c:v>0.60857654106654202</c:v>
                </c:pt>
                <c:pt idx="29">
                  <c:v>0.39952384311227401</c:v>
                </c:pt>
                <c:pt idx="30">
                  <c:v>0.32151836819749702</c:v>
                </c:pt>
                <c:pt idx="31">
                  <c:v>0.75674832655969804</c:v>
                </c:pt>
                <c:pt idx="32">
                  <c:v>0.45341394268992102</c:v>
                </c:pt>
                <c:pt idx="33">
                  <c:v>0.43015149884521597</c:v>
                </c:pt>
                <c:pt idx="34">
                  <c:v>1.5272949299690921</c:v>
                </c:pt>
                <c:pt idx="35">
                  <c:v>0.83082738962782698</c:v>
                </c:pt>
                <c:pt idx="36">
                  <c:v>0.77216407212256599</c:v>
                </c:pt>
                <c:pt idx="37">
                  <c:v>0.38180782204202701</c:v>
                </c:pt>
                <c:pt idx="38">
                  <c:v>-2.1601802598861961</c:v>
                </c:pt>
                <c:pt idx="39">
                  <c:v>-0.80709520156607495</c:v>
                </c:pt>
                <c:pt idx="40">
                  <c:v>0.73678916836739305</c:v>
                </c:pt>
                <c:pt idx="41">
                  <c:v>-0.72637563675504602</c:v>
                </c:pt>
                <c:pt idx="42">
                  <c:v>0.76819111350718206</c:v>
                </c:pt>
                <c:pt idx="43">
                  <c:v>0.494043452813407</c:v>
                </c:pt>
                <c:pt idx="44">
                  <c:v>1.5603665878560069</c:v>
                </c:pt>
                <c:pt idx="45">
                  <c:v>0.58416732855740705</c:v>
                </c:pt>
                <c:pt idx="46">
                  <c:v>0.74613964601386895</c:v>
                </c:pt>
                <c:pt idx="47">
                  <c:v>0.308034583776437</c:v>
                </c:pt>
                <c:pt idx="48">
                  <c:v>-0.52126023105612895</c:v>
                </c:pt>
                <c:pt idx="49">
                  <c:v>-0.52468905320986403</c:v>
                </c:pt>
                <c:pt idx="50">
                  <c:v>0.56816713478258396</c:v>
                </c:pt>
                <c:pt idx="51">
                  <c:v>0.68170668808421597</c:v>
                </c:pt>
                <c:pt idx="52">
                  <c:v>0.476808551710654</c:v>
                </c:pt>
                <c:pt idx="53">
                  <c:v>1.4084701788259479</c:v>
                </c:pt>
                <c:pt idx="54">
                  <c:v>0.76489979828209398</c:v>
                </c:pt>
                <c:pt idx="55">
                  <c:v>1.603536115709677</c:v>
                </c:pt>
                <c:pt idx="56">
                  <c:v>0.25160556911988202</c:v>
                </c:pt>
                <c:pt idx="57">
                  <c:v>0.37739781285471002</c:v>
                </c:pt>
                <c:pt idx="58">
                  <c:v>-0.88932066043383096</c:v>
                </c:pt>
                <c:pt idx="59">
                  <c:v>0.40613053808656402</c:v>
                </c:pt>
                <c:pt idx="60">
                  <c:v>-0.70823207390308396</c:v>
                </c:pt>
                <c:pt idx="61">
                  <c:v>1.9535839575000871</c:v>
                </c:pt>
                <c:pt idx="62">
                  <c:v>0.54848918515961298</c:v>
                </c:pt>
                <c:pt idx="63">
                  <c:v>0.77223752415360902</c:v>
                </c:pt>
                <c:pt idx="64">
                  <c:v>0.275141246414424</c:v>
                </c:pt>
                <c:pt idx="65">
                  <c:v>0.66821128450414002</c:v>
                </c:pt>
                <c:pt idx="66">
                  <c:v>0.53879252412579703</c:v>
                </c:pt>
                <c:pt idx="67">
                  <c:v>0.59040450928863597</c:v>
                </c:pt>
                <c:pt idx="68">
                  <c:v>0.55145028551769204</c:v>
                </c:pt>
                <c:pt idx="69">
                  <c:v>0.68027578464576299</c:v>
                </c:pt>
                <c:pt idx="70">
                  <c:v>0.69085441317515095</c:v>
                </c:pt>
                <c:pt idx="71">
                  <c:v>0.31000327151843499</c:v>
                </c:pt>
                <c:pt idx="72">
                  <c:v>0.47506705195203103</c:v>
                </c:pt>
                <c:pt idx="73">
                  <c:v>0.45748507147971901</c:v>
                </c:pt>
                <c:pt idx="74">
                  <c:v>0.73930780239799698</c:v>
                </c:pt>
                <c:pt idx="75">
                  <c:v>0.61783371583456403</c:v>
                </c:pt>
                <c:pt idx="76">
                  <c:v>0.75710279787686297</c:v>
                </c:pt>
                <c:pt idx="77">
                  <c:v>0.32271325776329701</c:v>
                </c:pt>
                <c:pt idx="78">
                  <c:v>0.54648332261102694</c:v>
                </c:pt>
                <c:pt idx="79">
                  <c:v>0.697090936464276</c:v>
                </c:pt>
                <c:pt idx="80">
                  <c:v>0.58274346998834403</c:v>
                </c:pt>
                <c:pt idx="81">
                  <c:v>0.42201039276656099</c:v>
                </c:pt>
                <c:pt idx="82">
                  <c:v>-0.398099762907763</c:v>
                </c:pt>
                <c:pt idx="83">
                  <c:v>0.55610546959956597</c:v>
                </c:pt>
                <c:pt idx="84">
                  <c:v>-0.40290946032137198</c:v>
                </c:pt>
                <c:pt idx="85">
                  <c:v>0.522976048786577</c:v>
                </c:pt>
                <c:pt idx="86">
                  <c:v>0.22207281537600401</c:v>
                </c:pt>
                <c:pt idx="87">
                  <c:v>0.70068026223498403</c:v>
                </c:pt>
                <c:pt idx="88">
                  <c:v>-0.41957956119398099</c:v>
                </c:pt>
                <c:pt idx="89">
                  <c:v>0.31177197642135901</c:v>
                </c:pt>
                <c:pt idx="90">
                  <c:v>0.46241948205456201</c:v>
                </c:pt>
                <c:pt idx="91">
                  <c:v>0.85729299230892597</c:v>
                </c:pt>
                <c:pt idx="92">
                  <c:v>-0.89274645757886895</c:v>
                </c:pt>
                <c:pt idx="93">
                  <c:v>0.71693762421651797</c:v>
                </c:pt>
                <c:pt idx="94">
                  <c:v>0.83892458822330496</c:v>
                </c:pt>
                <c:pt idx="95">
                  <c:v>0.70545129163065701</c:v>
                </c:pt>
                <c:pt idx="96">
                  <c:v>-0.28505987684504103</c:v>
                </c:pt>
                <c:pt idx="97">
                  <c:v>0.54147206090629196</c:v>
                </c:pt>
                <c:pt idx="98">
                  <c:v>0.68767556963305598</c:v>
                </c:pt>
                <c:pt idx="99">
                  <c:v>-0.81792930726348501</c:v>
                </c:pt>
                <c:pt idx="100">
                  <c:v>-0.48856997004387898</c:v>
                </c:pt>
                <c:pt idx="101">
                  <c:v>0.52685552197088403</c:v>
                </c:pt>
                <c:pt idx="102">
                  <c:v>-1.725101710011536</c:v>
                </c:pt>
                <c:pt idx="103">
                  <c:v>0.42900866071210503</c:v>
                </c:pt>
                <c:pt idx="104">
                  <c:v>0.39979060890440299</c:v>
                </c:pt>
                <c:pt idx="105">
                  <c:v>-1.3319899745466379</c:v>
                </c:pt>
                <c:pt idx="106">
                  <c:v>0.51548631596300898</c:v>
                </c:pt>
                <c:pt idx="107">
                  <c:v>0.40073650204671002</c:v>
                </c:pt>
                <c:pt idx="108">
                  <c:v>0.802974338052176</c:v>
                </c:pt>
                <c:pt idx="109">
                  <c:v>0.73824456606954003</c:v>
                </c:pt>
                <c:pt idx="110">
                  <c:v>-0.87784017022431704</c:v>
                </c:pt>
                <c:pt idx="111">
                  <c:v>0.563763389606042</c:v>
                </c:pt>
                <c:pt idx="112">
                  <c:v>0.29250350848701001</c:v>
                </c:pt>
                <c:pt idx="113">
                  <c:v>0.71929472816277296</c:v>
                </c:pt>
                <c:pt idx="114">
                  <c:v>1.7389027387021549</c:v>
                </c:pt>
                <c:pt idx="115">
                  <c:v>0.44153188999068199</c:v>
                </c:pt>
                <c:pt idx="116">
                  <c:v>-1.586757855734741</c:v>
                </c:pt>
                <c:pt idx="117">
                  <c:v>0.53633198521274195</c:v>
                </c:pt>
                <c:pt idx="118">
                  <c:v>0.43337810529331</c:v>
                </c:pt>
                <c:pt idx="119">
                  <c:v>0.47363035071573301</c:v>
                </c:pt>
                <c:pt idx="120">
                  <c:v>0.67776318775440803</c:v>
                </c:pt>
                <c:pt idx="121">
                  <c:v>0.17653240740876799</c:v>
                </c:pt>
                <c:pt idx="122">
                  <c:v>0.52867085151267301</c:v>
                </c:pt>
                <c:pt idx="123">
                  <c:v>0.52746464640713198</c:v>
                </c:pt>
                <c:pt idx="124">
                  <c:v>0.80476201264722402</c:v>
                </c:pt>
                <c:pt idx="125">
                  <c:v>-0.34797877618260997</c:v>
                </c:pt>
                <c:pt idx="126">
                  <c:v>-2.0391438663870298</c:v>
                </c:pt>
                <c:pt idx="127">
                  <c:v>0.48992063774558298</c:v>
                </c:pt>
                <c:pt idx="128">
                  <c:v>0.62595138674819095</c:v>
                </c:pt>
                <c:pt idx="129">
                  <c:v>-0.37339361137030902</c:v>
                </c:pt>
                <c:pt idx="130">
                  <c:v>0.502085907778688</c:v>
                </c:pt>
                <c:pt idx="131">
                  <c:v>0.42909992724921697</c:v>
                </c:pt>
                <c:pt idx="132">
                  <c:v>-0.43721505856621301</c:v>
                </c:pt>
                <c:pt idx="133">
                  <c:v>0.397201733278712</c:v>
                </c:pt>
                <c:pt idx="134">
                  <c:v>0.24568587866452199</c:v>
                </c:pt>
                <c:pt idx="135">
                  <c:v>0.70337559527677895</c:v>
                </c:pt>
                <c:pt idx="136">
                  <c:v>0.61426471420884199</c:v>
                </c:pt>
                <c:pt idx="137">
                  <c:v>0.62747686814234105</c:v>
                </c:pt>
                <c:pt idx="138">
                  <c:v>-0.43026940856780599</c:v>
                </c:pt>
                <c:pt idx="139">
                  <c:v>0.58806767742503996</c:v>
                </c:pt>
                <c:pt idx="140">
                  <c:v>-0.25351443980120703</c:v>
                </c:pt>
                <c:pt idx="141">
                  <c:v>-0.32769451021111101</c:v>
                </c:pt>
                <c:pt idx="142">
                  <c:v>1.438060053246683</c:v>
                </c:pt>
                <c:pt idx="143">
                  <c:v>0.34815447171023001</c:v>
                </c:pt>
                <c:pt idx="144">
                  <c:v>0.65040859605173396</c:v>
                </c:pt>
                <c:pt idx="145">
                  <c:v>0.71452211317738501</c:v>
                </c:pt>
                <c:pt idx="146">
                  <c:v>0.39566840821934801</c:v>
                </c:pt>
                <c:pt idx="147">
                  <c:v>-0.44040036658687298</c:v>
                </c:pt>
                <c:pt idx="148">
                  <c:v>0.96294312261671799</c:v>
                </c:pt>
                <c:pt idx="149">
                  <c:v>0.52579201733335301</c:v>
                </c:pt>
                <c:pt idx="150">
                  <c:v>0.41616933753190299</c:v>
                </c:pt>
                <c:pt idx="151">
                  <c:v>0.87836797772238895</c:v>
                </c:pt>
                <c:pt idx="152">
                  <c:v>0.58123426705605297</c:v>
                </c:pt>
                <c:pt idx="153">
                  <c:v>0.49679936526208501</c:v>
                </c:pt>
                <c:pt idx="154">
                  <c:v>0.39755130137794897</c:v>
                </c:pt>
                <c:pt idx="155">
                  <c:v>-0.66414341530596499</c:v>
                </c:pt>
                <c:pt idx="156">
                  <c:v>-1.148359356961494</c:v>
                </c:pt>
                <c:pt idx="157">
                  <c:v>0.55141259599271897</c:v>
                </c:pt>
                <c:pt idx="158">
                  <c:v>0.41335073361688202</c:v>
                </c:pt>
                <c:pt idx="159">
                  <c:v>0.89796818836889303</c:v>
                </c:pt>
                <c:pt idx="160">
                  <c:v>0.51592281886123903</c:v>
                </c:pt>
                <c:pt idx="161">
                  <c:v>9.1181629758517999E-2</c:v>
                </c:pt>
                <c:pt idx="162">
                  <c:v>0.561494930130231</c:v>
                </c:pt>
                <c:pt idx="163">
                  <c:v>0.37833077542792098</c:v>
                </c:pt>
                <c:pt idx="164">
                  <c:v>0.53830577673657998</c:v>
                </c:pt>
                <c:pt idx="165">
                  <c:v>0.62548230014389605</c:v>
                </c:pt>
                <c:pt idx="166">
                  <c:v>0.597544611132522</c:v>
                </c:pt>
                <c:pt idx="167">
                  <c:v>0.68998335376237896</c:v>
                </c:pt>
                <c:pt idx="168">
                  <c:v>0.48907832343207602</c:v>
                </c:pt>
                <c:pt idx="169">
                  <c:v>0.79615379476269998</c:v>
                </c:pt>
                <c:pt idx="170">
                  <c:v>0.437155408969302</c:v>
                </c:pt>
                <c:pt idx="171">
                  <c:v>-1.656508464759431</c:v>
                </c:pt>
                <c:pt idx="172">
                  <c:v>0.61435187921976098</c:v>
                </c:pt>
                <c:pt idx="173">
                  <c:v>0.75692550476373999</c:v>
                </c:pt>
                <c:pt idx="174">
                  <c:v>0.57972028829991895</c:v>
                </c:pt>
                <c:pt idx="175">
                  <c:v>0.99899003751109705</c:v>
                </c:pt>
                <c:pt idx="176">
                  <c:v>0.57058024780765804</c:v>
                </c:pt>
                <c:pt idx="177">
                  <c:v>-0.55096052163115306</c:v>
                </c:pt>
                <c:pt idx="178">
                  <c:v>0.20008191221496799</c:v>
                </c:pt>
                <c:pt idx="179">
                  <c:v>-0.39383241150388498</c:v>
                </c:pt>
                <c:pt idx="180">
                  <c:v>0.53671150498546305</c:v>
                </c:pt>
                <c:pt idx="181">
                  <c:v>0.25649646725110098</c:v>
                </c:pt>
                <c:pt idx="182">
                  <c:v>0.74540971257737298</c:v>
                </c:pt>
                <c:pt idx="183">
                  <c:v>0.473397367346723</c:v>
                </c:pt>
                <c:pt idx="184">
                  <c:v>0.42080401230338199</c:v>
                </c:pt>
                <c:pt idx="185">
                  <c:v>0.40349960979349198</c:v>
                </c:pt>
                <c:pt idx="186">
                  <c:v>-1.0664479718068529</c:v>
                </c:pt>
                <c:pt idx="187">
                  <c:v>-0.25439655950109002</c:v>
                </c:pt>
                <c:pt idx="188">
                  <c:v>-0.41763893136886199</c:v>
                </c:pt>
                <c:pt idx="189">
                  <c:v>0.56330353626680396</c:v>
                </c:pt>
                <c:pt idx="190">
                  <c:v>-1.6875913942385321</c:v>
                </c:pt>
                <c:pt idx="191">
                  <c:v>0.61242697316515404</c:v>
                </c:pt>
                <c:pt idx="192">
                  <c:v>-0.77883636104669995</c:v>
                </c:pt>
                <c:pt idx="193">
                  <c:v>-1.3355092509824791</c:v>
                </c:pt>
                <c:pt idx="194">
                  <c:v>0.62507110783866004</c:v>
                </c:pt>
                <c:pt idx="195">
                  <c:v>-0.44952891693413999</c:v>
                </c:pt>
                <c:pt idx="196">
                  <c:v>-0.15730978780405899</c:v>
                </c:pt>
                <c:pt idx="197">
                  <c:v>-0.49435539076416501</c:v>
                </c:pt>
                <c:pt idx="198">
                  <c:v>0.61411126131903004</c:v>
                </c:pt>
                <c:pt idx="199">
                  <c:v>0.43824820867849001</c:v>
                </c:pt>
                <c:pt idx="200">
                  <c:v>0.47502246893533101</c:v>
                </c:pt>
                <c:pt idx="201">
                  <c:v>0.40325946162966098</c:v>
                </c:pt>
                <c:pt idx="202">
                  <c:v>0.15429781922452601</c:v>
                </c:pt>
                <c:pt idx="203">
                  <c:v>0.70384945596613202</c:v>
                </c:pt>
                <c:pt idx="204">
                  <c:v>-0.24754884176174599</c:v>
                </c:pt>
                <c:pt idx="205">
                  <c:v>0.33065138175037201</c:v>
                </c:pt>
                <c:pt idx="206">
                  <c:v>0.42437114325160102</c:v>
                </c:pt>
                <c:pt idx="207">
                  <c:v>-0.40224113363578401</c:v>
                </c:pt>
                <c:pt idx="208">
                  <c:v>0.29006255260948799</c:v>
                </c:pt>
                <c:pt idx="209">
                  <c:v>0.38788026170595802</c:v>
                </c:pt>
                <c:pt idx="210">
                  <c:v>0.63804451017448305</c:v>
                </c:pt>
                <c:pt idx="211">
                  <c:v>0.32674007156722401</c:v>
                </c:pt>
                <c:pt idx="212">
                  <c:v>1.8982918715709829</c:v>
                </c:pt>
                <c:pt idx="213">
                  <c:v>-0.36220445473072199</c:v>
                </c:pt>
                <c:pt idx="214">
                  <c:v>8.0398412592780605E-2</c:v>
                </c:pt>
                <c:pt idx="215">
                  <c:v>0.471220895684693</c:v>
                </c:pt>
                <c:pt idx="216">
                  <c:v>0.39190614715615901</c:v>
                </c:pt>
                <c:pt idx="217">
                  <c:v>0.44121324126709299</c:v>
                </c:pt>
                <c:pt idx="218">
                  <c:v>0.36652451259656099</c:v>
                </c:pt>
                <c:pt idx="219">
                  <c:v>0.66357350600787302</c:v>
                </c:pt>
                <c:pt idx="220">
                  <c:v>0.32118191397974999</c:v>
                </c:pt>
                <c:pt idx="221">
                  <c:v>1.203836353215352</c:v>
                </c:pt>
                <c:pt idx="222">
                  <c:v>0.21989608160851101</c:v>
                </c:pt>
                <c:pt idx="223">
                  <c:v>0.34240847936343199</c:v>
                </c:pt>
                <c:pt idx="224">
                  <c:v>0.46839589134806098</c:v>
                </c:pt>
                <c:pt idx="225">
                  <c:v>0.29222908755589999</c:v>
                </c:pt>
                <c:pt idx="226">
                  <c:v>0.77854265194092898</c:v>
                </c:pt>
                <c:pt idx="227">
                  <c:v>-0.46872562677669599</c:v>
                </c:pt>
                <c:pt idx="228">
                  <c:v>0.78330259951257097</c:v>
                </c:pt>
                <c:pt idx="229">
                  <c:v>0.40342840969441801</c:v>
                </c:pt>
                <c:pt idx="230">
                  <c:v>0.41824129491740097</c:v>
                </c:pt>
                <c:pt idx="231">
                  <c:v>0.29632408037004598</c:v>
                </c:pt>
                <c:pt idx="232">
                  <c:v>0.30880079321804599</c:v>
                </c:pt>
                <c:pt idx="233">
                  <c:v>0.359596226244915</c:v>
                </c:pt>
                <c:pt idx="234">
                  <c:v>0.520740920039932</c:v>
                </c:pt>
                <c:pt idx="235">
                  <c:v>0.69347161839963101</c:v>
                </c:pt>
                <c:pt idx="236">
                  <c:v>-0.61545590987883703</c:v>
                </c:pt>
                <c:pt idx="237">
                  <c:v>0.535017395942047</c:v>
                </c:pt>
                <c:pt idx="238">
                  <c:v>-0.257525248838054</c:v>
                </c:pt>
                <c:pt idx="239">
                  <c:v>0.475788994363606</c:v>
                </c:pt>
                <c:pt idx="240">
                  <c:v>0.81688319646371099</c:v>
                </c:pt>
                <c:pt idx="241">
                  <c:v>0.57594812325229505</c:v>
                </c:pt>
                <c:pt idx="242">
                  <c:v>0.50084729977227305</c:v>
                </c:pt>
                <c:pt idx="243">
                  <c:v>0.32537964555792898</c:v>
                </c:pt>
                <c:pt idx="244">
                  <c:v>0.24518777276006901</c:v>
                </c:pt>
                <c:pt idx="245">
                  <c:v>0.54913861409624098</c:v>
                </c:pt>
                <c:pt idx="246">
                  <c:v>0.54119709815895201</c:v>
                </c:pt>
                <c:pt idx="247">
                  <c:v>0.74489233586013404</c:v>
                </c:pt>
                <c:pt idx="248">
                  <c:v>0.53899221203633296</c:v>
                </c:pt>
                <c:pt idx="249">
                  <c:v>0.53676453384328005</c:v>
                </c:pt>
                <c:pt idx="250">
                  <c:v>-0.52405412854449496</c:v>
                </c:pt>
                <c:pt idx="251">
                  <c:v>0.80176166908887703</c:v>
                </c:pt>
                <c:pt idx="252">
                  <c:v>0.45479519890088799</c:v>
                </c:pt>
                <c:pt idx="253">
                  <c:v>-0.64491562333527297</c:v>
                </c:pt>
                <c:pt idx="254">
                  <c:v>0.82810112780013401</c:v>
                </c:pt>
                <c:pt idx="255">
                  <c:v>-0.74516015580471795</c:v>
                </c:pt>
                <c:pt idx="256">
                  <c:v>-0.52496812354632405</c:v>
                </c:pt>
                <c:pt idx="257">
                  <c:v>-1.211208154585149</c:v>
                </c:pt>
                <c:pt idx="258">
                  <c:v>-1.554022104046463</c:v>
                </c:pt>
                <c:pt idx="259">
                  <c:v>0.4672133823181</c:v>
                </c:pt>
                <c:pt idx="260">
                  <c:v>1.280410561270424</c:v>
                </c:pt>
                <c:pt idx="261">
                  <c:v>0.36665947981024799</c:v>
                </c:pt>
                <c:pt idx="262">
                  <c:v>0.39093883319684197</c:v>
                </c:pt>
                <c:pt idx="263">
                  <c:v>0.528122260366926</c:v>
                </c:pt>
                <c:pt idx="264">
                  <c:v>0.36841482673965298</c:v>
                </c:pt>
                <c:pt idx="265">
                  <c:v>0.43737152921012701</c:v>
                </c:pt>
                <c:pt idx="266">
                  <c:v>0.70073877401289497</c:v>
                </c:pt>
                <c:pt idx="267">
                  <c:v>0.371369502024883</c:v>
                </c:pt>
                <c:pt idx="268">
                  <c:v>0.79849815182969397</c:v>
                </c:pt>
                <c:pt idx="269">
                  <c:v>1.76338470654957</c:v>
                </c:pt>
                <c:pt idx="270">
                  <c:v>-0.78323389019105005</c:v>
                </c:pt>
                <c:pt idx="271">
                  <c:v>0.45618282215808598</c:v>
                </c:pt>
                <c:pt idx="272">
                  <c:v>0.28632020065133201</c:v>
                </c:pt>
                <c:pt idx="273">
                  <c:v>0.39193700100523998</c:v>
                </c:pt>
                <c:pt idx="274">
                  <c:v>-0.30589401995350701</c:v>
                </c:pt>
                <c:pt idx="275">
                  <c:v>7.6087256504783193E-2</c:v>
                </c:pt>
                <c:pt idx="276">
                  <c:v>0.76928990259339203</c:v>
                </c:pt>
                <c:pt idx="277">
                  <c:v>-0.55326740105486105</c:v>
                </c:pt>
                <c:pt idx="278">
                  <c:v>0.54771579773474999</c:v>
                </c:pt>
                <c:pt idx="279">
                  <c:v>-0.24131152090097099</c:v>
                </c:pt>
                <c:pt idx="280">
                  <c:v>-0.49485261631114902</c:v>
                </c:pt>
                <c:pt idx="281">
                  <c:v>0.545808615209595</c:v>
                </c:pt>
                <c:pt idx="282">
                  <c:v>-0.25876658568740002</c:v>
                </c:pt>
                <c:pt idx="283">
                  <c:v>0.97574408450122796</c:v>
                </c:pt>
                <c:pt idx="284">
                  <c:v>0.27352239513468601</c:v>
                </c:pt>
                <c:pt idx="285">
                  <c:v>0.38082177047691002</c:v>
                </c:pt>
                <c:pt idx="286">
                  <c:v>0.30532161362257598</c:v>
                </c:pt>
                <c:pt idx="287">
                  <c:v>-0.35778445333554199</c:v>
                </c:pt>
                <c:pt idx="288">
                  <c:v>0.76012730531555806</c:v>
                </c:pt>
                <c:pt idx="289">
                  <c:v>0.48196641848676303</c:v>
                </c:pt>
                <c:pt idx="290">
                  <c:v>0.29844553442407601</c:v>
                </c:pt>
                <c:pt idx="291">
                  <c:v>0.28958677608205002</c:v>
                </c:pt>
                <c:pt idx="292">
                  <c:v>0.47589075553263099</c:v>
                </c:pt>
                <c:pt idx="293">
                  <c:v>0.95582879092713302</c:v>
                </c:pt>
                <c:pt idx="294">
                  <c:v>1.10231325614415</c:v>
                </c:pt>
                <c:pt idx="295">
                  <c:v>0.37716438914017603</c:v>
                </c:pt>
                <c:pt idx="296">
                  <c:v>-2.6970044113699361</c:v>
                </c:pt>
                <c:pt idx="297">
                  <c:v>0.66880646528935594</c:v>
                </c:pt>
                <c:pt idx="298">
                  <c:v>0.41169281689085901</c:v>
                </c:pt>
                <c:pt idx="299">
                  <c:v>0.23135865453228999</c:v>
                </c:pt>
                <c:pt idx="300">
                  <c:v>0.30061896356731699</c:v>
                </c:pt>
                <c:pt idx="301">
                  <c:v>-0.34434018113125298</c:v>
                </c:pt>
                <c:pt idx="302">
                  <c:v>0.26118615269477302</c:v>
                </c:pt>
                <c:pt idx="303">
                  <c:v>1.929296381919509</c:v>
                </c:pt>
                <c:pt idx="304">
                  <c:v>0.65926566336198</c:v>
                </c:pt>
                <c:pt idx="305">
                  <c:v>-0.398951754451917</c:v>
                </c:pt>
                <c:pt idx="306">
                  <c:v>0.74197934761520301</c:v>
                </c:pt>
                <c:pt idx="307">
                  <c:v>0.42040528792537502</c:v>
                </c:pt>
                <c:pt idx="308">
                  <c:v>0.49481061633334</c:v>
                </c:pt>
                <c:pt idx="309">
                  <c:v>0.59075641370907295</c:v>
                </c:pt>
                <c:pt idx="310">
                  <c:v>0.49016553169690702</c:v>
                </c:pt>
                <c:pt idx="311">
                  <c:v>1.250201203520664</c:v>
                </c:pt>
                <c:pt idx="312">
                  <c:v>0.46921547074291797</c:v>
                </c:pt>
                <c:pt idx="313">
                  <c:v>0.41081897688227498</c:v>
                </c:pt>
                <c:pt idx="314">
                  <c:v>0.37854171132784697</c:v>
                </c:pt>
                <c:pt idx="315">
                  <c:v>-0.33455019814405101</c:v>
                </c:pt>
                <c:pt idx="316">
                  <c:v>0.62112875708043003</c:v>
                </c:pt>
                <c:pt idx="317">
                  <c:v>0.65305068493291896</c:v>
                </c:pt>
                <c:pt idx="318">
                  <c:v>0.48436753656982701</c:v>
                </c:pt>
                <c:pt idx="319">
                  <c:v>0.64839340590753702</c:v>
                </c:pt>
                <c:pt idx="320">
                  <c:v>0.38237062465302002</c:v>
                </c:pt>
                <c:pt idx="321">
                  <c:v>0.55072168338292804</c:v>
                </c:pt>
                <c:pt idx="322">
                  <c:v>0.37402615133136002</c:v>
                </c:pt>
                <c:pt idx="323">
                  <c:v>-0.82186051452426401</c:v>
                </c:pt>
                <c:pt idx="324">
                  <c:v>0.175666753336093</c:v>
                </c:pt>
                <c:pt idx="325">
                  <c:v>0.61812426795458597</c:v>
                </c:pt>
                <c:pt idx="326">
                  <c:v>0.585674312134849</c:v>
                </c:pt>
                <c:pt idx="327">
                  <c:v>0.480725421454685</c:v>
                </c:pt>
                <c:pt idx="328">
                  <c:v>0.48190185325813401</c:v>
                </c:pt>
                <c:pt idx="329">
                  <c:v>-0.254860333926615</c:v>
                </c:pt>
                <c:pt idx="330">
                  <c:v>0.95713397799909405</c:v>
                </c:pt>
                <c:pt idx="331">
                  <c:v>0.335045537051676</c:v>
                </c:pt>
                <c:pt idx="332">
                  <c:v>0.43268006050796798</c:v>
                </c:pt>
                <c:pt idx="333">
                  <c:v>0.348693213808286</c:v>
                </c:pt>
                <c:pt idx="334">
                  <c:v>0.47649693527535197</c:v>
                </c:pt>
                <c:pt idx="335">
                  <c:v>0.26326869142220199</c:v>
                </c:pt>
                <c:pt idx="336">
                  <c:v>0.48842133434423501</c:v>
                </c:pt>
                <c:pt idx="337">
                  <c:v>-0.48523916666681999</c:v>
                </c:pt>
                <c:pt idx="338">
                  <c:v>0.67451132287733595</c:v>
                </c:pt>
                <c:pt idx="339">
                  <c:v>0.63482673281269797</c:v>
                </c:pt>
                <c:pt idx="340">
                  <c:v>0.89520054379579195</c:v>
                </c:pt>
                <c:pt idx="341">
                  <c:v>0.55713484907710598</c:v>
                </c:pt>
                <c:pt idx="342">
                  <c:v>-0.30161589163105701</c:v>
                </c:pt>
                <c:pt idx="343">
                  <c:v>-0.24179778553046399</c:v>
                </c:pt>
                <c:pt idx="344">
                  <c:v>0.57002393589292899</c:v>
                </c:pt>
                <c:pt idx="345">
                  <c:v>0.43894306222153001</c:v>
                </c:pt>
                <c:pt idx="346">
                  <c:v>0.88123966127714803</c:v>
                </c:pt>
                <c:pt idx="347">
                  <c:v>-0.61216259123990402</c:v>
                </c:pt>
                <c:pt idx="348">
                  <c:v>-0.648294974423263</c:v>
                </c:pt>
                <c:pt idx="349">
                  <c:v>0.611708658536121</c:v>
                </c:pt>
                <c:pt idx="350">
                  <c:v>-1.896487097863693</c:v>
                </c:pt>
                <c:pt idx="351">
                  <c:v>0.58044648724966796</c:v>
                </c:pt>
                <c:pt idx="352">
                  <c:v>0.403609886739281</c:v>
                </c:pt>
                <c:pt idx="353">
                  <c:v>1.220790796247198</c:v>
                </c:pt>
                <c:pt idx="354">
                  <c:v>-1.7866517901134891</c:v>
                </c:pt>
                <c:pt idx="355">
                  <c:v>0.55328751877582205</c:v>
                </c:pt>
                <c:pt idx="356">
                  <c:v>0.22288951701997101</c:v>
                </c:pt>
                <c:pt idx="357">
                  <c:v>-1.2725407466296981</c:v>
                </c:pt>
                <c:pt idx="358">
                  <c:v>0.32759657002555198</c:v>
                </c:pt>
                <c:pt idx="359">
                  <c:v>0.30976745883865198</c:v>
                </c:pt>
                <c:pt idx="360">
                  <c:v>0.377117734696572</c:v>
                </c:pt>
                <c:pt idx="361">
                  <c:v>0.73368996531001596</c:v>
                </c:pt>
                <c:pt idx="362">
                  <c:v>0.30630202837396298</c:v>
                </c:pt>
                <c:pt idx="363">
                  <c:v>0.35615130064470402</c:v>
                </c:pt>
                <c:pt idx="364">
                  <c:v>0.39227510516863101</c:v>
                </c:pt>
                <c:pt idx="365">
                  <c:v>0.69228471144244497</c:v>
                </c:pt>
                <c:pt idx="366">
                  <c:v>0.49553955877785899</c:v>
                </c:pt>
                <c:pt idx="367">
                  <c:v>0.798367241451308</c:v>
                </c:pt>
                <c:pt idx="368">
                  <c:v>-1.1892936880085589</c:v>
                </c:pt>
                <c:pt idx="369">
                  <c:v>-0.38508304863147502</c:v>
                </c:pt>
                <c:pt idx="370">
                  <c:v>0.62735015349051804</c:v>
                </c:pt>
                <c:pt idx="371">
                  <c:v>0.36143348457968</c:v>
                </c:pt>
                <c:pt idx="372">
                  <c:v>0.182804497190344</c:v>
                </c:pt>
                <c:pt idx="373">
                  <c:v>0.200797308965632</c:v>
                </c:pt>
                <c:pt idx="374">
                  <c:v>-0.368731210470221</c:v>
                </c:pt>
                <c:pt idx="375">
                  <c:v>0.25293058154227199</c:v>
                </c:pt>
                <c:pt idx="376">
                  <c:v>0.46107372586346101</c:v>
                </c:pt>
                <c:pt idx="377">
                  <c:v>-0.227641862546691</c:v>
                </c:pt>
                <c:pt idx="378">
                  <c:v>0.51822465665039996</c:v>
                </c:pt>
                <c:pt idx="379">
                  <c:v>0.43880622889346899</c:v>
                </c:pt>
                <c:pt idx="380">
                  <c:v>0.98202214417051004</c:v>
                </c:pt>
                <c:pt idx="381">
                  <c:v>0.1761097834175</c:v>
                </c:pt>
                <c:pt idx="382">
                  <c:v>7.5758599611386895E-2</c:v>
                </c:pt>
                <c:pt idx="383">
                  <c:v>0.64906086532115204</c:v>
                </c:pt>
                <c:pt idx="384">
                  <c:v>0.30081756617857103</c:v>
                </c:pt>
                <c:pt idx="385">
                  <c:v>0.4826246415953</c:v>
                </c:pt>
                <c:pt idx="386">
                  <c:v>-0.45343320653768399</c:v>
                </c:pt>
                <c:pt idx="387">
                  <c:v>0.78112778037556396</c:v>
                </c:pt>
                <c:pt idx="388">
                  <c:v>0.41450299428739901</c:v>
                </c:pt>
                <c:pt idx="389">
                  <c:v>0.41334974935379099</c:v>
                </c:pt>
                <c:pt idx="390">
                  <c:v>-0.99075851931970205</c:v>
                </c:pt>
                <c:pt idx="391">
                  <c:v>0.58328719852764299</c:v>
                </c:pt>
                <c:pt idx="392">
                  <c:v>0.55640929982523502</c:v>
                </c:pt>
                <c:pt idx="393">
                  <c:v>-1.2580313875136431</c:v>
                </c:pt>
                <c:pt idx="394">
                  <c:v>-0.42114012386572702</c:v>
                </c:pt>
                <c:pt idx="395">
                  <c:v>-0.200963883050336</c:v>
                </c:pt>
                <c:pt idx="396">
                  <c:v>0.237442553357914</c:v>
                </c:pt>
                <c:pt idx="397">
                  <c:v>-0.95979308049424505</c:v>
                </c:pt>
                <c:pt idx="398">
                  <c:v>0.32499067895248102</c:v>
                </c:pt>
                <c:pt idx="399">
                  <c:v>0.69022501249175605</c:v>
                </c:pt>
                <c:pt idx="400">
                  <c:v>0.34303687256259402</c:v>
                </c:pt>
                <c:pt idx="401">
                  <c:v>-0.12844019528901901</c:v>
                </c:pt>
                <c:pt idx="402">
                  <c:v>0.47268550085056199</c:v>
                </c:pt>
                <c:pt idx="403">
                  <c:v>0.363561591277617</c:v>
                </c:pt>
                <c:pt idx="404">
                  <c:v>0.70769555233913395</c:v>
                </c:pt>
                <c:pt idx="405">
                  <c:v>-0.58737505369107201</c:v>
                </c:pt>
                <c:pt idx="406">
                  <c:v>1.0855700343782879</c:v>
                </c:pt>
                <c:pt idx="407">
                  <c:v>0.39189497671412798</c:v>
                </c:pt>
                <c:pt idx="408">
                  <c:v>-0.29941338850243698</c:v>
                </c:pt>
                <c:pt idx="409">
                  <c:v>1.634238642393119</c:v>
                </c:pt>
                <c:pt idx="410">
                  <c:v>0.381974660316036</c:v>
                </c:pt>
                <c:pt idx="411">
                  <c:v>-0.46357030383529402</c:v>
                </c:pt>
                <c:pt idx="412">
                  <c:v>0.45698642774058201</c:v>
                </c:pt>
                <c:pt idx="413">
                  <c:v>0.38126383203589198</c:v>
                </c:pt>
                <c:pt idx="414">
                  <c:v>0.56336739978217798</c:v>
                </c:pt>
                <c:pt idx="415">
                  <c:v>0.68685531229757402</c:v>
                </c:pt>
                <c:pt idx="416">
                  <c:v>0.49136770067284502</c:v>
                </c:pt>
                <c:pt idx="417">
                  <c:v>1.02256330140325</c:v>
                </c:pt>
                <c:pt idx="418">
                  <c:v>-0.71905732725484195</c:v>
                </c:pt>
                <c:pt idx="419">
                  <c:v>0.70410952962053297</c:v>
                </c:pt>
                <c:pt idx="420">
                  <c:v>0.27388261055331597</c:v>
                </c:pt>
                <c:pt idx="421">
                  <c:v>-0.70240332758746604</c:v>
                </c:pt>
                <c:pt idx="422">
                  <c:v>0.38091923476865702</c:v>
                </c:pt>
                <c:pt idx="423">
                  <c:v>0.27970521309445801</c:v>
                </c:pt>
                <c:pt idx="424">
                  <c:v>0.59736577123708701</c:v>
                </c:pt>
                <c:pt idx="425">
                  <c:v>0.51013620312665198</c:v>
                </c:pt>
                <c:pt idx="426">
                  <c:v>-0.289560489385222</c:v>
                </c:pt>
                <c:pt idx="427">
                  <c:v>-0.31977885005400702</c:v>
                </c:pt>
                <c:pt idx="428">
                  <c:v>0.77429883123897703</c:v>
                </c:pt>
                <c:pt idx="429">
                  <c:v>0.49541045577863901</c:v>
                </c:pt>
                <c:pt idx="430">
                  <c:v>0.70387145585033295</c:v>
                </c:pt>
                <c:pt idx="431">
                  <c:v>0.44509365252334099</c:v>
                </c:pt>
                <c:pt idx="432">
                  <c:v>-0.31217113834647098</c:v>
                </c:pt>
                <c:pt idx="433">
                  <c:v>-0.94645284999155999</c:v>
                </c:pt>
                <c:pt idx="434">
                  <c:v>0.94670030160491003</c:v>
                </c:pt>
                <c:pt idx="435">
                  <c:v>-0.15812835347448501</c:v>
                </c:pt>
                <c:pt idx="436">
                  <c:v>0.56720590364669499</c:v>
                </c:pt>
                <c:pt idx="437">
                  <c:v>0.47331654404211099</c:v>
                </c:pt>
                <c:pt idx="438">
                  <c:v>0.48508103647318501</c:v>
                </c:pt>
                <c:pt idx="439">
                  <c:v>0.462275169741799</c:v>
                </c:pt>
                <c:pt idx="440">
                  <c:v>-0.208220793464236</c:v>
                </c:pt>
                <c:pt idx="441">
                  <c:v>0.63535822660627295</c:v>
                </c:pt>
                <c:pt idx="442">
                  <c:v>0.608574894964933</c:v>
                </c:pt>
                <c:pt idx="443">
                  <c:v>0.229178822377894</c:v>
                </c:pt>
                <c:pt idx="444">
                  <c:v>0.32305262297684201</c:v>
                </c:pt>
                <c:pt idx="445">
                  <c:v>0.692667358409089</c:v>
                </c:pt>
                <c:pt idx="446">
                  <c:v>0.26258062900698298</c:v>
                </c:pt>
                <c:pt idx="447">
                  <c:v>0.55463854117844202</c:v>
                </c:pt>
                <c:pt idx="448">
                  <c:v>0.56647833873481002</c:v>
                </c:pt>
                <c:pt idx="449">
                  <c:v>0.327978464770595</c:v>
                </c:pt>
                <c:pt idx="450">
                  <c:v>0.170456965656134</c:v>
                </c:pt>
                <c:pt idx="451">
                  <c:v>-0.230257984124906</c:v>
                </c:pt>
                <c:pt idx="452">
                  <c:v>0.90582360292092801</c:v>
                </c:pt>
                <c:pt idx="453">
                  <c:v>0.48642974149762502</c:v>
                </c:pt>
                <c:pt idx="454">
                  <c:v>0.45274485269687398</c:v>
                </c:pt>
                <c:pt idx="455">
                  <c:v>0.64984946922206899</c:v>
                </c:pt>
                <c:pt idx="456">
                  <c:v>0.20577070498018299</c:v>
                </c:pt>
                <c:pt idx="457">
                  <c:v>0.46412347293954498</c:v>
                </c:pt>
                <c:pt idx="458">
                  <c:v>0.14368951979841499</c:v>
                </c:pt>
                <c:pt idx="459">
                  <c:v>-0.35394427844652598</c:v>
                </c:pt>
                <c:pt idx="460">
                  <c:v>0.56063959631968197</c:v>
                </c:pt>
                <c:pt idx="461">
                  <c:v>0.627906928723313</c:v>
                </c:pt>
                <c:pt idx="462">
                  <c:v>-1.3398377427993879</c:v>
                </c:pt>
                <c:pt idx="463">
                  <c:v>0.441287191532583</c:v>
                </c:pt>
                <c:pt idx="464">
                  <c:v>0.75273423394608796</c:v>
                </c:pt>
                <c:pt idx="465">
                  <c:v>-0.20833037147922501</c:v>
                </c:pt>
                <c:pt idx="466">
                  <c:v>0.27875134313556799</c:v>
                </c:pt>
                <c:pt idx="467">
                  <c:v>0.43827571330042497</c:v>
                </c:pt>
                <c:pt idx="468">
                  <c:v>0.83949840813318999</c:v>
                </c:pt>
                <c:pt idx="469">
                  <c:v>0.30391141316619402</c:v>
                </c:pt>
                <c:pt idx="470">
                  <c:v>-0.31707867594067202</c:v>
                </c:pt>
                <c:pt idx="471">
                  <c:v>0.228062288557941</c:v>
                </c:pt>
                <c:pt idx="472">
                  <c:v>0.62056824259723298</c:v>
                </c:pt>
                <c:pt idx="473">
                  <c:v>0.65437723756189203</c:v>
                </c:pt>
                <c:pt idx="474">
                  <c:v>0.596624241754386</c:v>
                </c:pt>
                <c:pt idx="475">
                  <c:v>0.77932732713804098</c:v>
                </c:pt>
                <c:pt idx="476">
                  <c:v>-8.6203663657375307E-2</c:v>
                </c:pt>
                <c:pt idx="477">
                  <c:v>0.40078388264332798</c:v>
                </c:pt>
                <c:pt idx="478">
                  <c:v>0.34759915556996901</c:v>
                </c:pt>
                <c:pt idx="479">
                  <c:v>-0.36106564988850298</c:v>
                </c:pt>
                <c:pt idx="480">
                  <c:v>0.15550552399456899</c:v>
                </c:pt>
                <c:pt idx="481">
                  <c:v>0.71556522908174902</c:v>
                </c:pt>
                <c:pt idx="482">
                  <c:v>0.53068110295059401</c:v>
                </c:pt>
                <c:pt idx="483">
                  <c:v>-1.72746394600597</c:v>
                </c:pt>
                <c:pt idx="484">
                  <c:v>0.57702334105508002</c:v>
                </c:pt>
                <c:pt idx="485">
                  <c:v>0.68722820530593698</c:v>
                </c:pt>
                <c:pt idx="486">
                  <c:v>0.58695249278273998</c:v>
                </c:pt>
                <c:pt idx="487">
                  <c:v>0.36351207644175798</c:v>
                </c:pt>
                <c:pt idx="488">
                  <c:v>0.31547050142026201</c:v>
                </c:pt>
                <c:pt idx="489">
                  <c:v>0.23172434162715999</c:v>
                </c:pt>
                <c:pt idx="490">
                  <c:v>0.524249556979142</c:v>
                </c:pt>
                <c:pt idx="491">
                  <c:v>0.520878691716541</c:v>
                </c:pt>
                <c:pt idx="492">
                  <c:v>0.31708568112075902</c:v>
                </c:pt>
                <c:pt idx="493">
                  <c:v>0.41702095405047701</c:v>
                </c:pt>
                <c:pt idx="494">
                  <c:v>0.61574738473350299</c:v>
                </c:pt>
                <c:pt idx="495">
                  <c:v>0.27123126885933402</c:v>
                </c:pt>
                <c:pt idx="496">
                  <c:v>0.66568077146039595</c:v>
                </c:pt>
                <c:pt idx="497">
                  <c:v>0.48579337084225599</c:v>
                </c:pt>
                <c:pt idx="498">
                  <c:v>-1.37657194604376</c:v>
                </c:pt>
                <c:pt idx="499">
                  <c:v>0.42897125969556599</c:v>
                </c:pt>
                <c:pt idx="500">
                  <c:v>0.47407558050357401</c:v>
                </c:pt>
                <c:pt idx="501">
                  <c:v>0.587999099701359</c:v>
                </c:pt>
                <c:pt idx="502">
                  <c:v>1.0757479467095781</c:v>
                </c:pt>
                <c:pt idx="503">
                  <c:v>-1.1194360485347681</c:v>
                </c:pt>
                <c:pt idx="504">
                  <c:v>0.58822668085024599</c:v>
                </c:pt>
                <c:pt idx="505">
                  <c:v>2.3459906888862512</c:v>
                </c:pt>
                <c:pt idx="506">
                  <c:v>0.17873428519138301</c:v>
                </c:pt>
                <c:pt idx="507">
                  <c:v>-1.3786903660586001</c:v>
                </c:pt>
                <c:pt idx="508">
                  <c:v>-0.50653408476097495</c:v>
                </c:pt>
                <c:pt idx="509">
                  <c:v>0.47726875487763598</c:v>
                </c:pt>
                <c:pt idx="510">
                  <c:v>0.24875966666254701</c:v>
                </c:pt>
                <c:pt idx="511">
                  <c:v>0.31214935655459602</c:v>
                </c:pt>
                <c:pt idx="512">
                  <c:v>-0.30393725132003901</c:v>
                </c:pt>
                <c:pt idx="513">
                  <c:v>-1.178266312640964</c:v>
                </c:pt>
                <c:pt idx="514">
                  <c:v>0.46997725223008202</c:v>
                </c:pt>
                <c:pt idx="515">
                  <c:v>0.39969296118237801</c:v>
                </c:pt>
                <c:pt idx="516">
                  <c:v>0.59615758894244497</c:v>
                </c:pt>
                <c:pt idx="517">
                  <c:v>0.60684089430329602</c:v>
                </c:pt>
                <c:pt idx="518">
                  <c:v>-0.309498934334349</c:v>
                </c:pt>
                <c:pt idx="519">
                  <c:v>-0.41226045574384901</c:v>
                </c:pt>
                <c:pt idx="520">
                  <c:v>-1.9036602724945471</c:v>
                </c:pt>
                <c:pt idx="521">
                  <c:v>0.36263297669644201</c:v>
                </c:pt>
                <c:pt idx="522">
                  <c:v>-2.6347636742741791</c:v>
                </c:pt>
                <c:pt idx="523">
                  <c:v>0.57495149912041299</c:v>
                </c:pt>
                <c:pt idx="524">
                  <c:v>-0.989910979746079</c:v>
                </c:pt>
                <c:pt idx="525">
                  <c:v>-0.28632812926291701</c:v>
                </c:pt>
                <c:pt idx="526">
                  <c:v>-0.20253141955576201</c:v>
                </c:pt>
                <c:pt idx="527">
                  <c:v>0.27762620516167302</c:v>
                </c:pt>
                <c:pt idx="528">
                  <c:v>0.483192001159643</c:v>
                </c:pt>
                <c:pt idx="529">
                  <c:v>0.39743096634005198</c:v>
                </c:pt>
                <c:pt idx="530">
                  <c:v>0.31664274899524297</c:v>
                </c:pt>
                <c:pt idx="531">
                  <c:v>-0.78151457825419701</c:v>
                </c:pt>
                <c:pt idx="532">
                  <c:v>0.66183086652560497</c:v>
                </c:pt>
                <c:pt idx="533">
                  <c:v>-0.98198925798316705</c:v>
                </c:pt>
                <c:pt idx="534">
                  <c:v>0.25451801152452702</c:v>
                </c:pt>
                <c:pt idx="535">
                  <c:v>0.54406166288883595</c:v>
                </c:pt>
                <c:pt idx="536">
                  <c:v>0.37158007950282701</c:v>
                </c:pt>
                <c:pt idx="537">
                  <c:v>0.27641627541012298</c:v>
                </c:pt>
                <c:pt idx="538">
                  <c:v>-0.49467301340243802</c:v>
                </c:pt>
                <c:pt idx="539">
                  <c:v>0.33551130629968701</c:v>
                </c:pt>
                <c:pt idx="540">
                  <c:v>0.26727433242829501</c:v>
                </c:pt>
                <c:pt idx="541">
                  <c:v>1.264933342856652</c:v>
                </c:pt>
                <c:pt idx="542">
                  <c:v>-1.4508633221451059</c:v>
                </c:pt>
                <c:pt idx="543">
                  <c:v>0.43438875546197098</c:v>
                </c:pt>
                <c:pt idx="544">
                  <c:v>0.51090741442612397</c:v>
                </c:pt>
                <c:pt idx="545">
                  <c:v>0.28391202778018299</c:v>
                </c:pt>
                <c:pt idx="546">
                  <c:v>-1.4425650552090981</c:v>
                </c:pt>
                <c:pt idx="547">
                  <c:v>0.41921672557291301</c:v>
                </c:pt>
                <c:pt idx="548">
                  <c:v>-0.34854659798739601</c:v>
                </c:pt>
                <c:pt idx="549">
                  <c:v>0.39502789156715301</c:v>
                </c:pt>
                <c:pt idx="550">
                  <c:v>-0.47882036279978402</c:v>
                </c:pt>
                <c:pt idx="551">
                  <c:v>9.1646755570566202E-2</c:v>
                </c:pt>
                <c:pt idx="552">
                  <c:v>0.71390813372991202</c:v>
                </c:pt>
                <c:pt idx="553">
                  <c:v>-0.292826244083916</c:v>
                </c:pt>
                <c:pt idx="554">
                  <c:v>0.47051240926587301</c:v>
                </c:pt>
                <c:pt idx="555">
                  <c:v>0.37358094334330399</c:v>
                </c:pt>
                <c:pt idx="556">
                  <c:v>0.19146550397954101</c:v>
                </c:pt>
                <c:pt idx="557">
                  <c:v>-0.229080537496864</c:v>
                </c:pt>
                <c:pt idx="558">
                  <c:v>0.42639858710825701</c:v>
                </c:pt>
                <c:pt idx="559">
                  <c:v>0.212550222966847</c:v>
                </c:pt>
                <c:pt idx="560">
                  <c:v>0.53143420551333698</c:v>
                </c:pt>
                <c:pt idx="561">
                  <c:v>0.10906892767950201</c:v>
                </c:pt>
                <c:pt idx="562">
                  <c:v>0.60659133727829295</c:v>
                </c:pt>
                <c:pt idx="563">
                  <c:v>-0.238572429529155</c:v>
                </c:pt>
                <c:pt idx="564">
                  <c:v>-0.21984683079352299</c:v>
                </c:pt>
                <c:pt idx="565">
                  <c:v>-0.333270754247534</c:v>
                </c:pt>
                <c:pt idx="566">
                  <c:v>0.71428824331913698</c:v>
                </c:pt>
                <c:pt idx="567">
                  <c:v>0.51109098387825003</c:v>
                </c:pt>
                <c:pt idx="568">
                  <c:v>0.380802500480658</c:v>
                </c:pt>
                <c:pt idx="569">
                  <c:v>-1.374171335090026</c:v>
                </c:pt>
                <c:pt idx="570">
                  <c:v>-0.22432187695682501</c:v>
                </c:pt>
                <c:pt idx="571">
                  <c:v>0.41170606777895502</c:v>
                </c:pt>
                <c:pt idx="572">
                  <c:v>0.33863420471108002</c:v>
                </c:pt>
                <c:pt idx="573">
                  <c:v>0.21339649356425699</c:v>
                </c:pt>
                <c:pt idx="574">
                  <c:v>0.28962105707617403</c:v>
                </c:pt>
                <c:pt idx="575">
                  <c:v>0.403828838105386</c:v>
                </c:pt>
                <c:pt idx="576">
                  <c:v>-0.998949139438703</c:v>
                </c:pt>
                <c:pt idx="577">
                  <c:v>0.57664086749477805</c:v>
                </c:pt>
                <c:pt idx="578">
                  <c:v>0.312128828923949</c:v>
                </c:pt>
                <c:pt idx="579">
                  <c:v>-1.103172515692751</c:v>
                </c:pt>
                <c:pt idx="580">
                  <c:v>0.39493405549063099</c:v>
                </c:pt>
                <c:pt idx="581">
                  <c:v>-0.24973388836054999</c:v>
                </c:pt>
                <c:pt idx="582">
                  <c:v>0.37662461671167002</c:v>
                </c:pt>
                <c:pt idx="583">
                  <c:v>-0.29512548460351601</c:v>
                </c:pt>
                <c:pt idx="584">
                  <c:v>0.50139389899822195</c:v>
                </c:pt>
                <c:pt idx="585">
                  <c:v>0.32703908077022897</c:v>
                </c:pt>
                <c:pt idx="586">
                  <c:v>0.66385680576358996</c:v>
                </c:pt>
                <c:pt idx="587">
                  <c:v>0.57824158094366196</c:v>
                </c:pt>
                <c:pt idx="588">
                  <c:v>-0.33729701988379301</c:v>
                </c:pt>
                <c:pt idx="589">
                  <c:v>0.500658478473198</c:v>
                </c:pt>
                <c:pt idx="590">
                  <c:v>0.57602216937456097</c:v>
                </c:pt>
                <c:pt idx="591">
                  <c:v>0.31948310736744701</c:v>
                </c:pt>
                <c:pt idx="592">
                  <c:v>0.89290815782422805</c:v>
                </c:pt>
                <c:pt idx="593">
                  <c:v>-1.220600927542262</c:v>
                </c:pt>
                <c:pt idx="594">
                  <c:v>-0.44695166423148402</c:v>
                </c:pt>
                <c:pt idx="595">
                  <c:v>0.70224873669777299</c:v>
                </c:pt>
                <c:pt idx="596">
                  <c:v>1.0679213888522501</c:v>
                </c:pt>
                <c:pt idx="597">
                  <c:v>1.5644968092713649</c:v>
                </c:pt>
                <c:pt idx="598">
                  <c:v>-0.34504732629893198</c:v>
                </c:pt>
                <c:pt idx="599">
                  <c:v>0.268034198961763</c:v>
                </c:pt>
                <c:pt idx="600">
                  <c:v>1.064435331917476</c:v>
                </c:pt>
                <c:pt idx="601">
                  <c:v>-0.216755983040293</c:v>
                </c:pt>
                <c:pt idx="602">
                  <c:v>-0.54129290079346803</c:v>
                </c:pt>
                <c:pt idx="603">
                  <c:v>0.34238150534197198</c:v>
                </c:pt>
                <c:pt idx="604">
                  <c:v>0.448186583562173</c:v>
                </c:pt>
                <c:pt idx="605">
                  <c:v>0.66210052901622396</c:v>
                </c:pt>
                <c:pt idx="606">
                  <c:v>-0.28469021275518502</c:v>
                </c:pt>
                <c:pt idx="607">
                  <c:v>-0.34920723437162898</c:v>
                </c:pt>
                <c:pt idx="608">
                  <c:v>-0.90522042602028696</c:v>
                </c:pt>
                <c:pt idx="609">
                  <c:v>0.256318192417887</c:v>
                </c:pt>
                <c:pt idx="610">
                  <c:v>0.25955889006270599</c:v>
                </c:pt>
                <c:pt idx="611">
                  <c:v>-2.248348341829745</c:v>
                </c:pt>
                <c:pt idx="612">
                  <c:v>-2.3754888004932129</c:v>
                </c:pt>
                <c:pt idx="613">
                  <c:v>0.31555315259058198</c:v>
                </c:pt>
                <c:pt idx="614">
                  <c:v>-0.36291093549091602</c:v>
                </c:pt>
                <c:pt idx="615">
                  <c:v>0.38506603901646302</c:v>
                </c:pt>
                <c:pt idx="616">
                  <c:v>-0.90985703815346197</c:v>
                </c:pt>
                <c:pt idx="617">
                  <c:v>-0.20094936109449901</c:v>
                </c:pt>
                <c:pt idx="618">
                  <c:v>0.223267803262444</c:v>
                </c:pt>
                <c:pt idx="619">
                  <c:v>-0.24001471867791699</c:v>
                </c:pt>
                <c:pt idx="620">
                  <c:v>-0.78384202948731496</c:v>
                </c:pt>
                <c:pt idx="621">
                  <c:v>0.41173958840388503</c:v>
                </c:pt>
                <c:pt idx="622">
                  <c:v>-0.66028638316674004</c:v>
                </c:pt>
                <c:pt idx="623">
                  <c:v>-0.567860934181596</c:v>
                </c:pt>
                <c:pt idx="624">
                  <c:v>0.58529953043062699</c:v>
                </c:pt>
                <c:pt idx="625">
                  <c:v>-0.99608231925352897</c:v>
                </c:pt>
                <c:pt idx="626">
                  <c:v>0.75242235719502104</c:v>
                </c:pt>
                <c:pt idx="627">
                  <c:v>-0.63811556893039201</c:v>
                </c:pt>
                <c:pt idx="628">
                  <c:v>-0.42446805103626201</c:v>
                </c:pt>
                <c:pt idx="629">
                  <c:v>0.37159513573289799</c:v>
                </c:pt>
                <c:pt idx="630">
                  <c:v>-0.34447885643702297</c:v>
                </c:pt>
                <c:pt idx="631">
                  <c:v>0.32876389779919601</c:v>
                </c:pt>
                <c:pt idx="632">
                  <c:v>-0.21549069930988901</c:v>
                </c:pt>
                <c:pt idx="633">
                  <c:v>0.42905467395139901</c:v>
                </c:pt>
                <c:pt idx="634">
                  <c:v>0.42743393008934899</c:v>
                </c:pt>
                <c:pt idx="635">
                  <c:v>-0.29589481687034203</c:v>
                </c:pt>
                <c:pt idx="636">
                  <c:v>0.56843363714628103</c:v>
                </c:pt>
                <c:pt idx="637">
                  <c:v>-0.27377065392227101</c:v>
                </c:pt>
                <c:pt idx="638">
                  <c:v>-0.63535544187218196</c:v>
                </c:pt>
                <c:pt idx="639">
                  <c:v>0.273767856643434</c:v>
                </c:pt>
                <c:pt idx="640">
                  <c:v>0.64723573341822604</c:v>
                </c:pt>
                <c:pt idx="641">
                  <c:v>0.280163652546563</c:v>
                </c:pt>
                <c:pt idx="642">
                  <c:v>0.30709727383718199</c:v>
                </c:pt>
                <c:pt idx="643">
                  <c:v>0.38294737634626302</c:v>
                </c:pt>
                <c:pt idx="644">
                  <c:v>0.30784483927341499</c:v>
                </c:pt>
                <c:pt idx="645">
                  <c:v>-0.46471467675108902</c:v>
                </c:pt>
                <c:pt idx="646">
                  <c:v>0.52707730994275404</c:v>
                </c:pt>
                <c:pt idx="647">
                  <c:v>0.42822373592055202</c:v>
                </c:pt>
                <c:pt idx="648">
                  <c:v>0.34883549150918097</c:v>
                </c:pt>
                <c:pt idx="649">
                  <c:v>0.67932696989296604</c:v>
                </c:pt>
                <c:pt idx="650">
                  <c:v>-0.34002519440229101</c:v>
                </c:pt>
                <c:pt idx="651">
                  <c:v>0.32628942074182898</c:v>
                </c:pt>
                <c:pt idx="652">
                  <c:v>0.45086412027936501</c:v>
                </c:pt>
                <c:pt idx="653">
                  <c:v>0.41306837714107802</c:v>
                </c:pt>
                <c:pt idx="654">
                  <c:v>-0.65280408824090996</c:v>
                </c:pt>
                <c:pt idx="655">
                  <c:v>0.56934923983657004</c:v>
                </c:pt>
                <c:pt idx="656">
                  <c:v>-0.52573997495656399</c:v>
                </c:pt>
                <c:pt idx="657">
                  <c:v>0.437925022828139</c:v>
                </c:pt>
                <c:pt idx="658">
                  <c:v>0.387014777275906</c:v>
                </c:pt>
                <c:pt idx="659">
                  <c:v>-0.124621648816055</c:v>
                </c:pt>
                <c:pt idx="660">
                  <c:v>2.7906022770424661</c:v>
                </c:pt>
                <c:pt idx="661">
                  <c:v>0.30204648474728002</c:v>
                </c:pt>
                <c:pt idx="662">
                  <c:v>-0.78704837659490401</c:v>
                </c:pt>
                <c:pt idx="663">
                  <c:v>0.453102976973208</c:v>
                </c:pt>
                <c:pt idx="664">
                  <c:v>1.676682866149094</c:v>
                </c:pt>
                <c:pt idx="665">
                  <c:v>0.323576497150107</c:v>
                </c:pt>
                <c:pt idx="666">
                  <c:v>0.233421663630454</c:v>
                </c:pt>
                <c:pt idx="667">
                  <c:v>0.32090206667015903</c:v>
                </c:pt>
                <c:pt idx="668">
                  <c:v>1.2484428933737439</c:v>
                </c:pt>
                <c:pt idx="669">
                  <c:v>2.5604408205165119</c:v>
                </c:pt>
                <c:pt idx="670">
                  <c:v>-1.068819498131327</c:v>
                </c:pt>
                <c:pt idx="671">
                  <c:v>-0.36159653846121698</c:v>
                </c:pt>
                <c:pt idx="672">
                  <c:v>-0.28916453093300998</c:v>
                </c:pt>
                <c:pt idx="673">
                  <c:v>0.18188206649375899</c:v>
                </c:pt>
                <c:pt idx="674">
                  <c:v>-0.40851263082485101</c:v>
                </c:pt>
                <c:pt idx="675">
                  <c:v>0.38089457817863798</c:v>
                </c:pt>
                <c:pt idx="676">
                  <c:v>0.31755634702052898</c:v>
                </c:pt>
                <c:pt idx="677">
                  <c:v>-0.20072719668338401</c:v>
                </c:pt>
                <c:pt idx="678">
                  <c:v>0.267523685972406</c:v>
                </c:pt>
                <c:pt idx="679">
                  <c:v>0.40041620652930199</c:v>
                </c:pt>
                <c:pt idx="680">
                  <c:v>-0.169021634284199</c:v>
                </c:pt>
                <c:pt idx="681">
                  <c:v>0.43038803170607898</c:v>
                </c:pt>
                <c:pt idx="682">
                  <c:v>-0.37335084476806202</c:v>
                </c:pt>
                <c:pt idx="683">
                  <c:v>-1.897467458657391</c:v>
                </c:pt>
                <c:pt idx="684">
                  <c:v>-0.33310637645359698</c:v>
                </c:pt>
                <c:pt idx="685">
                  <c:v>-0.24583616287816101</c:v>
                </c:pt>
                <c:pt idx="686">
                  <c:v>-0.94093573111307405</c:v>
                </c:pt>
                <c:pt idx="687">
                  <c:v>0.38891084823209598</c:v>
                </c:pt>
                <c:pt idx="688">
                  <c:v>-0.31946841857917202</c:v>
                </c:pt>
                <c:pt idx="689">
                  <c:v>0.48177943963884901</c:v>
                </c:pt>
                <c:pt idx="690">
                  <c:v>2.8699235899483471</c:v>
                </c:pt>
                <c:pt idx="691">
                  <c:v>0.14123335591491501</c:v>
                </c:pt>
                <c:pt idx="692">
                  <c:v>0.84076064167801501</c:v>
                </c:pt>
                <c:pt idx="693">
                  <c:v>0.50871802108265596</c:v>
                </c:pt>
                <c:pt idx="694">
                  <c:v>0.52872259357639295</c:v>
                </c:pt>
                <c:pt idx="695">
                  <c:v>0.56825416123462402</c:v>
                </c:pt>
                <c:pt idx="696">
                  <c:v>0.35129223044639701</c:v>
                </c:pt>
                <c:pt idx="697">
                  <c:v>0.26942920190986902</c:v>
                </c:pt>
                <c:pt idx="698">
                  <c:v>0.61222916131983396</c:v>
                </c:pt>
                <c:pt idx="699">
                  <c:v>-0.34476945139461701</c:v>
                </c:pt>
                <c:pt idx="700">
                  <c:v>0.48090439087655401</c:v>
                </c:pt>
                <c:pt idx="701">
                  <c:v>0.40213867001845599</c:v>
                </c:pt>
                <c:pt idx="702">
                  <c:v>0.56549491043862798</c:v>
                </c:pt>
                <c:pt idx="703">
                  <c:v>0.309104699778463</c:v>
                </c:pt>
                <c:pt idx="704">
                  <c:v>0.37063967330131498</c:v>
                </c:pt>
                <c:pt idx="705">
                  <c:v>0.33328077508145998</c:v>
                </c:pt>
                <c:pt idx="706">
                  <c:v>-0.25192694281841299</c:v>
                </c:pt>
                <c:pt idx="707">
                  <c:v>-0.32800815525823501</c:v>
                </c:pt>
                <c:pt idx="708">
                  <c:v>0.31480194119541099</c:v>
                </c:pt>
                <c:pt idx="709">
                  <c:v>0.54683570298920203</c:v>
                </c:pt>
                <c:pt idx="710">
                  <c:v>-0.50279244542899604</c:v>
                </c:pt>
                <c:pt idx="711">
                  <c:v>1.7881374367455209</c:v>
                </c:pt>
                <c:pt idx="712">
                  <c:v>0.829436247056624</c:v>
                </c:pt>
                <c:pt idx="713">
                  <c:v>0.20037260765717901</c:v>
                </c:pt>
                <c:pt idx="714">
                  <c:v>-0.97762576716954797</c:v>
                </c:pt>
                <c:pt idx="715">
                  <c:v>0.49968435387112797</c:v>
                </c:pt>
                <c:pt idx="716">
                  <c:v>-0.12732750801413101</c:v>
                </c:pt>
                <c:pt idx="717">
                  <c:v>-0.257731046674881</c:v>
                </c:pt>
                <c:pt idx="718">
                  <c:v>0.41978391835782303</c:v>
                </c:pt>
                <c:pt idx="719">
                  <c:v>-0.124004806256804</c:v>
                </c:pt>
                <c:pt idx="720">
                  <c:v>0.51037065072853405</c:v>
                </c:pt>
                <c:pt idx="721">
                  <c:v>0.452470862138457</c:v>
                </c:pt>
                <c:pt idx="722">
                  <c:v>-0.23685250325468099</c:v>
                </c:pt>
                <c:pt idx="723">
                  <c:v>1.223762150846607</c:v>
                </c:pt>
                <c:pt idx="724">
                  <c:v>9.5882097973603697E-2</c:v>
                </c:pt>
                <c:pt idx="725">
                  <c:v>2.2780895238917309</c:v>
                </c:pt>
                <c:pt idx="726">
                  <c:v>0.47285771318462</c:v>
                </c:pt>
                <c:pt idx="727">
                  <c:v>0.17502619447997</c:v>
                </c:pt>
                <c:pt idx="728">
                  <c:v>0.39797594264852598</c:v>
                </c:pt>
                <c:pt idx="729">
                  <c:v>0.28888086966854798</c:v>
                </c:pt>
                <c:pt idx="730">
                  <c:v>0.55373820216862402</c:v>
                </c:pt>
                <c:pt idx="731">
                  <c:v>-0.21111871860387599</c:v>
                </c:pt>
                <c:pt idx="732">
                  <c:v>-1.1122030451659299</c:v>
                </c:pt>
                <c:pt idx="733">
                  <c:v>-2.1616517402170552</c:v>
                </c:pt>
                <c:pt idx="734">
                  <c:v>-0.73231605570817004</c:v>
                </c:pt>
                <c:pt idx="735">
                  <c:v>-0.20228486502533799</c:v>
                </c:pt>
                <c:pt idx="736">
                  <c:v>8.6120275986035902E-2</c:v>
                </c:pt>
                <c:pt idx="737">
                  <c:v>-0.26260315798469003</c:v>
                </c:pt>
                <c:pt idx="738">
                  <c:v>-0.70904673957406406</c:v>
                </c:pt>
                <c:pt idx="739">
                  <c:v>-0.15691658341484299</c:v>
                </c:pt>
                <c:pt idx="740">
                  <c:v>0.30938765261500201</c:v>
                </c:pt>
                <c:pt idx="741">
                  <c:v>0.32689020152675502</c:v>
                </c:pt>
                <c:pt idx="742">
                  <c:v>-0.25939909952165402</c:v>
                </c:pt>
                <c:pt idx="743">
                  <c:v>0.49068895719679101</c:v>
                </c:pt>
                <c:pt idx="744">
                  <c:v>0.18939901680003199</c:v>
                </c:pt>
                <c:pt idx="745">
                  <c:v>0.21990865541566701</c:v>
                </c:pt>
                <c:pt idx="746">
                  <c:v>0.50925208263987998</c:v>
                </c:pt>
                <c:pt idx="747">
                  <c:v>0.41247952373332902</c:v>
                </c:pt>
                <c:pt idx="748">
                  <c:v>0.62478575603578901</c:v>
                </c:pt>
                <c:pt idx="749">
                  <c:v>0.54679474028587205</c:v>
                </c:pt>
                <c:pt idx="750">
                  <c:v>0.58359137362721303</c:v>
                </c:pt>
                <c:pt idx="751">
                  <c:v>-0.193558613546983</c:v>
                </c:pt>
                <c:pt idx="752">
                  <c:v>0.174891068625773</c:v>
                </c:pt>
                <c:pt idx="753">
                  <c:v>-0.48548300862176302</c:v>
                </c:pt>
                <c:pt idx="754">
                  <c:v>0.53777939264039498</c:v>
                </c:pt>
                <c:pt idx="755">
                  <c:v>0.47382108512585502</c:v>
                </c:pt>
                <c:pt idx="756">
                  <c:v>-4.6311965269161837</c:v>
                </c:pt>
                <c:pt idx="757">
                  <c:v>1.282981055755557</c:v>
                </c:pt>
                <c:pt idx="758">
                  <c:v>-0.51142167284722795</c:v>
                </c:pt>
                <c:pt idx="759">
                  <c:v>-0.248713176258652</c:v>
                </c:pt>
                <c:pt idx="760">
                  <c:v>-0.43830027597341298</c:v>
                </c:pt>
                <c:pt idx="761">
                  <c:v>0.318956743947021</c:v>
                </c:pt>
                <c:pt idx="762">
                  <c:v>-0.66324555114364603</c:v>
                </c:pt>
                <c:pt idx="763">
                  <c:v>-0.340864335466664</c:v>
                </c:pt>
                <c:pt idx="764">
                  <c:v>0.39491070640912301</c:v>
                </c:pt>
                <c:pt idx="765">
                  <c:v>0.18795390708190901</c:v>
                </c:pt>
                <c:pt idx="766">
                  <c:v>0.446316373922376</c:v>
                </c:pt>
                <c:pt idx="767">
                  <c:v>0.53075578793915401</c:v>
                </c:pt>
                <c:pt idx="768">
                  <c:v>0.28548573636889002</c:v>
                </c:pt>
                <c:pt idx="769">
                  <c:v>-0.57219760001255804</c:v>
                </c:pt>
                <c:pt idx="770">
                  <c:v>0.61682657719480005</c:v>
                </c:pt>
                <c:pt idx="771">
                  <c:v>0.57146123615432498</c:v>
                </c:pt>
                <c:pt idx="772">
                  <c:v>1.442324136756691</c:v>
                </c:pt>
                <c:pt idx="773">
                  <c:v>-0.42831177242846702</c:v>
                </c:pt>
                <c:pt idx="774">
                  <c:v>0.36023491867577001</c:v>
                </c:pt>
                <c:pt idx="775">
                  <c:v>0.26713297972219102</c:v>
                </c:pt>
                <c:pt idx="776">
                  <c:v>1.0323997190583329</c:v>
                </c:pt>
                <c:pt idx="777">
                  <c:v>0.36842254575236699</c:v>
                </c:pt>
                <c:pt idx="778">
                  <c:v>-1.87524847364597</c:v>
                </c:pt>
                <c:pt idx="779">
                  <c:v>0.44706696464735701</c:v>
                </c:pt>
                <c:pt idx="780">
                  <c:v>-0.166483460393101</c:v>
                </c:pt>
                <c:pt idx="781">
                  <c:v>0.54600352982113998</c:v>
                </c:pt>
                <c:pt idx="782">
                  <c:v>1.031483530185499</c:v>
                </c:pt>
                <c:pt idx="783">
                  <c:v>0.45182010268216199</c:v>
                </c:pt>
                <c:pt idx="784">
                  <c:v>-0.27964408203317298</c:v>
                </c:pt>
                <c:pt idx="785">
                  <c:v>-0.22882910991467501</c:v>
                </c:pt>
                <c:pt idx="786">
                  <c:v>0.24108070349381</c:v>
                </c:pt>
                <c:pt idx="787">
                  <c:v>0.56747778864583398</c:v>
                </c:pt>
                <c:pt idx="788">
                  <c:v>0.75631266553527499</c:v>
                </c:pt>
                <c:pt idx="789">
                  <c:v>0.323832894134857</c:v>
                </c:pt>
                <c:pt idx="790">
                  <c:v>0.292792315063792</c:v>
                </c:pt>
                <c:pt idx="791">
                  <c:v>0.46679871663459599</c:v>
                </c:pt>
                <c:pt idx="792">
                  <c:v>0.42953947706380802</c:v>
                </c:pt>
                <c:pt idx="793">
                  <c:v>0.38546161096020098</c:v>
                </c:pt>
                <c:pt idx="794">
                  <c:v>0.44760353752807602</c:v>
                </c:pt>
                <c:pt idx="795">
                  <c:v>0.44263036382232301</c:v>
                </c:pt>
                <c:pt idx="796">
                  <c:v>-0.18027782541387</c:v>
                </c:pt>
                <c:pt idx="797">
                  <c:v>2.5860083221669581</c:v>
                </c:pt>
                <c:pt idx="798">
                  <c:v>-0.182190959259041</c:v>
                </c:pt>
                <c:pt idx="799">
                  <c:v>-0.51071980884342605</c:v>
                </c:pt>
                <c:pt idx="800">
                  <c:v>-0.323550754396982</c:v>
                </c:pt>
                <c:pt idx="801">
                  <c:v>-0.29491137479188001</c:v>
                </c:pt>
                <c:pt idx="802">
                  <c:v>-0.44612163692983098</c:v>
                </c:pt>
                <c:pt idx="803">
                  <c:v>0.38544316651484201</c:v>
                </c:pt>
                <c:pt idx="804">
                  <c:v>0.117295099592301</c:v>
                </c:pt>
                <c:pt idx="805">
                  <c:v>-0.21442344970722299</c:v>
                </c:pt>
                <c:pt idx="806">
                  <c:v>-0.30156929113290198</c:v>
                </c:pt>
                <c:pt idx="807">
                  <c:v>0.56276746889296003</c:v>
                </c:pt>
                <c:pt idx="808">
                  <c:v>-0.44440021004678298</c:v>
                </c:pt>
                <c:pt idx="809">
                  <c:v>0.21626763953110401</c:v>
                </c:pt>
                <c:pt idx="810">
                  <c:v>0.21868848010727401</c:v>
                </c:pt>
                <c:pt idx="811">
                  <c:v>-0.300642077793006</c:v>
                </c:pt>
                <c:pt idx="812">
                  <c:v>0.35058820945103403</c:v>
                </c:pt>
                <c:pt idx="813">
                  <c:v>0.19293824412490501</c:v>
                </c:pt>
                <c:pt idx="814">
                  <c:v>0.26665615214975202</c:v>
                </c:pt>
                <c:pt idx="815">
                  <c:v>-0.21897801585628901</c:v>
                </c:pt>
                <c:pt idx="816">
                  <c:v>0.39949373061578303</c:v>
                </c:pt>
                <c:pt idx="817">
                  <c:v>0.42260575327674299</c:v>
                </c:pt>
                <c:pt idx="818">
                  <c:v>0.57790550291954301</c:v>
                </c:pt>
                <c:pt idx="819">
                  <c:v>0.20025797101753101</c:v>
                </c:pt>
                <c:pt idx="820">
                  <c:v>0.60123587793571598</c:v>
                </c:pt>
                <c:pt idx="821">
                  <c:v>0.295507071364493</c:v>
                </c:pt>
                <c:pt idx="822">
                  <c:v>0.196277858212102</c:v>
                </c:pt>
                <c:pt idx="823">
                  <c:v>0.59559883739633201</c:v>
                </c:pt>
                <c:pt idx="824">
                  <c:v>0.50617897107648602</c:v>
                </c:pt>
                <c:pt idx="825">
                  <c:v>-0.25172082161104598</c:v>
                </c:pt>
                <c:pt idx="826">
                  <c:v>0.48753740702076198</c:v>
                </c:pt>
                <c:pt idx="827">
                  <c:v>0.52780883872878803</c:v>
                </c:pt>
                <c:pt idx="828">
                  <c:v>0.57689058469165899</c:v>
                </c:pt>
                <c:pt idx="829">
                  <c:v>0.28916137489476201</c:v>
                </c:pt>
                <c:pt idx="830">
                  <c:v>2.142429193989047</c:v>
                </c:pt>
                <c:pt idx="831">
                  <c:v>0.22724964049413501</c:v>
                </c:pt>
                <c:pt idx="832">
                  <c:v>0.463974214278422</c:v>
                </c:pt>
                <c:pt idx="833">
                  <c:v>0.54291644667680705</c:v>
                </c:pt>
                <c:pt idx="834">
                  <c:v>0.48915026521092803</c:v>
                </c:pt>
                <c:pt idx="835">
                  <c:v>8.8226411207469602E-2</c:v>
                </c:pt>
                <c:pt idx="836">
                  <c:v>0.38466114607177698</c:v>
                </c:pt>
                <c:pt idx="837">
                  <c:v>0.37841890718711901</c:v>
                </c:pt>
                <c:pt idx="838">
                  <c:v>0.57202822550382604</c:v>
                </c:pt>
                <c:pt idx="839">
                  <c:v>0.25698224284322002</c:v>
                </c:pt>
                <c:pt idx="840">
                  <c:v>-0.131688958224254</c:v>
                </c:pt>
                <c:pt idx="841">
                  <c:v>-0.24080190726695899</c:v>
                </c:pt>
                <c:pt idx="842">
                  <c:v>1.1191432398477299</c:v>
                </c:pt>
                <c:pt idx="843">
                  <c:v>0.19425805829683601</c:v>
                </c:pt>
                <c:pt idx="844">
                  <c:v>-0.15819180826235299</c:v>
                </c:pt>
                <c:pt idx="845">
                  <c:v>0.44536657082755898</c:v>
                </c:pt>
                <c:pt idx="846">
                  <c:v>0.29122494588613501</c:v>
                </c:pt>
                <c:pt idx="847">
                  <c:v>0.31801530882992901</c:v>
                </c:pt>
                <c:pt idx="848">
                  <c:v>-0.63539385427036599</c:v>
                </c:pt>
                <c:pt idx="849">
                  <c:v>-0.237496014545128</c:v>
                </c:pt>
                <c:pt idx="850">
                  <c:v>0.35391264661709498</c:v>
                </c:pt>
                <c:pt idx="851">
                  <c:v>-0.24796629423144001</c:v>
                </c:pt>
                <c:pt idx="852">
                  <c:v>1.35550773498891</c:v>
                </c:pt>
                <c:pt idx="853">
                  <c:v>0.60315493281921895</c:v>
                </c:pt>
                <c:pt idx="854">
                  <c:v>0.528338898350038</c:v>
                </c:pt>
                <c:pt idx="855">
                  <c:v>-0.240923022594557</c:v>
                </c:pt>
                <c:pt idx="856">
                  <c:v>0.63974597253931198</c:v>
                </c:pt>
                <c:pt idx="857">
                  <c:v>0.55107923407511705</c:v>
                </c:pt>
                <c:pt idx="858">
                  <c:v>0.66003859396210196</c:v>
                </c:pt>
                <c:pt idx="859">
                  <c:v>9.7877605037887894E-2</c:v>
                </c:pt>
                <c:pt idx="860">
                  <c:v>0.16281545126184299</c:v>
                </c:pt>
                <c:pt idx="861">
                  <c:v>0.39709547884853702</c:v>
                </c:pt>
                <c:pt idx="862">
                  <c:v>0.55525501657134702</c:v>
                </c:pt>
                <c:pt idx="863">
                  <c:v>-0.451506443639836</c:v>
                </c:pt>
                <c:pt idx="864">
                  <c:v>-0.52662346689550998</c:v>
                </c:pt>
                <c:pt idx="865">
                  <c:v>0.43630883912761798</c:v>
                </c:pt>
                <c:pt idx="866">
                  <c:v>0.53667165179723197</c:v>
                </c:pt>
                <c:pt idx="867">
                  <c:v>-0.81446780884105596</c:v>
                </c:pt>
                <c:pt idx="868">
                  <c:v>0.10175008452037999</c:v>
                </c:pt>
                <c:pt idx="869">
                  <c:v>0.93360485692077699</c:v>
                </c:pt>
                <c:pt idx="870">
                  <c:v>-0.76361818954837102</c:v>
                </c:pt>
                <c:pt idx="871">
                  <c:v>0.33952750371221502</c:v>
                </c:pt>
                <c:pt idx="872">
                  <c:v>2.37322673542227</c:v>
                </c:pt>
                <c:pt idx="873">
                  <c:v>1.8038871081847629</c:v>
                </c:pt>
                <c:pt idx="874">
                  <c:v>0.27378759637568101</c:v>
                </c:pt>
                <c:pt idx="875">
                  <c:v>-0.276940533471498</c:v>
                </c:pt>
                <c:pt idx="876">
                  <c:v>-0.33047546295256203</c:v>
                </c:pt>
                <c:pt idx="877">
                  <c:v>-0.24971083101435501</c:v>
                </c:pt>
                <c:pt idx="878">
                  <c:v>-0.162143171626312</c:v>
                </c:pt>
                <c:pt idx="879">
                  <c:v>-2.7837138271919222</c:v>
                </c:pt>
                <c:pt idx="880">
                  <c:v>0.70174084754720101</c:v>
                </c:pt>
                <c:pt idx="881">
                  <c:v>0.502392874964808</c:v>
                </c:pt>
                <c:pt idx="882">
                  <c:v>0.71551246378644995</c:v>
                </c:pt>
                <c:pt idx="883">
                  <c:v>0.32587475589510501</c:v>
                </c:pt>
                <c:pt idx="884">
                  <c:v>0.191459092811533</c:v>
                </c:pt>
                <c:pt idx="885">
                  <c:v>-0.18214674514635701</c:v>
                </c:pt>
                <c:pt idx="886">
                  <c:v>0.53777952859487899</c:v>
                </c:pt>
                <c:pt idx="887">
                  <c:v>0.78756155344535195</c:v>
                </c:pt>
                <c:pt idx="888">
                  <c:v>0.32204850261537998</c:v>
                </c:pt>
                <c:pt idx="889">
                  <c:v>0.26018962139554602</c:v>
                </c:pt>
                <c:pt idx="890">
                  <c:v>0.42667954993343599</c:v>
                </c:pt>
                <c:pt idx="891">
                  <c:v>0.20004950892027501</c:v>
                </c:pt>
                <c:pt idx="892">
                  <c:v>0.79147767689340298</c:v>
                </c:pt>
                <c:pt idx="893">
                  <c:v>0.42457075009337097</c:v>
                </c:pt>
                <c:pt idx="894">
                  <c:v>-0.66357146033728698</c:v>
                </c:pt>
                <c:pt idx="895">
                  <c:v>0.28331732679814098</c:v>
                </c:pt>
                <c:pt idx="896">
                  <c:v>0.77262917801291398</c:v>
                </c:pt>
                <c:pt idx="897">
                  <c:v>-0.72767744552652502</c:v>
                </c:pt>
                <c:pt idx="898">
                  <c:v>1.1873319814818271</c:v>
                </c:pt>
                <c:pt idx="899">
                  <c:v>0.46448076884120798</c:v>
                </c:pt>
                <c:pt idx="900">
                  <c:v>-0.26365193123842101</c:v>
                </c:pt>
                <c:pt idx="901">
                  <c:v>0.40163960441754398</c:v>
                </c:pt>
                <c:pt idx="902">
                  <c:v>-0.25380353937216898</c:v>
                </c:pt>
                <c:pt idx="903">
                  <c:v>0.912313865608959</c:v>
                </c:pt>
                <c:pt idx="904">
                  <c:v>0.46004730696378998</c:v>
                </c:pt>
                <c:pt idx="905">
                  <c:v>0.27958333880090702</c:v>
                </c:pt>
                <c:pt idx="906">
                  <c:v>-0.176264212661948</c:v>
                </c:pt>
                <c:pt idx="907">
                  <c:v>-0.30700386529151502</c:v>
                </c:pt>
                <c:pt idx="908">
                  <c:v>-0.50175591921931995</c:v>
                </c:pt>
                <c:pt idx="909">
                  <c:v>-0.33640145725839599</c:v>
                </c:pt>
                <c:pt idx="910">
                  <c:v>-0.95191584539451202</c:v>
                </c:pt>
                <c:pt idx="911">
                  <c:v>-0.28148642146104802</c:v>
                </c:pt>
                <c:pt idx="912">
                  <c:v>-0.233324498937268</c:v>
                </c:pt>
                <c:pt idx="913">
                  <c:v>-0.26704806797672898</c:v>
                </c:pt>
                <c:pt idx="914">
                  <c:v>-0.29476056082344498</c:v>
                </c:pt>
                <c:pt idx="915">
                  <c:v>-0.223232884021033</c:v>
                </c:pt>
                <c:pt idx="916">
                  <c:v>0.28971235298187598</c:v>
                </c:pt>
                <c:pt idx="917">
                  <c:v>0.42250559788596598</c:v>
                </c:pt>
                <c:pt idx="918">
                  <c:v>0.51624033204407904</c:v>
                </c:pt>
                <c:pt idx="919">
                  <c:v>0.309474976818367</c:v>
                </c:pt>
                <c:pt idx="920">
                  <c:v>-0.60099712705971498</c:v>
                </c:pt>
                <c:pt idx="921">
                  <c:v>0.334905906887491</c:v>
                </c:pt>
                <c:pt idx="922">
                  <c:v>-0.45065983611354399</c:v>
                </c:pt>
                <c:pt idx="923">
                  <c:v>0.33623296740401898</c:v>
                </c:pt>
                <c:pt idx="924">
                  <c:v>-0.247170669997759</c:v>
                </c:pt>
                <c:pt idx="925">
                  <c:v>0.64548443391045196</c:v>
                </c:pt>
                <c:pt idx="926">
                  <c:v>-0.28307163270739499</c:v>
                </c:pt>
                <c:pt idx="927">
                  <c:v>-0.20521109971323701</c:v>
                </c:pt>
                <c:pt idx="928">
                  <c:v>0.42848819333803601</c:v>
                </c:pt>
                <c:pt idx="929">
                  <c:v>-0.15738347305374101</c:v>
                </c:pt>
                <c:pt idx="930">
                  <c:v>0.37187291182468002</c:v>
                </c:pt>
                <c:pt idx="931">
                  <c:v>0.32548054377791802</c:v>
                </c:pt>
                <c:pt idx="932">
                  <c:v>0.56590348167350601</c:v>
                </c:pt>
                <c:pt idx="933">
                  <c:v>0.64243001325313998</c:v>
                </c:pt>
                <c:pt idx="934">
                  <c:v>0.26666408421228999</c:v>
                </c:pt>
                <c:pt idx="935">
                  <c:v>-0.37358362839528497</c:v>
                </c:pt>
                <c:pt idx="936">
                  <c:v>-0.97897765429257</c:v>
                </c:pt>
                <c:pt idx="937">
                  <c:v>2.5259220960762279</c:v>
                </c:pt>
                <c:pt idx="938">
                  <c:v>0.494191765565618</c:v>
                </c:pt>
                <c:pt idx="939">
                  <c:v>-0.17050834655469799</c:v>
                </c:pt>
                <c:pt idx="940">
                  <c:v>-0.31484075325042998</c:v>
                </c:pt>
                <c:pt idx="941">
                  <c:v>0.57896048129192701</c:v>
                </c:pt>
                <c:pt idx="942">
                  <c:v>-0.62796600009996495</c:v>
                </c:pt>
                <c:pt idx="943">
                  <c:v>0.42903317474546299</c:v>
                </c:pt>
                <c:pt idx="944">
                  <c:v>0.30973815109300301</c:v>
                </c:pt>
                <c:pt idx="945">
                  <c:v>0.40561011333096197</c:v>
                </c:pt>
                <c:pt idx="946">
                  <c:v>-0.20876231737596601</c:v>
                </c:pt>
                <c:pt idx="947">
                  <c:v>0.79868028605439301</c:v>
                </c:pt>
                <c:pt idx="948">
                  <c:v>0.49255947208063</c:v>
                </c:pt>
                <c:pt idx="949">
                  <c:v>0.49376150709905398</c:v>
                </c:pt>
                <c:pt idx="950">
                  <c:v>-0.47019529756839201</c:v>
                </c:pt>
                <c:pt idx="951">
                  <c:v>0.408387077331476</c:v>
                </c:pt>
                <c:pt idx="952">
                  <c:v>-0.163880676994378</c:v>
                </c:pt>
                <c:pt idx="953">
                  <c:v>-0.40438582866789502</c:v>
                </c:pt>
                <c:pt idx="954">
                  <c:v>-0.47401656896439898</c:v>
                </c:pt>
                <c:pt idx="955">
                  <c:v>-0.40588017781490698</c:v>
                </c:pt>
                <c:pt idx="956">
                  <c:v>0.241133868435573</c:v>
                </c:pt>
                <c:pt idx="957">
                  <c:v>0.41527376418462297</c:v>
                </c:pt>
                <c:pt idx="958">
                  <c:v>0.66500538393318498</c:v>
                </c:pt>
                <c:pt idx="959">
                  <c:v>0.140234882753146</c:v>
                </c:pt>
                <c:pt idx="960">
                  <c:v>0.72339727450971403</c:v>
                </c:pt>
                <c:pt idx="961">
                  <c:v>-0.24084657378586699</c:v>
                </c:pt>
                <c:pt idx="962">
                  <c:v>0.33661312495741402</c:v>
                </c:pt>
                <c:pt idx="963">
                  <c:v>0.44162544686212801</c:v>
                </c:pt>
                <c:pt idx="964">
                  <c:v>0.117542060639163</c:v>
                </c:pt>
                <c:pt idx="965">
                  <c:v>0.22498302369422599</c:v>
                </c:pt>
                <c:pt idx="966">
                  <c:v>-0.36005617042540999</c:v>
                </c:pt>
                <c:pt idx="967">
                  <c:v>0.90553710003975996</c:v>
                </c:pt>
                <c:pt idx="968">
                  <c:v>0.22973994942419201</c:v>
                </c:pt>
                <c:pt idx="969">
                  <c:v>0.122333163246543</c:v>
                </c:pt>
                <c:pt idx="970">
                  <c:v>-0.248042065442064</c:v>
                </c:pt>
                <c:pt idx="971">
                  <c:v>0.37934034776973202</c:v>
                </c:pt>
                <c:pt idx="972">
                  <c:v>-0.41476153799114801</c:v>
                </c:pt>
                <c:pt idx="973">
                  <c:v>-0.20558089394677601</c:v>
                </c:pt>
                <c:pt idx="974">
                  <c:v>-0.29700446962569499</c:v>
                </c:pt>
                <c:pt idx="975">
                  <c:v>-0.13312260936230499</c:v>
                </c:pt>
                <c:pt idx="976">
                  <c:v>0.22993576276034999</c:v>
                </c:pt>
                <c:pt idx="977">
                  <c:v>0.18902479595664401</c:v>
                </c:pt>
                <c:pt idx="978">
                  <c:v>-0.24899148843869501</c:v>
                </c:pt>
                <c:pt idx="979">
                  <c:v>0.26007866897181198</c:v>
                </c:pt>
                <c:pt idx="980">
                  <c:v>-0.43547912569533398</c:v>
                </c:pt>
                <c:pt idx="981">
                  <c:v>0.415353286805691</c:v>
                </c:pt>
                <c:pt idx="982">
                  <c:v>-0.29181722717417902</c:v>
                </c:pt>
                <c:pt idx="983">
                  <c:v>0.54321686957055304</c:v>
                </c:pt>
                <c:pt idx="984">
                  <c:v>0.177075821150429</c:v>
                </c:pt>
                <c:pt idx="985">
                  <c:v>-0.14714083931594399</c:v>
                </c:pt>
                <c:pt idx="986">
                  <c:v>0.492542986233928</c:v>
                </c:pt>
                <c:pt idx="987">
                  <c:v>-2.5887140689749941</c:v>
                </c:pt>
                <c:pt idx="988">
                  <c:v>-0.31975588311860798</c:v>
                </c:pt>
                <c:pt idx="989">
                  <c:v>0.77247863041078801</c:v>
                </c:pt>
                <c:pt idx="990">
                  <c:v>-1.0041630002410331</c:v>
                </c:pt>
                <c:pt idx="991">
                  <c:v>0.70715923604059205</c:v>
                </c:pt>
                <c:pt idx="992">
                  <c:v>0.25250262040253102</c:v>
                </c:pt>
                <c:pt idx="993">
                  <c:v>-0.26199697428003699</c:v>
                </c:pt>
                <c:pt idx="994">
                  <c:v>0.50983731681327005</c:v>
                </c:pt>
                <c:pt idx="995">
                  <c:v>0.239302524457884</c:v>
                </c:pt>
                <c:pt idx="996">
                  <c:v>0.305577421048567</c:v>
                </c:pt>
                <c:pt idx="997">
                  <c:v>-0.18742739315242499</c:v>
                </c:pt>
                <c:pt idx="998">
                  <c:v>-0.48774947795130302</c:v>
                </c:pt>
                <c:pt idx="999">
                  <c:v>0.216034319911482</c:v>
                </c:pt>
                <c:pt idx="1000">
                  <c:v>-0.39012880658542598</c:v>
                </c:pt>
                <c:pt idx="1001">
                  <c:v>0.28481846877414302</c:v>
                </c:pt>
                <c:pt idx="1002">
                  <c:v>0.18877253673383901</c:v>
                </c:pt>
                <c:pt idx="1003">
                  <c:v>1.3813238801665371</c:v>
                </c:pt>
                <c:pt idx="1004">
                  <c:v>0.31699352528299701</c:v>
                </c:pt>
                <c:pt idx="1005">
                  <c:v>-0.37320561843951</c:v>
                </c:pt>
                <c:pt idx="1006">
                  <c:v>0.163992837919231</c:v>
                </c:pt>
                <c:pt idx="1007">
                  <c:v>0.43009117431064198</c:v>
                </c:pt>
                <c:pt idx="1008">
                  <c:v>0.257243330587479</c:v>
                </c:pt>
                <c:pt idx="1009">
                  <c:v>-1.0572468627871761</c:v>
                </c:pt>
                <c:pt idx="1010">
                  <c:v>0.64036378572129504</c:v>
                </c:pt>
                <c:pt idx="1011">
                  <c:v>-0.26661006190713898</c:v>
                </c:pt>
                <c:pt idx="1012">
                  <c:v>-0.34035265467992398</c:v>
                </c:pt>
                <c:pt idx="1013">
                  <c:v>0.49237846250971401</c:v>
                </c:pt>
                <c:pt idx="1014">
                  <c:v>0.25098470781129201</c:v>
                </c:pt>
                <c:pt idx="1015">
                  <c:v>0.274176474740776</c:v>
                </c:pt>
                <c:pt idx="1016">
                  <c:v>0.50543413503301604</c:v>
                </c:pt>
                <c:pt idx="1017">
                  <c:v>-0.206507839766016</c:v>
                </c:pt>
                <c:pt idx="1018">
                  <c:v>0.35580082982848299</c:v>
                </c:pt>
                <c:pt idx="1019">
                  <c:v>0.51050782160458796</c:v>
                </c:pt>
                <c:pt idx="1020">
                  <c:v>0.30901383606021099</c:v>
                </c:pt>
                <c:pt idx="1021">
                  <c:v>-0.22140735570669801</c:v>
                </c:pt>
                <c:pt idx="1022">
                  <c:v>0.499997923424782</c:v>
                </c:pt>
                <c:pt idx="1023">
                  <c:v>0.46811618590189602</c:v>
                </c:pt>
                <c:pt idx="1024">
                  <c:v>0.27061478150669299</c:v>
                </c:pt>
                <c:pt idx="1025">
                  <c:v>-6.5704409048122803E-2</c:v>
                </c:pt>
                <c:pt idx="1026">
                  <c:v>0.52169395236988902</c:v>
                </c:pt>
                <c:pt idx="1027">
                  <c:v>-1.3567772425420279</c:v>
                </c:pt>
                <c:pt idx="1028">
                  <c:v>0.413475378439009</c:v>
                </c:pt>
                <c:pt idx="1029">
                  <c:v>0.49552099442261199</c:v>
                </c:pt>
                <c:pt idx="1030">
                  <c:v>0.30171357705379598</c:v>
                </c:pt>
                <c:pt idx="1031">
                  <c:v>0.190774463740883</c:v>
                </c:pt>
                <c:pt idx="1032">
                  <c:v>-0.23146214840215801</c:v>
                </c:pt>
                <c:pt idx="1033">
                  <c:v>0.54217719630276195</c:v>
                </c:pt>
                <c:pt idx="1034">
                  <c:v>-0.409327800839628</c:v>
                </c:pt>
                <c:pt idx="1035">
                  <c:v>-9.2344656731737695E-2</c:v>
                </c:pt>
                <c:pt idx="1036">
                  <c:v>-0.58915149615449602</c:v>
                </c:pt>
                <c:pt idx="1037">
                  <c:v>-0.31463049771046903</c:v>
                </c:pt>
                <c:pt idx="1038">
                  <c:v>0.116002333360664</c:v>
                </c:pt>
                <c:pt idx="1039">
                  <c:v>0.44205369747370199</c:v>
                </c:pt>
                <c:pt idx="1040">
                  <c:v>0.496476622957299</c:v>
                </c:pt>
                <c:pt idx="1041">
                  <c:v>-0.113148642150196</c:v>
                </c:pt>
                <c:pt idx="1042">
                  <c:v>0.60030541905610002</c:v>
                </c:pt>
                <c:pt idx="1043">
                  <c:v>0.87703674332401005</c:v>
                </c:pt>
                <c:pt idx="1044">
                  <c:v>0.33700840755533301</c:v>
                </c:pt>
                <c:pt idx="1045">
                  <c:v>0.30341407034838203</c:v>
                </c:pt>
                <c:pt idx="1046">
                  <c:v>-0.45698231991183202</c:v>
                </c:pt>
                <c:pt idx="1047">
                  <c:v>0.375026288882989</c:v>
                </c:pt>
                <c:pt idx="1048">
                  <c:v>0.442261360235982</c:v>
                </c:pt>
                <c:pt idx="1049">
                  <c:v>0.64151131084745805</c:v>
                </c:pt>
                <c:pt idx="1050">
                  <c:v>-0.64632618769758499</c:v>
                </c:pt>
                <c:pt idx="1051">
                  <c:v>-0.62701260884691901</c:v>
                </c:pt>
                <c:pt idx="1052">
                  <c:v>1.0028809214584069</c:v>
                </c:pt>
                <c:pt idx="1053">
                  <c:v>0.217241374444052</c:v>
                </c:pt>
                <c:pt idx="1054">
                  <c:v>0.38257761252112099</c:v>
                </c:pt>
                <c:pt idx="1055">
                  <c:v>0.65497436270051701</c:v>
                </c:pt>
                <c:pt idx="1056">
                  <c:v>0.35633462531802002</c:v>
                </c:pt>
                <c:pt idx="1057">
                  <c:v>0.76775433781716496</c:v>
                </c:pt>
                <c:pt idx="1058">
                  <c:v>0.222772753137565</c:v>
                </c:pt>
                <c:pt idx="1059">
                  <c:v>0.26133837359616602</c:v>
                </c:pt>
                <c:pt idx="1060">
                  <c:v>0.10239179944612201</c:v>
                </c:pt>
                <c:pt idx="1061">
                  <c:v>0.613752090478771</c:v>
                </c:pt>
                <c:pt idx="1062">
                  <c:v>-0.57485379356315303</c:v>
                </c:pt>
                <c:pt idx="1063">
                  <c:v>0.100238231515225</c:v>
                </c:pt>
                <c:pt idx="1064">
                  <c:v>0.32974069153207702</c:v>
                </c:pt>
                <c:pt idx="1065">
                  <c:v>0.196886509596638</c:v>
                </c:pt>
                <c:pt idx="1066">
                  <c:v>0.13001569299965501</c:v>
                </c:pt>
                <c:pt idx="1067">
                  <c:v>0.73989859426386495</c:v>
                </c:pt>
                <c:pt idx="1068">
                  <c:v>-0.185116477400566</c:v>
                </c:pt>
                <c:pt idx="1069">
                  <c:v>0.43472446728608399</c:v>
                </c:pt>
                <c:pt idx="1070">
                  <c:v>-0.195219456832875</c:v>
                </c:pt>
                <c:pt idx="1071">
                  <c:v>-0.21670239448484199</c:v>
                </c:pt>
                <c:pt idx="1072">
                  <c:v>0.7872265704518</c:v>
                </c:pt>
                <c:pt idx="1073">
                  <c:v>0.51680687551138504</c:v>
                </c:pt>
                <c:pt idx="1074">
                  <c:v>-0.26554620146218899</c:v>
                </c:pt>
                <c:pt idx="1075">
                  <c:v>0.20340416370867601</c:v>
                </c:pt>
                <c:pt idx="1076">
                  <c:v>0.29759609352517502</c:v>
                </c:pt>
                <c:pt idx="1077">
                  <c:v>-2.7996303931957471</c:v>
                </c:pt>
                <c:pt idx="1078">
                  <c:v>-0.465356941611476</c:v>
                </c:pt>
                <c:pt idx="1079">
                  <c:v>-0.387680116084125</c:v>
                </c:pt>
                <c:pt idx="1080">
                  <c:v>0.283022035814254</c:v>
                </c:pt>
                <c:pt idx="1081">
                  <c:v>0.37426359818205202</c:v>
                </c:pt>
                <c:pt idx="1082">
                  <c:v>-0.154992372587373</c:v>
                </c:pt>
                <c:pt idx="1083">
                  <c:v>-0.15787539980256399</c:v>
                </c:pt>
                <c:pt idx="1084">
                  <c:v>0.16658675001562001</c:v>
                </c:pt>
                <c:pt idx="1085">
                  <c:v>0.48937979779486901</c:v>
                </c:pt>
                <c:pt idx="1086">
                  <c:v>2.029822925718646</c:v>
                </c:pt>
                <c:pt idx="1087">
                  <c:v>0.26080284719032798</c:v>
                </c:pt>
                <c:pt idx="1088">
                  <c:v>0.38055477406257898</c:v>
                </c:pt>
                <c:pt idx="1089">
                  <c:v>0.53494983044148203</c:v>
                </c:pt>
                <c:pt idx="1090">
                  <c:v>0.25177576224700399</c:v>
                </c:pt>
                <c:pt idx="1091">
                  <c:v>0.51410150437359203</c:v>
                </c:pt>
                <c:pt idx="1092">
                  <c:v>0.32867579801680102</c:v>
                </c:pt>
                <c:pt idx="1093">
                  <c:v>0.36213192070560202</c:v>
                </c:pt>
                <c:pt idx="1094">
                  <c:v>-0.19838215148795499</c:v>
                </c:pt>
                <c:pt idx="1095">
                  <c:v>0.21364681365133201</c:v>
                </c:pt>
                <c:pt idx="1096">
                  <c:v>-0.55111001268303705</c:v>
                </c:pt>
                <c:pt idx="1097">
                  <c:v>-0.32501115683286103</c:v>
                </c:pt>
                <c:pt idx="1098">
                  <c:v>-0.114445892345963</c:v>
                </c:pt>
                <c:pt idx="1099">
                  <c:v>-0.405166115628324</c:v>
                </c:pt>
                <c:pt idx="1100">
                  <c:v>0.60057459975730798</c:v>
                </c:pt>
                <c:pt idx="1101">
                  <c:v>-0.21699086094282899</c:v>
                </c:pt>
                <c:pt idx="1102">
                  <c:v>0.43742478238018101</c:v>
                </c:pt>
                <c:pt idx="1103">
                  <c:v>-0.2373120457954</c:v>
                </c:pt>
                <c:pt idx="1104">
                  <c:v>0.31116535263718897</c:v>
                </c:pt>
                <c:pt idx="1105">
                  <c:v>0.41870017844503499</c:v>
                </c:pt>
                <c:pt idx="1106">
                  <c:v>0.66637002533539103</c:v>
                </c:pt>
                <c:pt idx="1107">
                  <c:v>0.38744511033297102</c:v>
                </c:pt>
                <c:pt idx="1108">
                  <c:v>0.32200983012074003</c:v>
                </c:pt>
                <c:pt idx="1109">
                  <c:v>-0.50868021308606504</c:v>
                </c:pt>
                <c:pt idx="1110">
                  <c:v>0.43100410657730698</c:v>
                </c:pt>
                <c:pt idx="1111">
                  <c:v>-2.0743542220337958</c:v>
                </c:pt>
                <c:pt idx="1112">
                  <c:v>0.22666598120789699</c:v>
                </c:pt>
                <c:pt idx="1113">
                  <c:v>-0.182120368564922</c:v>
                </c:pt>
                <c:pt idx="1114">
                  <c:v>0.61144791883815397</c:v>
                </c:pt>
                <c:pt idx="1115">
                  <c:v>-0.33597601297396501</c:v>
                </c:pt>
                <c:pt idx="1116">
                  <c:v>-0.20331386465128501</c:v>
                </c:pt>
                <c:pt idx="1117">
                  <c:v>-0.37749678441361501</c:v>
                </c:pt>
                <c:pt idx="1118">
                  <c:v>-0.29274147573638798</c:v>
                </c:pt>
                <c:pt idx="1119">
                  <c:v>-0.20376692722672701</c:v>
                </c:pt>
                <c:pt idx="1120">
                  <c:v>0.44888324652349498</c:v>
                </c:pt>
                <c:pt idx="1121">
                  <c:v>-0.25273866579873</c:v>
                </c:pt>
                <c:pt idx="1122">
                  <c:v>-0.317789674048646</c:v>
                </c:pt>
                <c:pt idx="1123">
                  <c:v>-0.35701056570119599</c:v>
                </c:pt>
                <c:pt idx="1124">
                  <c:v>0.29578806624873999</c:v>
                </c:pt>
                <c:pt idx="1125">
                  <c:v>-9.7547534638205396E-2</c:v>
                </c:pt>
                <c:pt idx="1126">
                  <c:v>0.165486222116521</c:v>
                </c:pt>
                <c:pt idx="1127">
                  <c:v>0.41541836407299398</c:v>
                </c:pt>
                <c:pt idx="1128">
                  <c:v>-0.42363603280923401</c:v>
                </c:pt>
                <c:pt idx="1129">
                  <c:v>-0.71027183903130298</c:v>
                </c:pt>
                <c:pt idx="1130">
                  <c:v>-0.173414834166048</c:v>
                </c:pt>
                <c:pt idx="1131">
                  <c:v>0.76905802995784001</c:v>
                </c:pt>
                <c:pt idx="1132">
                  <c:v>-0.580118511545202</c:v>
                </c:pt>
                <c:pt idx="1133">
                  <c:v>0.57850461907571304</c:v>
                </c:pt>
                <c:pt idx="1134">
                  <c:v>-0.25190932543463801</c:v>
                </c:pt>
                <c:pt idx="1135">
                  <c:v>-0.27223007939133598</c:v>
                </c:pt>
                <c:pt idx="1136">
                  <c:v>0.35065110340793798</c:v>
                </c:pt>
                <c:pt idx="1137">
                  <c:v>3.2694982628615539</c:v>
                </c:pt>
                <c:pt idx="1138">
                  <c:v>0.47013292251760602</c:v>
                </c:pt>
                <c:pt idx="1139">
                  <c:v>-0.515354709696352</c:v>
                </c:pt>
                <c:pt idx="1140">
                  <c:v>0.242262312749987</c:v>
                </c:pt>
                <c:pt idx="1141">
                  <c:v>-0.35201398628229302</c:v>
                </c:pt>
                <c:pt idx="1142">
                  <c:v>0.22972271238472999</c:v>
                </c:pt>
                <c:pt idx="1143">
                  <c:v>0.114299801291844</c:v>
                </c:pt>
                <c:pt idx="1144">
                  <c:v>-0.36315983867556301</c:v>
                </c:pt>
                <c:pt idx="1145">
                  <c:v>-0.42806514781157001</c:v>
                </c:pt>
                <c:pt idx="1146">
                  <c:v>0.55561106759104695</c:v>
                </c:pt>
                <c:pt idx="1147">
                  <c:v>0.460017646482903</c:v>
                </c:pt>
                <c:pt idx="1148">
                  <c:v>-9.1023430218421894E-2</c:v>
                </c:pt>
                <c:pt idx="1149">
                  <c:v>0.43755036409634401</c:v>
                </c:pt>
                <c:pt idx="1150">
                  <c:v>0.322775277440567</c:v>
                </c:pt>
                <c:pt idx="1151">
                  <c:v>-0.26715096201286898</c:v>
                </c:pt>
                <c:pt idx="1152">
                  <c:v>0.47294355400120502</c:v>
                </c:pt>
                <c:pt idx="1153">
                  <c:v>0.51056185434967405</c:v>
                </c:pt>
                <c:pt idx="1154">
                  <c:v>0.163647619052598</c:v>
                </c:pt>
                <c:pt idx="1155">
                  <c:v>0.280367959289749</c:v>
                </c:pt>
                <c:pt idx="1156">
                  <c:v>-0.13442677643637699</c:v>
                </c:pt>
                <c:pt idx="1157">
                  <c:v>-0.65742376140581205</c:v>
                </c:pt>
                <c:pt idx="1158">
                  <c:v>-0.25726045255023899</c:v>
                </c:pt>
                <c:pt idx="1159">
                  <c:v>-0.12560431033245201</c:v>
                </c:pt>
                <c:pt idx="1160">
                  <c:v>0.327948000047389</c:v>
                </c:pt>
                <c:pt idx="1161">
                  <c:v>-0.29706918252622799</c:v>
                </c:pt>
                <c:pt idx="1162">
                  <c:v>-0.36152409241567302</c:v>
                </c:pt>
                <c:pt idx="1163">
                  <c:v>0.45074318727686302</c:v>
                </c:pt>
                <c:pt idx="1164">
                  <c:v>0.627006325678792</c:v>
                </c:pt>
                <c:pt idx="1165">
                  <c:v>-0.127935443981606</c:v>
                </c:pt>
                <c:pt idx="1166">
                  <c:v>-0.175525900517991</c:v>
                </c:pt>
                <c:pt idx="1167">
                  <c:v>0.40452987895171999</c:v>
                </c:pt>
                <c:pt idx="1168">
                  <c:v>0.33932741197035599</c:v>
                </c:pt>
                <c:pt idx="1169">
                  <c:v>-0.570452711085219</c:v>
                </c:pt>
                <c:pt idx="1170">
                  <c:v>-0.31932959404186401</c:v>
                </c:pt>
                <c:pt idx="1171">
                  <c:v>-0.12285378298795201</c:v>
                </c:pt>
                <c:pt idx="1172">
                  <c:v>0.42024668327312098</c:v>
                </c:pt>
                <c:pt idx="1173">
                  <c:v>-0.17153529449247401</c:v>
                </c:pt>
                <c:pt idx="1174">
                  <c:v>0.29839944824282499</c:v>
                </c:pt>
                <c:pt idx="1175">
                  <c:v>-0.46188067079046802</c:v>
                </c:pt>
                <c:pt idx="1176">
                  <c:v>-0.38401174580521202</c:v>
                </c:pt>
                <c:pt idx="1177">
                  <c:v>0.27107844488146499</c:v>
                </c:pt>
                <c:pt idx="1178">
                  <c:v>0.54704472243862901</c:v>
                </c:pt>
                <c:pt idx="1179">
                  <c:v>-0.39962083326595599</c:v>
                </c:pt>
                <c:pt idx="1180">
                  <c:v>0.61353963724809901</c:v>
                </c:pt>
                <c:pt idx="1181">
                  <c:v>-0.31317996043909802</c:v>
                </c:pt>
                <c:pt idx="1182">
                  <c:v>0.28717317317877</c:v>
                </c:pt>
                <c:pt idx="1183">
                  <c:v>0.19356399258557</c:v>
                </c:pt>
                <c:pt idx="1184">
                  <c:v>0.41971682192264398</c:v>
                </c:pt>
                <c:pt idx="1185">
                  <c:v>-0.22620118653467799</c:v>
                </c:pt>
                <c:pt idx="1186">
                  <c:v>-0.28462640338123202</c:v>
                </c:pt>
                <c:pt idx="1187">
                  <c:v>-0.31712018478156001</c:v>
                </c:pt>
                <c:pt idx="1188">
                  <c:v>0.43333501844057998</c:v>
                </c:pt>
                <c:pt idx="1189">
                  <c:v>0.660174344998959</c:v>
                </c:pt>
                <c:pt idx="1190">
                  <c:v>-0.34736645786431503</c:v>
                </c:pt>
                <c:pt idx="1191">
                  <c:v>-0.56689528586356697</c:v>
                </c:pt>
                <c:pt idx="1192">
                  <c:v>0.43023241437368998</c:v>
                </c:pt>
                <c:pt idx="1193">
                  <c:v>0.28633575196301198</c:v>
                </c:pt>
                <c:pt idx="1194">
                  <c:v>-0.112213883182899</c:v>
                </c:pt>
                <c:pt idx="1195">
                  <c:v>-0.14780731027164301</c:v>
                </c:pt>
                <c:pt idx="1196">
                  <c:v>-0.27888757780599899</c:v>
                </c:pt>
                <c:pt idx="1197">
                  <c:v>1.0107323846706859</c:v>
                </c:pt>
                <c:pt idx="1198">
                  <c:v>0.28724289672283398</c:v>
                </c:pt>
                <c:pt idx="1199">
                  <c:v>-0.233968901022931</c:v>
                </c:pt>
                <c:pt idx="1200">
                  <c:v>-0.42902983178493098</c:v>
                </c:pt>
                <c:pt idx="1201">
                  <c:v>0.72173849935446199</c:v>
                </c:pt>
                <c:pt idx="1202">
                  <c:v>-0.26727249528229402</c:v>
                </c:pt>
                <c:pt idx="1203">
                  <c:v>0.86557135619652104</c:v>
                </c:pt>
                <c:pt idx="1204">
                  <c:v>0.5303741094919</c:v>
                </c:pt>
                <c:pt idx="1205">
                  <c:v>-0.21833615932272599</c:v>
                </c:pt>
                <c:pt idx="1206">
                  <c:v>0.38323831483730902</c:v>
                </c:pt>
                <c:pt idx="1207">
                  <c:v>0.193125523622724</c:v>
                </c:pt>
                <c:pt idx="1208">
                  <c:v>0.46295989085766998</c:v>
                </c:pt>
                <c:pt idx="1209">
                  <c:v>0.25760094939809802</c:v>
                </c:pt>
                <c:pt idx="1210">
                  <c:v>8.9634927787449498E-2</c:v>
                </c:pt>
                <c:pt idx="1211">
                  <c:v>0.25433525204240298</c:v>
                </c:pt>
                <c:pt idx="1212">
                  <c:v>0.76840144664688903</c:v>
                </c:pt>
                <c:pt idx="1213">
                  <c:v>0.360296382457442</c:v>
                </c:pt>
                <c:pt idx="1214">
                  <c:v>0.34369755432631699</c:v>
                </c:pt>
                <c:pt idx="1215">
                  <c:v>-0.41709665937805501</c:v>
                </c:pt>
                <c:pt idx="1216">
                  <c:v>0.21992084073450399</c:v>
                </c:pt>
                <c:pt idx="1217">
                  <c:v>-0.203016654382701</c:v>
                </c:pt>
                <c:pt idx="1218">
                  <c:v>-0.13105430279382899</c:v>
                </c:pt>
                <c:pt idx="1219">
                  <c:v>0.46220079113937501</c:v>
                </c:pt>
                <c:pt idx="1220">
                  <c:v>-0.26188464892360602</c:v>
                </c:pt>
                <c:pt idx="1221">
                  <c:v>0.33720660910767802</c:v>
                </c:pt>
                <c:pt idx="1222">
                  <c:v>-0.42047336203584701</c:v>
                </c:pt>
                <c:pt idx="1223">
                  <c:v>-0.24216810762560601</c:v>
                </c:pt>
                <c:pt idx="1224">
                  <c:v>-0.32911615905977498</c:v>
                </c:pt>
                <c:pt idx="1225">
                  <c:v>0.44923199806695102</c:v>
                </c:pt>
                <c:pt idx="1226">
                  <c:v>-0.18447461009503699</c:v>
                </c:pt>
                <c:pt idx="1227">
                  <c:v>0.24705989925816099</c:v>
                </c:pt>
                <c:pt idx="1228">
                  <c:v>0.64320727517113196</c:v>
                </c:pt>
                <c:pt idx="1229">
                  <c:v>0.241980469598398</c:v>
                </c:pt>
                <c:pt idx="1230">
                  <c:v>-1.280250325850246</c:v>
                </c:pt>
                <c:pt idx="1231">
                  <c:v>0.226977207307275</c:v>
                </c:pt>
                <c:pt idx="1232">
                  <c:v>0.212995311269113</c:v>
                </c:pt>
                <c:pt idx="1233">
                  <c:v>-0.47801864275602102</c:v>
                </c:pt>
                <c:pt idx="1234">
                  <c:v>0.38457149245779598</c:v>
                </c:pt>
                <c:pt idx="1235">
                  <c:v>0.11124460325065499</c:v>
                </c:pt>
                <c:pt idx="1236">
                  <c:v>0.25382461844419701</c:v>
                </c:pt>
                <c:pt idx="1237">
                  <c:v>0.40427300015851397</c:v>
                </c:pt>
                <c:pt idx="1238">
                  <c:v>1.067261700161668</c:v>
                </c:pt>
                <c:pt idx="1239">
                  <c:v>-0.28469041580433302</c:v>
                </c:pt>
                <c:pt idx="1240">
                  <c:v>0.31262352133963101</c:v>
                </c:pt>
                <c:pt idx="1241">
                  <c:v>0.26122940973709302</c:v>
                </c:pt>
                <c:pt idx="1242">
                  <c:v>0.46200227326394</c:v>
                </c:pt>
                <c:pt idx="1243">
                  <c:v>0.43355248307097999</c:v>
                </c:pt>
                <c:pt idx="1244">
                  <c:v>0.31331304425627099</c:v>
                </c:pt>
                <c:pt idx="1245">
                  <c:v>1.98598620561821</c:v>
                </c:pt>
                <c:pt idx="1246">
                  <c:v>0.26314268417807601</c:v>
                </c:pt>
                <c:pt idx="1247">
                  <c:v>-0.39240498483194303</c:v>
                </c:pt>
                <c:pt idx="1248">
                  <c:v>-0.31362509359257001</c:v>
                </c:pt>
                <c:pt idx="1249">
                  <c:v>-0.29013744464055702</c:v>
                </c:pt>
                <c:pt idx="1250">
                  <c:v>-0.119502296942416</c:v>
                </c:pt>
                <c:pt idx="1251">
                  <c:v>-0.444391018508691</c:v>
                </c:pt>
                <c:pt idx="1252">
                  <c:v>0.49716670976793298</c:v>
                </c:pt>
                <c:pt idx="1253">
                  <c:v>-0.53135659360680099</c:v>
                </c:pt>
                <c:pt idx="1254">
                  <c:v>0.16949968159157699</c:v>
                </c:pt>
                <c:pt idx="1255">
                  <c:v>-0.35037469121818299</c:v>
                </c:pt>
                <c:pt idx="1256">
                  <c:v>-0.19150687031952701</c:v>
                </c:pt>
                <c:pt idx="1257">
                  <c:v>-0.33417834925818601</c:v>
                </c:pt>
                <c:pt idx="1258">
                  <c:v>0.18757062996093599</c:v>
                </c:pt>
                <c:pt idx="1259">
                  <c:v>0.40317802434189598</c:v>
                </c:pt>
                <c:pt idx="1260">
                  <c:v>0.53152512456477996</c:v>
                </c:pt>
                <c:pt idx="1261">
                  <c:v>-0.335607907117911</c:v>
                </c:pt>
                <c:pt idx="1262">
                  <c:v>-0.28334909583606199</c:v>
                </c:pt>
                <c:pt idx="1263">
                  <c:v>9.6972913706755398E-2</c:v>
                </c:pt>
                <c:pt idx="1264">
                  <c:v>0.83078208831030698</c:v>
                </c:pt>
                <c:pt idx="1265">
                  <c:v>0.270818342351269</c:v>
                </c:pt>
                <c:pt idx="1266">
                  <c:v>0.39551202331999502</c:v>
                </c:pt>
                <c:pt idx="1267">
                  <c:v>-0.259942111695246</c:v>
                </c:pt>
                <c:pt idx="1268">
                  <c:v>-0.18108438095670101</c:v>
                </c:pt>
                <c:pt idx="1269">
                  <c:v>0.37061375843740002</c:v>
                </c:pt>
                <c:pt idx="1270">
                  <c:v>0.44068869652602799</c:v>
                </c:pt>
                <c:pt idx="1271">
                  <c:v>-0.46976029068340103</c:v>
                </c:pt>
                <c:pt idx="1272">
                  <c:v>-0.33916172353325602</c:v>
                </c:pt>
                <c:pt idx="1273">
                  <c:v>-0.42916438861144002</c:v>
                </c:pt>
                <c:pt idx="1274">
                  <c:v>-0.44925482871553402</c:v>
                </c:pt>
                <c:pt idx="1275">
                  <c:v>0.438724998810825</c:v>
                </c:pt>
                <c:pt idx="1276">
                  <c:v>0.60144537700524503</c:v>
                </c:pt>
                <c:pt idx="1277">
                  <c:v>0.42053705144939402</c:v>
                </c:pt>
                <c:pt idx="1278">
                  <c:v>0.35662987554251202</c:v>
                </c:pt>
                <c:pt idx="1279">
                  <c:v>0.33064193254303698</c:v>
                </c:pt>
                <c:pt idx="1280">
                  <c:v>0.25480439665853599</c:v>
                </c:pt>
                <c:pt idx="1281">
                  <c:v>-0.105691580227255</c:v>
                </c:pt>
                <c:pt idx="1282">
                  <c:v>0.19643262844011</c:v>
                </c:pt>
                <c:pt idx="1283">
                  <c:v>0.403334090650458</c:v>
                </c:pt>
                <c:pt idx="1284">
                  <c:v>0.26827717087526598</c:v>
                </c:pt>
                <c:pt idx="1285">
                  <c:v>0.21832493946617201</c:v>
                </c:pt>
                <c:pt idx="1286">
                  <c:v>0.74191711897283896</c:v>
                </c:pt>
                <c:pt idx="1287">
                  <c:v>0.409530258066366</c:v>
                </c:pt>
                <c:pt idx="1288">
                  <c:v>-1.0023153545275409</c:v>
                </c:pt>
                <c:pt idx="1289">
                  <c:v>-0.28123219709215802</c:v>
                </c:pt>
                <c:pt idx="1290">
                  <c:v>-0.39557263634461498</c:v>
                </c:pt>
                <c:pt idx="1291">
                  <c:v>-0.319316247313224</c:v>
                </c:pt>
                <c:pt idx="1292">
                  <c:v>0.37604458047085698</c:v>
                </c:pt>
                <c:pt idx="1293">
                  <c:v>-0.157702062032753</c:v>
                </c:pt>
                <c:pt idx="1294">
                  <c:v>-0.139224410096146</c:v>
                </c:pt>
                <c:pt idx="1295">
                  <c:v>0.153265381495958</c:v>
                </c:pt>
                <c:pt idx="1296">
                  <c:v>-0.29134390294657903</c:v>
                </c:pt>
                <c:pt idx="1297">
                  <c:v>-0.31697563393318101</c:v>
                </c:pt>
                <c:pt idx="1298">
                  <c:v>0.25192448232079501</c:v>
                </c:pt>
                <c:pt idx="1299">
                  <c:v>0.36839782940772903</c:v>
                </c:pt>
                <c:pt idx="1300">
                  <c:v>0.27879631646195202</c:v>
                </c:pt>
                <c:pt idx="1301">
                  <c:v>0.50265302907318099</c:v>
                </c:pt>
                <c:pt idx="1302">
                  <c:v>0.44246305118030199</c:v>
                </c:pt>
                <c:pt idx="1303">
                  <c:v>0.43145514767126802</c:v>
                </c:pt>
                <c:pt idx="1304">
                  <c:v>2.512953325802652</c:v>
                </c:pt>
                <c:pt idx="1305">
                  <c:v>-0.30305625839924</c:v>
                </c:pt>
                <c:pt idx="1306">
                  <c:v>0.28370200788594102</c:v>
                </c:pt>
                <c:pt idx="1307">
                  <c:v>0.31883674233925702</c:v>
                </c:pt>
                <c:pt idx="1308">
                  <c:v>0.49508183986503901</c:v>
                </c:pt>
                <c:pt idx="1309">
                  <c:v>0.38935646873031199</c:v>
                </c:pt>
                <c:pt idx="1310">
                  <c:v>-0.39197435281059501</c:v>
                </c:pt>
                <c:pt idx="1311">
                  <c:v>-0.15427367365493899</c:v>
                </c:pt>
                <c:pt idx="1312">
                  <c:v>0.29167173893603598</c:v>
                </c:pt>
                <c:pt idx="1313">
                  <c:v>0.22848837722611601</c:v>
                </c:pt>
                <c:pt idx="1314">
                  <c:v>0.71292957742118501</c:v>
                </c:pt>
                <c:pt idx="1315">
                  <c:v>0.182651936349774</c:v>
                </c:pt>
                <c:pt idx="1316">
                  <c:v>-0.17081367554760599</c:v>
                </c:pt>
                <c:pt idx="1317">
                  <c:v>-0.45281409534830203</c:v>
                </c:pt>
                <c:pt idx="1318">
                  <c:v>-0.229232864429154</c:v>
                </c:pt>
                <c:pt idx="1319">
                  <c:v>0.75974524189449799</c:v>
                </c:pt>
                <c:pt idx="1320">
                  <c:v>0.46324263598828702</c:v>
                </c:pt>
                <c:pt idx="1321">
                  <c:v>0.24699792407889501</c:v>
                </c:pt>
                <c:pt idx="1322">
                  <c:v>-0.26787749635733099</c:v>
                </c:pt>
                <c:pt idx="1323">
                  <c:v>-0.17119135331812901</c:v>
                </c:pt>
                <c:pt idx="1324">
                  <c:v>-0.25144489698393602</c:v>
                </c:pt>
                <c:pt idx="1325">
                  <c:v>0.30947568806069298</c:v>
                </c:pt>
                <c:pt idx="1326">
                  <c:v>0.12230169335848801</c:v>
                </c:pt>
                <c:pt idx="1327">
                  <c:v>0.156361143039315</c:v>
                </c:pt>
                <c:pt idx="1328">
                  <c:v>-0.22777038652019699</c:v>
                </c:pt>
                <c:pt idx="1329">
                  <c:v>0.13282399763098399</c:v>
                </c:pt>
                <c:pt idx="1330">
                  <c:v>0.50897997107200299</c:v>
                </c:pt>
                <c:pt idx="1331">
                  <c:v>0.25773544897318601</c:v>
                </c:pt>
                <c:pt idx="1332">
                  <c:v>0.15196070086514199</c:v>
                </c:pt>
                <c:pt idx="1333">
                  <c:v>-0.26480968667331101</c:v>
                </c:pt>
                <c:pt idx="1334">
                  <c:v>0.34585543670017699</c:v>
                </c:pt>
                <c:pt idx="1335">
                  <c:v>-0.29035078878533599</c:v>
                </c:pt>
                <c:pt idx="1336">
                  <c:v>-0.20314839730627299</c:v>
                </c:pt>
                <c:pt idx="1337">
                  <c:v>-0.36683224673457798</c:v>
                </c:pt>
                <c:pt idx="1338">
                  <c:v>-0.39185876772886202</c:v>
                </c:pt>
                <c:pt idx="1339">
                  <c:v>0.419789619009238</c:v>
                </c:pt>
                <c:pt idx="1340">
                  <c:v>0.35739126875421801</c:v>
                </c:pt>
                <c:pt idx="1341">
                  <c:v>0.16355600571259399</c:v>
                </c:pt>
                <c:pt idx="1342">
                  <c:v>0.21350285285354201</c:v>
                </c:pt>
                <c:pt idx="1343">
                  <c:v>0.26154965191923801</c:v>
                </c:pt>
                <c:pt idx="1344">
                  <c:v>-0.109837084560846</c:v>
                </c:pt>
                <c:pt idx="1345">
                  <c:v>-0.39926539379852399</c:v>
                </c:pt>
                <c:pt idx="1346">
                  <c:v>0.29911871013785002</c:v>
                </c:pt>
                <c:pt idx="1347">
                  <c:v>-0.25772233464892402</c:v>
                </c:pt>
                <c:pt idx="1348">
                  <c:v>-0.31318520885551399</c:v>
                </c:pt>
                <c:pt idx="1349">
                  <c:v>-1.2247263586517401</c:v>
                </c:pt>
                <c:pt idx="1350">
                  <c:v>0.35621093046734897</c:v>
                </c:pt>
                <c:pt idx="1351">
                  <c:v>0.59428775971264303</c:v>
                </c:pt>
                <c:pt idx="1352">
                  <c:v>-0.65992447009507904</c:v>
                </c:pt>
                <c:pt idx="1353">
                  <c:v>0.242632686384641</c:v>
                </c:pt>
                <c:pt idx="1354">
                  <c:v>-0.72070484693130299</c:v>
                </c:pt>
                <c:pt idx="1355">
                  <c:v>-0.10277057510984999</c:v>
                </c:pt>
                <c:pt idx="1356">
                  <c:v>0.51822095133761303</c:v>
                </c:pt>
                <c:pt idx="1357">
                  <c:v>0.43691145558884198</c:v>
                </c:pt>
                <c:pt idx="1358">
                  <c:v>0.31211852053862998</c:v>
                </c:pt>
                <c:pt idx="1359">
                  <c:v>-0.135015721855617</c:v>
                </c:pt>
                <c:pt idx="1360">
                  <c:v>0.38462316258636597</c:v>
                </c:pt>
                <c:pt idx="1361">
                  <c:v>-0.224934852914631</c:v>
                </c:pt>
                <c:pt idx="1362">
                  <c:v>0.68583442819268403</c:v>
                </c:pt>
                <c:pt idx="1363">
                  <c:v>0.25271168717765102</c:v>
                </c:pt>
                <c:pt idx="1364">
                  <c:v>0.267610796049916</c:v>
                </c:pt>
                <c:pt idx="1365">
                  <c:v>-0.59693247325759902</c:v>
                </c:pt>
                <c:pt idx="1366">
                  <c:v>-0.47569139648118203</c:v>
                </c:pt>
                <c:pt idx="1367">
                  <c:v>0.16793100736472499</c:v>
                </c:pt>
                <c:pt idx="1368">
                  <c:v>-0.21268324078943601</c:v>
                </c:pt>
                <c:pt idx="1369">
                  <c:v>-0.18434289904534201</c:v>
                </c:pt>
                <c:pt idx="1370">
                  <c:v>-0.21228323854515799</c:v>
                </c:pt>
                <c:pt idx="1371">
                  <c:v>0.17598946810094299</c:v>
                </c:pt>
                <c:pt idx="1372">
                  <c:v>0.64635234618637805</c:v>
                </c:pt>
                <c:pt idx="1373">
                  <c:v>0.54890775093924205</c:v>
                </c:pt>
                <c:pt idx="1374">
                  <c:v>-0.38716597319440599</c:v>
                </c:pt>
                <c:pt idx="1375">
                  <c:v>-0.294313242908256</c:v>
                </c:pt>
                <c:pt idx="1376">
                  <c:v>0.84169789411254403</c:v>
                </c:pt>
                <c:pt idx="1377">
                  <c:v>0.45054672091006898</c:v>
                </c:pt>
                <c:pt idx="1378">
                  <c:v>0.86396512027524697</c:v>
                </c:pt>
                <c:pt idx="1379">
                  <c:v>-7.57010706073101E-2</c:v>
                </c:pt>
                <c:pt idx="1380">
                  <c:v>0.33000153890762002</c:v>
                </c:pt>
                <c:pt idx="1381">
                  <c:v>0.29292097792610799</c:v>
                </c:pt>
                <c:pt idx="1382">
                  <c:v>0.488628340526789</c:v>
                </c:pt>
                <c:pt idx="1383">
                  <c:v>0.31957698223727599</c:v>
                </c:pt>
                <c:pt idx="1384">
                  <c:v>0.175742106242888</c:v>
                </c:pt>
                <c:pt idx="1385">
                  <c:v>-0.16063461550658201</c:v>
                </c:pt>
                <c:pt idx="1386">
                  <c:v>-0.48650489042973999</c:v>
                </c:pt>
                <c:pt idx="1387">
                  <c:v>0.190156821397237</c:v>
                </c:pt>
                <c:pt idx="1388">
                  <c:v>0.66373453623521195</c:v>
                </c:pt>
                <c:pt idx="1389">
                  <c:v>0.12932789910013201</c:v>
                </c:pt>
                <c:pt idx="1390">
                  <c:v>0.41833417698096398</c:v>
                </c:pt>
                <c:pt idx="1391">
                  <c:v>0.72959206380364106</c:v>
                </c:pt>
                <c:pt idx="1392">
                  <c:v>-0.12259152061087999</c:v>
                </c:pt>
                <c:pt idx="1393">
                  <c:v>0.29048454418170599</c:v>
                </c:pt>
                <c:pt idx="1394">
                  <c:v>-0.435782134920146</c:v>
                </c:pt>
                <c:pt idx="1395">
                  <c:v>-0.65111489884757401</c:v>
                </c:pt>
                <c:pt idx="1396">
                  <c:v>0.18010298093245999</c:v>
                </c:pt>
                <c:pt idx="1397">
                  <c:v>-0.25627039745506103</c:v>
                </c:pt>
                <c:pt idx="1398">
                  <c:v>-0.30181034663494999</c:v>
                </c:pt>
                <c:pt idx="1399">
                  <c:v>-0.29383279145643798</c:v>
                </c:pt>
                <c:pt idx="1400">
                  <c:v>0.325418469070551</c:v>
                </c:pt>
                <c:pt idx="1401">
                  <c:v>-0.153052814279445</c:v>
                </c:pt>
                <c:pt idx="1402">
                  <c:v>0.73698666689804804</c:v>
                </c:pt>
                <c:pt idx="1403">
                  <c:v>0.39366745700849298</c:v>
                </c:pt>
                <c:pt idx="1404">
                  <c:v>0.56442348424259403</c:v>
                </c:pt>
                <c:pt idx="1405">
                  <c:v>0.14107552122054001</c:v>
                </c:pt>
                <c:pt idx="1406">
                  <c:v>0.42674334012715898</c:v>
                </c:pt>
                <c:pt idx="1407">
                  <c:v>-0.109214429156822</c:v>
                </c:pt>
                <c:pt idx="1408">
                  <c:v>0.28932484321296698</c:v>
                </c:pt>
                <c:pt idx="1409">
                  <c:v>0.28349993416456298</c:v>
                </c:pt>
                <c:pt idx="1410">
                  <c:v>0.43920025122140899</c:v>
                </c:pt>
                <c:pt idx="1411">
                  <c:v>3.1279882375159231</c:v>
                </c:pt>
                <c:pt idx="1412">
                  <c:v>-0.32568561668982898</c:v>
                </c:pt>
                <c:pt idx="1413">
                  <c:v>-0.43061142313030198</c:v>
                </c:pt>
                <c:pt idx="1414">
                  <c:v>0.37981207680918799</c:v>
                </c:pt>
                <c:pt idx="1415">
                  <c:v>0.43719839429111801</c:v>
                </c:pt>
                <c:pt idx="1416">
                  <c:v>-0.17730414406203601</c:v>
                </c:pt>
                <c:pt idx="1417">
                  <c:v>-0.43252782242385102</c:v>
                </c:pt>
                <c:pt idx="1418">
                  <c:v>0.16937761536603399</c:v>
                </c:pt>
                <c:pt idx="1419">
                  <c:v>0.30667496962957402</c:v>
                </c:pt>
                <c:pt idx="1420">
                  <c:v>0.42411261529820599</c:v>
                </c:pt>
                <c:pt idx="1421">
                  <c:v>0.566081796758934</c:v>
                </c:pt>
                <c:pt idx="1422">
                  <c:v>0.37265193978079197</c:v>
                </c:pt>
                <c:pt idx="1423">
                  <c:v>0.161823657609698</c:v>
                </c:pt>
                <c:pt idx="1424">
                  <c:v>0.32955216234534701</c:v>
                </c:pt>
                <c:pt idx="1425">
                  <c:v>0.44795317409250801</c:v>
                </c:pt>
                <c:pt idx="1426">
                  <c:v>-0.20430123115821</c:v>
                </c:pt>
                <c:pt idx="1427">
                  <c:v>-0.39809691234850098</c:v>
                </c:pt>
                <c:pt idx="1428">
                  <c:v>0.31464478114751998</c:v>
                </c:pt>
                <c:pt idx="1429">
                  <c:v>0.28058167909374698</c:v>
                </c:pt>
                <c:pt idx="1430">
                  <c:v>0.19218173034288699</c:v>
                </c:pt>
                <c:pt idx="1431">
                  <c:v>0.72518156789356703</c:v>
                </c:pt>
                <c:pt idx="1432">
                  <c:v>0.28172492141195099</c:v>
                </c:pt>
                <c:pt idx="1433">
                  <c:v>-0.32315459433650801</c:v>
                </c:pt>
                <c:pt idx="1434">
                  <c:v>0.40781683818175402</c:v>
                </c:pt>
                <c:pt idx="1435">
                  <c:v>0.19994223374397099</c:v>
                </c:pt>
                <c:pt idx="1436">
                  <c:v>0.111075990889641</c:v>
                </c:pt>
                <c:pt idx="1437">
                  <c:v>-0.52289937528535402</c:v>
                </c:pt>
                <c:pt idx="1438">
                  <c:v>0.240288635577104</c:v>
                </c:pt>
                <c:pt idx="1439">
                  <c:v>-0.21952124271874901</c:v>
                </c:pt>
                <c:pt idx="1440">
                  <c:v>0.11563848925211399</c:v>
                </c:pt>
                <c:pt idx="1441">
                  <c:v>0.43711622256018501</c:v>
                </c:pt>
                <c:pt idx="1442">
                  <c:v>0.21585237658571599</c:v>
                </c:pt>
                <c:pt idx="1443">
                  <c:v>-0.22373753239347099</c:v>
                </c:pt>
                <c:pt idx="1444">
                  <c:v>0.165159375487202</c:v>
                </c:pt>
                <c:pt idx="1445">
                  <c:v>-0.17744821278749101</c:v>
                </c:pt>
                <c:pt idx="1446">
                  <c:v>-0.93221417825412101</c:v>
                </c:pt>
                <c:pt idx="1447">
                  <c:v>0.13945562667933201</c:v>
                </c:pt>
                <c:pt idx="1448">
                  <c:v>-0.32547696777957602</c:v>
                </c:pt>
                <c:pt idx="1449">
                  <c:v>0.29839763183163898</c:v>
                </c:pt>
                <c:pt idx="1450">
                  <c:v>0.227775567880563</c:v>
                </c:pt>
                <c:pt idx="1451">
                  <c:v>0.33639629689320399</c:v>
                </c:pt>
                <c:pt idx="1452">
                  <c:v>-0.28921448814485401</c:v>
                </c:pt>
                <c:pt idx="1453">
                  <c:v>0.19491733610456</c:v>
                </c:pt>
                <c:pt idx="1454">
                  <c:v>-0.39593963388590803</c:v>
                </c:pt>
                <c:pt idx="1455">
                  <c:v>-0.129228243063222</c:v>
                </c:pt>
                <c:pt idx="1456">
                  <c:v>-0.39377419875911202</c:v>
                </c:pt>
                <c:pt idx="1457">
                  <c:v>0.30769947324321401</c:v>
                </c:pt>
                <c:pt idx="1458">
                  <c:v>0.26986230055841598</c:v>
                </c:pt>
                <c:pt idx="1459">
                  <c:v>0.24683443692864199</c:v>
                </c:pt>
                <c:pt idx="1460">
                  <c:v>0.79016585943009499</c:v>
                </c:pt>
                <c:pt idx="1461">
                  <c:v>0.153784307914278</c:v>
                </c:pt>
                <c:pt idx="1462">
                  <c:v>0.271595801398825</c:v>
                </c:pt>
                <c:pt idx="1463">
                  <c:v>0.59441745474372798</c:v>
                </c:pt>
                <c:pt idx="1464">
                  <c:v>-0.26809464667060401</c:v>
                </c:pt>
                <c:pt idx="1465">
                  <c:v>0.47478717673967102</c:v>
                </c:pt>
                <c:pt idx="1466">
                  <c:v>0.28413479876443398</c:v>
                </c:pt>
                <c:pt idx="1467">
                  <c:v>-0.30681167629676398</c:v>
                </c:pt>
                <c:pt idx="1468">
                  <c:v>0.173879268828251</c:v>
                </c:pt>
                <c:pt idx="1469">
                  <c:v>0.49321901085937803</c:v>
                </c:pt>
                <c:pt idx="1470">
                  <c:v>-0.295899284434888</c:v>
                </c:pt>
                <c:pt idx="1471">
                  <c:v>0.29095327686825101</c:v>
                </c:pt>
                <c:pt idx="1472">
                  <c:v>0.35837393775911203</c:v>
                </c:pt>
                <c:pt idx="1473">
                  <c:v>0.51022485246369997</c:v>
                </c:pt>
                <c:pt idx="1474">
                  <c:v>0.120763395592278</c:v>
                </c:pt>
                <c:pt idx="1475">
                  <c:v>0.22534475053914199</c:v>
                </c:pt>
                <c:pt idx="1476">
                  <c:v>-0.21524560521781999</c:v>
                </c:pt>
                <c:pt idx="1477">
                  <c:v>0.31338427527783003</c:v>
                </c:pt>
                <c:pt idx="1478">
                  <c:v>0.195912231152858</c:v>
                </c:pt>
                <c:pt idx="1479">
                  <c:v>0.34021746665888603</c:v>
                </c:pt>
                <c:pt idx="1480">
                  <c:v>0.121360475583859</c:v>
                </c:pt>
                <c:pt idx="1481">
                  <c:v>-0.266559119181149</c:v>
                </c:pt>
                <c:pt idx="1482">
                  <c:v>0.24922977527550699</c:v>
                </c:pt>
                <c:pt idx="1483">
                  <c:v>0.326900052716809</c:v>
                </c:pt>
                <c:pt idx="1484">
                  <c:v>0.24528441186012601</c:v>
                </c:pt>
                <c:pt idx="1485">
                  <c:v>0.45917573278509799</c:v>
                </c:pt>
                <c:pt idx="1486">
                  <c:v>-0.194645848896457</c:v>
                </c:pt>
                <c:pt idx="1487">
                  <c:v>0.32193453610615602</c:v>
                </c:pt>
                <c:pt idx="1488">
                  <c:v>0.43442128404654301</c:v>
                </c:pt>
                <c:pt idx="1489">
                  <c:v>-0.33827065748113799</c:v>
                </c:pt>
                <c:pt idx="1490">
                  <c:v>-1.695102318429353</c:v>
                </c:pt>
                <c:pt idx="1491">
                  <c:v>0.16630843331942399</c:v>
                </c:pt>
                <c:pt idx="1492">
                  <c:v>0.25224451110988799</c:v>
                </c:pt>
                <c:pt idx="1493">
                  <c:v>0.261102680804492</c:v>
                </c:pt>
                <c:pt idx="1494">
                  <c:v>-0.197803272659969</c:v>
                </c:pt>
                <c:pt idx="1495">
                  <c:v>0.40970683915292699</c:v>
                </c:pt>
                <c:pt idx="1496">
                  <c:v>-0.154516796651857</c:v>
                </c:pt>
                <c:pt idx="1497">
                  <c:v>-0.192367743192977</c:v>
                </c:pt>
                <c:pt idx="1498">
                  <c:v>0.17848074423277199</c:v>
                </c:pt>
                <c:pt idx="1499">
                  <c:v>-0.33861940204396301</c:v>
                </c:pt>
                <c:pt idx="1500">
                  <c:v>-0.13522709110929501</c:v>
                </c:pt>
                <c:pt idx="1501">
                  <c:v>0.118336620308104</c:v>
                </c:pt>
                <c:pt idx="1502">
                  <c:v>0.45189616134093802</c:v>
                </c:pt>
                <c:pt idx="1503">
                  <c:v>-0.30511679801832797</c:v>
                </c:pt>
                <c:pt idx="1504">
                  <c:v>-0.33084197067065302</c:v>
                </c:pt>
                <c:pt idx="1505">
                  <c:v>0.67506108729629699</c:v>
                </c:pt>
                <c:pt idx="1506">
                  <c:v>0.18762413787320401</c:v>
                </c:pt>
                <c:pt idx="1507">
                  <c:v>-0.18901230179331299</c:v>
                </c:pt>
                <c:pt idx="1508">
                  <c:v>0.374650946715199</c:v>
                </c:pt>
                <c:pt idx="1509">
                  <c:v>0.23496500135797799</c:v>
                </c:pt>
                <c:pt idx="1510">
                  <c:v>-0.36056279903197003</c:v>
                </c:pt>
                <c:pt idx="1511">
                  <c:v>-0.29228937480617401</c:v>
                </c:pt>
                <c:pt idx="1512">
                  <c:v>0.45721582101937303</c:v>
                </c:pt>
                <c:pt idx="1513">
                  <c:v>0.34905751640764598</c:v>
                </c:pt>
                <c:pt idx="1514">
                  <c:v>1.047361848732965</c:v>
                </c:pt>
                <c:pt idx="1515">
                  <c:v>-0.21854445878232601</c:v>
                </c:pt>
                <c:pt idx="1516">
                  <c:v>0.19610274614991899</c:v>
                </c:pt>
                <c:pt idx="1517">
                  <c:v>-0.13829720193040401</c:v>
                </c:pt>
                <c:pt idx="1518">
                  <c:v>-0.26416180703820002</c:v>
                </c:pt>
                <c:pt idx="1519">
                  <c:v>0.497590243486702</c:v>
                </c:pt>
                <c:pt idx="1520">
                  <c:v>-0.23567722921197701</c:v>
                </c:pt>
                <c:pt idx="1521">
                  <c:v>0.18677051830907901</c:v>
                </c:pt>
                <c:pt idx="1522">
                  <c:v>0.14348015945926901</c:v>
                </c:pt>
                <c:pt idx="1523">
                  <c:v>0.26125072822537698</c:v>
                </c:pt>
                <c:pt idx="1524">
                  <c:v>-0.17909369638159001</c:v>
                </c:pt>
                <c:pt idx="1525">
                  <c:v>0.40195010051681901</c:v>
                </c:pt>
                <c:pt idx="1526">
                  <c:v>-0.2072149459829</c:v>
                </c:pt>
                <c:pt idx="1527">
                  <c:v>0.381323775598022</c:v>
                </c:pt>
                <c:pt idx="1528">
                  <c:v>-0.20082556747928099</c:v>
                </c:pt>
                <c:pt idx="1529">
                  <c:v>0.33478233085519299</c:v>
                </c:pt>
                <c:pt idx="1530">
                  <c:v>-0.20479807369220099</c:v>
                </c:pt>
                <c:pt idx="1531">
                  <c:v>0.425056399592317</c:v>
                </c:pt>
                <c:pt idx="1532">
                  <c:v>-0.36247874324211199</c:v>
                </c:pt>
                <c:pt idx="1533">
                  <c:v>-0.16754436719252599</c:v>
                </c:pt>
                <c:pt idx="1534">
                  <c:v>0.278951630255725</c:v>
                </c:pt>
                <c:pt idx="1535">
                  <c:v>0.123220964615098</c:v>
                </c:pt>
                <c:pt idx="1536">
                  <c:v>-0.27448885637801301</c:v>
                </c:pt>
                <c:pt idx="1537">
                  <c:v>0.83567347308482698</c:v>
                </c:pt>
                <c:pt idx="1538">
                  <c:v>-0.23309020155118701</c:v>
                </c:pt>
                <c:pt idx="1539">
                  <c:v>0.42710944374443099</c:v>
                </c:pt>
                <c:pt idx="1540">
                  <c:v>0.85980652069499297</c:v>
                </c:pt>
                <c:pt idx="1541">
                  <c:v>-0.291109775610494</c:v>
                </c:pt>
                <c:pt idx="1542">
                  <c:v>-0.21408901398771099</c:v>
                </c:pt>
                <c:pt idx="1543">
                  <c:v>0.154548169477843</c:v>
                </c:pt>
                <c:pt idx="1544">
                  <c:v>0.50035923623180101</c:v>
                </c:pt>
                <c:pt idx="1545">
                  <c:v>0.36493405788113298</c:v>
                </c:pt>
                <c:pt idx="1546">
                  <c:v>0.128675964119116</c:v>
                </c:pt>
                <c:pt idx="1547">
                  <c:v>-8.9301338550392406E-2</c:v>
                </c:pt>
                <c:pt idx="1548">
                  <c:v>0.48922027794810102</c:v>
                </c:pt>
                <c:pt idx="1549">
                  <c:v>0.57657643163448502</c:v>
                </c:pt>
                <c:pt idx="1550">
                  <c:v>0.30351174058473002</c:v>
                </c:pt>
                <c:pt idx="1551">
                  <c:v>-0.32757972565819599</c:v>
                </c:pt>
                <c:pt idx="1552">
                  <c:v>7.8974763799488798E-2</c:v>
                </c:pt>
                <c:pt idx="1553">
                  <c:v>-0.19413194848929899</c:v>
                </c:pt>
                <c:pt idx="1554">
                  <c:v>0.174516146270253</c:v>
                </c:pt>
                <c:pt idx="1555">
                  <c:v>-0.16796759045776599</c:v>
                </c:pt>
                <c:pt idx="1556">
                  <c:v>0.43267299697280498</c:v>
                </c:pt>
                <c:pt idx="1557">
                  <c:v>0.23794745571574999</c:v>
                </c:pt>
                <c:pt idx="1558">
                  <c:v>7.5419172716701594E-2</c:v>
                </c:pt>
                <c:pt idx="1559">
                  <c:v>0.18463048874197999</c:v>
                </c:pt>
                <c:pt idx="1560">
                  <c:v>-0.42768158061717398</c:v>
                </c:pt>
                <c:pt idx="1561">
                  <c:v>0.114975278243839</c:v>
                </c:pt>
                <c:pt idx="1562">
                  <c:v>-0.29992963323528099</c:v>
                </c:pt>
                <c:pt idx="1563">
                  <c:v>-0.29057324912413302</c:v>
                </c:pt>
                <c:pt idx="1564">
                  <c:v>0.35634653378061698</c:v>
                </c:pt>
                <c:pt idx="1565">
                  <c:v>0.20946398971404201</c:v>
                </c:pt>
                <c:pt idx="1566">
                  <c:v>0.11152915802112</c:v>
                </c:pt>
                <c:pt idx="1567">
                  <c:v>0.20641528122452801</c:v>
                </c:pt>
                <c:pt idx="1568">
                  <c:v>0.18961376159016199</c:v>
                </c:pt>
                <c:pt idx="1569">
                  <c:v>0.439834240124581</c:v>
                </c:pt>
                <c:pt idx="1570">
                  <c:v>0.259147078204367</c:v>
                </c:pt>
                <c:pt idx="1571">
                  <c:v>0.13185480273258099</c:v>
                </c:pt>
                <c:pt idx="1572">
                  <c:v>0.43794738452373</c:v>
                </c:pt>
                <c:pt idx="1573">
                  <c:v>-0.36894835161872702</c:v>
                </c:pt>
                <c:pt idx="1574">
                  <c:v>-0.205642636856981</c:v>
                </c:pt>
                <c:pt idx="1575">
                  <c:v>-0.230645497596071</c:v>
                </c:pt>
                <c:pt idx="1576">
                  <c:v>0.14164518443868099</c:v>
                </c:pt>
                <c:pt idx="1577">
                  <c:v>-0.29844495111111302</c:v>
                </c:pt>
                <c:pt idx="1578">
                  <c:v>-0.23697811559799201</c:v>
                </c:pt>
                <c:pt idx="1579">
                  <c:v>0.13671648849169199</c:v>
                </c:pt>
                <c:pt idx="1580">
                  <c:v>6.1623579183917497E-2</c:v>
                </c:pt>
                <c:pt idx="1581">
                  <c:v>0.41660300700673703</c:v>
                </c:pt>
                <c:pt idx="1582">
                  <c:v>0.269789083081245</c:v>
                </c:pt>
                <c:pt idx="1583">
                  <c:v>-0.43789218671917102</c:v>
                </c:pt>
                <c:pt idx="1584">
                  <c:v>-8.89898897067921E-2</c:v>
                </c:pt>
                <c:pt idx="1585">
                  <c:v>-0.225636580732996</c:v>
                </c:pt>
                <c:pt idx="1586">
                  <c:v>-0.19562608236420101</c:v>
                </c:pt>
                <c:pt idx="1587">
                  <c:v>-2.169962898859644</c:v>
                </c:pt>
                <c:pt idx="1588">
                  <c:v>0.372820972988755</c:v>
                </c:pt>
                <c:pt idx="1589">
                  <c:v>-0.33686246076746701</c:v>
                </c:pt>
                <c:pt idx="1590">
                  <c:v>0.45802781925008101</c:v>
                </c:pt>
                <c:pt idx="1591">
                  <c:v>0.57334395646531799</c:v>
                </c:pt>
                <c:pt idx="1592">
                  <c:v>-0.22855575739080899</c:v>
                </c:pt>
                <c:pt idx="1593">
                  <c:v>0.27996793584163698</c:v>
                </c:pt>
                <c:pt idx="1594">
                  <c:v>0.24266694732146399</c:v>
                </c:pt>
                <c:pt idx="1595">
                  <c:v>-0.454294881039989</c:v>
                </c:pt>
                <c:pt idx="1596">
                  <c:v>-0.146214658958813</c:v>
                </c:pt>
                <c:pt idx="1597">
                  <c:v>0.234554166923473</c:v>
                </c:pt>
                <c:pt idx="1598">
                  <c:v>-0.465685494141996</c:v>
                </c:pt>
                <c:pt idx="1599">
                  <c:v>-0.30165441157384998</c:v>
                </c:pt>
                <c:pt idx="1600">
                  <c:v>9.57744806952536E-2</c:v>
                </c:pt>
                <c:pt idx="1601">
                  <c:v>-0.264475421555455</c:v>
                </c:pt>
                <c:pt idx="1602">
                  <c:v>0.15505371490289699</c:v>
                </c:pt>
                <c:pt idx="1603">
                  <c:v>0.14832929136411099</c:v>
                </c:pt>
                <c:pt idx="1604">
                  <c:v>0.433279690537757</c:v>
                </c:pt>
                <c:pt idx="1605">
                  <c:v>-0.19373575176718499</c:v>
                </c:pt>
                <c:pt idx="1606">
                  <c:v>0.31975189268250298</c:v>
                </c:pt>
                <c:pt idx="1607">
                  <c:v>-0.39610507091696801</c:v>
                </c:pt>
                <c:pt idx="1608">
                  <c:v>0.42280396345618798</c:v>
                </c:pt>
                <c:pt idx="1609">
                  <c:v>-0.252602161972938</c:v>
                </c:pt>
                <c:pt idx="1610">
                  <c:v>-0.63639540079743595</c:v>
                </c:pt>
                <c:pt idx="1611">
                  <c:v>0.13728260348708399</c:v>
                </c:pt>
                <c:pt idx="1612">
                  <c:v>-0.27160370274030099</c:v>
                </c:pt>
                <c:pt idx="1613">
                  <c:v>0.46426516784590799</c:v>
                </c:pt>
                <c:pt idx="1614">
                  <c:v>0.16768940814032199</c:v>
                </c:pt>
                <c:pt idx="1615">
                  <c:v>-0.148624123722367</c:v>
                </c:pt>
                <c:pt idx="1616">
                  <c:v>-0.16072875201585601</c:v>
                </c:pt>
                <c:pt idx="1617">
                  <c:v>0.35173559232617102</c:v>
                </c:pt>
                <c:pt idx="1618">
                  <c:v>-0.37917050827341198</c:v>
                </c:pt>
                <c:pt idx="1619">
                  <c:v>-0.75591249949281702</c:v>
                </c:pt>
                <c:pt idx="1620">
                  <c:v>0.44508936414891997</c:v>
                </c:pt>
                <c:pt idx="1621">
                  <c:v>-0.144768633665257</c:v>
                </c:pt>
                <c:pt idx="1622">
                  <c:v>-0.630911585584641</c:v>
                </c:pt>
                <c:pt idx="1623">
                  <c:v>0.282485097317969</c:v>
                </c:pt>
                <c:pt idx="1624">
                  <c:v>-0.218856901219834</c:v>
                </c:pt>
                <c:pt idx="1625">
                  <c:v>-0.31934510147726097</c:v>
                </c:pt>
                <c:pt idx="1626">
                  <c:v>0.183431616944668</c:v>
                </c:pt>
                <c:pt idx="1627">
                  <c:v>0.14022560888617899</c:v>
                </c:pt>
                <c:pt idx="1628">
                  <c:v>-0.36167992421386003</c:v>
                </c:pt>
                <c:pt idx="1629">
                  <c:v>0.42367262284121998</c:v>
                </c:pt>
                <c:pt idx="1630">
                  <c:v>-0.16171052411499801</c:v>
                </c:pt>
                <c:pt idx="1631">
                  <c:v>0.412811354214564</c:v>
                </c:pt>
                <c:pt idx="1632">
                  <c:v>-0.19449877184482001</c:v>
                </c:pt>
                <c:pt idx="1633">
                  <c:v>0.21949642051902701</c:v>
                </c:pt>
                <c:pt idx="1634">
                  <c:v>0.37751464445043698</c:v>
                </c:pt>
                <c:pt idx="1635">
                  <c:v>0.30461106277251598</c:v>
                </c:pt>
                <c:pt idx="1636">
                  <c:v>0.15185595737792301</c:v>
                </c:pt>
                <c:pt idx="1637">
                  <c:v>-6.8231879486862296E-2</c:v>
                </c:pt>
                <c:pt idx="1638">
                  <c:v>0.41755332454988597</c:v>
                </c:pt>
                <c:pt idx="1639">
                  <c:v>-0.17396813375131001</c:v>
                </c:pt>
                <c:pt idx="1640">
                  <c:v>0.15050236284538299</c:v>
                </c:pt>
                <c:pt idx="1641">
                  <c:v>-0.18978543206515999</c:v>
                </c:pt>
                <c:pt idx="1642">
                  <c:v>0.49223150450053699</c:v>
                </c:pt>
                <c:pt idx="1643">
                  <c:v>0.19798568548346701</c:v>
                </c:pt>
                <c:pt idx="1644">
                  <c:v>0.34858847142133598</c:v>
                </c:pt>
                <c:pt idx="1645">
                  <c:v>-0.356250978854394</c:v>
                </c:pt>
                <c:pt idx="1646">
                  <c:v>0.26229719019779002</c:v>
                </c:pt>
                <c:pt idx="1647">
                  <c:v>0.157138940718523</c:v>
                </c:pt>
                <c:pt idx="1648">
                  <c:v>-0.73464179787737505</c:v>
                </c:pt>
                <c:pt idx="1649">
                  <c:v>-0.23386109026271901</c:v>
                </c:pt>
                <c:pt idx="1650">
                  <c:v>0.34999460525231502</c:v>
                </c:pt>
                <c:pt idx="1651">
                  <c:v>0.25824965077712903</c:v>
                </c:pt>
                <c:pt idx="1652">
                  <c:v>-0.114652243175482</c:v>
                </c:pt>
                <c:pt idx="1653">
                  <c:v>0.31890196105479202</c:v>
                </c:pt>
                <c:pt idx="1654">
                  <c:v>0.37208765863948801</c:v>
                </c:pt>
                <c:pt idx="1655">
                  <c:v>0.44297798897440699</c:v>
                </c:pt>
                <c:pt idx="1656">
                  <c:v>-0.18934439865703301</c:v>
                </c:pt>
                <c:pt idx="1657">
                  <c:v>-0.48538746370704899</c:v>
                </c:pt>
                <c:pt idx="1658">
                  <c:v>0.18827119825046501</c:v>
                </c:pt>
                <c:pt idx="1659">
                  <c:v>-0.21367077730093201</c:v>
                </c:pt>
                <c:pt idx="1660">
                  <c:v>-0.30239589644263998</c:v>
                </c:pt>
                <c:pt idx="1661">
                  <c:v>0.167891230773066</c:v>
                </c:pt>
                <c:pt idx="1662">
                  <c:v>-0.191234979208629</c:v>
                </c:pt>
                <c:pt idx="1663">
                  <c:v>0.21549531905549699</c:v>
                </c:pt>
                <c:pt idx="1664">
                  <c:v>0.28501393693170701</c:v>
                </c:pt>
                <c:pt idx="1665">
                  <c:v>0.38454089453514401</c:v>
                </c:pt>
                <c:pt idx="1666">
                  <c:v>-0.16271547814273399</c:v>
                </c:pt>
                <c:pt idx="1667">
                  <c:v>-0.21590687530180599</c:v>
                </c:pt>
                <c:pt idx="1668">
                  <c:v>-0.212418111984119</c:v>
                </c:pt>
                <c:pt idx="1669">
                  <c:v>-0.18356059779060299</c:v>
                </c:pt>
                <c:pt idx="1670">
                  <c:v>-0.266274794421275</c:v>
                </c:pt>
                <c:pt idx="1671">
                  <c:v>-0.192796184366581</c:v>
                </c:pt>
                <c:pt idx="1672">
                  <c:v>0.46597178139378098</c:v>
                </c:pt>
                <c:pt idx="1673">
                  <c:v>0.28229279206364899</c:v>
                </c:pt>
                <c:pt idx="1674">
                  <c:v>-0.139549713998424</c:v>
                </c:pt>
                <c:pt idx="1675">
                  <c:v>-0.235495827640512</c:v>
                </c:pt>
                <c:pt idx="1676">
                  <c:v>0.31657988146702598</c:v>
                </c:pt>
                <c:pt idx="1677">
                  <c:v>-0.34405398803250198</c:v>
                </c:pt>
                <c:pt idx="1678">
                  <c:v>0.33442523572596999</c:v>
                </c:pt>
                <c:pt idx="1679">
                  <c:v>0.666134055361569</c:v>
                </c:pt>
                <c:pt idx="1680">
                  <c:v>-0.27483783884314</c:v>
                </c:pt>
                <c:pt idx="1681">
                  <c:v>4.4719068815387397E-2</c:v>
                </c:pt>
                <c:pt idx="1682">
                  <c:v>-0.221520945306904</c:v>
                </c:pt>
                <c:pt idx="1683">
                  <c:v>-0.26716968278266301</c:v>
                </c:pt>
                <c:pt idx="1684">
                  <c:v>6.3520528850870506E-2</c:v>
                </c:pt>
                <c:pt idx="1685">
                  <c:v>0.55259965326900895</c:v>
                </c:pt>
                <c:pt idx="1686">
                  <c:v>0.18799955758629</c:v>
                </c:pt>
                <c:pt idx="1687">
                  <c:v>-0.27154638999314401</c:v>
                </c:pt>
                <c:pt idx="1688">
                  <c:v>0.230452784736353</c:v>
                </c:pt>
                <c:pt idx="1689">
                  <c:v>0.42093291709255498</c:v>
                </c:pt>
                <c:pt idx="1690">
                  <c:v>0.246489460714617</c:v>
                </c:pt>
                <c:pt idx="1691">
                  <c:v>0.152607418552307</c:v>
                </c:pt>
                <c:pt idx="1692">
                  <c:v>-0.31347918149031301</c:v>
                </c:pt>
                <c:pt idx="1693">
                  <c:v>-0.186567454310579</c:v>
                </c:pt>
                <c:pt idx="1694">
                  <c:v>0.21213591932628001</c:v>
                </c:pt>
                <c:pt idx="1695">
                  <c:v>-0.159176577882023</c:v>
                </c:pt>
                <c:pt idx="1696">
                  <c:v>-0.22205264229160401</c:v>
                </c:pt>
                <c:pt idx="1697">
                  <c:v>0.25579306771160198</c:v>
                </c:pt>
                <c:pt idx="1698">
                  <c:v>-0.14781898027236001</c:v>
                </c:pt>
                <c:pt idx="1699">
                  <c:v>-0.51411798541948395</c:v>
                </c:pt>
                <c:pt idx="1700">
                  <c:v>-0.24200573821936699</c:v>
                </c:pt>
                <c:pt idx="1701">
                  <c:v>-0.21512341614145</c:v>
                </c:pt>
                <c:pt idx="1702">
                  <c:v>-0.24771180181430999</c:v>
                </c:pt>
                <c:pt idx="1703">
                  <c:v>-0.31136237551590001</c:v>
                </c:pt>
                <c:pt idx="1704">
                  <c:v>0.166007250499313</c:v>
                </c:pt>
                <c:pt idx="1705">
                  <c:v>0.721380030358168</c:v>
                </c:pt>
                <c:pt idx="1706">
                  <c:v>0.40989326849260599</c:v>
                </c:pt>
                <c:pt idx="1707">
                  <c:v>-0.161450103292479</c:v>
                </c:pt>
                <c:pt idx="1708">
                  <c:v>-0.31105317840686297</c:v>
                </c:pt>
                <c:pt idx="1709">
                  <c:v>0.79579140019574801</c:v>
                </c:pt>
                <c:pt idx="1710">
                  <c:v>-0.20963458576942401</c:v>
                </c:pt>
                <c:pt idx="1711">
                  <c:v>0.28740252696986102</c:v>
                </c:pt>
                <c:pt idx="1712">
                  <c:v>0.40677995786710203</c:v>
                </c:pt>
                <c:pt idx="1713">
                  <c:v>0.14526604885119901</c:v>
                </c:pt>
                <c:pt idx="1714">
                  <c:v>-0.20902842029487001</c:v>
                </c:pt>
                <c:pt idx="1715">
                  <c:v>-0.454546382354925</c:v>
                </c:pt>
                <c:pt idx="1716">
                  <c:v>0.35901220337064199</c:v>
                </c:pt>
                <c:pt idx="1717">
                  <c:v>0.31550110955539601</c:v>
                </c:pt>
                <c:pt idx="1718">
                  <c:v>0.28131409667046398</c:v>
                </c:pt>
                <c:pt idx="1719">
                  <c:v>0.89086152923479101</c:v>
                </c:pt>
                <c:pt idx="1720">
                  <c:v>-0.30842496659987101</c:v>
                </c:pt>
                <c:pt idx="1721">
                  <c:v>0.27142450151318198</c:v>
                </c:pt>
                <c:pt idx="1722">
                  <c:v>-0.43870102533676097</c:v>
                </c:pt>
                <c:pt idx="1723">
                  <c:v>-0.286462578166574</c:v>
                </c:pt>
                <c:pt idx="1724">
                  <c:v>-0.18386408443557301</c:v>
                </c:pt>
                <c:pt idx="1725">
                  <c:v>0.28757765849168798</c:v>
                </c:pt>
                <c:pt idx="1726">
                  <c:v>-0.193729010356126</c:v>
                </c:pt>
                <c:pt idx="1727">
                  <c:v>-0.270537262219399</c:v>
                </c:pt>
                <c:pt idx="1728">
                  <c:v>0.46408919268830401</c:v>
                </c:pt>
                <c:pt idx="1729">
                  <c:v>0.26376145189301398</c:v>
                </c:pt>
                <c:pt idx="1730">
                  <c:v>0.23102637327348</c:v>
                </c:pt>
                <c:pt idx="1731">
                  <c:v>0.221869065479883</c:v>
                </c:pt>
                <c:pt idx="1732">
                  <c:v>0.45498139431497697</c:v>
                </c:pt>
                <c:pt idx="1733">
                  <c:v>-0.31302401144865499</c:v>
                </c:pt>
                <c:pt idx="1734">
                  <c:v>0.60839414338550801</c:v>
                </c:pt>
                <c:pt idx="1735">
                  <c:v>-0.20310280783187701</c:v>
                </c:pt>
                <c:pt idx="1736">
                  <c:v>0.324263903989647</c:v>
                </c:pt>
                <c:pt idx="1737">
                  <c:v>-0.30089058352583598</c:v>
                </c:pt>
                <c:pt idx="1738">
                  <c:v>-0.25106086887692602</c:v>
                </c:pt>
                <c:pt idx="1739">
                  <c:v>9.0949802209005406E-2</c:v>
                </c:pt>
                <c:pt idx="1740">
                  <c:v>-0.59885656856920499</c:v>
                </c:pt>
                <c:pt idx="1741">
                  <c:v>-0.31086871731028998</c:v>
                </c:pt>
                <c:pt idx="1742">
                  <c:v>0.23330724250314799</c:v>
                </c:pt>
                <c:pt idx="1743">
                  <c:v>0.30383371641129198</c:v>
                </c:pt>
                <c:pt idx="1744">
                  <c:v>0.23757886962351099</c:v>
                </c:pt>
                <c:pt idx="1745">
                  <c:v>0.30469427032138302</c:v>
                </c:pt>
                <c:pt idx="1746">
                  <c:v>0.269646475043955</c:v>
                </c:pt>
                <c:pt idx="1747">
                  <c:v>0.27702073884601602</c:v>
                </c:pt>
                <c:pt idx="1748">
                  <c:v>0.178719530277267</c:v>
                </c:pt>
                <c:pt idx="1749">
                  <c:v>-0.121126416442855</c:v>
                </c:pt>
                <c:pt idx="1750">
                  <c:v>-0.21979657933640501</c:v>
                </c:pt>
                <c:pt idx="1751">
                  <c:v>0.42115860459738702</c:v>
                </c:pt>
                <c:pt idx="1752">
                  <c:v>0.33727261518490098</c:v>
                </c:pt>
                <c:pt idx="1753">
                  <c:v>0.16258363039684601</c:v>
                </c:pt>
                <c:pt idx="1754">
                  <c:v>-0.21853091397095201</c:v>
                </c:pt>
                <c:pt idx="1755">
                  <c:v>0.28317252652510999</c:v>
                </c:pt>
                <c:pt idx="1756">
                  <c:v>-0.26435663413754101</c:v>
                </c:pt>
                <c:pt idx="1757">
                  <c:v>0.169705794390096</c:v>
                </c:pt>
                <c:pt idx="1758">
                  <c:v>-0.167041524084312</c:v>
                </c:pt>
                <c:pt idx="1759">
                  <c:v>0.210792788266983</c:v>
                </c:pt>
                <c:pt idx="1760">
                  <c:v>0.92405754063740198</c:v>
                </c:pt>
                <c:pt idx="1761">
                  <c:v>-0.22485914793674999</c:v>
                </c:pt>
                <c:pt idx="1762">
                  <c:v>0.44225788231413299</c:v>
                </c:pt>
                <c:pt idx="1763">
                  <c:v>-0.19207145561184499</c:v>
                </c:pt>
                <c:pt idx="1764">
                  <c:v>0.47110506653477802</c:v>
                </c:pt>
                <c:pt idx="1765">
                  <c:v>-0.23982102909236699</c:v>
                </c:pt>
                <c:pt idx="1766">
                  <c:v>0.29327457917011202</c:v>
                </c:pt>
                <c:pt idx="1767">
                  <c:v>0.21676461583340001</c:v>
                </c:pt>
                <c:pt idx="1768">
                  <c:v>-0.15533083063848599</c:v>
                </c:pt>
                <c:pt idx="1769">
                  <c:v>0.28824471438550298</c:v>
                </c:pt>
                <c:pt idx="1770">
                  <c:v>0.25551474176998601</c:v>
                </c:pt>
                <c:pt idx="1771">
                  <c:v>0.17680088333761501</c:v>
                </c:pt>
                <c:pt idx="1772">
                  <c:v>-0.25324131213927098</c:v>
                </c:pt>
                <c:pt idx="1773">
                  <c:v>0.38123967479014198</c:v>
                </c:pt>
                <c:pt idx="1774">
                  <c:v>0.55006457138259002</c:v>
                </c:pt>
                <c:pt idx="1775">
                  <c:v>-0.169020342143017</c:v>
                </c:pt>
                <c:pt idx="1776">
                  <c:v>0.29214665936262701</c:v>
                </c:pt>
                <c:pt idx="1777">
                  <c:v>0.36649446004042302</c:v>
                </c:pt>
                <c:pt idx="1778">
                  <c:v>0.266147320178374</c:v>
                </c:pt>
                <c:pt idx="1779">
                  <c:v>0.23523237480829001</c:v>
                </c:pt>
                <c:pt idx="1780">
                  <c:v>-0.22816156282400801</c:v>
                </c:pt>
                <c:pt idx="1781">
                  <c:v>0.21752572180308999</c:v>
                </c:pt>
                <c:pt idx="1782">
                  <c:v>0.28241453199924499</c:v>
                </c:pt>
                <c:pt idx="1783">
                  <c:v>0.41033243902187799</c:v>
                </c:pt>
                <c:pt idx="1784">
                  <c:v>-0.41711524352801899</c:v>
                </c:pt>
                <c:pt idx="1785">
                  <c:v>-0.31522785457547697</c:v>
                </c:pt>
                <c:pt idx="1786">
                  <c:v>0.235738486502901</c:v>
                </c:pt>
                <c:pt idx="1787">
                  <c:v>1.1867991215041651</c:v>
                </c:pt>
                <c:pt idx="1788">
                  <c:v>-0.497650905444603</c:v>
                </c:pt>
                <c:pt idx="1789">
                  <c:v>-0.17852103252745799</c:v>
                </c:pt>
                <c:pt idx="1790">
                  <c:v>0.13183067976963</c:v>
                </c:pt>
                <c:pt idx="1791">
                  <c:v>0.59042274237091696</c:v>
                </c:pt>
                <c:pt idx="1792">
                  <c:v>0.51868484147326699</c:v>
                </c:pt>
                <c:pt idx="1793">
                  <c:v>-0.15608083051276</c:v>
                </c:pt>
                <c:pt idx="1794">
                  <c:v>0.73275762003654399</c:v>
                </c:pt>
                <c:pt idx="1795">
                  <c:v>0.22442417165223899</c:v>
                </c:pt>
                <c:pt idx="1796">
                  <c:v>-0.30377740538949</c:v>
                </c:pt>
                <c:pt idx="1797">
                  <c:v>0.90335669955021503</c:v>
                </c:pt>
                <c:pt idx="1798">
                  <c:v>-0.28477476592582202</c:v>
                </c:pt>
                <c:pt idx="1799">
                  <c:v>0.30438528425278999</c:v>
                </c:pt>
                <c:pt idx="1800">
                  <c:v>0.480594052912861</c:v>
                </c:pt>
                <c:pt idx="1801">
                  <c:v>0.356074374291729</c:v>
                </c:pt>
                <c:pt idx="1802">
                  <c:v>-0.18272620333615799</c:v>
                </c:pt>
                <c:pt idx="1803">
                  <c:v>0.248241325206632</c:v>
                </c:pt>
                <c:pt idx="1804">
                  <c:v>-0.38419471703838598</c:v>
                </c:pt>
                <c:pt idx="1805">
                  <c:v>0.187025117300884</c:v>
                </c:pt>
                <c:pt idx="1806">
                  <c:v>-0.21096249054608801</c:v>
                </c:pt>
                <c:pt idx="1807">
                  <c:v>0.52685536435302105</c:v>
                </c:pt>
                <c:pt idx="1808">
                  <c:v>0.113030690554821</c:v>
                </c:pt>
                <c:pt idx="1809">
                  <c:v>-0.111368085394824</c:v>
                </c:pt>
                <c:pt idx="1810">
                  <c:v>0.26163137190643099</c:v>
                </c:pt>
                <c:pt idx="1811">
                  <c:v>-0.38476851497311998</c:v>
                </c:pt>
                <c:pt idx="1812">
                  <c:v>0.165150765742033</c:v>
                </c:pt>
                <c:pt idx="1813">
                  <c:v>0.35478887934721098</c:v>
                </c:pt>
                <c:pt idx="1814">
                  <c:v>0.12951277976759701</c:v>
                </c:pt>
                <c:pt idx="1815">
                  <c:v>-0.23866680929238501</c:v>
                </c:pt>
                <c:pt idx="1816">
                  <c:v>-0.21504621859795101</c:v>
                </c:pt>
                <c:pt idx="1817">
                  <c:v>0.18048779468573101</c:v>
                </c:pt>
                <c:pt idx="1818">
                  <c:v>-0.11699432981921699</c:v>
                </c:pt>
                <c:pt idx="1819">
                  <c:v>0.31523600884720399</c:v>
                </c:pt>
                <c:pt idx="1820">
                  <c:v>-0.43158711011414902</c:v>
                </c:pt>
                <c:pt idx="1821">
                  <c:v>-0.17452650063328701</c:v>
                </c:pt>
                <c:pt idx="1822">
                  <c:v>-0.18304319417715001</c:v>
                </c:pt>
                <c:pt idx="1823">
                  <c:v>0.18799947009971499</c:v>
                </c:pt>
                <c:pt idx="1824">
                  <c:v>-0.14011178415054801</c:v>
                </c:pt>
                <c:pt idx="1825">
                  <c:v>-0.17269994984891199</c:v>
                </c:pt>
                <c:pt idx="1826">
                  <c:v>0.199809193905962</c:v>
                </c:pt>
                <c:pt idx="1827">
                  <c:v>-0.60354658327863897</c:v>
                </c:pt>
                <c:pt idx="1828">
                  <c:v>-0.55091097512666998</c:v>
                </c:pt>
                <c:pt idx="1829">
                  <c:v>-0.78839295844872603</c:v>
                </c:pt>
                <c:pt idx="1830">
                  <c:v>0.29949847369031501</c:v>
                </c:pt>
                <c:pt idx="1831">
                  <c:v>-0.23757043488098301</c:v>
                </c:pt>
                <c:pt idx="1832">
                  <c:v>0.48657085548125001</c:v>
                </c:pt>
                <c:pt idx="1833">
                  <c:v>0.20505058152214201</c:v>
                </c:pt>
                <c:pt idx="1834">
                  <c:v>-0.14973296256972701</c:v>
                </c:pt>
                <c:pt idx="1835">
                  <c:v>0.238871868596186</c:v>
                </c:pt>
                <c:pt idx="1836">
                  <c:v>0.132096616865614</c:v>
                </c:pt>
                <c:pt idx="1837">
                  <c:v>1.196302111094286</c:v>
                </c:pt>
                <c:pt idx="1838">
                  <c:v>0.29066600157862799</c:v>
                </c:pt>
                <c:pt idx="1839">
                  <c:v>0.231201196523736</c:v>
                </c:pt>
                <c:pt idx="1840">
                  <c:v>-0.30145533142965097</c:v>
                </c:pt>
                <c:pt idx="1841">
                  <c:v>-0.114282157197779</c:v>
                </c:pt>
                <c:pt idx="1842">
                  <c:v>-0.22149683347115001</c:v>
                </c:pt>
                <c:pt idx="1843">
                  <c:v>-9.1616342996104896E-2</c:v>
                </c:pt>
                <c:pt idx="1844">
                  <c:v>-0.179534160617527</c:v>
                </c:pt>
                <c:pt idx="1845">
                  <c:v>0.21457254591453701</c:v>
                </c:pt>
                <c:pt idx="1846">
                  <c:v>0.37309241599259901</c:v>
                </c:pt>
                <c:pt idx="1847">
                  <c:v>6.6447362792805498E-2</c:v>
                </c:pt>
                <c:pt idx="1848">
                  <c:v>-0.17088446275709501</c:v>
                </c:pt>
                <c:pt idx="1849">
                  <c:v>0.283690293609003</c:v>
                </c:pt>
                <c:pt idx="1850">
                  <c:v>-0.1149054064119</c:v>
                </c:pt>
                <c:pt idx="1851">
                  <c:v>0.25334935007661902</c:v>
                </c:pt>
                <c:pt idx="1852">
                  <c:v>-0.153499932702996</c:v>
                </c:pt>
                <c:pt idx="1853">
                  <c:v>0.43955771249134501</c:v>
                </c:pt>
                <c:pt idx="1854">
                  <c:v>0.26108802450096402</c:v>
                </c:pt>
                <c:pt idx="1855">
                  <c:v>0.24152031024104401</c:v>
                </c:pt>
                <c:pt idx="1856">
                  <c:v>0.19151237753644201</c:v>
                </c:pt>
                <c:pt idx="1857">
                  <c:v>-0.156216801599317</c:v>
                </c:pt>
                <c:pt idx="1858">
                  <c:v>-0.150204643862201</c:v>
                </c:pt>
                <c:pt idx="1859">
                  <c:v>-0.15151500923095801</c:v>
                </c:pt>
                <c:pt idx="1860">
                  <c:v>0.19549919079650499</c:v>
                </c:pt>
                <c:pt idx="1861">
                  <c:v>0.72860246153181196</c:v>
                </c:pt>
                <c:pt idx="1862">
                  <c:v>4.6772556811441102E-2</c:v>
                </c:pt>
                <c:pt idx="1863">
                  <c:v>0.178530835902701</c:v>
                </c:pt>
                <c:pt idx="1864">
                  <c:v>-0.29294603726771901</c:v>
                </c:pt>
                <c:pt idx="1865">
                  <c:v>0.38232266011405502</c:v>
                </c:pt>
                <c:pt idx="1866">
                  <c:v>-0.159608276085797</c:v>
                </c:pt>
                <c:pt idx="1867">
                  <c:v>-0.58063223477913395</c:v>
                </c:pt>
                <c:pt idx="1868">
                  <c:v>-0.20249961447040901</c:v>
                </c:pt>
                <c:pt idx="1869">
                  <c:v>-0.35798812175946199</c:v>
                </c:pt>
                <c:pt idx="1870">
                  <c:v>-0.14755100478048</c:v>
                </c:pt>
                <c:pt idx="1871">
                  <c:v>0.28769980437681503</c:v>
                </c:pt>
                <c:pt idx="1872">
                  <c:v>-8.9169451363268801E-2</c:v>
                </c:pt>
                <c:pt idx="1873">
                  <c:v>0.40898952228448798</c:v>
                </c:pt>
                <c:pt idx="1874">
                  <c:v>-0.33285586723649502</c:v>
                </c:pt>
                <c:pt idx="1875">
                  <c:v>0.177840992802721</c:v>
                </c:pt>
                <c:pt idx="1876">
                  <c:v>-0.13870099443680101</c:v>
                </c:pt>
                <c:pt idx="1877">
                  <c:v>0.35672860904736697</c:v>
                </c:pt>
                <c:pt idx="1878">
                  <c:v>0.42279143440253802</c:v>
                </c:pt>
                <c:pt idx="1879">
                  <c:v>-0.34950425318293099</c:v>
                </c:pt>
                <c:pt idx="1880">
                  <c:v>-0.22462482665209799</c:v>
                </c:pt>
                <c:pt idx="1881">
                  <c:v>0.181971028596316</c:v>
                </c:pt>
                <c:pt idx="1882">
                  <c:v>5.8901990300825303E-2</c:v>
                </c:pt>
                <c:pt idx="1883">
                  <c:v>0.35637972547944502</c:v>
                </c:pt>
                <c:pt idx="1884">
                  <c:v>0.21858885400490899</c:v>
                </c:pt>
                <c:pt idx="1885">
                  <c:v>0.18511800756125399</c:v>
                </c:pt>
                <c:pt idx="1886">
                  <c:v>-0.107126606438469</c:v>
                </c:pt>
                <c:pt idx="1887">
                  <c:v>0.36350186590132</c:v>
                </c:pt>
                <c:pt idx="1888">
                  <c:v>-0.24071636397865401</c:v>
                </c:pt>
                <c:pt idx="1889">
                  <c:v>-0.19086483903094201</c:v>
                </c:pt>
                <c:pt idx="1890">
                  <c:v>0.33228014172932602</c:v>
                </c:pt>
                <c:pt idx="1891">
                  <c:v>-0.157504466320815</c:v>
                </c:pt>
                <c:pt idx="1892">
                  <c:v>6.19277528903232E-2</c:v>
                </c:pt>
                <c:pt idx="1893">
                  <c:v>-0.11686590107146801</c:v>
                </c:pt>
                <c:pt idx="1894">
                  <c:v>0.122821596995868</c:v>
                </c:pt>
                <c:pt idx="1895">
                  <c:v>-0.114668640287781</c:v>
                </c:pt>
                <c:pt idx="1896">
                  <c:v>-0.249617968676554</c:v>
                </c:pt>
                <c:pt idx="1897">
                  <c:v>-0.116181907460478</c:v>
                </c:pt>
                <c:pt idx="1898">
                  <c:v>-0.380392232203836</c:v>
                </c:pt>
                <c:pt idx="1899">
                  <c:v>-0.303431787709179</c:v>
                </c:pt>
                <c:pt idx="1900">
                  <c:v>0.21680108724094899</c:v>
                </c:pt>
                <c:pt idx="1901">
                  <c:v>-0.41475367207730002</c:v>
                </c:pt>
                <c:pt idx="1902">
                  <c:v>0.20905341336729799</c:v>
                </c:pt>
                <c:pt idx="1903">
                  <c:v>0.33534297413402198</c:v>
                </c:pt>
                <c:pt idx="1904">
                  <c:v>0.23009675370482099</c:v>
                </c:pt>
                <c:pt idx="1905">
                  <c:v>0.230013876864606</c:v>
                </c:pt>
                <c:pt idx="1906">
                  <c:v>0.104362954134882</c:v>
                </c:pt>
                <c:pt idx="1907">
                  <c:v>-0.25279236485278</c:v>
                </c:pt>
                <c:pt idx="1908">
                  <c:v>-0.37524692245554397</c:v>
                </c:pt>
                <c:pt idx="1909">
                  <c:v>0.390927000708928</c:v>
                </c:pt>
                <c:pt idx="1910">
                  <c:v>0.16345801134103899</c:v>
                </c:pt>
                <c:pt idx="1911">
                  <c:v>0.18217629483769199</c:v>
                </c:pt>
                <c:pt idx="1912">
                  <c:v>-0.35347924866475899</c:v>
                </c:pt>
                <c:pt idx="1913">
                  <c:v>0.101083415992687</c:v>
                </c:pt>
                <c:pt idx="1914">
                  <c:v>-0.11208904358205</c:v>
                </c:pt>
                <c:pt idx="1915">
                  <c:v>-0.34760879200299399</c:v>
                </c:pt>
                <c:pt idx="1916">
                  <c:v>-0.110060382112227</c:v>
                </c:pt>
                <c:pt idx="1917">
                  <c:v>0.20297511191480699</c:v>
                </c:pt>
                <c:pt idx="1918">
                  <c:v>0.15220787250272899</c:v>
                </c:pt>
                <c:pt idx="1919">
                  <c:v>0.14011501735544199</c:v>
                </c:pt>
                <c:pt idx="1920">
                  <c:v>-0.27643521726973203</c:v>
                </c:pt>
                <c:pt idx="1921">
                  <c:v>-6.7357376519514997E-2</c:v>
                </c:pt>
                <c:pt idx="1922">
                  <c:v>0.46821086582905402</c:v>
                </c:pt>
                <c:pt idx="1923">
                  <c:v>0.25406450615036302</c:v>
                </c:pt>
                <c:pt idx="1924">
                  <c:v>0.137882146418811</c:v>
                </c:pt>
                <c:pt idx="1925">
                  <c:v>-1.09175115909884</c:v>
                </c:pt>
                <c:pt idx="1926">
                  <c:v>0.5455849658077</c:v>
                </c:pt>
                <c:pt idx="1927">
                  <c:v>0.69508882564317298</c:v>
                </c:pt>
                <c:pt idx="1928">
                  <c:v>-0.18340929105043499</c:v>
                </c:pt>
                <c:pt idx="1929">
                  <c:v>-0.137140948269104</c:v>
                </c:pt>
                <c:pt idx="1930">
                  <c:v>0.26237535941974</c:v>
                </c:pt>
                <c:pt idx="1931">
                  <c:v>0.27365845305888897</c:v>
                </c:pt>
                <c:pt idx="1932">
                  <c:v>0.40796219861381799</c:v>
                </c:pt>
                <c:pt idx="1933">
                  <c:v>0.311894610340541</c:v>
                </c:pt>
                <c:pt idx="1934">
                  <c:v>0.12636168812186299</c:v>
                </c:pt>
                <c:pt idx="1935">
                  <c:v>0.50574129321744299</c:v>
                </c:pt>
                <c:pt idx="1936">
                  <c:v>-0.42763633086957997</c:v>
                </c:pt>
                <c:pt idx="1937">
                  <c:v>-0.13895934942979099</c:v>
                </c:pt>
                <c:pt idx="1938">
                  <c:v>0.16860260687283599</c:v>
                </c:pt>
                <c:pt idx="1939">
                  <c:v>-0.255870205148029</c:v>
                </c:pt>
                <c:pt idx="1940">
                  <c:v>-0.31101250027209998</c:v>
                </c:pt>
                <c:pt idx="1941">
                  <c:v>0.269439143888767</c:v>
                </c:pt>
                <c:pt idx="1942">
                  <c:v>-0.232251092664986</c:v>
                </c:pt>
                <c:pt idx="1943">
                  <c:v>-0.21468112759826999</c:v>
                </c:pt>
                <c:pt idx="1944">
                  <c:v>-0.15602921747648299</c:v>
                </c:pt>
                <c:pt idx="1945">
                  <c:v>0.33986002268652499</c:v>
                </c:pt>
                <c:pt idx="1946">
                  <c:v>-0.39791832156982299</c:v>
                </c:pt>
                <c:pt idx="1947">
                  <c:v>-0.25480262814575499</c:v>
                </c:pt>
                <c:pt idx="1948">
                  <c:v>-0.181588160384763</c:v>
                </c:pt>
                <c:pt idx="1949">
                  <c:v>0.229172222366677</c:v>
                </c:pt>
                <c:pt idx="1950">
                  <c:v>0.445565600477424</c:v>
                </c:pt>
                <c:pt idx="1951">
                  <c:v>-0.18184105364910499</c:v>
                </c:pt>
                <c:pt idx="1952">
                  <c:v>-0.244127780166147</c:v>
                </c:pt>
                <c:pt idx="1953">
                  <c:v>-0.26320964212855302</c:v>
                </c:pt>
                <c:pt idx="1954">
                  <c:v>6.4361105567386001E-2</c:v>
                </c:pt>
                <c:pt idx="1955">
                  <c:v>0.26228972844998899</c:v>
                </c:pt>
                <c:pt idx="1956">
                  <c:v>0.23050622102593299</c:v>
                </c:pt>
                <c:pt idx="1957">
                  <c:v>0.19827341480632299</c:v>
                </c:pt>
                <c:pt idx="1958">
                  <c:v>0.22287370548978999</c:v>
                </c:pt>
                <c:pt idx="1959">
                  <c:v>-0.32168566507243002</c:v>
                </c:pt>
                <c:pt idx="1960">
                  <c:v>0.108148218966475</c:v>
                </c:pt>
                <c:pt idx="1961">
                  <c:v>-7.2029387664850106E-2</c:v>
                </c:pt>
                <c:pt idx="1962">
                  <c:v>-0.31894607448503998</c:v>
                </c:pt>
                <c:pt idx="1963">
                  <c:v>-0.23958210212544401</c:v>
                </c:pt>
                <c:pt idx="1964">
                  <c:v>0.40194742480016799</c:v>
                </c:pt>
                <c:pt idx="1965">
                  <c:v>-0.125045181962156</c:v>
                </c:pt>
                <c:pt idx="1966">
                  <c:v>0.36840009052688599</c:v>
                </c:pt>
                <c:pt idx="1967">
                  <c:v>-0.59562216442131399</c:v>
                </c:pt>
                <c:pt idx="1968">
                  <c:v>0.29075744336024201</c:v>
                </c:pt>
                <c:pt idx="1969">
                  <c:v>1.0521425616282281</c:v>
                </c:pt>
                <c:pt idx="1970">
                  <c:v>0.28409763165028201</c:v>
                </c:pt>
                <c:pt idx="1971">
                  <c:v>-0.25185498206314599</c:v>
                </c:pt>
                <c:pt idx="1972">
                  <c:v>-0.28440435427795802</c:v>
                </c:pt>
                <c:pt idx="1973">
                  <c:v>-0.39083532901335999</c:v>
                </c:pt>
                <c:pt idx="1974">
                  <c:v>-0.343850462086843</c:v>
                </c:pt>
                <c:pt idx="1975">
                  <c:v>-0.13274241069832901</c:v>
                </c:pt>
                <c:pt idx="1976">
                  <c:v>-0.369754011511706</c:v>
                </c:pt>
                <c:pt idx="1977">
                  <c:v>0.20218059093660101</c:v>
                </c:pt>
                <c:pt idx="1978">
                  <c:v>-0.300266601473334</c:v>
                </c:pt>
                <c:pt idx="1979">
                  <c:v>-0.37162243060621297</c:v>
                </c:pt>
                <c:pt idx="1980">
                  <c:v>0.39618154966976699</c:v>
                </c:pt>
                <c:pt idx="1981">
                  <c:v>0.359318633493868</c:v>
                </c:pt>
                <c:pt idx="1982">
                  <c:v>-0.28466290340717698</c:v>
                </c:pt>
                <c:pt idx="1983">
                  <c:v>-0.18977437201619801</c:v>
                </c:pt>
                <c:pt idx="1984">
                  <c:v>0.55083619168807396</c:v>
                </c:pt>
                <c:pt idx="1985">
                  <c:v>0.16111138876745201</c:v>
                </c:pt>
                <c:pt idx="1986">
                  <c:v>0.36503837758576602</c:v>
                </c:pt>
                <c:pt idx="1987">
                  <c:v>0.105150906189813</c:v>
                </c:pt>
                <c:pt idx="1988">
                  <c:v>0.110640602086679</c:v>
                </c:pt>
                <c:pt idx="1989">
                  <c:v>-0.17832265954037399</c:v>
                </c:pt>
                <c:pt idx="1990">
                  <c:v>-0.16747292282830201</c:v>
                </c:pt>
                <c:pt idx="1991">
                  <c:v>-0.33984808942656602</c:v>
                </c:pt>
                <c:pt idx="1992">
                  <c:v>-0.152527118068705</c:v>
                </c:pt>
                <c:pt idx="1993">
                  <c:v>-0.114524697107576</c:v>
                </c:pt>
                <c:pt idx="1994">
                  <c:v>0.198924389241213</c:v>
                </c:pt>
                <c:pt idx="1995">
                  <c:v>0.18819241454438199</c:v>
                </c:pt>
                <c:pt idx="1996">
                  <c:v>-0.116867543890185</c:v>
                </c:pt>
                <c:pt idx="1997">
                  <c:v>0.19381766109190901</c:v>
                </c:pt>
                <c:pt idx="1998">
                  <c:v>0.58212874173970597</c:v>
                </c:pt>
                <c:pt idx="1999">
                  <c:v>-0.17932314653526699</c:v>
                </c:pt>
                <c:pt idx="2000">
                  <c:v>0.40884273024877199</c:v>
                </c:pt>
                <c:pt idx="2001">
                  <c:v>0.18010757787214501</c:v>
                </c:pt>
                <c:pt idx="2002">
                  <c:v>-0.483590688730203</c:v>
                </c:pt>
                <c:pt idx="2003">
                  <c:v>-0.47939462702705399</c:v>
                </c:pt>
                <c:pt idx="2004">
                  <c:v>-0.25349086961651301</c:v>
                </c:pt>
                <c:pt idx="2005">
                  <c:v>-0.19445839779631299</c:v>
                </c:pt>
                <c:pt idx="2006">
                  <c:v>-0.24263050549027601</c:v>
                </c:pt>
                <c:pt idx="2007">
                  <c:v>0.46031911526267599</c:v>
                </c:pt>
                <c:pt idx="2008">
                  <c:v>-0.123057015836154</c:v>
                </c:pt>
                <c:pt idx="2009">
                  <c:v>0.20502744756720101</c:v>
                </c:pt>
                <c:pt idx="2010">
                  <c:v>0.172034668424766</c:v>
                </c:pt>
                <c:pt idx="2011">
                  <c:v>-0.234453167934217</c:v>
                </c:pt>
                <c:pt idx="2012">
                  <c:v>-8.8059220641079503E-2</c:v>
                </c:pt>
                <c:pt idx="2013">
                  <c:v>0.30056768246660498</c:v>
                </c:pt>
                <c:pt idx="2014">
                  <c:v>0.267099789782478</c:v>
                </c:pt>
                <c:pt idx="2015">
                  <c:v>-0.53576355401093301</c:v>
                </c:pt>
                <c:pt idx="2016">
                  <c:v>-0.18268813307423001</c:v>
                </c:pt>
                <c:pt idx="2017">
                  <c:v>-0.31516297734018101</c:v>
                </c:pt>
                <c:pt idx="2018">
                  <c:v>0.26832805682095501</c:v>
                </c:pt>
                <c:pt idx="2019">
                  <c:v>-0.396249872020002</c:v>
                </c:pt>
                <c:pt idx="2020">
                  <c:v>-0.101605006113904</c:v>
                </c:pt>
                <c:pt idx="2021">
                  <c:v>0.133130178263305</c:v>
                </c:pt>
                <c:pt idx="2022">
                  <c:v>-0.14426136204940501</c:v>
                </c:pt>
                <c:pt idx="2023">
                  <c:v>0.161604756803993</c:v>
                </c:pt>
                <c:pt idx="2024">
                  <c:v>0.16748284907720801</c:v>
                </c:pt>
                <c:pt idx="2025">
                  <c:v>0.285133964004049</c:v>
                </c:pt>
                <c:pt idx="2026">
                  <c:v>0.29865275184363299</c:v>
                </c:pt>
                <c:pt idx="2027">
                  <c:v>-0.32061215736370402</c:v>
                </c:pt>
                <c:pt idx="2028">
                  <c:v>-0.32415374377505302</c:v>
                </c:pt>
                <c:pt idx="2029">
                  <c:v>0.36131717666428498</c:v>
                </c:pt>
                <c:pt idx="2030">
                  <c:v>-0.12451254007472801</c:v>
                </c:pt>
                <c:pt idx="2031">
                  <c:v>-0.68032017749545004</c:v>
                </c:pt>
                <c:pt idx="2032">
                  <c:v>1.0932408097152899</c:v>
                </c:pt>
                <c:pt idx="2033">
                  <c:v>-0.128425150771414</c:v>
                </c:pt>
                <c:pt idx="2034">
                  <c:v>0.115912590912143</c:v>
                </c:pt>
                <c:pt idx="2035">
                  <c:v>-0.22862841021577801</c:v>
                </c:pt>
                <c:pt idx="2036">
                  <c:v>0.31112724132896202</c:v>
                </c:pt>
                <c:pt idx="2037">
                  <c:v>0.20687756742939201</c:v>
                </c:pt>
                <c:pt idx="2038">
                  <c:v>-0.17942729480616099</c:v>
                </c:pt>
                <c:pt idx="2039">
                  <c:v>-0.17378456253760799</c:v>
                </c:pt>
                <c:pt idx="2040">
                  <c:v>-0.233568768427173</c:v>
                </c:pt>
                <c:pt idx="2041">
                  <c:v>0.24783636681587601</c:v>
                </c:pt>
                <c:pt idx="2042">
                  <c:v>-0.183045293086426</c:v>
                </c:pt>
                <c:pt idx="2043">
                  <c:v>-0.106571891977363</c:v>
                </c:pt>
                <c:pt idx="2044">
                  <c:v>0.25099206351874298</c:v>
                </c:pt>
                <c:pt idx="2045">
                  <c:v>-0.43931627508466597</c:v>
                </c:pt>
                <c:pt idx="2046">
                  <c:v>-0.157422383937635</c:v>
                </c:pt>
                <c:pt idx="2047">
                  <c:v>-0.23418994241816801</c:v>
                </c:pt>
                <c:pt idx="2048">
                  <c:v>0.17437736003660001</c:v>
                </c:pt>
                <c:pt idx="2049">
                  <c:v>-0.531198446974811</c:v>
                </c:pt>
                <c:pt idx="2050">
                  <c:v>-0.12676711867016599</c:v>
                </c:pt>
                <c:pt idx="2051">
                  <c:v>-0.34543766124177899</c:v>
                </c:pt>
                <c:pt idx="2052">
                  <c:v>0.114324010148144</c:v>
                </c:pt>
                <c:pt idx="2053">
                  <c:v>-0.13521434494457199</c:v>
                </c:pt>
                <c:pt idx="2054">
                  <c:v>-0.181081167114131</c:v>
                </c:pt>
                <c:pt idx="2055">
                  <c:v>-0.171238985829505</c:v>
                </c:pt>
                <c:pt idx="2056">
                  <c:v>-0.145773332546833</c:v>
                </c:pt>
                <c:pt idx="2057">
                  <c:v>7.5080729128156901E-2</c:v>
                </c:pt>
                <c:pt idx="2058">
                  <c:v>-6.0648959139140299E-2</c:v>
                </c:pt>
                <c:pt idx="2059">
                  <c:v>0.20977465183218599</c:v>
                </c:pt>
                <c:pt idx="2060">
                  <c:v>-0.19952824393221799</c:v>
                </c:pt>
                <c:pt idx="2061">
                  <c:v>0.16691694914647701</c:v>
                </c:pt>
                <c:pt idx="2062">
                  <c:v>0.44624418978140801</c:v>
                </c:pt>
                <c:pt idx="2063">
                  <c:v>0.26910698705862901</c:v>
                </c:pt>
                <c:pt idx="2064">
                  <c:v>0.19904895464179201</c:v>
                </c:pt>
                <c:pt idx="2065">
                  <c:v>0.110278306793985</c:v>
                </c:pt>
                <c:pt idx="2066">
                  <c:v>0.15020391970618699</c:v>
                </c:pt>
                <c:pt idx="2067">
                  <c:v>-0.17353287311232199</c:v>
                </c:pt>
                <c:pt idx="2068">
                  <c:v>-0.16540764307926001</c:v>
                </c:pt>
                <c:pt idx="2069">
                  <c:v>-0.42778726217264401</c:v>
                </c:pt>
                <c:pt idx="2070">
                  <c:v>-0.15985094000399999</c:v>
                </c:pt>
                <c:pt idx="2071">
                  <c:v>0.19967913052852801</c:v>
                </c:pt>
                <c:pt idx="2072">
                  <c:v>-0.328127508682235</c:v>
                </c:pt>
                <c:pt idx="2073">
                  <c:v>0.20454410273873899</c:v>
                </c:pt>
                <c:pt idx="2074">
                  <c:v>0.25225488719962902</c:v>
                </c:pt>
                <c:pt idx="2075">
                  <c:v>0.14504582383404099</c:v>
                </c:pt>
                <c:pt idx="2076">
                  <c:v>-0.212323599387261</c:v>
                </c:pt>
                <c:pt idx="2077">
                  <c:v>0.58729819295044705</c:v>
                </c:pt>
                <c:pt idx="2078">
                  <c:v>-0.121936123091857</c:v>
                </c:pt>
                <c:pt idx="2079">
                  <c:v>-0.170955479492132</c:v>
                </c:pt>
                <c:pt idx="2080">
                  <c:v>0.173281245295382</c:v>
                </c:pt>
                <c:pt idx="2081">
                  <c:v>0.18359212076480499</c:v>
                </c:pt>
                <c:pt idx="2082">
                  <c:v>-0.249746104186818</c:v>
                </c:pt>
                <c:pt idx="2083">
                  <c:v>-0.22301222074680899</c:v>
                </c:pt>
                <c:pt idx="2084">
                  <c:v>-0.20643372579267499</c:v>
                </c:pt>
                <c:pt idx="2085">
                  <c:v>0.27206487454837303</c:v>
                </c:pt>
                <c:pt idx="2086">
                  <c:v>-0.34081735398873197</c:v>
                </c:pt>
                <c:pt idx="2087">
                  <c:v>-0.78765337886956599</c:v>
                </c:pt>
                <c:pt idx="2088">
                  <c:v>0.36041489406493799</c:v>
                </c:pt>
                <c:pt idx="2089">
                  <c:v>0.26773916564901301</c:v>
                </c:pt>
                <c:pt idx="2090">
                  <c:v>0.113812376643356</c:v>
                </c:pt>
                <c:pt idx="2091">
                  <c:v>0.30290445062024601</c:v>
                </c:pt>
                <c:pt idx="2092">
                  <c:v>-0.27147672494458802</c:v>
                </c:pt>
                <c:pt idx="2093">
                  <c:v>0.20120714359733499</c:v>
                </c:pt>
                <c:pt idx="2094">
                  <c:v>0.22143282896409999</c:v>
                </c:pt>
                <c:pt idx="2095">
                  <c:v>-0.297841873948614</c:v>
                </c:pt>
                <c:pt idx="2096">
                  <c:v>-0.67232042387551505</c:v>
                </c:pt>
                <c:pt idx="2097">
                  <c:v>0.18440293311995101</c:v>
                </c:pt>
                <c:pt idx="2098">
                  <c:v>0.41506454991695801</c:v>
                </c:pt>
                <c:pt idx="2099">
                  <c:v>-0.11652372647175201</c:v>
                </c:pt>
                <c:pt idx="2100">
                  <c:v>0.30936023439610399</c:v>
                </c:pt>
                <c:pt idx="2101">
                  <c:v>0.29037552229906199</c:v>
                </c:pt>
                <c:pt idx="2102">
                  <c:v>-0.177710518780266</c:v>
                </c:pt>
                <c:pt idx="2103">
                  <c:v>0.13311052268396101</c:v>
                </c:pt>
                <c:pt idx="2104">
                  <c:v>0.14701766059396801</c:v>
                </c:pt>
                <c:pt idx="2105">
                  <c:v>0.17633684716571399</c:v>
                </c:pt>
                <c:pt idx="2106">
                  <c:v>-0.17095473859468799</c:v>
                </c:pt>
                <c:pt idx="2107">
                  <c:v>-0.355718712507407</c:v>
                </c:pt>
                <c:pt idx="2108">
                  <c:v>-0.14887356723251299</c:v>
                </c:pt>
                <c:pt idx="2109">
                  <c:v>-0.21572476314964201</c:v>
                </c:pt>
                <c:pt idx="2110">
                  <c:v>0.23350476851317301</c:v>
                </c:pt>
                <c:pt idx="2111">
                  <c:v>-0.2351019063001</c:v>
                </c:pt>
                <c:pt idx="2112">
                  <c:v>-0.176564270625922</c:v>
                </c:pt>
                <c:pt idx="2113">
                  <c:v>0.54379212847949199</c:v>
                </c:pt>
                <c:pt idx="2114">
                  <c:v>-0.16685347418879401</c:v>
                </c:pt>
                <c:pt idx="2115">
                  <c:v>-0.31116705451726601</c:v>
                </c:pt>
                <c:pt idx="2116">
                  <c:v>-0.511975661194909</c:v>
                </c:pt>
                <c:pt idx="2117">
                  <c:v>-0.25255598669470902</c:v>
                </c:pt>
                <c:pt idx="2118">
                  <c:v>-0.21825580545206899</c:v>
                </c:pt>
                <c:pt idx="2119">
                  <c:v>0.13683216250373001</c:v>
                </c:pt>
                <c:pt idx="2120">
                  <c:v>-0.48396460389743101</c:v>
                </c:pt>
                <c:pt idx="2121">
                  <c:v>-0.33821908228181302</c:v>
                </c:pt>
                <c:pt idx="2122">
                  <c:v>-0.225434101502962</c:v>
                </c:pt>
                <c:pt idx="2123">
                  <c:v>0.34068246521728601</c:v>
                </c:pt>
                <c:pt idx="2124">
                  <c:v>-0.13213768282319699</c:v>
                </c:pt>
                <c:pt idx="2125">
                  <c:v>-0.217538349278981</c:v>
                </c:pt>
                <c:pt idx="2126">
                  <c:v>-0.25627632049479998</c:v>
                </c:pt>
                <c:pt idx="2127">
                  <c:v>0.14346628569384201</c:v>
                </c:pt>
                <c:pt idx="2128">
                  <c:v>0.424724914645629</c:v>
                </c:pt>
                <c:pt idx="2129">
                  <c:v>0.32920886285180001</c:v>
                </c:pt>
                <c:pt idx="2130">
                  <c:v>-0.22796362360427999</c:v>
                </c:pt>
                <c:pt idx="2131">
                  <c:v>0.26089206027886502</c:v>
                </c:pt>
                <c:pt idx="2132">
                  <c:v>-0.15196050095005101</c:v>
                </c:pt>
                <c:pt idx="2133">
                  <c:v>0.36494534821243202</c:v>
                </c:pt>
                <c:pt idx="2134">
                  <c:v>0.172377744372959</c:v>
                </c:pt>
                <c:pt idx="2135">
                  <c:v>0.12208249140310801</c:v>
                </c:pt>
                <c:pt idx="2136">
                  <c:v>-0.123758192290622</c:v>
                </c:pt>
                <c:pt idx="2137">
                  <c:v>9.0321789178189602E-2</c:v>
                </c:pt>
                <c:pt idx="2138">
                  <c:v>0.22896212638558799</c:v>
                </c:pt>
                <c:pt idx="2139">
                  <c:v>0.19088116026375801</c:v>
                </c:pt>
                <c:pt idx="2140">
                  <c:v>-0.22047927353761301</c:v>
                </c:pt>
                <c:pt idx="2141">
                  <c:v>0.184817968031286</c:v>
                </c:pt>
                <c:pt idx="2142">
                  <c:v>0.27639216499091401</c:v>
                </c:pt>
                <c:pt idx="2143">
                  <c:v>-0.30155940652670499</c:v>
                </c:pt>
                <c:pt idx="2144">
                  <c:v>8.7379882246983107E-2</c:v>
                </c:pt>
                <c:pt idx="2145">
                  <c:v>-9.4850456346393996E-2</c:v>
                </c:pt>
                <c:pt idx="2146">
                  <c:v>-0.16499839927576199</c:v>
                </c:pt>
                <c:pt idx="2147">
                  <c:v>-0.33097250653486598</c:v>
                </c:pt>
                <c:pt idx="2148">
                  <c:v>0.30959662469497101</c:v>
                </c:pt>
                <c:pt idx="2149">
                  <c:v>-0.14501614812574401</c:v>
                </c:pt>
                <c:pt idx="2150">
                  <c:v>0.28508298294413897</c:v>
                </c:pt>
                <c:pt idx="2151">
                  <c:v>-8.9043769142269497E-2</c:v>
                </c:pt>
                <c:pt idx="2152">
                  <c:v>-0.154798173454921</c:v>
                </c:pt>
                <c:pt idx="2153">
                  <c:v>0.125970739180675</c:v>
                </c:pt>
                <c:pt idx="2154">
                  <c:v>-0.13053157630853099</c:v>
                </c:pt>
                <c:pt idx="2155">
                  <c:v>0.36982308753091397</c:v>
                </c:pt>
                <c:pt idx="2156">
                  <c:v>-0.691380707757003</c:v>
                </c:pt>
                <c:pt idx="2157">
                  <c:v>-0.254146857046538</c:v>
                </c:pt>
                <c:pt idx="2158">
                  <c:v>0.17132753189625999</c:v>
                </c:pt>
                <c:pt idx="2159">
                  <c:v>-0.12662943844854099</c:v>
                </c:pt>
                <c:pt idx="2160">
                  <c:v>-0.26457615008186097</c:v>
                </c:pt>
                <c:pt idx="2161">
                  <c:v>0.247121397579179</c:v>
                </c:pt>
                <c:pt idx="2162">
                  <c:v>0.61217295971044206</c:v>
                </c:pt>
                <c:pt idx="2163">
                  <c:v>-8.5202722284396598E-2</c:v>
                </c:pt>
                <c:pt idx="2164">
                  <c:v>-0.245066490086739</c:v>
                </c:pt>
                <c:pt idx="2165">
                  <c:v>0.11425201870813</c:v>
                </c:pt>
                <c:pt idx="2166">
                  <c:v>0.13832693316168301</c:v>
                </c:pt>
                <c:pt idx="2167">
                  <c:v>0.28861345686317003</c:v>
                </c:pt>
                <c:pt idx="2168">
                  <c:v>-0.175792212848083</c:v>
                </c:pt>
                <c:pt idx="2169">
                  <c:v>0.16510469037220499</c:v>
                </c:pt>
                <c:pt idx="2170">
                  <c:v>-6.7964959574905795E-2</c:v>
                </c:pt>
                <c:pt idx="2171">
                  <c:v>-0.13068464248334</c:v>
                </c:pt>
                <c:pt idx="2172">
                  <c:v>8.4085329062715902E-2</c:v>
                </c:pt>
                <c:pt idx="2173">
                  <c:v>-0.14996790176428401</c:v>
                </c:pt>
                <c:pt idx="2174">
                  <c:v>-0.26135443378086398</c:v>
                </c:pt>
                <c:pt idx="2175">
                  <c:v>0.159951945737902</c:v>
                </c:pt>
                <c:pt idx="2176">
                  <c:v>-0.29105066671256202</c:v>
                </c:pt>
                <c:pt idx="2177">
                  <c:v>-0.156141790143563</c:v>
                </c:pt>
                <c:pt idx="2178">
                  <c:v>0.167763327834966</c:v>
                </c:pt>
                <c:pt idx="2179">
                  <c:v>-8.56239531090002E-2</c:v>
                </c:pt>
                <c:pt idx="2180">
                  <c:v>0.45365346787766703</c:v>
                </c:pt>
                <c:pt idx="2181">
                  <c:v>0.33609237346896098</c:v>
                </c:pt>
                <c:pt idx="2182">
                  <c:v>-0.162588448619151</c:v>
                </c:pt>
                <c:pt idx="2183">
                  <c:v>0.13708545924474899</c:v>
                </c:pt>
                <c:pt idx="2184">
                  <c:v>-0.23994996640847799</c:v>
                </c:pt>
                <c:pt idx="2185">
                  <c:v>0.223146127961309</c:v>
                </c:pt>
                <c:pt idx="2186">
                  <c:v>-5.8880021188504598E-2</c:v>
                </c:pt>
                <c:pt idx="2187">
                  <c:v>0.23791210440251301</c:v>
                </c:pt>
                <c:pt idx="2188">
                  <c:v>-0.10348396240551901</c:v>
                </c:pt>
                <c:pt idx="2189">
                  <c:v>0.17425799997695299</c:v>
                </c:pt>
                <c:pt idx="2190">
                  <c:v>0.25906891829880102</c:v>
                </c:pt>
                <c:pt idx="2191">
                  <c:v>0.19012712728133599</c:v>
                </c:pt>
                <c:pt idx="2192">
                  <c:v>0.53968365631022397</c:v>
                </c:pt>
                <c:pt idx="2193">
                  <c:v>-0.232957066976267</c:v>
                </c:pt>
                <c:pt idx="2194">
                  <c:v>-0.24261378048444299</c:v>
                </c:pt>
                <c:pt idx="2195">
                  <c:v>0.48832931756150699</c:v>
                </c:pt>
                <c:pt idx="2196">
                  <c:v>-0.29093841542438598</c:v>
                </c:pt>
                <c:pt idx="2197">
                  <c:v>-0.20000558304024299</c:v>
                </c:pt>
                <c:pt idx="2198">
                  <c:v>-0.25895972121390198</c:v>
                </c:pt>
                <c:pt idx="2199">
                  <c:v>0.43612220671794699</c:v>
                </c:pt>
                <c:pt idx="2200">
                  <c:v>-0.266269217390119</c:v>
                </c:pt>
                <c:pt idx="2201">
                  <c:v>0.24865577582776899</c:v>
                </c:pt>
                <c:pt idx="2202">
                  <c:v>0.42565512170132802</c:v>
                </c:pt>
                <c:pt idx="2203">
                  <c:v>0.43142815554604802</c:v>
                </c:pt>
                <c:pt idx="2204">
                  <c:v>0.16578170363254499</c:v>
                </c:pt>
                <c:pt idx="2205">
                  <c:v>-0.123317729067885</c:v>
                </c:pt>
                <c:pt idx="2206">
                  <c:v>-0.18511961947032801</c:v>
                </c:pt>
                <c:pt idx="2207">
                  <c:v>-0.17909355596944701</c:v>
                </c:pt>
                <c:pt idx="2208">
                  <c:v>-9.7188141872111306E-2</c:v>
                </c:pt>
                <c:pt idx="2209">
                  <c:v>0.16782192969227999</c:v>
                </c:pt>
                <c:pt idx="2210">
                  <c:v>-0.30606805740445098</c:v>
                </c:pt>
                <c:pt idx="2211">
                  <c:v>-6.8815812287766898E-2</c:v>
                </c:pt>
                <c:pt idx="2212">
                  <c:v>0.152495066963173</c:v>
                </c:pt>
                <c:pt idx="2213">
                  <c:v>-0.20184318250112199</c:v>
                </c:pt>
                <c:pt idx="2214">
                  <c:v>-0.12025807799230701</c:v>
                </c:pt>
                <c:pt idx="2215">
                  <c:v>-0.14772861439714099</c:v>
                </c:pt>
                <c:pt idx="2216">
                  <c:v>-0.29220994391774902</c:v>
                </c:pt>
                <c:pt idx="2217">
                  <c:v>0.14785529431173899</c:v>
                </c:pt>
                <c:pt idx="2218">
                  <c:v>0.25234963744171202</c:v>
                </c:pt>
                <c:pt idx="2219">
                  <c:v>-5.0540730671572401E-2</c:v>
                </c:pt>
                <c:pt idx="2220">
                  <c:v>0.28747956299428501</c:v>
                </c:pt>
                <c:pt idx="2221">
                  <c:v>-0.14949397683218499</c:v>
                </c:pt>
                <c:pt idx="2222">
                  <c:v>6.6767923128463899E-2</c:v>
                </c:pt>
                <c:pt idx="2223">
                  <c:v>0.12655451083921199</c:v>
                </c:pt>
                <c:pt idx="2224">
                  <c:v>0.19414171545202599</c:v>
                </c:pt>
                <c:pt idx="2225">
                  <c:v>0.20295665708935301</c:v>
                </c:pt>
                <c:pt idx="2226">
                  <c:v>0.16767939308704799</c:v>
                </c:pt>
                <c:pt idx="2227">
                  <c:v>-0.85604496621388604</c:v>
                </c:pt>
                <c:pt idx="2228">
                  <c:v>8.6520083301123304E-2</c:v>
                </c:pt>
                <c:pt idx="2229">
                  <c:v>0.201053457314394</c:v>
                </c:pt>
                <c:pt idx="2230">
                  <c:v>0.191270674395282</c:v>
                </c:pt>
                <c:pt idx="2231">
                  <c:v>0.121852678060825</c:v>
                </c:pt>
                <c:pt idx="2232">
                  <c:v>0.18545006569153799</c:v>
                </c:pt>
                <c:pt idx="2233">
                  <c:v>5.1530878030247702E-2</c:v>
                </c:pt>
                <c:pt idx="2234">
                  <c:v>0.19989834247639399</c:v>
                </c:pt>
                <c:pt idx="2235">
                  <c:v>0.559341395245745</c:v>
                </c:pt>
                <c:pt idx="2236">
                  <c:v>-0.20701678232693099</c:v>
                </c:pt>
                <c:pt idx="2237">
                  <c:v>0.29374042500685499</c:v>
                </c:pt>
                <c:pt idx="2238">
                  <c:v>-0.33958939317593101</c:v>
                </c:pt>
                <c:pt idx="2239">
                  <c:v>0.210284286744395</c:v>
                </c:pt>
                <c:pt idx="2240">
                  <c:v>-0.185235813102754</c:v>
                </c:pt>
                <c:pt idx="2241">
                  <c:v>0.30689557530647998</c:v>
                </c:pt>
                <c:pt idx="2242">
                  <c:v>-0.23815817618468099</c:v>
                </c:pt>
                <c:pt idx="2243">
                  <c:v>0.124159145124753</c:v>
                </c:pt>
                <c:pt idx="2244">
                  <c:v>0.149417482503099</c:v>
                </c:pt>
                <c:pt idx="2245">
                  <c:v>-0.25499422269775601</c:v>
                </c:pt>
                <c:pt idx="2246">
                  <c:v>0.65931421870175</c:v>
                </c:pt>
                <c:pt idx="2247">
                  <c:v>-0.297597420799805</c:v>
                </c:pt>
                <c:pt idx="2248">
                  <c:v>0.18679346996031601</c:v>
                </c:pt>
                <c:pt idx="2249">
                  <c:v>0.28219890609926201</c:v>
                </c:pt>
                <c:pt idx="2250">
                  <c:v>-0.13075584763187101</c:v>
                </c:pt>
                <c:pt idx="2251">
                  <c:v>-0.16375359263157699</c:v>
                </c:pt>
                <c:pt idx="2252">
                  <c:v>0.262560634251152</c:v>
                </c:pt>
                <c:pt idx="2253">
                  <c:v>0.159785093409786</c:v>
                </c:pt>
                <c:pt idx="2254">
                  <c:v>-0.17804712126108699</c:v>
                </c:pt>
                <c:pt idx="2255">
                  <c:v>-0.16926980357183499</c:v>
                </c:pt>
                <c:pt idx="2256">
                  <c:v>0.34945722630570603</c:v>
                </c:pt>
                <c:pt idx="2257">
                  <c:v>0.21771849587778599</c:v>
                </c:pt>
                <c:pt idx="2258">
                  <c:v>0.450168446931488</c:v>
                </c:pt>
                <c:pt idx="2259">
                  <c:v>-0.20947019187875901</c:v>
                </c:pt>
                <c:pt idx="2260">
                  <c:v>0.24746900779870301</c:v>
                </c:pt>
                <c:pt idx="2261">
                  <c:v>0.28073011536576198</c:v>
                </c:pt>
                <c:pt idx="2262">
                  <c:v>0.19964810446060999</c:v>
                </c:pt>
                <c:pt idx="2263">
                  <c:v>0.14893940259517199</c:v>
                </c:pt>
                <c:pt idx="2264">
                  <c:v>0.244741760696459</c:v>
                </c:pt>
                <c:pt idx="2265">
                  <c:v>-0.135740651671169</c:v>
                </c:pt>
                <c:pt idx="2266">
                  <c:v>0.287948743134601</c:v>
                </c:pt>
                <c:pt idx="2267">
                  <c:v>-0.107140364683195</c:v>
                </c:pt>
                <c:pt idx="2268">
                  <c:v>7.63364732570566E-2</c:v>
                </c:pt>
                <c:pt idx="2269">
                  <c:v>0.35260102664169402</c:v>
                </c:pt>
                <c:pt idx="2270">
                  <c:v>0.203533503968504</c:v>
                </c:pt>
                <c:pt idx="2271">
                  <c:v>0.13083132587648999</c:v>
                </c:pt>
                <c:pt idx="2272">
                  <c:v>0.20099162056015599</c:v>
                </c:pt>
                <c:pt idx="2273">
                  <c:v>-0.164820166195212</c:v>
                </c:pt>
                <c:pt idx="2274">
                  <c:v>-0.50820609304252995</c:v>
                </c:pt>
                <c:pt idx="2275">
                  <c:v>7.4655022928939996E-2</c:v>
                </c:pt>
                <c:pt idx="2276">
                  <c:v>0.29708200915661498</c:v>
                </c:pt>
                <c:pt idx="2277">
                  <c:v>0.176734900356501</c:v>
                </c:pt>
                <c:pt idx="2278">
                  <c:v>-0.15624761704826601</c:v>
                </c:pt>
                <c:pt idx="2279">
                  <c:v>0.39416261776170902</c:v>
                </c:pt>
                <c:pt idx="2280">
                  <c:v>-6.4279184682443896E-2</c:v>
                </c:pt>
                <c:pt idx="2281">
                  <c:v>0.19702292684226599</c:v>
                </c:pt>
                <c:pt idx="2282">
                  <c:v>-0.11205365590736301</c:v>
                </c:pt>
                <c:pt idx="2283">
                  <c:v>-0.122064154599219</c:v>
                </c:pt>
                <c:pt idx="2284">
                  <c:v>0.186835092984276</c:v>
                </c:pt>
                <c:pt idx="2285">
                  <c:v>0.34765256045161103</c:v>
                </c:pt>
                <c:pt idx="2286">
                  <c:v>0.139349035295843</c:v>
                </c:pt>
                <c:pt idx="2287">
                  <c:v>0.30108476037822002</c:v>
                </c:pt>
                <c:pt idx="2288">
                  <c:v>-0.25557587250807801</c:v>
                </c:pt>
                <c:pt idx="2289">
                  <c:v>0.21053013842371801</c:v>
                </c:pt>
                <c:pt idx="2290">
                  <c:v>-0.147501217594045</c:v>
                </c:pt>
                <c:pt idx="2291">
                  <c:v>0.39727512219727301</c:v>
                </c:pt>
                <c:pt idx="2292">
                  <c:v>0.273638472337631</c:v>
                </c:pt>
                <c:pt idx="2293">
                  <c:v>-0.14684963165743201</c:v>
                </c:pt>
                <c:pt idx="2294">
                  <c:v>-0.21792755894645799</c:v>
                </c:pt>
                <c:pt idx="2295">
                  <c:v>-0.25059108249683099</c:v>
                </c:pt>
                <c:pt idx="2296">
                  <c:v>-0.16747657587902701</c:v>
                </c:pt>
                <c:pt idx="2297">
                  <c:v>0.60528746233410502</c:v>
                </c:pt>
                <c:pt idx="2298">
                  <c:v>-0.26136365396796302</c:v>
                </c:pt>
                <c:pt idx="2299">
                  <c:v>0.37249462145745499</c:v>
                </c:pt>
                <c:pt idx="2300">
                  <c:v>0.149494864362643</c:v>
                </c:pt>
                <c:pt idx="2301">
                  <c:v>0.13190653337246799</c:v>
                </c:pt>
                <c:pt idx="2302">
                  <c:v>6.1362725603518201E-2</c:v>
                </c:pt>
                <c:pt idx="2303">
                  <c:v>-0.148567287436559</c:v>
                </c:pt>
                <c:pt idx="2304">
                  <c:v>0.365157321368072</c:v>
                </c:pt>
                <c:pt idx="2305">
                  <c:v>8.6337429799564797E-2</c:v>
                </c:pt>
                <c:pt idx="2306">
                  <c:v>-0.27798518935243999</c:v>
                </c:pt>
                <c:pt idx="2307">
                  <c:v>0.161166827515484</c:v>
                </c:pt>
                <c:pt idx="2308">
                  <c:v>8.9563690492662204E-2</c:v>
                </c:pt>
                <c:pt idx="2309">
                  <c:v>-0.113781388182631</c:v>
                </c:pt>
                <c:pt idx="2310">
                  <c:v>-0.27396404499184601</c:v>
                </c:pt>
                <c:pt idx="2311">
                  <c:v>-0.452918864447656</c:v>
                </c:pt>
                <c:pt idx="2312">
                  <c:v>-0.120441362442974</c:v>
                </c:pt>
                <c:pt idx="2313">
                  <c:v>0.133964671529436</c:v>
                </c:pt>
                <c:pt idx="2314">
                  <c:v>0.12923815548359899</c:v>
                </c:pt>
                <c:pt idx="2315">
                  <c:v>0.50213706466067598</c:v>
                </c:pt>
                <c:pt idx="2316">
                  <c:v>-0.24671868438908401</c:v>
                </c:pt>
                <c:pt idx="2317">
                  <c:v>-7.1194388957506696E-2</c:v>
                </c:pt>
                <c:pt idx="2318">
                  <c:v>-0.43635932041666697</c:v>
                </c:pt>
                <c:pt idx="2319">
                  <c:v>0.123072148814084</c:v>
                </c:pt>
                <c:pt idx="2320">
                  <c:v>-0.31071550395086001</c:v>
                </c:pt>
                <c:pt idx="2321">
                  <c:v>0.15902240940626999</c:v>
                </c:pt>
                <c:pt idx="2322">
                  <c:v>-0.13872169571353399</c:v>
                </c:pt>
                <c:pt idx="2323">
                  <c:v>-7.2067370417647603E-2</c:v>
                </c:pt>
                <c:pt idx="2324">
                  <c:v>-0.277926450693954</c:v>
                </c:pt>
                <c:pt idx="2325">
                  <c:v>0.24301472284418699</c:v>
                </c:pt>
                <c:pt idx="2326">
                  <c:v>0.40114058507295097</c:v>
                </c:pt>
                <c:pt idx="2327">
                  <c:v>0.145555219154378</c:v>
                </c:pt>
                <c:pt idx="2328">
                  <c:v>-0.11360684546786699</c:v>
                </c:pt>
                <c:pt idx="2329">
                  <c:v>0.151742859836769</c:v>
                </c:pt>
                <c:pt idx="2330">
                  <c:v>0.36303559677521902</c:v>
                </c:pt>
                <c:pt idx="2331">
                  <c:v>-6.2772342402261594E-2</c:v>
                </c:pt>
                <c:pt idx="2332">
                  <c:v>-0.34545275571087403</c:v>
                </c:pt>
                <c:pt idx="2333">
                  <c:v>0.20001838436632299</c:v>
                </c:pt>
                <c:pt idx="2334">
                  <c:v>-0.47187845928246103</c:v>
                </c:pt>
                <c:pt idx="2335">
                  <c:v>-0.27930501076139302</c:v>
                </c:pt>
                <c:pt idx="2336">
                  <c:v>-0.31388261824771202</c:v>
                </c:pt>
                <c:pt idx="2337">
                  <c:v>0.36524228436903799</c:v>
                </c:pt>
                <c:pt idx="2338">
                  <c:v>-0.273398660115933</c:v>
                </c:pt>
                <c:pt idx="2339">
                  <c:v>0.16114896497993</c:v>
                </c:pt>
                <c:pt idx="2340">
                  <c:v>-0.26113465991789903</c:v>
                </c:pt>
                <c:pt idx="2341">
                  <c:v>-1.0394943915412329</c:v>
                </c:pt>
                <c:pt idx="2342">
                  <c:v>0.104109196815011</c:v>
                </c:pt>
                <c:pt idx="2343">
                  <c:v>0.26514170700282502</c:v>
                </c:pt>
                <c:pt idx="2344">
                  <c:v>-5.3110512917900497E-2</c:v>
                </c:pt>
                <c:pt idx="2345">
                  <c:v>-0.15995162691050699</c:v>
                </c:pt>
                <c:pt idx="2346">
                  <c:v>-0.41594554917203702</c:v>
                </c:pt>
                <c:pt idx="2347">
                  <c:v>-0.115474875463242</c:v>
                </c:pt>
                <c:pt idx="2348">
                  <c:v>-9.6913375879677299E-2</c:v>
                </c:pt>
                <c:pt idx="2349">
                  <c:v>9.3798528499568504E-2</c:v>
                </c:pt>
                <c:pt idx="2350">
                  <c:v>0.32766572667648203</c:v>
                </c:pt>
                <c:pt idx="2351">
                  <c:v>-8.7235684192869103E-2</c:v>
                </c:pt>
                <c:pt idx="2352">
                  <c:v>-9.2615960314698598E-2</c:v>
                </c:pt>
                <c:pt idx="2353">
                  <c:v>-0.119147150859085</c:v>
                </c:pt>
                <c:pt idx="2354">
                  <c:v>0.15152592059535699</c:v>
                </c:pt>
                <c:pt idx="2355">
                  <c:v>-5.2438270699329402E-2</c:v>
                </c:pt>
                <c:pt idx="2356">
                  <c:v>0.36451641414179797</c:v>
                </c:pt>
                <c:pt idx="2357">
                  <c:v>0.176150980716447</c:v>
                </c:pt>
                <c:pt idx="2358">
                  <c:v>0.16422407475930301</c:v>
                </c:pt>
                <c:pt idx="2359">
                  <c:v>4.8199685440429303E-2</c:v>
                </c:pt>
                <c:pt idx="2360">
                  <c:v>0.12687977078662399</c:v>
                </c:pt>
                <c:pt idx="2361">
                  <c:v>0.21186444922575401</c:v>
                </c:pt>
                <c:pt idx="2362">
                  <c:v>-8.70081771948088E-2</c:v>
                </c:pt>
                <c:pt idx="2363">
                  <c:v>-0.16456804666392</c:v>
                </c:pt>
                <c:pt idx="2364">
                  <c:v>0.52802849531992002</c:v>
                </c:pt>
                <c:pt idx="2365">
                  <c:v>-0.14000934300482001</c:v>
                </c:pt>
                <c:pt idx="2366">
                  <c:v>-0.327781123922324</c:v>
                </c:pt>
                <c:pt idx="2367">
                  <c:v>0.11750676662633</c:v>
                </c:pt>
                <c:pt idx="2368">
                  <c:v>-0.151464795161147</c:v>
                </c:pt>
                <c:pt idx="2369">
                  <c:v>-0.31636344940822397</c:v>
                </c:pt>
                <c:pt idx="2370">
                  <c:v>0.16196171480193</c:v>
                </c:pt>
                <c:pt idx="2371">
                  <c:v>0.14895644682978099</c:v>
                </c:pt>
                <c:pt idx="2372">
                  <c:v>0.19737237966523299</c:v>
                </c:pt>
                <c:pt idx="2373">
                  <c:v>0.122249755488645</c:v>
                </c:pt>
                <c:pt idx="2374">
                  <c:v>-0.33653757256148298</c:v>
                </c:pt>
                <c:pt idx="2375">
                  <c:v>0.15481999409657701</c:v>
                </c:pt>
                <c:pt idx="2376">
                  <c:v>-6.1647472525584099E-2</c:v>
                </c:pt>
                <c:pt idx="2377">
                  <c:v>-0.13889575478439001</c:v>
                </c:pt>
                <c:pt idx="2378">
                  <c:v>-0.34904601124379198</c:v>
                </c:pt>
                <c:pt idx="2379">
                  <c:v>0.28232374673535399</c:v>
                </c:pt>
                <c:pt idx="2380">
                  <c:v>-0.46749744487279499</c:v>
                </c:pt>
                <c:pt idx="2381">
                  <c:v>-0.10893640557312501</c:v>
                </c:pt>
                <c:pt idx="2382">
                  <c:v>-0.26975964941345199</c:v>
                </c:pt>
                <c:pt idx="2383">
                  <c:v>0.227738100726323</c:v>
                </c:pt>
                <c:pt idx="2384">
                  <c:v>-0.436128272166316</c:v>
                </c:pt>
                <c:pt idx="2385">
                  <c:v>0.19601410612749601</c:v>
                </c:pt>
                <c:pt idx="2386">
                  <c:v>-0.148510286663812</c:v>
                </c:pt>
                <c:pt idx="2387">
                  <c:v>-0.12383075969040901</c:v>
                </c:pt>
                <c:pt idx="2388">
                  <c:v>0.143744627329806</c:v>
                </c:pt>
                <c:pt idx="2389">
                  <c:v>0.127311687848707</c:v>
                </c:pt>
                <c:pt idx="2390">
                  <c:v>-0.151967015897533</c:v>
                </c:pt>
                <c:pt idx="2391">
                  <c:v>-0.25452806929713601</c:v>
                </c:pt>
                <c:pt idx="2392">
                  <c:v>4.9739321329070503E-2</c:v>
                </c:pt>
                <c:pt idx="2393">
                  <c:v>0.23463362593050399</c:v>
                </c:pt>
                <c:pt idx="2394">
                  <c:v>0.31727265232316298</c:v>
                </c:pt>
                <c:pt idx="2395">
                  <c:v>0.17487207798837301</c:v>
                </c:pt>
                <c:pt idx="2396">
                  <c:v>0.18317791413707299</c:v>
                </c:pt>
                <c:pt idx="2397">
                  <c:v>0.13134862301724601</c:v>
                </c:pt>
                <c:pt idx="2398">
                  <c:v>0.19876234024131201</c:v>
                </c:pt>
                <c:pt idx="2399">
                  <c:v>0.150925032699992</c:v>
                </c:pt>
                <c:pt idx="2400">
                  <c:v>0.21268573628402501</c:v>
                </c:pt>
                <c:pt idx="2401">
                  <c:v>-0.12821959534532801</c:v>
                </c:pt>
                <c:pt idx="2402">
                  <c:v>0.14110084316857399</c:v>
                </c:pt>
                <c:pt idx="2403">
                  <c:v>0.12757304068502401</c:v>
                </c:pt>
                <c:pt idx="2404">
                  <c:v>0.24308483883724699</c:v>
                </c:pt>
                <c:pt idx="2405">
                  <c:v>7.2556074715164703E-2</c:v>
                </c:pt>
                <c:pt idx="2406">
                  <c:v>0.35171045575141802</c:v>
                </c:pt>
                <c:pt idx="2407">
                  <c:v>-0.113003970407258</c:v>
                </c:pt>
                <c:pt idx="2408">
                  <c:v>-0.217643865123473</c:v>
                </c:pt>
                <c:pt idx="2409">
                  <c:v>-0.13338401877247899</c:v>
                </c:pt>
                <c:pt idx="2410">
                  <c:v>-0.198309847065924</c:v>
                </c:pt>
                <c:pt idx="2411">
                  <c:v>0.20913786115012101</c:v>
                </c:pt>
                <c:pt idx="2412">
                  <c:v>0.20866862119582399</c:v>
                </c:pt>
                <c:pt idx="2413">
                  <c:v>-0.15253911977027801</c:v>
                </c:pt>
                <c:pt idx="2414">
                  <c:v>0.19738102537273799</c:v>
                </c:pt>
                <c:pt idx="2415">
                  <c:v>0.15041081869867901</c:v>
                </c:pt>
                <c:pt idx="2416">
                  <c:v>-0.30162209075106899</c:v>
                </c:pt>
                <c:pt idx="2417">
                  <c:v>0.18951032025002801</c:v>
                </c:pt>
                <c:pt idx="2418">
                  <c:v>0.328485780960315</c:v>
                </c:pt>
                <c:pt idx="2419">
                  <c:v>0.40947341437006801</c:v>
                </c:pt>
                <c:pt idx="2420">
                  <c:v>-0.34181335831892601</c:v>
                </c:pt>
                <c:pt idx="2421">
                  <c:v>9.7315466776296294E-2</c:v>
                </c:pt>
                <c:pt idx="2422">
                  <c:v>0.21678141217939201</c:v>
                </c:pt>
                <c:pt idx="2423">
                  <c:v>-0.106723959585868</c:v>
                </c:pt>
                <c:pt idx="2424">
                  <c:v>0.232509591616091</c:v>
                </c:pt>
                <c:pt idx="2425">
                  <c:v>-0.257694690872529</c:v>
                </c:pt>
                <c:pt idx="2426">
                  <c:v>0.141833019829055</c:v>
                </c:pt>
                <c:pt idx="2427">
                  <c:v>0.131288317646124</c:v>
                </c:pt>
                <c:pt idx="2428">
                  <c:v>0.44059830540801898</c:v>
                </c:pt>
                <c:pt idx="2429">
                  <c:v>-0.41444107579309902</c:v>
                </c:pt>
                <c:pt idx="2430">
                  <c:v>-0.26694534142482401</c:v>
                </c:pt>
                <c:pt idx="2431">
                  <c:v>-0.24858242444110901</c:v>
                </c:pt>
                <c:pt idx="2432">
                  <c:v>0.20579867382144201</c:v>
                </c:pt>
                <c:pt idx="2433">
                  <c:v>0.252457394213843</c:v>
                </c:pt>
                <c:pt idx="2434">
                  <c:v>0.13122742527449299</c:v>
                </c:pt>
                <c:pt idx="2435">
                  <c:v>0.142750456198321</c:v>
                </c:pt>
                <c:pt idx="2436">
                  <c:v>-0.179953787769985</c:v>
                </c:pt>
                <c:pt idx="2437">
                  <c:v>0.26620654168681501</c:v>
                </c:pt>
                <c:pt idx="2438">
                  <c:v>-0.42095540094457301</c:v>
                </c:pt>
                <c:pt idx="2439">
                  <c:v>-9.2912775637174802E-2</c:v>
                </c:pt>
                <c:pt idx="2440">
                  <c:v>0.146009073416242</c:v>
                </c:pt>
                <c:pt idx="2441">
                  <c:v>-0.28879408904976001</c:v>
                </c:pt>
                <c:pt idx="2442">
                  <c:v>0.29092121875017501</c:v>
                </c:pt>
                <c:pt idx="2443">
                  <c:v>0.182697811590774</c:v>
                </c:pt>
                <c:pt idx="2444">
                  <c:v>-0.17865963556067699</c:v>
                </c:pt>
                <c:pt idx="2445">
                  <c:v>-0.13306122661598599</c:v>
                </c:pt>
                <c:pt idx="2446">
                  <c:v>0.110945693719781</c:v>
                </c:pt>
                <c:pt idx="2447">
                  <c:v>-0.31488951745819899</c:v>
                </c:pt>
                <c:pt idx="2448">
                  <c:v>0.15885686362034401</c:v>
                </c:pt>
                <c:pt idx="2449">
                  <c:v>-0.155612242223827</c:v>
                </c:pt>
                <c:pt idx="2450">
                  <c:v>0.107325111671579</c:v>
                </c:pt>
                <c:pt idx="2451">
                  <c:v>0.12470965198306699</c:v>
                </c:pt>
                <c:pt idx="2452">
                  <c:v>0.12073865660474201</c:v>
                </c:pt>
                <c:pt idx="2453">
                  <c:v>0.140962211244718</c:v>
                </c:pt>
                <c:pt idx="2454">
                  <c:v>-7.9612078551005702E-2</c:v>
                </c:pt>
                <c:pt idx="2455">
                  <c:v>-0.15337678934481699</c:v>
                </c:pt>
                <c:pt idx="2456">
                  <c:v>0.215839644633852</c:v>
                </c:pt>
                <c:pt idx="2457">
                  <c:v>-0.13447055258417601</c:v>
                </c:pt>
                <c:pt idx="2458">
                  <c:v>0.34564851870517199</c:v>
                </c:pt>
                <c:pt idx="2459">
                  <c:v>-0.24434063829525199</c:v>
                </c:pt>
                <c:pt idx="2460">
                  <c:v>0.18792044688711601</c:v>
                </c:pt>
                <c:pt idx="2461">
                  <c:v>0.33708136660127103</c:v>
                </c:pt>
                <c:pt idx="2462">
                  <c:v>-0.13482533572501901</c:v>
                </c:pt>
                <c:pt idx="2463">
                  <c:v>-0.11897461407217</c:v>
                </c:pt>
                <c:pt idx="2464">
                  <c:v>-8.3187418443070205E-2</c:v>
                </c:pt>
                <c:pt idx="2465">
                  <c:v>-0.119940006349849</c:v>
                </c:pt>
                <c:pt idx="2466">
                  <c:v>-0.373310979699012</c:v>
                </c:pt>
                <c:pt idx="2467">
                  <c:v>-0.33855860109589297</c:v>
                </c:pt>
                <c:pt idx="2468">
                  <c:v>-8.1886700371335594E-2</c:v>
                </c:pt>
                <c:pt idx="2469">
                  <c:v>-0.341482961732202</c:v>
                </c:pt>
                <c:pt idx="2470">
                  <c:v>-0.205576866684195</c:v>
                </c:pt>
                <c:pt idx="2471">
                  <c:v>-0.39065102056727202</c:v>
                </c:pt>
                <c:pt idx="2472">
                  <c:v>0.135845202781401</c:v>
                </c:pt>
                <c:pt idx="2473">
                  <c:v>0.26881914427034598</c:v>
                </c:pt>
                <c:pt idx="2474">
                  <c:v>0.41730272615671399</c:v>
                </c:pt>
                <c:pt idx="2475">
                  <c:v>0.27783028112883701</c:v>
                </c:pt>
                <c:pt idx="2476">
                  <c:v>-0.12197753227359701</c:v>
                </c:pt>
                <c:pt idx="2477">
                  <c:v>7.6768739121132107E-2</c:v>
                </c:pt>
                <c:pt idx="2478">
                  <c:v>-8.9268001845431905E-2</c:v>
                </c:pt>
                <c:pt idx="2479">
                  <c:v>0.149427254585068</c:v>
                </c:pt>
                <c:pt idx="2480">
                  <c:v>-0.173562555066618</c:v>
                </c:pt>
                <c:pt idx="2481">
                  <c:v>-0.19761784883879999</c:v>
                </c:pt>
                <c:pt idx="2482">
                  <c:v>7.5129338667170101E-2</c:v>
                </c:pt>
                <c:pt idx="2483">
                  <c:v>-0.122376675438864</c:v>
                </c:pt>
                <c:pt idx="2484">
                  <c:v>0.156956437994169</c:v>
                </c:pt>
                <c:pt idx="2485">
                  <c:v>-0.526878747684281</c:v>
                </c:pt>
                <c:pt idx="2486">
                  <c:v>-0.320857839232983</c:v>
                </c:pt>
                <c:pt idx="2487">
                  <c:v>0.16352527493324501</c:v>
                </c:pt>
                <c:pt idx="2488">
                  <c:v>-0.22658162440798599</c:v>
                </c:pt>
                <c:pt idx="2489">
                  <c:v>-9.0062239309180697E-2</c:v>
                </c:pt>
                <c:pt idx="2490">
                  <c:v>-0.17037374747442299</c:v>
                </c:pt>
                <c:pt idx="2491">
                  <c:v>-0.25413627854862297</c:v>
                </c:pt>
                <c:pt idx="2492">
                  <c:v>-0.13877620050914</c:v>
                </c:pt>
                <c:pt idx="2493">
                  <c:v>-0.114037790946908</c:v>
                </c:pt>
                <c:pt idx="2494">
                  <c:v>-0.17342423704989501</c:v>
                </c:pt>
                <c:pt idx="2495">
                  <c:v>0.124170771703098</c:v>
                </c:pt>
                <c:pt idx="2496">
                  <c:v>-0.44116588114581001</c:v>
                </c:pt>
                <c:pt idx="2497">
                  <c:v>-0.153777551312759</c:v>
                </c:pt>
                <c:pt idx="2498">
                  <c:v>-0.368926174680832</c:v>
                </c:pt>
                <c:pt idx="2499">
                  <c:v>0.191030454946918</c:v>
                </c:pt>
                <c:pt idx="2500">
                  <c:v>0.11712343495432</c:v>
                </c:pt>
                <c:pt idx="2501">
                  <c:v>0.108007431105781</c:v>
                </c:pt>
                <c:pt idx="2502">
                  <c:v>-0.23437785206169201</c:v>
                </c:pt>
                <c:pt idx="2503">
                  <c:v>0.17975615397631201</c:v>
                </c:pt>
                <c:pt idx="2504">
                  <c:v>0.13252986420118101</c:v>
                </c:pt>
                <c:pt idx="2505">
                  <c:v>0.20095889287348001</c:v>
                </c:pt>
                <c:pt idx="2506">
                  <c:v>9.6653665323403304E-2</c:v>
                </c:pt>
                <c:pt idx="2507">
                  <c:v>-0.16561735704063099</c:v>
                </c:pt>
                <c:pt idx="2508">
                  <c:v>0.103476186873319</c:v>
                </c:pt>
                <c:pt idx="2509">
                  <c:v>0.29175923018544198</c:v>
                </c:pt>
                <c:pt idx="2510">
                  <c:v>0.164873162742872</c:v>
                </c:pt>
                <c:pt idx="2511">
                  <c:v>-0.10319742614347099</c:v>
                </c:pt>
                <c:pt idx="2512">
                  <c:v>0.117570496624801</c:v>
                </c:pt>
                <c:pt idx="2513">
                  <c:v>-0.24058895779399</c:v>
                </c:pt>
                <c:pt idx="2514">
                  <c:v>-0.34618122700102499</c:v>
                </c:pt>
                <c:pt idx="2515">
                  <c:v>-0.200237095049486</c:v>
                </c:pt>
                <c:pt idx="2516">
                  <c:v>0.150226874484125</c:v>
                </c:pt>
                <c:pt idx="2517">
                  <c:v>-9.4985621472859105E-2</c:v>
                </c:pt>
                <c:pt idx="2518">
                  <c:v>-0.43318470100447598</c:v>
                </c:pt>
                <c:pt idx="2519">
                  <c:v>0.15043135261628199</c:v>
                </c:pt>
                <c:pt idx="2520">
                  <c:v>0.40617478353545899</c:v>
                </c:pt>
                <c:pt idx="2521">
                  <c:v>0.14270938063521199</c:v>
                </c:pt>
                <c:pt idx="2522">
                  <c:v>-0.30026159575954903</c:v>
                </c:pt>
                <c:pt idx="2523">
                  <c:v>0.21809469909131299</c:v>
                </c:pt>
                <c:pt idx="2524">
                  <c:v>0.164813092408922</c:v>
                </c:pt>
                <c:pt idx="2525">
                  <c:v>9.4158142182791907E-2</c:v>
                </c:pt>
                <c:pt idx="2526">
                  <c:v>0.173923013199623</c:v>
                </c:pt>
                <c:pt idx="2527">
                  <c:v>0.127360342304602</c:v>
                </c:pt>
                <c:pt idx="2528">
                  <c:v>0.14113958521122999</c:v>
                </c:pt>
                <c:pt idx="2529">
                  <c:v>0.10828865834183</c:v>
                </c:pt>
                <c:pt idx="2530">
                  <c:v>-0.27972228737483401</c:v>
                </c:pt>
                <c:pt idx="2531">
                  <c:v>-0.21622919284070299</c:v>
                </c:pt>
                <c:pt idx="2532">
                  <c:v>5.6788174601239298E-2</c:v>
                </c:pt>
                <c:pt idx="2533">
                  <c:v>0.24496235037294301</c:v>
                </c:pt>
                <c:pt idx="2534">
                  <c:v>0.29318881793983198</c:v>
                </c:pt>
                <c:pt idx="2535">
                  <c:v>-0.120442731379152</c:v>
                </c:pt>
                <c:pt idx="2536">
                  <c:v>-0.23293021047430901</c:v>
                </c:pt>
                <c:pt idx="2537">
                  <c:v>0.33042194314800299</c:v>
                </c:pt>
                <c:pt idx="2538">
                  <c:v>0.201735981479082</c:v>
                </c:pt>
                <c:pt idx="2539">
                  <c:v>0.138477322087659</c:v>
                </c:pt>
                <c:pt idx="2540">
                  <c:v>0.146427864701351</c:v>
                </c:pt>
                <c:pt idx="2541">
                  <c:v>-9.7253495327783407E-2</c:v>
                </c:pt>
                <c:pt idx="2542">
                  <c:v>-0.61091484469939095</c:v>
                </c:pt>
                <c:pt idx="2543">
                  <c:v>-0.175756329197128</c:v>
                </c:pt>
                <c:pt idx="2544">
                  <c:v>-0.26396243335290098</c:v>
                </c:pt>
                <c:pt idx="2545">
                  <c:v>-0.313855732493656</c:v>
                </c:pt>
                <c:pt idx="2546">
                  <c:v>9.2495811790122298E-2</c:v>
                </c:pt>
                <c:pt idx="2547">
                  <c:v>-0.53422011345746101</c:v>
                </c:pt>
                <c:pt idx="2548">
                  <c:v>5.0967746927687199E-2</c:v>
                </c:pt>
                <c:pt idx="2549">
                  <c:v>-0.211101034550887</c:v>
                </c:pt>
                <c:pt idx="2550">
                  <c:v>-0.16173016927463901</c:v>
                </c:pt>
                <c:pt idx="2551">
                  <c:v>0.18443948664683801</c:v>
                </c:pt>
                <c:pt idx="2552">
                  <c:v>-0.133064824201339</c:v>
                </c:pt>
                <c:pt idx="2553">
                  <c:v>0.278603358589608</c:v>
                </c:pt>
                <c:pt idx="2554">
                  <c:v>-0.170949584545909</c:v>
                </c:pt>
                <c:pt idx="2555">
                  <c:v>0.28000419188491599</c:v>
                </c:pt>
                <c:pt idx="2556">
                  <c:v>-0.19160271530862999</c:v>
                </c:pt>
                <c:pt idx="2557">
                  <c:v>0.193144868912385</c:v>
                </c:pt>
                <c:pt idx="2558">
                  <c:v>0.18707405339863101</c:v>
                </c:pt>
                <c:pt idx="2559">
                  <c:v>0.30300120858781898</c:v>
                </c:pt>
                <c:pt idx="2560">
                  <c:v>-9.8713068915696603E-2</c:v>
                </c:pt>
                <c:pt idx="2561">
                  <c:v>-8.5060793009313601E-2</c:v>
                </c:pt>
                <c:pt idx="2562">
                  <c:v>0.29346841599936502</c:v>
                </c:pt>
                <c:pt idx="2563">
                  <c:v>-0.108144042376652</c:v>
                </c:pt>
                <c:pt idx="2564">
                  <c:v>-0.138352673191347</c:v>
                </c:pt>
                <c:pt idx="2565">
                  <c:v>-0.26036646735663099</c:v>
                </c:pt>
                <c:pt idx="2566">
                  <c:v>0.18635467036567599</c:v>
                </c:pt>
                <c:pt idx="2567">
                  <c:v>0.149518754925105</c:v>
                </c:pt>
                <c:pt idx="2568">
                  <c:v>-0.13815459508533101</c:v>
                </c:pt>
                <c:pt idx="2569">
                  <c:v>-9.7697114539458396E-2</c:v>
                </c:pt>
                <c:pt idx="2570">
                  <c:v>-8.0126039826713097E-2</c:v>
                </c:pt>
                <c:pt idx="2571">
                  <c:v>-8.4408108612408897E-2</c:v>
                </c:pt>
                <c:pt idx="2572">
                  <c:v>0.425021582000704</c:v>
                </c:pt>
                <c:pt idx="2573">
                  <c:v>0.19509569929957701</c:v>
                </c:pt>
                <c:pt idx="2574">
                  <c:v>-8.0118776686532597E-2</c:v>
                </c:pt>
                <c:pt idx="2575">
                  <c:v>0.190961791384966</c:v>
                </c:pt>
                <c:pt idx="2576">
                  <c:v>0.113168103585601</c:v>
                </c:pt>
                <c:pt idx="2577">
                  <c:v>0.180363535660132</c:v>
                </c:pt>
                <c:pt idx="2578">
                  <c:v>0.240844780895413</c:v>
                </c:pt>
                <c:pt idx="2579">
                  <c:v>0.173991624958304</c:v>
                </c:pt>
                <c:pt idx="2580">
                  <c:v>0.23560581846595499</c:v>
                </c:pt>
                <c:pt idx="2581">
                  <c:v>0.17910450805747899</c:v>
                </c:pt>
                <c:pt idx="2582">
                  <c:v>-0.29758199838125499</c:v>
                </c:pt>
                <c:pt idx="2583">
                  <c:v>9.2550563920178297E-2</c:v>
                </c:pt>
                <c:pt idx="2584">
                  <c:v>-0.153592645788173</c:v>
                </c:pt>
                <c:pt idx="2585">
                  <c:v>-0.14879232187583899</c:v>
                </c:pt>
                <c:pt idx="2586">
                  <c:v>-0.124751285525613</c:v>
                </c:pt>
                <c:pt idx="2587">
                  <c:v>0.19396044819852201</c:v>
                </c:pt>
                <c:pt idx="2588">
                  <c:v>-0.32151837366964298</c:v>
                </c:pt>
                <c:pt idx="2589">
                  <c:v>-7.7642958088156994E-2</c:v>
                </c:pt>
                <c:pt idx="2590">
                  <c:v>0.26734677688515801</c:v>
                </c:pt>
                <c:pt idx="2591">
                  <c:v>0.31117157072079199</c:v>
                </c:pt>
                <c:pt idx="2592">
                  <c:v>0.28519339746908601</c:v>
                </c:pt>
                <c:pt idx="2593">
                  <c:v>7.7058355343728305E-2</c:v>
                </c:pt>
                <c:pt idx="2594">
                  <c:v>0.271252734797922</c:v>
                </c:pt>
                <c:pt idx="2595">
                  <c:v>0.215614948497726</c:v>
                </c:pt>
                <c:pt idx="2596">
                  <c:v>-2.7129273047194102E-2</c:v>
                </c:pt>
                <c:pt idx="2597">
                  <c:v>0.116279835013211</c:v>
                </c:pt>
                <c:pt idx="2598">
                  <c:v>0.10341430181028199</c:v>
                </c:pt>
                <c:pt idx="2599">
                  <c:v>-0.21459531382670799</c:v>
                </c:pt>
                <c:pt idx="2600">
                  <c:v>3.7336166586205102E-2</c:v>
                </c:pt>
                <c:pt idx="2601">
                  <c:v>-0.167588046699783</c:v>
                </c:pt>
                <c:pt idx="2602">
                  <c:v>0.219748413618608</c:v>
                </c:pt>
                <c:pt idx="2603">
                  <c:v>0.142419563648534</c:v>
                </c:pt>
                <c:pt idx="2604">
                  <c:v>-0.129477883968245</c:v>
                </c:pt>
                <c:pt idx="2605">
                  <c:v>-8.86131566950802E-2</c:v>
                </c:pt>
                <c:pt idx="2606">
                  <c:v>0.18474836380083401</c:v>
                </c:pt>
                <c:pt idx="2607">
                  <c:v>-0.32113275179689699</c:v>
                </c:pt>
                <c:pt idx="2608">
                  <c:v>0.114175470686115</c:v>
                </c:pt>
                <c:pt idx="2609">
                  <c:v>-0.12724070597679699</c:v>
                </c:pt>
                <c:pt idx="2610">
                  <c:v>-0.150848477992817</c:v>
                </c:pt>
                <c:pt idx="2611">
                  <c:v>-0.26278849127173498</c:v>
                </c:pt>
                <c:pt idx="2612">
                  <c:v>0.13082855300705301</c:v>
                </c:pt>
                <c:pt idx="2613">
                  <c:v>-0.10884081036195301</c:v>
                </c:pt>
                <c:pt idx="2614">
                  <c:v>-0.61793348239714996</c:v>
                </c:pt>
                <c:pt idx="2615">
                  <c:v>-0.135780927354471</c:v>
                </c:pt>
                <c:pt idx="2616">
                  <c:v>-0.22684897291197101</c:v>
                </c:pt>
                <c:pt idx="2617">
                  <c:v>-0.16107217282813999</c:v>
                </c:pt>
                <c:pt idx="2618">
                  <c:v>6.5886545910473299E-2</c:v>
                </c:pt>
                <c:pt idx="2619">
                  <c:v>0.114797525760355</c:v>
                </c:pt>
                <c:pt idx="2620">
                  <c:v>0.109062897907171</c:v>
                </c:pt>
                <c:pt idx="2621">
                  <c:v>-0.115685614366903</c:v>
                </c:pt>
                <c:pt idx="2622">
                  <c:v>-0.459893356170471</c:v>
                </c:pt>
                <c:pt idx="2623">
                  <c:v>0.15505604869485501</c:v>
                </c:pt>
                <c:pt idx="2624">
                  <c:v>0.12794935465183499</c:v>
                </c:pt>
                <c:pt idx="2625">
                  <c:v>-0.41345691374209798</c:v>
                </c:pt>
                <c:pt idx="2626">
                  <c:v>0.232151389917479</c:v>
                </c:pt>
                <c:pt idx="2627">
                  <c:v>0.35358228951027498</c:v>
                </c:pt>
                <c:pt idx="2628">
                  <c:v>-0.40645157948522798</c:v>
                </c:pt>
                <c:pt idx="2629">
                  <c:v>0.147660448879878</c:v>
                </c:pt>
                <c:pt idx="2630">
                  <c:v>0.237082486865419</c:v>
                </c:pt>
                <c:pt idx="2631">
                  <c:v>0.30388969745546202</c:v>
                </c:pt>
                <c:pt idx="2632">
                  <c:v>-0.25620443531236697</c:v>
                </c:pt>
                <c:pt idx="2633">
                  <c:v>-7.8607830995428105E-2</c:v>
                </c:pt>
                <c:pt idx="2634">
                  <c:v>-0.33798649200342501</c:v>
                </c:pt>
                <c:pt idx="2635">
                  <c:v>-7.6241471286858306E-2</c:v>
                </c:pt>
                <c:pt idx="2636">
                  <c:v>-0.24974570840885099</c:v>
                </c:pt>
                <c:pt idx="2637">
                  <c:v>-0.11254857184785801</c:v>
                </c:pt>
                <c:pt idx="2638">
                  <c:v>-0.19500941612783901</c:v>
                </c:pt>
                <c:pt idx="2639">
                  <c:v>0.11947035149720001</c:v>
                </c:pt>
                <c:pt idx="2640">
                  <c:v>0.31897686845949003</c:v>
                </c:pt>
                <c:pt idx="2641">
                  <c:v>0.26266938709777299</c:v>
                </c:pt>
                <c:pt idx="2642">
                  <c:v>-0.10894170450110501</c:v>
                </c:pt>
                <c:pt idx="2643">
                  <c:v>-3.9023336678739001E-2</c:v>
                </c:pt>
                <c:pt idx="2644">
                  <c:v>0.13288776718656301</c:v>
                </c:pt>
                <c:pt idx="2645">
                  <c:v>8.1074436519734894E-2</c:v>
                </c:pt>
                <c:pt idx="2646">
                  <c:v>0.110154876625812</c:v>
                </c:pt>
                <c:pt idx="2647">
                  <c:v>0.22533879530478301</c:v>
                </c:pt>
                <c:pt idx="2648">
                  <c:v>0.185599367962272</c:v>
                </c:pt>
                <c:pt idx="2649">
                  <c:v>-6.1614621602461297E-2</c:v>
                </c:pt>
                <c:pt idx="2650">
                  <c:v>0.330154227040585</c:v>
                </c:pt>
                <c:pt idx="2651">
                  <c:v>-0.227041536281189</c:v>
                </c:pt>
                <c:pt idx="2652">
                  <c:v>0.134921680095445</c:v>
                </c:pt>
                <c:pt idx="2653">
                  <c:v>0.18941901199144001</c:v>
                </c:pt>
                <c:pt idx="2654">
                  <c:v>-8.2073555040462501E-2</c:v>
                </c:pt>
                <c:pt idx="2655">
                  <c:v>-0.23704388039192201</c:v>
                </c:pt>
                <c:pt idx="2656">
                  <c:v>-0.136092562038926</c:v>
                </c:pt>
                <c:pt idx="2657">
                  <c:v>-0.48262697741120802</c:v>
                </c:pt>
                <c:pt idx="2658">
                  <c:v>-0.25756204825608803</c:v>
                </c:pt>
                <c:pt idx="2659">
                  <c:v>8.5220998357518299E-2</c:v>
                </c:pt>
                <c:pt idx="2660">
                  <c:v>-6.3061112444890197E-2</c:v>
                </c:pt>
                <c:pt idx="2661">
                  <c:v>-0.28050702677579498</c:v>
                </c:pt>
                <c:pt idx="2662">
                  <c:v>-0.229151842760663</c:v>
                </c:pt>
                <c:pt idx="2663">
                  <c:v>0.217769367765795</c:v>
                </c:pt>
                <c:pt idx="2664">
                  <c:v>0.15043092773081701</c:v>
                </c:pt>
                <c:pt idx="2665">
                  <c:v>0.109719512784774</c:v>
                </c:pt>
                <c:pt idx="2666">
                  <c:v>0.115772471171737</c:v>
                </c:pt>
                <c:pt idx="2667">
                  <c:v>0.23473994905027101</c:v>
                </c:pt>
                <c:pt idx="2668">
                  <c:v>9.2014004146592096E-2</c:v>
                </c:pt>
                <c:pt idx="2669">
                  <c:v>0.14037214566195899</c:v>
                </c:pt>
                <c:pt idx="2670">
                  <c:v>0.15037079689149799</c:v>
                </c:pt>
                <c:pt idx="2671">
                  <c:v>-0.131563577746491</c:v>
                </c:pt>
                <c:pt idx="2672">
                  <c:v>9.6723105689025493E-2</c:v>
                </c:pt>
                <c:pt idx="2673">
                  <c:v>9.6362273335958704E-2</c:v>
                </c:pt>
                <c:pt idx="2674">
                  <c:v>0.174451055333326</c:v>
                </c:pt>
                <c:pt idx="2675">
                  <c:v>-0.102191496359231</c:v>
                </c:pt>
                <c:pt idx="2676">
                  <c:v>-0.16798222639972199</c:v>
                </c:pt>
                <c:pt idx="2677">
                  <c:v>-0.129886751611967</c:v>
                </c:pt>
                <c:pt idx="2678">
                  <c:v>0.19822119577604799</c:v>
                </c:pt>
                <c:pt idx="2679">
                  <c:v>-0.168208394969903</c:v>
                </c:pt>
                <c:pt idx="2680">
                  <c:v>0.21762469923628999</c:v>
                </c:pt>
                <c:pt idx="2681">
                  <c:v>-0.100807419940251</c:v>
                </c:pt>
                <c:pt idx="2682">
                  <c:v>0.21395806509067999</c:v>
                </c:pt>
                <c:pt idx="2683">
                  <c:v>0.10891414355729501</c:v>
                </c:pt>
                <c:pt idx="2684">
                  <c:v>-0.105234559096921</c:v>
                </c:pt>
                <c:pt idx="2685">
                  <c:v>-9.1138857103725601E-2</c:v>
                </c:pt>
                <c:pt idx="2686">
                  <c:v>0.263713046870095</c:v>
                </c:pt>
                <c:pt idx="2687">
                  <c:v>-4.5899473295675702E-2</c:v>
                </c:pt>
                <c:pt idx="2688">
                  <c:v>0.17572254491789799</c:v>
                </c:pt>
                <c:pt idx="2689">
                  <c:v>-0.23342801312452999</c:v>
                </c:pt>
                <c:pt idx="2690">
                  <c:v>-0.12189035570210401</c:v>
                </c:pt>
                <c:pt idx="2691">
                  <c:v>-0.38851692512488001</c:v>
                </c:pt>
                <c:pt idx="2692">
                  <c:v>-6.1336794241904198E-2</c:v>
                </c:pt>
                <c:pt idx="2693">
                  <c:v>-0.178739304614418</c:v>
                </c:pt>
                <c:pt idx="2694">
                  <c:v>-0.26443470875854302</c:v>
                </c:pt>
                <c:pt idx="2695">
                  <c:v>0.16056614194944299</c:v>
                </c:pt>
                <c:pt idx="2696">
                  <c:v>-0.26086366749921602</c:v>
                </c:pt>
                <c:pt idx="2697">
                  <c:v>-0.20011280970324799</c:v>
                </c:pt>
                <c:pt idx="2698">
                  <c:v>8.7398058572661405E-2</c:v>
                </c:pt>
                <c:pt idx="2699">
                  <c:v>-8.64628927480562E-2</c:v>
                </c:pt>
                <c:pt idx="2700">
                  <c:v>9.1605725296166396E-2</c:v>
                </c:pt>
                <c:pt idx="2701">
                  <c:v>-0.15218580342090901</c:v>
                </c:pt>
                <c:pt idx="2702">
                  <c:v>0.27313774670095098</c:v>
                </c:pt>
                <c:pt idx="2703">
                  <c:v>0.27092746207330498</c:v>
                </c:pt>
                <c:pt idx="2704">
                  <c:v>-0.178795924846752</c:v>
                </c:pt>
                <c:pt idx="2705">
                  <c:v>0.15211544524877699</c:v>
                </c:pt>
                <c:pt idx="2706">
                  <c:v>0.127475851536656</c:v>
                </c:pt>
                <c:pt idx="2707">
                  <c:v>-0.12650839509398201</c:v>
                </c:pt>
                <c:pt idx="2708">
                  <c:v>-0.12694241338982001</c:v>
                </c:pt>
                <c:pt idx="2709">
                  <c:v>-7.4009624822973005E-2</c:v>
                </c:pt>
                <c:pt idx="2710">
                  <c:v>-0.22465416002712801</c:v>
                </c:pt>
                <c:pt idx="2711">
                  <c:v>-0.12764486192472099</c:v>
                </c:pt>
                <c:pt idx="2712">
                  <c:v>-0.24499396241135801</c:v>
                </c:pt>
                <c:pt idx="2713">
                  <c:v>-0.31115448861852102</c:v>
                </c:pt>
                <c:pt idx="2714">
                  <c:v>-7.8009895668993107E-2</c:v>
                </c:pt>
                <c:pt idx="2715">
                  <c:v>-0.17418467268651699</c:v>
                </c:pt>
                <c:pt idx="2716">
                  <c:v>0.14542078201015801</c:v>
                </c:pt>
                <c:pt idx="2717">
                  <c:v>0.25636291349463602</c:v>
                </c:pt>
                <c:pt idx="2718">
                  <c:v>-0.46861199423609101</c:v>
                </c:pt>
                <c:pt idx="2719">
                  <c:v>-7.0844578346625595E-2</c:v>
                </c:pt>
                <c:pt idx="2720">
                  <c:v>-0.27542584009062498</c:v>
                </c:pt>
                <c:pt idx="2721">
                  <c:v>-0.25333125723051803</c:v>
                </c:pt>
                <c:pt idx="2722">
                  <c:v>7.3661223720273297E-2</c:v>
                </c:pt>
                <c:pt idx="2723">
                  <c:v>-0.23891038866696099</c:v>
                </c:pt>
                <c:pt idx="2724">
                  <c:v>0.24722120677334899</c:v>
                </c:pt>
                <c:pt idx="2725">
                  <c:v>-0.11815002626292399</c:v>
                </c:pt>
                <c:pt idx="2726">
                  <c:v>-7.6378355491705699E-2</c:v>
                </c:pt>
                <c:pt idx="2727">
                  <c:v>0.26576233422554402</c:v>
                </c:pt>
                <c:pt idx="2728">
                  <c:v>-0.210211734114571</c:v>
                </c:pt>
                <c:pt idx="2729">
                  <c:v>0.14693259559407301</c:v>
                </c:pt>
                <c:pt idx="2730">
                  <c:v>7.8575962788385106E-2</c:v>
                </c:pt>
                <c:pt idx="2731">
                  <c:v>-0.17478682812504301</c:v>
                </c:pt>
                <c:pt idx="2732">
                  <c:v>-0.18862486289355601</c:v>
                </c:pt>
                <c:pt idx="2733">
                  <c:v>-0.48836878105654602</c:v>
                </c:pt>
                <c:pt idx="2734">
                  <c:v>0.18891857954867</c:v>
                </c:pt>
                <c:pt idx="2735">
                  <c:v>0.197914932922648</c:v>
                </c:pt>
                <c:pt idx="2736">
                  <c:v>7.7260693527541294E-2</c:v>
                </c:pt>
                <c:pt idx="2737">
                  <c:v>0.177535790204389</c:v>
                </c:pt>
                <c:pt idx="2738">
                  <c:v>0.26805450106831002</c:v>
                </c:pt>
                <c:pt idx="2739">
                  <c:v>0.31891325217024802</c:v>
                </c:pt>
                <c:pt idx="2740">
                  <c:v>0.23215338426689899</c:v>
                </c:pt>
                <c:pt idx="2741">
                  <c:v>0.20398096831123799</c:v>
                </c:pt>
                <c:pt idx="2742">
                  <c:v>0.262183886073594</c:v>
                </c:pt>
                <c:pt idx="2743">
                  <c:v>0.12008505704331</c:v>
                </c:pt>
                <c:pt idx="2744">
                  <c:v>-7.2503993148214305E-2</c:v>
                </c:pt>
                <c:pt idx="2745">
                  <c:v>0.20424961636538999</c:v>
                </c:pt>
                <c:pt idx="2746">
                  <c:v>8.3387142382852497E-2</c:v>
                </c:pt>
                <c:pt idx="2747">
                  <c:v>0.14080685802117299</c:v>
                </c:pt>
                <c:pt idx="2748">
                  <c:v>7.6608828236657794E-2</c:v>
                </c:pt>
                <c:pt idx="2749">
                  <c:v>-0.123442982358135</c:v>
                </c:pt>
                <c:pt idx="2750">
                  <c:v>0.203333744396377</c:v>
                </c:pt>
                <c:pt idx="2751">
                  <c:v>-0.115369587802253</c:v>
                </c:pt>
                <c:pt idx="2752">
                  <c:v>6.3412346883403803E-2</c:v>
                </c:pt>
                <c:pt idx="2753">
                  <c:v>0.127697078472396</c:v>
                </c:pt>
                <c:pt idx="2754">
                  <c:v>8.6795222381207904E-2</c:v>
                </c:pt>
                <c:pt idx="2755">
                  <c:v>0.13038145475837201</c:v>
                </c:pt>
                <c:pt idx="2756">
                  <c:v>9.5208502950173898E-2</c:v>
                </c:pt>
                <c:pt idx="2757">
                  <c:v>-0.18835568784784901</c:v>
                </c:pt>
                <c:pt idx="2758">
                  <c:v>0.191847729806123</c:v>
                </c:pt>
                <c:pt idx="2759">
                  <c:v>8.4338088091501007E-2</c:v>
                </c:pt>
                <c:pt idx="2760">
                  <c:v>-0.15990417964597201</c:v>
                </c:pt>
                <c:pt idx="2761">
                  <c:v>0.30231658885026602</c:v>
                </c:pt>
                <c:pt idx="2762">
                  <c:v>0.113363936441974</c:v>
                </c:pt>
                <c:pt idx="2763">
                  <c:v>6.8214259759624502E-2</c:v>
                </c:pt>
                <c:pt idx="2764">
                  <c:v>-5.5587610933063303E-2</c:v>
                </c:pt>
                <c:pt idx="2765">
                  <c:v>-0.117876322651567</c:v>
                </c:pt>
                <c:pt idx="2766">
                  <c:v>7.6999798197138494E-2</c:v>
                </c:pt>
                <c:pt idx="2767">
                  <c:v>-0.23688024797273</c:v>
                </c:pt>
                <c:pt idx="2768">
                  <c:v>0.112975129147832</c:v>
                </c:pt>
                <c:pt idx="2769">
                  <c:v>0.25574481142702599</c:v>
                </c:pt>
                <c:pt idx="2770">
                  <c:v>-0.13114650079392401</c:v>
                </c:pt>
                <c:pt idx="2771">
                  <c:v>-6.0300621771074099E-2</c:v>
                </c:pt>
                <c:pt idx="2772">
                  <c:v>-0.114891373804444</c:v>
                </c:pt>
                <c:pt idx="2773">
                  <c:v>-0.42526876399612201</c:v>
                </c:pt>
                <c:pt idx="2774">
                  <c:v>-0.15817923465655001</c:v>
                </c:pt>
                <c:pt idx="2775">
                  <c:v>0.17480695739765301</c:v>
                </c:pt>
                <c:pt idx="2776">
                  <c:v>-0.29623467920229701</c:v>
                </c:pt>
                <c:pt idx="2777">
                  <c:v>0.239176503671329</c:v>
                </c:pt>
                <c:pt idx="2778">
                  <c:v>-0.155023285253509</c:v>
                </c:pt>
                <c:pt idx="2779">
                  <c:v>-8.2055610633017306E-2</c:v>
                </c:pt>
                <c:pt idx="2780">
                  <c:v>-5.9820666137008802E-2</c:v>
                </c:pt>
                <c:pt idx="2781">
                  <c:v>5.7199794170511901E-2</c:v>
                </c:pt>
                <c:pt idx="2782">
                  <c:v>-0.15662547306746799</c:v>
                </c:pt>
                <c:pt idx="2783">
                  <c:v>-3.4004567333040699E-2</c:v>
                </c:pt>
                <c:pt idx="2784">
                  <c:v>9.4227648011303705E-2</c:v>
                </c:pt>
                <c:pt idx="2785">
                  <c:v>0.11201018820634499</c:v>
                </c:pt>
                <c:pt idx="2786">
                  <c:v>-0.12770135890491799</c:v>
                </c:pt>
                <c:pt idx="2787">
                  <c:v>-0.14052484112507399</c:v>
                </c:pt>
                <c:pt idx="2788">
                  <c:v>-0.12196408152303399</c:v>
                </c:pt>
                <c:pt idx="2789">
                  <c:v>7.4673707768500797E-2</c:v>
                </c:pt>
                <c:pt idx="2790">
                  <c:v>-0.105475743227083</c:v>
                </c:pt>
                <c:pt idx="2791">
                  <c:v>-8.0149053910132995E-2</c:v>
                </c:pt>
                <c:pt idx="2792">
                  <c:v>-0.23669949907162799</c:v>
                </c:pt>
                <c:pt idx="2793">
                  <c:v>-7.7150003012361898E-2</c:v>
                </c:pt>
                <c:pt idx="2794">
                  <c:v>-0.29264345981376799</c:v>
                </c:pt>
                <c:pt idx="2795">
                  <c:v>-0.12456067656881301</c:v>
                </c:pt>
                <c:pt idx="2796">
                  <c:v>-0.21367528437570299</c:v>
                </c:pt>
                <c:pt idx="2797">
                  <c:v>8.7467510082646402E-2</c:v>
                </c:pt>
                <c:pt idx="2798">
                  <c:v>0.128386564425778</c:v>
                </c:pt>
                <c:pt idx="2799">
                  <c:v>-0.124539724674324</c:v>
                </c:pt>
                <c:pt idx="2800">
                  <c:v>-8.2459077631255095E-2</c:v>
                </c:pt>
                <c:pt idx="2801">
                  <c:v>0.27050830881518301</c:v>
                </c:pt>
                <c:pt idx="2802">
                  <c:v>6.8270183184002797E-2</c:v>
                </c:pt>
                <c:pt idx="2803">
                  <c:v>-7.0453900676038794E-2</c:v>
                </c:pt>
                <c:pt idx="2804">
                  <c:v>-3.9685467206696398E-2</c:v>
                </c:pt>
                <c:pt idx="2805">
                  <c:v>0.212181624480443</c:v>
                </c:pt>
                <c:pt idx="2806">
                  <c:v>0.203863784220262</c:v>
                </c:pt>
                <c:pt idx="2807">
                  <c:v>0.20138620817698699</c:v>
                </c:pt>
                <c:pt idx="2808">
                  <c:v>-0.115520260612477</c:v>
                </c:pt>
                <c:pt idx="2809">
                  <c:v>0.146077199720023</c:v>
                </c:pt>
                <c:pt idx="2810">
                  <c:v>5.1544596750092403E-2</c:v>
                </c:pt>
                <c:pt idx="2811">
                  <c:v>0.105363332883793</c:v>
                </c:pt>
                <c:pt idx="2812">
                  <c:v>0.18546431078292699</c:v>
                </c:pt>
                <c:pt idx="2813">
                  <c:v>-0.13682390286374399</c:v>
                </c:pt>
                <c:pt idx="2814">
                  <c:v>0.26124099501847903</c:v>
                </c:pt>
                <c:pt idx="2815">
                  <c:v>0.42434460063089802</c:v>
                </c:pt>
                <c:pt idx="2816">
                  <c:v>-9.4374674659896796E-2</c:v>
                </c:pt>
                <c:pt idx="2817">
                  <c:v>2.2082019041646202E-2</c:v>
                </c:pt>
                <c:pt idx="2818">
                  <c:v>-0.28187694685124798</c:v>
                </c:pt>
                <c:pt idx="2819">
                  <c:v>-0.194652864675503</c:v>
                </c:pt>
                <c:pt idx="2820">
                  <c:v>0.25452699879753399</c:v>
                </c:pt>
                <c:pt idx="2821">
                  <c:v>0.190282562079825</c:v>
                </c:pt>
                <c:pt idx="2822">
                  <c:v>9.2833104794164095E-2</c:v>
                </c:pt>
                <c:pt idx="2823">
                  <c:v>0.21707778444010001</c:v>
                </c:pt>
                <c:pt idx="2824">
                  <c:v>0.172880515250179</c:v>
                </c:pt>
                <c:pt idx="2825">
                  <c:v>0.38327816630581302</c:v>
                </c:pt>
                <c:pt idx="2826">
                  <c:v>-0.14573890643625201</c:v>
                </c:pt>
                <c:pt idx="2827">
                  <c:v>0.15209678238369501</c:v>
                </c:pt>
                <c:pt idx="2828">
                  <c:v>-0.12561119537819401</c:v>
                </c:pt>
                <c:pt idx="2829">
                  <c:v>0.21757063476404401</c:v>
                </c:pt>
                <c:pt idx="2830">
                  <c:v>0.20046664388389901</c:v>
                </c:pt>
                <c:pt idx="2831">
                  <c:v>-0.23310440131410301</c:v>
                </c:pt>
                <c:pt idx="2832">
                  <c:v>-0.101527997954462</c:v>
                </c:pt>
                <c:pt idx="2833">
                  <c:v>0.11384771332277301</c:v>
                </c:pt>
                <c:pt idx="2834">
                  <c:v>6.7562542224476094E-2</c:v>
                </c:pt>
                <c:pt idx="2835">
                  <c:v>0.19167598226240401</c:v>
                </c:pt>
                <c:pt idx="2836">
                  <c:v>-0.177820228757579</c:v>
                </c:pt>
                <c:pt idx="2837">
                  <c:v>6.6008451089885303E-2</c:v>
                </c:pt>
                <c:pt idx="2838">
                  <c:v>-6.3806904003739104E-2</c:v>
                </c:pt>
                <c:pt idx="2839">
                  <c:v>-5.7519271394690298E-2</c:v>
                </c:pt>
                <c:pt idx="2840">
                  <c:v>0.18693959459598999</c:v>
                </c:pt>
                <c:pt idx="2841">
                  <c:v>-0.15235252916070499</c:v>
                </c:pt>
                <c:pt idx="2842">
                  <c:v>0.22946977766311</c:v>
                </c:pt>
                <c:pt idx="2843">
                  <c:v>0.28517069366161502</c:v>
                </c:pt>
                <c:pt idx="2844">
                  <c:v>0.13414910439807201</c:v>
                </c:pt>
                <c:pt idx="2845">
                  <c:v>6.8986833756679605E-2</c:v>
                </c:pt>
                <c:pt idx="2846">
                  <c:v>-0.10751656188791001</c:v>
                </c:pt>
                <c:pt idx="2847">
                  <c:v>-0.16758851663743901</c:v>
                </c:pt>
                <c:pt idx="2848">
                  <c:v>0.16024815750167401</c:v>
                </c:pt>
                <c:pt idx="2849">
                  <c:v>-0.58516836898785596</c:v>
                </c:pt>
                <c:pt idx="2850">
                  <c:v>8.8331028464795597E-2</c:v>
                </c:pt>
                <c:pt idx="2851">
                  <c:v>8.2469611455248698E-2</c:v>
                </c:pt>
                <c:pt idx="2852">
                  <c:v>-0.13138407675598901</c:v>
                </c:pt>
                <c:pt idx="2853">
                  <c:v>0.14094785399559701</c:v>
                </c:pt>
                <c:pt idx="2854">
                  <c:v>0.15882797104015101</c:v>
                </c:pt>
                <c:pt idx="2855">
                  <c:v>0.13369328697358801</c:v>
                </c:pt>
                <c:pt idx="2856">
                  <c:v>-0.395996916739626</c:v>
                </c:pt>
                <c:pt idx="2857">
                  <c:v>-0.12298910092333799</c:v>
                </c:pt>
                <c:pt idx="2858">
                  <c:v>0.17063916872960599</c:v>
                </c:pt>
                <c:pt idx="2859">
                  <c:v>-0.33767565932971599</c:v>
                </c:pt>
                <c:pt idx="2860">
                  <c:v>-0.22860048443314099</c:v>
                </c:pt>
                <c:pt idx="2861">
                  <c:v>0.10837088860206801</c:v>
                </c:pt>
                <c:pt idx="2862">
                  <c:v>0.21932662803980901</c:v>
                </c:pt>
                <c:pt idx="2863">
                  <c:v>-0.44637906178303899</c:v>
                </c:pt>
                <c:pt idx="2864">
                  <c:v>-2.7963031153356799E-2</c:v>
                </c:pt>
                <c:pt idx="2865">
                  <c:v>0.17501780736790401</c:v>
                </c:pt>
                <c:pt idx="2866">
                  <c:v>-6.2591867837121201E-2</c:v>
                </c:pt>
                <c:pt idx="2867">
                  <c:v>-0.15335834023311401</c:v>
                </c:pt>
                <c:pt idx="2868">
                  <c:v>-0.134860413585874</c:v>
                </c:pt>
                <c:pt idx="2869">
                  <c:v>0.29642719237107201</c:v>
                </c:pt>
                <c:pt idx="2870">
                  <c:v>-8.2854573639627005E-2</c:v>
                </c:pt>
                <c:pt idx="2871">
                  <c:v>-0.23808550623956201</c:v>
                </c:pt>
                <c:pt idx="2872">
                  <c:v>0.25160333341248797</c:v>
                </c:pt>
                <c:pt idx="2873">
                  <c:v>0.101720624764484</c:v>
                </c:pt>
                <c:pt idx="2874">
                  <c:v>9.9390486835498601E-2</c:v>
                </c:pt>
                <c:pt idx="2875">
                  <c:v>-5.51632442904215E-2</c:v>
                </c:pt>
                <c:pt idx="2876">
                  <c:v>0.14191849184050101</c:v>
                </c:pt>
                <c:pt idx="2877">
                  <c:v>0.27307324384708398</c:v>
                </c:pt>
                <c:pt idx="2878">
                  <c:v>0.199651669969724</c:v>
                </c:pt>
                <c:pt idx="2879">
                  <c:v>-7.9909346909141005E-2</c:v>
                </c:pt>
                <c:pt idx="2880">
                  <c:v>-6.1077049713475599E-2</c:v>
                </c:pt>
                <c:pt idx="2881">
                  <c:v>0.12779923500821899</c:v>
                </c:pt>
                <c:pt idx="2882">
                  <c:v>-0.27089884807391601</c:v>
                </c:pt>
                <c:pt idx="2883">
                  <c:v>0.100396812887878</c:v>
                </c:pt>
                <c:pt idx="2884">
                  <c:v>-8.1863243113470902E-2</c:v>
                </c:pt>
                <c:pt idx="2885">
                  <c:v>0.118809318351844</c:v>
                </c:pt>
                <c:pt idx="2886">
                  <c:v>0.26893136047388</c:v>
                </c:pt>
                <c:pt idx="2887">
                  <c:v>0.109841059063169</c:v>
                </c:pt>
                <c:pt idx="2888">
                  <c:v>-0.18562325290336101</c:v>
                </c:pt>
                <c:pt idx="2889">
                  <c:v>-7.3708068261680498E-2</c:v>
                </c:pt>
                <c:pt idx="2890">
                  <c:v>0.14785385649969199</c:v>
                </c:pt>
                <c:pt idx="2891">
                  <c:v>-0.25592064845941798</c:v>
                </c:pt>
                <c:pt idx="2892">
                  <c:v>0.11749571141086999</c:v>
                </c:pt>
                <c:pt idx="2893">
                  <c:v>0.187719042007047</c:v>
                </c:pt>
                <c:pt idx="2894">
                  <c:v>0.139989261486653</c:v>
                </c:pt>
                <c:pt idx="2895">
                  <c:v>-7.8776999462949401E-2</c:v>
                </c:pt>
                <c:pt idx="2896">
                  <c:v>-0.13418873994698999</c:v>
                </c:pt>
                <c:pt idx="2897">
                  <c:v>-0.116191186332985</c:v>
                </c:pt>
                <c:pt idx="2898">
                  <c:v>0.13370963849669501</c:v>
                </c:pt>
                <c:pt idx="2899">
                  <c:v>-9.2473262206155399E-2</c:v>
                </c:pt>
                <c:pt idx="2900">
                  <c:v>-7.3371499060260303E-2</c:v>
                </c:pt>
                <c:pt idx="2901">
                  <c:v>-0.12043951524442501</c:v>
                </c:pt>
                <c:pt idx="2902">
                  <c:v>0.19080561530637899</c:v>
                </c:pt>
                <c:pt idx="2903">
                  <c:v>0.11189639317557901</c:v>
                </c:pt>
                <c:pt idx="2904">
                  <c:v>-7.8911487798417904E-2</c:v>
                </c:pt>
                <c:pt idx="2905">
                  <c:v>0.17349335812293101</c:v>
                </c:pt>
                <c:pt idx="2906">
                  <c:v>6.9821815361763101E-2</c:v>
                </c:pt>
                <c:pt idx="2907">
                  <c:v>4.6240500537772497E-2</c:v>
                </c:pt>
                <c:pt idx="2908">
                  <c:v>-7.7078312244742E-2</c:v>
                </c:pt>
                <c:pt idx="2909">
                  <c:v>0.24835070658776101</c:v>
                </c:pt>
                <c:pt idx="2910">
                  <c:v>-7.1411778847835797E-2</c:v>
                </c:pt>
                <c:pt idx="2911">
                  <c:v>7.4158693922062702E-2</c:v>
                </c:pt>
                <c:pt idx="2912">
                  <c:v>-0.108253798507585</c:v>
                </c:pt>
                <c:pt idx="2913">
                  <c:v>-0.57563123358998802</c:v>
                </c:pt>
                <c:pt idx="2914">
                  <c:v>9.1782072822552699E-2</c:v>
                </c:pt>
                <c:pt idx="2915">
                  <c:v>0.112797945818391</c:v>
                </c:pt>
                <c:pt idx="2916">
                  <c:v>0.201725229474333</c:v>
                </c:pt>
                <c:pt idx="2917">
                  <c:v>0.207676645684961</c:v>
                </c:pt>
                <c:pt idx="2918">
                  <c:v>-0.22153527995976499</c:v>
                </c:pt>
                <c:pt idx="2919">
                  <c:v>0.17050777910384199</c:v>
                </c:pt>
                <c:pt idx="2920">
                  <c:v>0.117267933783363</c:v>
                </c:pt>
                <c:pt idx="2921">
                  <c:v>0.115501720006649</c:v>
                </c:pt>
                <c:pt idx="2922">
                  <c:v>8.9033010656034903E-2</c:v>
                </c:pt>
                <c:pt idx="2923">
                  <c:v>0.17412903719501499</c:v>
                </c:pt>
                <c:pt idx="2924">
                  <c:v>-3.8065280136778103E-2</c:v>
                </c:pt>
                <c:pt idx="2925">
                  <c:v>-9.9736793885722902E-2</c:v>
                </c:pt>
                <c:pt idx="2926">
                  <c:v>-0.12853303801805299</c:v>
                </c:pt>
                <c:pt idx="2927">
                  <c:v>0.129902671969477</c:v>
                </c:pt>
                <c:pt idx="2928">
                  <c:v>0.13885289660657299</c:v>
                </c:pt>
                <c:pt idx="2929">
                  <c:v>-0.11248170295756001</c:v>
                </c:pt>
                <c:pt idx="2930">
                  <c:v>-0.110743303760653</c:v>
                </c:pt>
                <c:pt idx="2931">
                  <c:v>0.169971663224084</c:v>
                </c:pt>
                <c:pt idx="2932">
                  <c:v>0.27859452232557003</c:v>
                </c:pt>
                <c:pt idx="2933">
                  <c:v>-0.210232552093577</c:v>
                </c:pt>
                <c:pt idx="2934">
                  <c:v>0.26913271328345501</c:v>
                </c:pt>
                <c:pt idx="2935">
                  <c:v>0.128731189380241</c:v>
                </c:pt>
                <c:pt idx="2936">
                  <c:v>-6.1466452921749598E-2</c:v>
                </c:pt>
                <c:pt idx="2937">
                  <c:v>-6.48857616306482E-2</c:v>
                </c:pt>
                <c:pt idx="2938">
                  <c:v>-0.330429206210822</c:v>
                </c:pt>
                <c:pt idx="2939">
                  <c:v>0.16170002803674699</c:v>
                </c:pt>
                <c:pt idx="2940">
                  <c:v>9.3590261631198296E-2</c:v>
                </c:pt>
                <c:pt idx="2941">
                  <c:v>0.14072411737270299</c:v>
                </c:pt>
                <c:pt idx="2942">
                  <c:v>3.13284349519607E-2</c:v>
                </c:pt>
                <c:pt idx="2943">
                  <c:v>-0.104351336777652</c:v>
                </c:pt>
                <c:pt idx="2944">
                  <c:v>0.25872474182499999</c:v>
                </c:pt>
                <c:pt idx="2945">
                  <c:v>0.14409071785951599</c:v>
                </c:pt>
                <c:pt idx="2946">
                  <c:v>0.23424642574201299</c:v>
                </c:pt>
                <c:pt idx="2947">
                  <c:v>0.18105428538732701</c:v>
                </c:pt>
                <c:pt idx="2948">
                  <c:v>9.8033970632268902E-2</c:v>
                </c:pt>
                <c:pt idx="2949">
                  <c:v>0.17567769385605</c:v>
                </c:pt>
                <c:pt idx="2950">
                  <c:v>0.18112572393020601</c:v>
                </c:pt>
                <c:pt idx="2951">
                  <c:v>0.193142740675703</c:v>
                </c:pt>
                <c:pt idx="2952">
                  <c:v>0.15620784524651599</c:v>
                </c:pt>
                <c:pt idx="2953">
                  <c:v>-0.115804965459533</c:v>
                </c:pt>
                <c:pt idx="2954">
                  <c:v>-4.4644042932544398E-2</c:v>
                </c:pt>
                <c:pt idx="2955">
                  <c:v>0.180809275266514</c:v>
                </c:pt>
                <c:pt idx="2956">
                  <c:v>0.198537403597596</c:v>
                </c:pt>
                <c:pt idx="2957">
                  <c:v>-0.17651378573086501</c:v>
                </c:pt>
                <c:pt idx="2958">
                  <c:v>-0.18978132255107799</c:v>
                </c:pt>
                <c:pt idx="2959">
                  <c:v>-0.14958365508640001</c:v>
                </c:pt>
                <c:pt idx="2960">
                  <c:v>-0.119125780489154</c:v>
                </c:pt>
                <c:pt idx="2961">
                  <c:v>0.171279129517179</c:v>
                </c:pt>
                <c:pt idx="2962">
                  <c:v>-0.228533420236889</c:v>
                </c:pt>
                <c:pt idx="2963">
                  <c:v>0.15065405179836799</c:v>
                </c:pt>
                <c:pt idx="2964">
                  <c:v>-0.14789708970701501</c:v>
                </c:pt>
                <c:pt idx="2965">
                  <c:v>6.2969150850823302E-2</c:v>
                </c:pt>
                <c:pt idx="2966">
                  <c:v>0.172687316368484</c:v>
                </c:pt>
                <c:pt idx="2967">
                  <c:v>9.8814712710195804E-2</c:v>
                </c:pt>
                <c:pt idx="2968">
                  <c:v>0.10852383013820099</c:v>
                </c:pt>
                <c:pt idx="2969">
                  <c:v>-2.1970404451834701E-2</c:v>
                </c:pt>
                <c:pt idx="2970">
                  <c:v>-9.5757054914134193E-2</c:v>
                </c:pt>
                <c:pt idx="2971">
                  <c:v>0.115074444663415</c:v>
                </c:pt>
                <c:pt idx="2972">
                  <c:v>0.133942689691912</c:v>
                </c:pt>
                <c:pt idx="2973">
                  <c:v>-8.6000652262783001E-2</c:v>
                </c:pt>
                <c:pt idx="2974">
                  <c:v>-0.11496520659402799</c:v>
                </c:pt>
                <c:pt idx="2975">
                  <c:v>-6.4895160141476602E-2</c:v>
                </c:pt>
                <c:pt idx="2976">
                  <c:v>0.16996152658500299</c:v>
                </c:pt>
                <c:pt idx="2977">
                  <c:v>0.120493231298037</c:v>
                </c:pt>
                <c:pt idx="2978">
                  <c:v>0.18532036127313201</c:v>
                </c:pt>
                <c:pt idx="2979">
                  <c:v>0.102746138902296</c:v>
                </c:pt>
                <c:pt idx="2980">
                  <c:v>-0.12113200497226401</c:v>
                </c:pt>
                <c:pt idx="2981">
                  <c:v>-0.11824808011511501</c:v>
                </c:pt>
                <c:pt idx="2982">
                  <c:v>-0.129059272623058</c:v>
                </c:pt>
                <c:pt idx="2983">
                  <c:v>5.8576667054631798E-2</c:v>
                </c:pt>
                <c:pt idx="2984">
                  <c:v>6.9172888554793699E-2</c:v>
                </c:pt>
                <c:pt idx="2985">
                  <c:v>-0.109405526656456</c:v>
                </c:pt>
                <c:pt idx="2986">
                  <c:v>-0.114600771934273</c:v>
                </c:pt>
                <c:pt idx="2987">
                  <c:v>0.14831468620930099</c:v>
                </c:pt>
                <c:pt idx="2988">
                  <c:v>-0.16329179831490701</c:v>
                </c:pt>
                <c:pt idx="2989">
                  <c:v>0.16802294061662301</c:v>
                </c:pt>
                <c:pt idx="2990">
                  <c:v>0.155622614646512</c:v>
                </c:pt>
                <c:pt idx="2991">
                  <c:v>-9.7918517288344498E-2</c:v>
                </c:pt>
                <c:pt idx="2992">
                  <c:v>-6.9297487852953699E-2</c:v>
                </c:pt>
                <c:pt idx="2993">
                  <c:v>-0.38679635865315998</c:v>
                </c:pt>
                <c:pt idx="2994">
                  <c:v>0.11304088048039899</c:v>
                </c:pt>
                <c:pt idx="2995">
                  <c:v>-0.23252615259432799</c:v>
                </c:pt>
                <c:pt idx="2996">
                  <c:v>-0.37925206444213799</c:v>
                </c:pt>
                <c:pt idx="2997">
                  <c:v>-0.242397457528674</c:v>
                </c:pt>
                <c:pt idx="2998">
                  <c:v>0.15244858416419399</c:v>
                </c:pt>
                <c:pt idx="2999">
                  <c:v>0.20940028135243199</c:v>
                </c:pt>
                <c:pt idx="3000">
                  <c:v>0.35308518125879601</c:v>
                </c:pt>
                <c:pt idx="3001">
                  <c:v>-0.172453814453917</c:v>
                </c:pt>
                <c:pt idx="3002">
                  <c:v>-0.20585885162856399</c:v>
                </c:pt>
                <c:pt idx="3003">
                  <c:v>-0.158285464566815</c:v>
                </c:pt>
                <c:pt idx="3004">
                  <c:v>-0.12909651164715999</c:v>
                </c:pt>
                <c:pt idx="3005">
                  <c:v>0.17733386381309699</c:v>
                </c:pt>
                <c:pt idx="3006">
                  <c:v>-0.119030084786839</c:v>
                </c:pt>
                <c:pt idx="3007">
                  <c:v>7.7356203062970794E-2</c:v>
                </c:pt>
                <c:pt idx="3008">
                  <c:v>-0.180586381528374</c:v>
                </c:pt>
                <c:pt idx="3009">
                  <c:v>-3.73633981082118E-2</c:v>
                </c:pt>
                <c:pt idx="3010">
                  <c:v>0.16349732378434001</c:v>
                </c:pt>
                <c:pt idx="3011">
                  <c:v>-5.2393742855842099E-2</c:v>
                </c:pt>
                <c:pt idx="3012">
                  <c:v>0.180497776558493</c:v>
                </c:pt>
                <c:pt idx="3013">
                  <c:v>-0.103770392134118</c:v>
                </c:pt>
                <c:pt idx="3014">
                  <c:v>-0.21675800865483</c:v>
                </c:pt>
                <c:pt idx="3015">
                  <c:v>-0.109891755465497</c:v>
                </c:pt>
                <c:pt idx="3016">
                  <c:v>8.5805699306095898E-2</c:v>
                </c:pt>
                <c:pt idx="3017">
                  <c:v>-0.12015806320773199</c:v>
                </c:pt>
                <c:pt idx="3018">
                  <c:v>-7.2107392230816497E-2</c:v>
                </c:pt>
                <c:pt idx="3019">
                  <c:v>0.29772009504701002</c:v>
                </c:pt>
                <c:pt idx="3020">
                  <c:v>-9.8698117638658905E-2</c:v>
                </c:pt>
                <c:pt idx="3021">
                  <c:v>-0.18176616912223401</c:v>
                </c:pt>
                <c:pt idx="3022">
                  <c:v>-0.10440802701393299</c:v>
                </c:pt>
                <c:pt idx="3023">
                  <c:v>0.148676201555795</c:v>
                </c:pt>
                <c:pt idx="3024">
                  <c:v>8.2277762023705903E-2</c:v>
                </c:pt>
                <c:pt idx="3025">
                  <c:v>0.11921655572176799</c:v>
                </c:pt>
                <c:pt idx="3026">
                  <c:v>0.10855690360310399</c:v>
                </c:pt>
                <c:pt idx="3027">
                  <c:v>0.185508310128388</c:v>
                </c:pt>
                <c:pt idx="3028">
                  <c:v>-0.101526988368041</c:v>
                </c:pt>
                <c:pt idx="3029">
                  <c:v>8.9582189941722706E-2</c:v>
                </c:pt>
                <c:pt idx="3030">
                  <c:v>-9.7821887560870097E-2</c:v>
                </c:pt>
                <c:pt idx="3031">
                  <c:v>-0.24825561040831301</c:v>
                </c:pt>
                <c:pt idx="3032">
                  <c:v>0.102056930940745</c:v>
                </c:pt>
                <c:pt idx="3033">
                  <c:v>0.22524553525148</c:v>
                </c:pt>
                <c:pt idx="3034">
                  <c:v>-7.5222479973735906E-2</c:v>
                </c:pt>
                <c:pt idx="3035">
                  <c:v>8.1136326305060305E-2</c:v>
                </c:pt>
                <c:pt idx="3036">
                  <c:v>0.16078109850761199</c:v>
                </c:pt>
                <c:pt idx="3037">
                  <c:v>-8.9343181308989397E-2</c:v>
                </c:pt>
                <c:pt idx="3038">
                  <c:v>-0.20617903569382101</c:v>
                </c:pt>
                <c:pt idx="3039">
                  <c:v>0.28699262324953101</c:v>
                </c:pt>
                <c:pt idx="3040">
                  <c:v>4.4665402286135303E-2</c:v>
                </c:pt>
                <c:pt idx="3041">
                  <c:v>8.7791148698585106E-2</c:v>
                </c:pt>
                <c:pt idx="3042">
                  <c:v>0.11599653495654801</c:v>
                </c:pt>
                <c:pt idx="3043">
                  <c:v>8.75845066669005E-2</c:v>
                </c:pt>
                <c:pt idx="3044">
                  <c:v>2.6413200887721599E-2</c:v>
                </c:pt>
                <c:pt idx="3045">
                  <c:v>8.6682390210607502E-2</c:v>
                </c:pt>
                <c:pt idx="3046">
                  <c:v>2.56542457096459E-2</c:v>
                </c:pt>
                <c:pt idx="3047">
                  <c:v>-0.157692000722227</c:v>
                </c:pt>
                <c:pt idx="3048">
                  <c:v>9.6429503309907599E-2</c:v>
                </c:pt>
                <c:pt idx="3049">
                  <c:v>0.321510819123417</c:v>
                </c:pt>
                <c:pt idx="3050">
                  <c:v>0.294831962467833</c:v>
                </c:pt>
                <c:pt idx="3051">
                  <c:v>-7.4543141978879499E-2</c:v>
                </c:pt>
                <c:pt idx="3052">
                  <c:v>0.112223396208943</c:v>
                </c:pt>
                <c:pt idx="3053">
                  <c:v>0.17314999156776301</c:v>
                </c:pt>
                <c:pt idx="3054">
                  <c:v>-0.10923740570925999</c:v>
                </c:pt>
                <c:pt idx="3055">
                  <c:v>-9.4485557613269502E-2</c:v>
                </c:pt>
                <c:pt idx="3056">
                  <c:v>0.13340232144935599</c:v>
                </c:pt>
                <c:pt idx="3057">
                  <c:v>0.13369737068007201</c:v>
                </c:pt>
                <c:pt idx="3058">
                  <c:v>0.21426585898141601</c:v>
                </c:pt>
                <c:pt idx="3059">
                  <c:v>8.6151311563397906E-2</c:v>
                </c:pt>
                <c:pt idx="3060">
                  <c:v>8.3690682015226198E-2</c:v>
                </c:pt>
                <c:pt idx="3061">
                  <c:v>-0.60627338731494795</c:v>
                </c:pt>
                <c:pt idx="3062">
                  <c:v>0.26121706262444599</c:v>
                </c:pt>
                <c:pt idx="3063">
                  <c:v>-5.63755225900801E-2</c:v>
                </c:pt>
                <c:pt idx="3064">
                  <c:v>-0.464676115301144</c:v>
                </c:pt>
                <c:pt idx="3065">
                  <c:v>4.1688793900933198E-2</c:v>
                </c:pt>
                <c:pt idx="3066">
                  <c:v>6.5620046268113297E-2</c:v>
                </c:pt>
                <c:pt idx="3067">
                  <c:v>0.219884289198746</c:v>
                </c:pt>
                <c:pt idx="3068">
                  <c:v>8.2012652746161999E-2</c:v>
                </c:pt>
                <c:pt idx="3069">
                  <c:v>0.12516326607404701</c:v>
                </c:pt>
                <c:pt idx="3070">
                  <c:v>2.29725135056809E-2</c:v>
                </c:pt>
                <c:pt idx="3071">
                  <c:v>-0.12580673653098201</c:v>
                </c:pt>
                <c:pt idx="3072">
                  <c:v>-4.7979696575970697E-2</c:v>
                </c:pt>
                <c:pt idx="3073">
                  <c:v>7.1664611162904901E-2</c:v>
                </c:pt>
                <c:pt idx="3074">
                  <c:v>3.2851738646350499E-2</c:v>
                </c:pt>
                <c:pt idx="3075">
                  <c:v>9.08326668665079E-2</c:v>
                </c:pt>
                <c:pt idx="3076">
                  <c:v>0.230366710741949</c:v>
                </c:pt>
                <c:pt idx="3077">
                  <c:v>0.13323103546255199</c:v>
                </c:pt>
                <c:pt idx="3078">
                  <c:v>0.13235391833266</c:v>
                </c:pt>
                <c:pt idx="3079">
                  <c:v>0.173052144835981</c:v>
                </c:pt>
                <c:pt idx="3080">
                  <c:v>-0.14626210102863099</c:v>
                </c:pt>
                <c:pt idx="3081">
                  <c:v>-0.113143622325454</c:v>
                </c:pt>
                <c:pt idx="3082">
                  <c:v>0.179517453182577</c:v>
                </c:pt>
                <c:pt idx="3083">
                  <c:v>-3.8573881698486301E-2</c:v>
                </c:pt>
                <c:pt idx="3084">
                  <c:v>0.14459536446649399</c:v>
                </c:pt>
                <c:pt idx="3085">
                  <c:v>-0.17659621434149</c:v>
                </c:pt>
                <c:pt idx="3086">
                  <c:v>-0.107792366407336</c:v>
                </c:pt>
                <c:pt idx="3087">
                  <c:v>-9.1614540835958505E-2</c:v>
                </c:pt>
                <c:pt idx="3088">
                  <c:v>-0.30754989715165099</c:v>
                </c:pt>
                <c:pt idx="3089">
                  <c:v>-0.13691637332525899</c:v>
                </c:pt>
                <c:pt idx="3090">
                  <c:v>-1.9208180275829299E-2</c:v>
                </c:pt>
                <c:pt idx="3091">
                  <c:v>-4.1770309323316601E-2</c:v>
                </c:pt>
                <c:pt idx="3092">
                  <c:v>0.114596098691102</c:v>
                </c:pt>
                <c:pt idx="3093">
                  <c:v>-0.25521895329962901</c:v>
                </c:pt>
                <c:pt idx="3094">
                  <c:v>0.121884862386023</c:v>
                </c:pt>
                <c:pt idx="3095">
                  <c:v>-0.15996391477320099</c:v>
                </c:pt>
                <c:pt idx="3096">
                  <c:v>-0.26749445223826301</c:v>
                </c:pt>
                <c:pt idx="3097">
                  <c:v>0.161748127084027</c:v>
                </c:pt>
                <c:pt idx="3098">
                  <c:v>0.161685025174231</c:v>
                </c:pt>
                <c:pt idx="3099">
                  <c:v>-0.30594509223903199</c:v>
                </c:pt>
                <c:pt idx="3100">
                  <c:v>8.6269200275428906E-2</c:v>
                </c:pt>
                <c:pt idx="3101">
                  <c:v>0.22040095669966001</c:v>
                </c:pt>
                <c:pt idx="3102">
                  <c:v>-3.7203074432358901E-2</c:v>
                </c:pt>
                <c:pt idx="3103">
                  <c:v>8.8797410777899002E-2</c:v>
                </c:pt>
                <c:pt idx="3104">
                  <c:v>-0.12612022877507101</c:v>
                </c:pt>
                <c:pt idx="3105">
                  <c:v>8.56955186438038E-2</c:v>
                </c:pt>
                <c:pt idx="3106">
                  <c:v>0.125746893646108</c:v>
                </c:pt>
                <c:pt idx="3107">
                  <c:v>-0.14954186500766001</c:v>
                </c:pt>
                <c:pt idx="3108">
                  <c:v>0.18431533305636699</c:v>
                </c:pt>
                <c:pt idx="3109">
                  <c:v>-4.4368370478709701E-2</c:v>
                </c:pt>
                <c:pt idx="3110">
                  <c:v>-0.38200129001369598</c:v>
                </c:pt>
                <c:pt idx="3111">
                  <c:v>5.9504698448435797E-2</c:v>
                </c:pt>
                <c:pt idx="3112">
                  <c:v>-0.14578738041612399</c:v>
                </c:pt>
                <c:pt idx="3113">
                  <c:v>-0.40427065878205398</c:v>
                </c:pt>
                <c:pt idx="3114">
                  <c:v>-0.24173313522734</c:v>
                </c:pt>
                <c:pt idx="3115">
                  <c:v>4.7861321812156202E-2</c:v>
                </c:pt>
                <c:pt idx="3116">
                  <c:v>9.1484739220467307E-2</c:v>
                </c:pt>
                <c:pt idx="3117">
                  <c:v>0.11484042232199999</c:v>
                </c:pt>
                <c:pt idx="3118">
                  <c:v>0.23931746484612501</c:v>
                </c:pt>
                <c:pt idx="3119">
                  <c:v>0.28603827977982599</c:v>
                </c:pt>
                <c:pt idx="3120">
                  <c:v>-3.5158681139160201E-2</c:v>
                </c:pt>
                <c:pt idx="3121">
                  <c:v>4.6368995337791499E-2</c:v>
                </c:pt>
                <c:pt idx="3122">
                  <c:v>6.91795629023505E-2</c:v>
                </c:pt>
                <c:pt idx="3123">
                  <c:v>-0.165377355758485</c:v>
                </c:pt>
                <c:pt idx="3124">
                  <c:v>-3.1503189152816503E-2</c:v>
                </c:pt>
                <c:pt idx="3125">
                  <c:v>-3.3255444705545499E-2</c:v>
                </c:pt>
                <c:pt idx="3126">
                  <c:v>-0.114519668215779</c:v>
                </c:pt>
                <c:pt idx="3127">
                  <c:v>-0.10088162571204599</c:v>
                </c:pt>
                <c:pt idx="3128">
                  <c:v>0.13910277033346699</c:v>
                </c:pt>
                <c:pt idx="3129">
                  <c:v>4.4288880865954103E-2</c:v>
                </c:pt>
                <c:pt idx="3130">
                  <c:v>-0.13487857170020001</c:v>
                </c:pt>
                <c:pt idx="3131">
                  <c:v>-8.5607573665812398E-2</c:v>
                </c:pt>
                <c:pt idx="3132">
                  <c:v>-8.0028439049658007E-2</c:v>
                </c:pt>
                <c:pt idx="3133">
                  <c:v>-0.16960480891079299</c:v>
                </c:pt>
                <c:pt idx="3134">
                  <c:v>-8.4844193977023294E-2</c:v>
                </c:pt>
                <c:pt idx="3135">
                  <c:v>-0.38967087483965801</c:v>
                </c:pt>
                <c:pt idx="3136">
                  <c:v>-0.109878196697514</c:v>
                </c:pt>
                <c:pt idx="3137">
                  <c:v>0.202243058654514</c:v>
                </c:pt>
                <c:pt idx="3138">
                  <c:v>-0.125989196310555</c:v>
                </c:pt>
                <c:pt idx="3139">
                  <c:v>0.147816238613597</c:v>
                </c:pt>
                <c:pt idx="3140">
                  <c:v>4.8446608121454897E-2</c:v>
                </c:pt>
                <c:pt idx="3141">
                  <c:v>0.14919264275865601</c:v>
                </c:pt>
                <c:pt idx="3142">
                  <c:v>-9.89478804137741E-2</c:v>
                </c:pt>
                <c:pt idx="3143">
                  <c:v>-0.17260689163562801</c:v>
                </c:pt>
                <c:pt idx="3144">
                  <c:v>9.6983665465639399E-2</c:v>
                </c:pt>
                <c:pt idx="3145">
                  <c:v>7.4283364144213299E-2</c:v>
                </c:pt>
                <c:pt idx="3146">
                  <c:v>-8.0597516904783895E-2</c:v>
                </c:pt>
                <c:pt idx="3147">
                  <c:v>-0.15938074115610801</c:v>
                </c:pt>
                <c:pt idx="3148">
                  <c:v>0.11098923362912699</c:v>
                </c:pt>
                <c:pt idx="3149">
                  <c:v>0.14903145070442</c:v>
                </c:pt>
                <c:pt idx="3150">
                  <c:v>0.14413196625211999</c:v>
                </c:pt>
                <c:pt idx="3151">
                  <c:v>-0.11819771653950301</c:v>
                </c:pt>
                <c:pt idx="3152">
                  <c:v>0.11165504706672399</c:v>
                </c:pt>
                <c:pt idx="3153">
                  <c:v>-0.113571849086974</c:v>
                </c:pt>
                <c:pt idx="3154">
                  <c:v>-0.300932999276458</c:v>
                </c:pt>
                <c:pt idx="3155">
                  <c:v>-7.6257725795128004E-2</c:v>
                </c:pt>
                <c:pt idx="3156">
                  <c:v>-9.6738755424229397E-2</c:v>
                </c:pt>
                <c:pt idx="3157">
                  <c:v>0.139746790088904</c:v>
                </c:pt>
                <c:pt idx="3158">
                  <c:v>0.160171811709439</c:v>
                </c:pt>
                <c:pt idx="3159">
                  <c:v>-0.25503076098843802</c:v>
                </c:pt>
                <c:pt idx="3160">
                  <c:v>0.106286192314381</c:v>
                </c:pt>
                <c:pt idx="3161">
                  <c:v>7.5949986957427898E-2</c:v>
                </c:pt>
                <c:pt idx="3162">
                  <c:v>-8.1228314480741803E-2</c:v>
                </c:pt>
                <c:pt idx="3163">
                  <c:v>-0.107805347701823</c:v>
                </c:pt>
                <c:pt idx="3164">
                  <c:v>-6.3125898095465802E-2</c:v>
                </c:pt>
                <c:pt idx="3165">
                  <c:v>8.8302685018989996E-2</c:v>
                </c:pt>
                <c:pt idx="3166">
                  <c:v>6.0558143708894299E-2</c:v>
                </c:pt>
                <c:pt idx="3167">
                  <c:v>-6.1952468109619602E-2</c:v>
                </c:pt>
                <c:pt idx="3168">
                  <c:v>-0.26938202661570598</c:v>
                </c:pt>
                <c:pt idx="3169">
                  <c:v>-0.23251470272410399</c:v>
                </c:pt>
                <c:pt idx="3170">
                  <c:v>-0.24014343621780801</c:v>
                </c:pt>
                <c:pt idx="3171">
                  <c:v>0.13255296042949999</c:v>
                </c:pt>
                <c:pt idx="3172">
                  <c:v>-0.10069926934946399</c:v>
                </c:pt>
                <c:pt idx="3173">
                  <c:v>9.3190647795530504E-2</c:v>
                </c:pt>
                <c:pt idx="3174">
                  <c:v>-7.5192006279477905E-2</c:v>
                </c:pt>
                <c:pt idx="3175">
                  <c:v>0.14249249779437601</c:v>
                </c:pt>
                <c:pt idx="3176">
                  <c:v>-0.16359618929679901</c:v>
                </c:pt>
                <c:pt idx="3177">
                  <c:v>-0.17837871964205801</c:v>
                </c:pt>
                <c:pt idx="3178">
                  <c:v>6.4568216307119106E-2</c:v>
                </c:pt>
                <c:pt idx="3179">
                  <c:v>6.7983840640488194E-2</c:v>
                </c:pt>
                <c:pt idx="3180">
                  <c:v>0.135537430357345</c:v>
                </c:pt>
                <c:pt idx="3181">
                  <c:v>-0.17409366873431001</c:v>
                </c:pt>
                <c:pt idx="3182">
                  <c:v>9.2080720499169794E-2</c:v>
                </c:pt>
                <c:pt idx="3183">
                  <c:v>-0.136901418236891</c:v>
                </c:pt>
                <c:pt idx="3184">
                  <c:v>-2.0524256649032201E-2</c:v>
                </c:pt>
                <c:pt idx="3185">
                  <c:v>0.24564027877835601</c:v>
                </c:pt>
                <c:pt idx="3186">
                  <c:v>-6.0236556315217897E-2</c:v>
                </c:pt>
                <c:pt idx="3187">
                  <c:v>5.88072097761951E-2</c:v>
                </c:pt>
                <c:pt idx="3188">
                  <c:v>-9.7434611001414206E-2</c:v>
                </c:pt>
                <c:pt idx="3189">
                  <c:v>-3.73180546870059E-2</c:v>
                </c:pt>
                <c:pt idx="3190">
                  <c:v>-0.119372932473278</c:v>
                </c:pt>
                <c:pt idx="3191">
                  <c:v>4.7773010192084298E-2</c:v>
                </c:pt>
                <c:pt idx="3192">
                  <c:v>-4.1500506730369098E-2</c:v>
                </c:pt>
                <c:pt idx="3193">
                  <c:v>-0.15188887161223899</c:v>
                </c:pt>
                <c:pt idx="3194">
                  <c:v>-0.198887018894461</c:v>
                </c:pt>
                <c:pt idx="3195">
                  <c:v>0.18787945179851101</c:v>
                </c:pt>
                <c:pt idx="3196">
                  <c:v>-0.216317788194235</c:v>
                </c:pt>
                <c:pt idx="3197">
                  <c:v>7.1843304612642905E-2</c:v>
                </c:pt>
                <c:pt idx="3198">
                  <c:v>-0.23927606566973</c:v>
                </c:pt>
                <c:pt idx="3199">
                  <c:v>-0.13744461720062301</c:v>
                </c:pt>
                <c:pt idx="3200">
                  <c:v>0.152208676894413</c:v>
                </c:pt>
                <c:pt idx="3201">
                  <c:v>0.131705342220968</c:v>
                </c:pt>
                <c:pt idx="3202">
                  <c:v>-0.204928297494715</c:v>
                </c:pt>
                <c:pt idx="3203">
                  <c:v>9.6537137950799295E-2</c:v>
                </c:pt>
                <c:pt idx="3204">
                  <c:v>-0.12481606064329</c:v>
                </c:pt>
                <c:pt idx="3205">
                  <c:v>8.6082253233798797E-2</c:v>
                </c:pt>
                <c:pt idx="3206">
                  <c:v>9.1633429869898197E-2</c:v>
                </c:pt>
                <c:pt idx="3207">
                  <c:v>-0.13177126425100599</c:v>
                </c:pt>
                <c:pt idx="3208">
                  <c:v>-0.13874249501272201</c:v>
                </c:pt>
                <c:pt idx="3209">
                  <c:v>-7.6575586200986603E-2</c:v>
                </c:pt>
                <c:pt idx="3210">
                  <c:v>9.9372315949321305E-2</c:v>
                </c:pt>
                <c:pt idx="3211">
                  <c:v>-0.133568034933716</c:v>
                </c:pt>
                <c:pt idx="3212">
                  <c:v>-0.106285844861378</c:v>
                </c:pt>
                <c:pt idx="3213">
                  <c:v>0.244872449338948</c:v>
                </c:pt>
                <c:pt idx="3214">
                  <c:v>-8.1685552415789495E-2</c:v>
                </c:pt>
                <c:pt idx="3215">
                  <c:v>-4.1386485241474501E-2</c:v>
                </c:pt>
                <c:pt idx="3216">
                  <c:v>-0.11176944830720301</c:v>
                </c:pt>
                <c:pt idx="3217">
                  <c:v>-4.18765724057324E-2</c:v>
                </c:pt>
                <c:pt idx="3218">
                  <c:v>0.167107096381302</c:v>
                </c:pt>
                <c:pt idx="3219">
                  <c:v>0.131470262900063</c:v>
                </c:pt>
                <c:pt idx="3220">
                  <c:v>-3.9749728098071403E-2</c:v>
                </c:pt>
                <c:pt idx="3221">
                  <c:v>9.2793880767848003E-2</c:v>
                </c:pt>
                <c:pt idx="3222">
                  <c:v>6.8450622494460794E-2</c:v>
                </c:pt>
                <c:pt idx="3223">
                  <c:v>4.7038405439525102E-2</c:v>
                </c:pt>
                <c:pt idx="3224">
                  <c:v>-0.12680498741473101</c:v>
                </c:pt>
                <c:pt idx="3225">
                  <c:v>9.1906042474264496E-2</c:v>
                </c:pt>
                <c:pt idx="3226">
                  <c:v>0.25111732726798702</c:v>
                </c:pt>
                <c:pt idx="3227">
                  <c:v>-4.7912770698740698E-2</c:v>
                </c:pt>
                <c:pt idx="3228">
                  <c:v>0.123894714336582</c:v>
                </c:pt>
                <c:pt idx="3229">
                  <c:v>0.33292752236621798</c:v>
                </c:pt>
                <c:pt idx="3230">
                  <c:v>-7.9280221079887706E-2</c:v>
                </c:pt>
                <c:pt idx="3231">
                  <c:v>-9.9903563625794695E-2</c:v>
                </c:pt>
                <c:pt idx="3232">
                  <c:v>-8.9246814560276902E-2</c:v>
                </c:pt>
                <c:pt idx="3233">
                  <c:v>0.13280150042775099</c:v>
                </c:pt>
                <c:pt idx="3234">
                  <c:v>-6.6957130381378904E-2</c:v>
                </c:pt>
                <c:pt idx="3235">
                  <c:v>0.108528875781593</c:v>
                </c:pt>
                <c:pt idx="3236">
                  <c:v>-9.9841089314199605E-2</c:v>
                </c:pt>
                <c:pt idx="3237">
                  <c:v>2.6039692009807401E-2</c:v>
                </c:pt>
                <c:pt idx="3238">
                  <c:v>-0.131392701360765</c:v>
                </c:pt>
                <c:pt idx="3239">
                  <c:v>-0.111715981090764</c:v>
                </c:pt>
                <c:pt idx="3240">
                  <c:v>-7.4367652001743001E-2</c:v>
                </c:pt>
                <c:pt idx="3241">
                  <c:v>6.9826893830951503E-2</c:v>
                </c:pt>
                <c:pt idx="3242">
                  <c:v>0.11456813965293999</c:v>
                </c:pt>
                <c:pt idx="3243">
                  <c:v>8.3482922778418497E-2</c:v>
                </c:pt>
                <c:pt idx="3244">
                  <c:v>-5.7205659236003403E-2</c:v>
                </c:pt>
                <c:pt idx="3245">
                  <c:v>8.0442197117516198E-2</c:v>
                </c:pt>
                <c:pt idx="3246">
                  <c:v>-0.33309733127256602</c:v>
                </c:pt>
                <c:pt idx="3247">
                  <c:v>0.19959135861066499</c:v>
                </c:pt>
                <c:pt idx="3248">
                  <c:v>-0.135121632833126</c:v>
                </c:pt>
                <c:pt idx="3249">
                  <c:v>-9.9826066889112705E-2</c:v>
                </c:pt>
                <c:pt idx="3250">
                  <c:v>0.13015083581256601</c:v>
                </c:pt>
                <c:pt idx="3251">
                  <c:v>0.17279139534562299</c:v>
                </c:pt>
                <c:pt idx="3252">
                  <c:v>-8.2152556512361793E-2</c:v>
                </c:pt>
                <c:pt idx="3253">
                  <c:v>0.146291112331529</c:v>
                </c:pt>
                <c:pt idx="3254">
                  <c:v>0.210893264422643</c:v>
                </c:pt>
                <c:pt idx="3255">
                  <c:v>0.168871017524204</c:v>
                </c:pt>
                <c:pt idx="3256">
                  <c:v>3.1955227567642103E-2</c:v>
                </c:pt>
                <c:pt idx="3257">
                  <c:v>0.14707959193480599</c:v>
                </c:pt>
                <c:pt idx="3258">
                  <c:v>0.11479812827472501</c:v>
                </c:pt>
                <c:pt idx="3259">
                  <c:v>-6.3531868028801494E-2</c:v>
                </c:pt>
                <c:pt idx="3260">
                  <c:v>-0.15404088609428501</c:v>
                </c:pt>
                <c:pt idx="3261">
                  <c:v>-9.5754771073592995E-2</c:v>
                </c:pt>
                <c:pt idx="3262">
                  <c:v>7.2069936917595903E-2</c:v>
                </c:pt>
                <c:pt idx="3263">
                  <c:v>-5.8102688249889303E-2</c:v>
                </c:pt>
                <c:pt idx="3264">
                  <c:v>7.7685058128514298E-2</c:v>
                </c:pt>
                <c:pt idx="3265">
                  <c:v>-9.4823125406416103E-2</c:v>
                </c:pt>
                <c:pt idx="3266">
                  <c:v>7.3790747952435301E-2</c:v>
                </c:pt>
                <c:pt idx="3267">
                  <c:v>-0.19774979142653101</c:v>
                </c:pt>
                <c:pt idx="3268">
                  <c:v>6.0796914716201099E-2</c:v>
                </c:pt>
                <c:pt idx="3269">
                  <c:v>0.18122657071142301</c:v>
                </c:pt>
                <c:pt idx="3270">
                  <c:v>-0.21343992943423101</c:v>
                </c:pt>
                <c:pt idx="3271">
                  <c:v>9.7904743722519505E-2</c:v>
                </c:pt>
                <c:pt idx="3272">
                  <c:v>0.15924609608422</c:v>
                </c:pt>
                <c:pt idx="3273">
                  <c:v>0.19172822545580501</c:v>
                </c:pt>
                <c:pt idx="3274">
                  <c:v>0.11805336906616699</c:v>
                </c:pt>
                <c:pt idx="3275">
                  <c:v>-0.10365667854579801</c:v>
                </c:pt>
                <c:pt idx="3276">
                  <c:v>-5.6953248049958501E-2</c:v>
                </c:pt>
                <c:pt idx="3277">
                  <c:v>-3.4605824457930902E-2</c:v>
                </c:pt>
                <c:pt idx="3278">
                  <c:v>6.2918477075395801E-2</c:v>
                </c:pt>
                <c:pt idx="3279">
                  <c:v>9.4183686587293106E-2</c:v>
                </c:pt>
                <c:pt idx="3280">
                  <c:v>0.11976244255279</c:v>
                </c:pt>
                <c:pt idx="3281">
                  <c:v>-0.100634302815613</c:v>
                </c:pt>
                <c:pt idx="3282">
                  <c:v>0.10757627952094399</c:v>
                </c:pt>
                <c:pt idx="3283">
                  <c:v>-0.37206989997446699</c:v>
                </c:pt>
                <c:pt idx="3284">
                  <c:v>-9.5202228861608895E-2</c:v>
                </c:pt>
                <c:pt idx="3285">
                  <c:v>-8.86404269777121E-2</c:v>
                </c:pt>
                <c:pt idx="3286">
                  <c:v>-9.1005298755713504E-2</c:v>
                </c:pt>
                <c:pt idx="3287">
                  <c:v>0.120324667756205</c:v>
                </c:pt>
                <c:pt idx="3288">
                  <c:v>-0.16966796456370201</c:v>
                </c:pt>
                <c:pt idx="3289">
                  <c:v>0.10071956590735399</c:v>
                </c:pt>
                <c:pt idx="3290">
                  <c:v>8.8194088688194006E-2</c:v>
                </c:pt>
                <c:pt idx="3291">
                  <c:v>0.30531490759986502</c:v>
                </c:pt>
                <c:pt idx="3292">
                  <c:v>-7.8384200949580193E-2</c:v>
                </c:pt>
                <c:pt idx="3293">
                  <c:v>3.7057536172291697E-2</c:v>
                </c:pt>
                <c:pt idx="3294">
                  <c:v>0.10909868284430101</c:v>
                </c:pt>
                <c:pt idx="3295">
                  <c:v>-0.14502693893325599</c:v>
                </c:pt>
                <c:pt idx="3296">
                  <c:v>0.16879180683730099</c:v>
                </c:pt>
                <c:pt idx="3297">
                  <c:v>0.11218132516165499</c:v>
                </c:pt>
                <c:pt idx="3298">
                  <c:v>0.16564973599864499</c:v>
                </c:pt>
                <c:pt idx="3299">
                  <c:v>-6.6343840152934305E-2</c:v>
                </c:pt>
                <c:pt idx="3300">
                  <c:v>0.13014118286583901</c:v>
                </c:pt>
                <c:pt idx="3301">
                  <c:v>0.110420351693037</c:v>
                </c:pt>
                <c:pt idx="3302">
                  <c:v>5.2194782288591902E-2</c:v>
                </c:pt>
                <c:pt idx="3303">
                  <c:v>6.9522956548415102E-2</c:v>
                </c:pt>
                <c:pt idx="3304">
                  <c:v>8.0754801514515695E-2</c:v>
                </c:pt>
                <c:pt idx="3305">
                  <c:v>9.0875169295045896E-2</c:v>
                </c:pt>
                <c:pt idx="3306">
                  <c:v>-6.9625636109276995E-2</c:v>
                </c:pt>
                <c:pt idx="3307">
                  <c:v>-6.30392023319995E-2</c:v>
                </c:pt>
                <c:pt idx="3308">
                  <c:v>-8.6821782436972403E-2</c:v>
                </c:pt>
                <c:pt idx="3309">
                  <c:v>-4.8518613714776899E-2</c:v>
                </c:pt>
                <c:pt idx="3310">
                  <c:v>0.16630018701288099</c:v>
                </c:pt>
                <c:pt idx="3311">
                  <c:v>-9.0405427388855902E-2</c:v>
                </c:pt>
                <c:pt idx="3312">
                  <c:v>5.26414856712622E-2</c:v>
                </c:pt>
                <c:pt idx="3313">
                  <c:v>-5.9085248453047801E-2</c:v>
                </c:pt>
                <c:pt idx="3314">
                  <c:v>-0.22311497645685899</c:v>
                </c:pt>
                <c:pt idx="3315">
                  <c:v>-0.19338724699580001</c:v>
                </c:pt>
                <c:pt idx="3316">
                  <c:v>-7.4947039955111899E-2</c:v>
                </c:pt>
                <c:pt idx="3317">
                  <c:v>7.8618929080470301E-2</c:v>
                </c:pt>
                <c:pt idx="3318">
                  <c:v>-9.90915067603724E-2</c:v>
                </c:pt>
                <c:pt idx="3319">
                  <c:v>4.5278357450109198E-2</c:v>
                </c:pt>
                <c:pt idx="3320">
                  <c:v>0.14626017901029001</c:v>
                </c:pt>
                <c:pt idx="3321">
                  <c:v>-8.7271528614658506E-2</c:v>
                </c:pt>
                <c:pt idx="3322">
                  <c:v>3.1325328666866201E-2</c:v>
                </c:pt>
                <c:pt idx="3323">
                  <c:v>0.17708003567935901</c:v>
                </c:pt>
                <c:pt idx="3324">
                  <c:v>0.17016594958144299</c:v>
                </c:pt>
                <c:pt idx="3325">
                  <c:v>8.3777770857078104E-2</c:v>
                </c:pt>
                <c:pt idx="3326">
                  <c:v>6.5597990194041E-2</c:v>
                </c:pt>
                <c:pt idx="3327">
                  <c:v>-7.9713482548410403E-2</c:v>
                </c:pt>
                <c:pt idx="3328">
                  <c:v>-2.6598793892700701E-2</c:v>
                </c:pt>
                <c:pt idx="3329">
                  <c:v>0.15308067906310999</c:v>
                </c:pt>
                <c:pt idx="3330">
                  <c:v>-8.2605866284968799E-2</c:v>
                </c:pt>
                <c:pt idx="3331">
                  <c:v>-7.3822184231534596E-2</c:v>
                </c:pt>
                <c:pt idx="3332">
                  <c:v>-4.3669374661733901E-2</c:v>
                </c:pt>
                <c:pt idx="3333">
                  <c:v>0.13994441251318199</c:v>
                </c:pt>
                <c:pt idx="3334">
                  <c:v>-0.107276648204119</c:v>
                </c:pt>
                <c:pt idx="3335">
                  <c:v>6.2648462009892006E-2</c:v>
                </c:pt>
                <c:pt idx="3336">
                  <c:v>0.12590723587316099</c:v>
                </c:pt>
                <c:pt idx="3337">
                  <c:v>0.154717745563305</c:v>
                </c:pt>
                <c:pt idx="3338">
                  <c:v>-0.12689599500029999</c:v>
                </c:pt>
                <c:pt idx="3339">
                  <c:v>9.7693009545446699E-2</c:v>
                </c:pt>
                <c:pt idx="3340">
                  <c:v>-0.21180049795779399</c:v>
                </c:pt>
                <c:pt idx="3341">
                  <c:v>-0.15787483739882699</c:v>
                </c:pt>
                <c:pt idx="3342">
                  <c:v>0.116177549879457</c:v>
                </c:pt>
                <c:pt idx="3343">
                  <c:v>5.6812855925135797E-2</c:v>
                </c:pt>
                <c:pt idx="3344">
                  <c:v>-6.2365485887824999E-2</c:v>
                </c:pt>
                <c:pt idx="3345">
                  <c:v>0.15175494132148801</c:v>
                </c:pt>
                <c:pt idx="3346">
                  <c:v>-9.7045286441248102E-2</c:v>
                </c:pt>
                <c:pt idx="3347">
                  <c:v>8.0714157415461896E-2</c:v>
                </c:pt>
                <c:pt idx="3348">
                  <c:v>-0.19543313869856099</c:v>
                </c:pt>
                <c:pt idx="3349">
                  <c:v>-0.10611714130281399</c:v>
                </c:pt>
                <c:pt idx="3350">
                  <c:v>-3.1704250894244702E-2</c:v>
                </c:pt>
                <c:pt idx="3351">
                  <c:v>8.9647660206038093E-2</c:v>
                </c:pt>
                <c:pt idx="3352">
                  <c:v>-6.1737994685052498E-2</c:v>
                </c:pt>
                <c:pt idx="3353">
                  <c:v>0.10771666951016701</c:v>
                </c:pt>
                <c:pt idx="3354">
                  <c:v>6.84727139772357E-2</c:v>
                </c:pt>
                <c:pt idx="3355">
                  <c:v>-5.9850962363501702E-2</c:v>
                </c:pt>
                <c:pt idx="3356">
                  <c:v>-8.8116803756401102E-2</c:v>
                </c:pt>
                <c:pt idx="3357">
                  <c:v>8.2175268497442597E-2</c:v>
                </c:pt>
                <c:pt idx="3358">
                  <c:v>-0.225241118223037</c:v>
                </c:pt>
                <c:pt idx="3359">
                  <c:v>-7.0243700786335697E-2</c:v>
                </c:pt>
                <c:pt idx="3360">
                  <c:v>-5.2203480196238002E-2</c:v>
                </c:pt>
                <c:pt idx="3361">
                  <c:v>-9.13355707297E-2</c:v>
                </c:pt>
                <c:pt idx="3362">
                  <c:v>-0.122878205013983</c:v>
                </c:pt>
                <c:pt idx="3363">
                  <c:v>0.17544304448137499</c:v>
                </c:pt>
                <c:pt idx="3364">
                  <c:v>0.26959125332571998</c:v>
                </c:pt>
                <c:pt idx="3365">
                  <c:v>9.6229152422916006E-2</c:v>
                </c:pt>
                <c:pt idx="3366">
                  <c:v>3.99640847580051E-2</c:v>
                </c:pt>
                <c:pt idx="3367">
                  <c:v>-9.2347024603926298E-2</c:v>
                </c:pt>
                <c:pt idx="3368">
                  <c:v>2.9839596166060099E-2</c:v>
                </c:pt>
                <c:pt idx="3369">
                  <c:v>-5.8912439339297497E-2</c:v>
                </c:pt>
                <c:pt idx="3370">
                  <c:v>5.9229323208607597E-2</c:v>
                </c:pt>
                <c:pt idx="3371">
                  <c:v>8.3578985641440506E-2</c:v>
                </c:pt>
                <c:pt idx="3372">
                  <c:v>-7.8014351316200506E-2</c:v>
                </c:pt>
                <c:pt idx="3373">
                  <c:v>0.107141442181642</c:v>
                </c:pt>
                <c:pt idx="3374">
                  <c:v>7.7625754159960605E-2</c:v>
                </c:pt>
                <c:pt idx="3375">
                  <c:v>-0.144655726959173</c:v>
                </c:pt>
                <c:pt idx="3376">
                  <c:v>-8.7785474452329496E-2</c:v>
                </c:pt>
                <c:pt idx="3377">
                  <c:v>-5.3936765015727202E-2</c:v>
                </c:pt>
                <c:pt idx="3378">
                  <c:v>7.16835563763773E-2</c:v>
                </c:pt>
                <c:pt idx="3379">
                  <c:v>7.1488350966078695E-2</c:v>
                </c:pt>
                <c:pt idx="3380">
                  <c:v>6.8919565430299007E-2</c:v>
                </c:pt>
                <c:pt idx="3381">
                  <c:v>-9.4041588707047694E-2</c:v>
                </c:pt>
                <c:pt idx="3382">
                  <c:v>-5.8695133020583497E-2</c:v>
                </c:pt>
                <c:pt idx="3383">
                  <c:v>7.4491178889270301E-2</c:v>
                </c:pt>
                <c:pt idx="3384">
                  <c:v>0.13557777367686999</c:v>
                </c:pt>
                <c:pt idx="3385">
                  <c:v>-0.17799124403587099</c:v>
                </c:pt>
                <c:pt idx="3386">
                  <c:v>5.2127996463117401E-2</c:v>
                </c:pt>
                <c:pt idx="3387">
                  <c:v>-0.139801321849748</c:v>
                </c:pt>
                <c:pt idx="3388">
                  <c:v>-9.6682039285674606E-2</c:v>
                </c:pt>
                <c:pt idx="3389">
                  <c:v>0.171310024053274</c:v>
                </c:pt>
                <c:pt idx="3390">
                  <c:v>0.129136581274547</c:v>
                </c:pt>
                <c:pt idx="3391">
                  <c:v>-9.9089046914760795E-2</c:v>
                </c:pt>
                <c:pt idx="3392">
                  <c:v>7.3351131306531203E-2</c:v>
                </c:pt>
                <c:pt idx="3393">
                  <c:v>-9.4158380991576099E-2</c:v>
                </c:pt>
                <c:pt idx="3394">
                  <c:v>-0.127801030865482</c:v>
                </c:pt>
                <c:pt idx="3395">
                  <c:v>8.31774476481974E-2</c:v>
                </c:pt>
                <c:pt idx="3396">
                  <c:v>8.8299328270844898E-2</c:v>
                </c:pt>
                <c:pt idx="3397">
                  <c:v>0.10334716197398899</c:v>
                </c:pt>
                <c:pt idx="3398">
                  <c:v>-7.1480553475920694E-2</c:v>
                </c:pt>
                <c:pt idx="3399">
                  <c:v>0.108256342474174</c:v>
                </c:pt>
                <c:pt idx="3400">
                  <c:v>8.5600362518880299E-2</c:v>
                </c:pt>
                <c:pt idx="3401">
                  <c:v>5.4412316297416503E-2</c:v>
                </c:pt>
                <c:pt idx="3402">
                  <c:v>-4.1442585011595701E-2</c:v>
                </c:pt>
                <c:pt idx="3403">
                  <c:v>0.104801710206777</c:v>
                </c:pt>
                <c:pt idx="3404">
                  <c:v>6.5315092068190903E-2</c:v>
                </c:pt>
                <c:pt idx="3405">
                  <c:v>-0.100942713525351</c:v>
                </c:pt>
                <c:pt idx="3406">
                  <c:v>0.16981107594831599</c:v>
                </c:pt>
                <c:pt idx="3407">
                  <c:v>7.9845870508754399E-2</c:v>
                </c:pt>
                <c:pt idx="3408">
                  <c:v>7.6331509271420697E-2</c:v>
                </c:pt>
                <c:pt idx="3409">
                  <c:v>6.3293893923298997E-2</c:v>
                </c:pt>
                <c:pt idx="3410">
                  <c:v>-3.4006561482846497E-2</c:v>
                </c:pt>
                <c:pt idx="3411">
                  <c:v>-0.12989929810041101</c:v>
                </c:pt>
                <c:pt idx="3412">
                  <c:v>6.6974919974939096E-2</c:v>
                </c:pt>
                <c:pt idx="3413">
                  <c:v>-5.4842055656749898E-2</c:v>
                </c:pt>
                <c:pt idx="3414">
                  <c:v>-1.8020661125102599E-2</c:v>
                </c:pt>
                <c:pt idx="3415">
                  <c:v>0.32882214521666098</c:v>
                </c:pt>
                <c:pt idx="3416">
                  <c:v>-8.5685486700358901E-2</c:v>
                </c:pt>
                <c:pt idx="3417">
                  <c:v>0.13929216928487201</c:v>
                </c:pt>
                <c:pt idx="3418">
                  <c:v>-0.22199750758852699</c:v>
                </c:pt>
                <c:pt idx="3419">
                  <c:v>0.10511390846461199</c:v>
                </c:pt>
                <c:pt idx="3420">
                  <c:v>0.100164879981232</c:v>
                </c:pt>
                <c:pt idx="3421">
                  <c:v>-0.11754350222738701</c:v>
                </c:pt>
                <c:pt idx="3422">
                  <c:v>-9.3142328079356504E-2</c:v>
                </c:pt>
                <c:pt idx="3423">
                  <c:v>-8.2139359049807806E-2</c:v>
                </c:pt>
                <c:pt idx="3424">
                  <c:v>5.5943904164762297E-2</c:v>
                </c:pt>
                <c:pt idx="3425">
                  <c:v>4.53017129907047E-2</c:v>
                </c:pt>
                <c:pt idx="3426">
                  <c:v>7.4481742018257399E-2</c:v>
                </c:pt>
                <c:pt idx="3427">
                  <c:v>-5.5275072933379202E-2</c:v>
                </c:pt>
                <c:pt idx="3428">
                  <c:v>-5.3536979494590499E-2</c:v>
                </c:pt>
                <c:pt idx="3429">
                  <c:v>-7.5975625920042394E-2</c:v>
                </c:pt>
                <c:pt idx="3430">
                  <c:v>4.4911201773673998E-2</c:v>
                </c:pt>
                <c:pt idx="3431">
                  <c:v>0.10074499733707599</c:v>
                </c:pt>
                <c:pt idx="3432">
                  <c:v>0.194513766643299</c:v>
                </c:pt>
                <c:pt idx="3433">
                  <c:v>0.11287634437789</c:v>
                </c:pt>
                <c:pt idx="3434">
                  <c:v>4.2631565196513801E-2</c:v>
                </c:pt>
                <c:pt idx="3435">
                  <c:v>3.2569033435471399E-2</c:v>
                </c:pt>
                <c:pt idx="3436">
                  <c:v>-0.14003785961638199</c:v>
                </c:pt>
                <c:pt idx="3437">
                  <c:v>-7.1023984845191998E-2</c:v>
                </c:pt>
                <c:pt idx="3438">
                  <c:v>0.128707016347195</c:v>
                </c:pt>
                <c:pt idx="3439">
                  <c:v>3.4096067953784601E-2</c:v>
                </c:pt>
                <c:pt idx="3440">
                  <c:v>5.42284525958696E-2</c:v>
                </c:pt>
                <c:pt idx="3441">
                  <c:v>-8.7936865700381797E-2</c:v>
                </c:pt>
                <c:pt idx="3442">
                  <c:v>-5.6746221987772398E-2</c:v>
                </c:pt>
                <c:pt idx="3443">
                  <c:v>-6.81244694905178E-2</c:v>
                </c:pt>
                <c:pt idx="3444">
                  <c:v>0.17073915055002201</c:v>
                </c:pt>
                <c:pt idx="3445">
                  <c:v>0.128993589066179</c:v>
                </c:pt>
                <c:pt idx="3446">
                  <c:v>9.5397634220854705E-2</c:v>
                </c:pt>
                <c:pt idx="3447">
                  <c:v>-0.17308147268722601</c:v>
                </c:pt>
                <c:pt idx="3448">
                  <c:v>7.84536671156945E-2</c:v>
                </c:pt>
                <c:pt idx="3449">
                  <c:v>0.13837130816520599</c:v>
                </c:pt>
                <c:pt idx="3450">
                  <c:v>-4.5681992729117202E-2</c:v>
                </c:pt>
                <c:pt idx="3451">
                  <c:v>-4.3563511174497797E-2</c:v>
                </c:pt>
                <c:pt idx="3452">
                  <c:v>-0.103976334258631</c:v>
                </c:pt>
                <c:pt idx="3453">
                  <c:v>-6.22782976265151E-2</c:v>
                </c:pt>
                <c:pt idx="3454">
                  <c:v>-5.5485636830487302E-2</c:v>
                </c:pt>
                <c:pt idx="3455">
                  <c:v>-0.119391132857741</c:v>
                </c:pt>
                <c:pt idx="3456">
                  <c:v>8.3880902082979505E-2</c:v>
                </c:pt>
                <c:pt idx="3457">
                  <c:v>-6.2165716431009301E-2</c:v>
                </c:pt>
                <c:pt idx="3458">
                  <c:v>7.36647759077564E-2</c:v>
                </c:pt>
                <c:pt idx="3459">
                  <c:v>-0.116194600846435</c:v>
                </c:pt>
                <c:pt idx="3460">
                  <c:v>0.13389157946153399</c:v>
                </c:pt>
                <c:pt idx="3461">
                  <c:v>8.5897778604491104E-2</c:v>
                </c:pt>
                <c:pt idx="3462">
                  <c:v>0.115370516884252</c:v>
                </c:pt>
                <c:pt idx="3463">
                  <c:v>-2.5979014030639899E-2</c:v>
                </c:pt>
                <c:pt idx="3464">
                  <c:v>-0.105101385500784</c:v>
                </c:pt>
                <c:pt idx="3465">
                  <c:v>0.106856495768066</c:v>
                </c:pt>
                <c:pt idx="3466">
                  <c:v>7.3504438189835597E-2</c:v>
                </c:pt>
                <c:pt idx="3467">
                  <c:v>-8.7757390015881898E-2</c:v>
                </c:pt>
                <c:pt idx="3468">
                  <c:v>5.7541554707685301E-2</c:v>
                </c:pt>
                <c:pt idx="3469">
                  <c:v>0.16435747985538701</c:v>
                </c:pt>
                <c:pt idx="3470">
                  <c:v>-9.0162325586282593E-2</c:v>
                </c:pt>
                <c:pt idx="3471">
                  <c:v>-6.0747301315417501E-2</c:v>
                </c:pt>
                <c:pt idx="3472">
                  <c:v>-9.4794474885717697E-2</c:v>
                </c:pt>
                <c:pt idx="3473">
                  <c:v>9.0888837904795905E-2</c:v>
                </c:pt>
                <c:pt idx="3474">
                  <c:v>-8.4958983758284298E-2</c:v>
                </c:pt>
                <c:pt idx="3475">
                  <c:v>0.147502400684139</c:v>
                </c:pt>
                <c:pt idx="3476">
                  <c:v>-8.8564527995262099E-2</c:v>
                </c:pt>
                <c:pt idx="3477">
                  <c:v>0.27817926147205402</c:v>
                </c:pt>
                <c:pt idx="3478">
                  <c:v>-5.4176781533122699E-2</c:v>
                </c:pt>
                <c:pt idx="3479">
                  <c:v>-0.18344935710124299</c:v>
                </c:pt>
                <c:pt idx="3480">
                  <c:v>0.13284291073110799</c:v>
                </c:pt>
                <c:pt idx="3481">
                  <c:v>-0.10918955343438599</c:v>
                </c:pt>
                <c:pt idx="3482">
                  <c:v>-0.17753115860844701</c:v>
                </c:pt>
                <c:pt idx="3483">
                  <c:v>2.56171399767578E-2</c:v>
                </c:pt>
                <c:pt idx="3484">
                  <c:v>-8.2986439282240407E-2</c:v>
                </c:pt>
                <c:pt idx="3485">
                  <c:v>-8.58806901865279E-2</c:v>
                </c:pt>
                <c:pt idx="3486">
                  <c:v>7.4206823968614694E-2</c:v>
                </c:pt>
                <c:pt idx="3487">
                  <c:v>-8.5147031136267301E-2</c:v>
                </c:pt>
                <c:pt idx="3488">
                  <c:v>-6.0458166921479803E-2</c:v>
                </c:pt>
                <c:pt idx="3489">
                  <c:v>0.115327003841661</c:v>
                </c:pt>
                <c:pt idx="3490">
                  <c:v>-7.9982841236269406E-2</c:v>
                </c:pt>
                <c:pt idx="3491">
                  <c:v>5.9493294676257899E-2</c:v>
                </c:pt>
                <c:pt idx="3492">
                  <c:v>-0.112743799042222</c:v>
                </c:pt>
                <c:pt idx="3493">
                  <c:v>-9.5733833128192003E-2</c:v>
                </c:pt>
                <c:pt idx="3494">
                  <c:v>-4.6747635688410602E-2</c:v>
                </c:pt>
                <c:pt idx="3495">
                  <c:v>-2.2412674523588201E-2</c:v>
                </c:pt>
                <c:pt idx="3496">
                  <c:v>-5.3221219682737103E-2</c:v>
                </c:pt>
                <c:pt idx="3497">
                  <c:v>5.28040034507739E-2</c:v>
                </c:pt>
                <c:pt idx="3498">
                  <c:v>7.9561419793980306E-2</c:v>
                </c:pt>
                <c:pt idx="3499">
                  <c:v>6.7403665158371498E-2</c:v>
                </c:pt>
                <c:pt idx="3500">
                  <c:v>-5.4824470473503799E-2</c:v>
                </c:pt>
                <c:pt idx="3501">
                  <c:v>0.16453545414350701</c:v>
                </c:pt>
                <c:pt idx="3502">
                  <c:v>6.3406128439350201E-2</c:v>
                </c:pt>
                <c:pt idx="3503">
                  <c:v>-5.0406728509168101E-2</c:v>
                </c:pt>
                <c:pt idx="3504">
                  <c:v>7.8977013258898096E-2</c:v>
                </c:pt>
                <c:pt idx="3505">
                  <c:v>7.7004465748425704E-2</c:v>
                </c:pt>
                <c:pt idx="3506">
                  <c:v>-0.193129367217174</c:v>
                </c:pt>
                <c:pt idx="3507">
                  <c:v>-6.9602512665845995E-2</c:v>
                </c:pt>
                <c:pt idx="3508">
                  <c:v>-0.10914256122162699</c:v>
                </c:pt>
                <c:pt idx="3509">
                  <c:v>-3.8092458239462001E-2</c:v>
                </c:pt>
                <c:pt idx="3510">
                  <c:v>-6.17908346903039E-2</c:v>
                </c:pt>
                <c:pt idx="3511">
                  <c:v>0.17736558296340699</c:v>
                </c:pt>
                <c:pt idx="3512">
                  <c:v>-3.4368845980945299E-2</c:v>
                </c:pt>
                <c:pt idx="3513">
                  <c:v>5.8233477492768401E-2</c:v>
                </c:pt>
                <c:pt idx="3514">
                  <c:v>-3.00130644237688E-2</c:v>
                </c:pt>
                <c:pt idx="3515">
                  <c:v>-4.94395424200521E-2</c:v>
                </c:pt>
                <c:pt idx="3516">
                  <c:v>-7.5365968499914296E-2</c:v>
                </c:pt>
                <c:pt idx="3517">
                  <c:v>5.6948131718354597E-2</c:v>
                </c:pt>
                <c:pt idx="3518">
                  <c:v>-5.7360372061246501E-2</c:v>
                </c:pt>
                <c:pt idx="3519">
                  <c:v>-5.87944069151368E-2</c:v>
                </c:pt>
                <c:pt idx="3520">
                  <c:v>0.11762337972853799</c:v>
                </c:pt>
                <c:pt idx="3521">
                  <c:v>-7.4225940861586695E-2</c:v>
                </c:pt>
                <c:pt idx="3522">
                  <c:v>0.106903016255898</c:v>
                </c:pt>
                <c:pt idx="3523">
                  <c:v>-5.9983477256711902E-2</c:v>
                </c:pt>
                <c:pt idx="3524">
                  <c:v>-6.12717828318671E-2</c:v>
                </c:pt>
                <c:pt idx="3525">
                  <c:v>2.2726409593768999E-2</c:v>
                </c:pt>
                <c:pt idx="3526">
                  <c:v>-5.5910509236604303E-2</c:v>
                </c:pt>
                <c:pt idx="3527">
                  <c:v>3.7853275149306101E-2</c:v>
                </c:pt>
                <c:pt idx="3528">
                  <c:v>3.4863782996538598E-2</c:v>
                </c:pt>
                <c:pt idx="3529">
                  <c:v>6.8514372830317194E-2</c:v>
                </c:pt>
                <c:pt idx="3530">
                  <c:v>2.1448527650352999E-2</c:v>
                </c:pt>
                <c:pt idx="3531">
                  <c:v>3.7474756184324699E-2</c:v>
                </c:pt>
                <c:pt idx="3532">
                  <c:v>-0.160617349615954</c:v>
                </c:pt>
                <c:pt idx="3533">
                  <c:v>-9.39851057035751E-2</c:v>
                </c:pt>
                <c:pt idx="3534">
                  <c:v>-6.6278476157816804E-2</c:v>
                </c:pt>
                <c:pt idx="3535">
                  <c:v>-0.14492721660022401</c:v>
                </c:pt>
                <c:pt idx="3536">
                  <c:v>-7.1087728637343306E-2</c:v>
                </c:pt>
                <c:pt idx="3537">
                  <c:v>8.1252559858378398E-2</c:v>
                </c:pt>
                <c:pt idx="3538">
                  <c:v>5.0442840064457699E-2</c:v>
                </c:pt>
                <c:pt idx="3539">
                  <c:v>-7.8021371396089306E-2</c:v>
                </c:pt>
                <c:pt idx="3540">
                  <c:v>5.0951315879948098E-2</c:v>
                </c:pt>
                <c:pt idx="3541">
                  <c:v>0.239898207113247</c:v>
                </c:pt>
                <c:pt idx="3542">
                  <c:v>4.5654771219248103E-2</c:v>
                </c:pt>
                <c:pt idx="3543">
                  <c:v>-6.0518755439597199E-2</c:v>
                </c:pt>
                <c:pt idx="3544">
                  <c:v>-4.9622839907266299E-2</c:v>
                </c:pt>
                <c:pt idx="3545">
                  <c:v>7.4473868734500806E-2</c:v>
                </c:pt>
                <c:pt idx="3546">
                  <c:v>3.5853456405525203E-2</c:v>
                </c:pt>
                <c:pt idx="3547">
                  <c:v>-0.23967660562457499</c:v>
                </c:pt>
                <c:pt idx="3548">
                  <c:v>-5.9124297457285903E-2</c:v>
                </c:pt>
                <c:pt idx="3549">
                  <c:v>-7.5662175085860497E-2</c:v>
                </c:pt>
                <c:pt idx="3550">
                  <c:v>-6.2263445013156699E-2</c:v>
                </c:pt>
                <c:pt idx="3551">
                  <c:v>3.57254573343294E-2</c:v>
                </c:pt>
                <c:pt idx="3552">
                  <c:v>8.5651425095136E-2</c:v>
                </c:pt>
                <c:pt idx="3553">
                  <c:v>-6.2373655866192097E-2</c:v>
                </c:pt>
                <c:pt idx="3554">
                  <c:v>7.9539883287860297E-2</c:v>
                </c:pt>
                <c:pt idx="3555">
                  <c:v>-7.67007979275523E-2</c:v>
                </c:pt>
                <c:pt idx="3556">
                  <c:v>1.78281405760287E-2</c:v>
                </c:pt>
                <c:pt idx="3557">
                  <c:v>-2.42657859786354E-2</c:v>
                </c:pt>
                <c:pt idx="3558">
                  <c:v>0.10683890631692</c:v>
                </c:pt>
                <c:pt idx="3559">
                  <c:v>-6.5143184214365005E-2</c:v>
                </c:pt>
                <c:pt idx="3560">
                  <c:v>3.88837915118668E-2</c:v>
                </c:pt>
                <c:pt idx="3561">
                  <c:v>7.7418796319734196E-2</c:v>
                </c:pt>
                <c:pt idx="3562">
                  <c:v>5.72062286450171E-2</c:v>
                </c:pt>
                <c:pt idx="3563">
                  <c:v>-5.5261030139445902E-2</c:v>
                </c:pt>
                <c:pt idx="3564">
                  <c:v>7.4942531241070295E-2</c:v>
                </c:pt>
                <c:pt idx="3565">
                  <c:v>3.6413725409313299E-2</c:v>
                </c:pt>
                <c:pt idx="3566">
                  <c:v>-9.7199860768327401E-2</c:v>
                </c:pt>
                <c:pt idx="3567">
                  <c:v>-3.8533234154656003E-2</c:v>
                </c:pt>
                <c:pt idx="3568">
                  <c:v>9.6726394400076507E-2</c:v>
                </c:pt>
                <c:pt idx="3569">
                  <c:v>4.9624432090189401E-2</c:v>
                </c:pt>
                <c:pt idx="3570">
                  <c:v>-2.05093719905966E-2</c:v>
                </c:pt>
                <c:pt idx="3571">
                  <c:v>6.7672628761430403E-2</c:v>
                </c:pt>
                <c:pt idx="3572">
                  <c:v>-0.13038731523039301</c:v>
                </c:pt>
                <c:pt idx="3573">
                  <c:v>3.7685924691202299E-2</c:v>
                </c:pt>
                <c:pt idx="3574">
                  <c:v>0.128909061668673</c:v>
                </c:pt>
                <c:pt idx="3575">
                  <c:v>-5.2991115777871398E-2</c:v>
                </c:pt>
                <c:pt idx="3576">
                  <c:v>7.5794318686697407E-2</c:v>
                </c:pt>
                <c:pt idx="3577">
                  <c:v>-6.1412326979757403E-2</c:v>
                </c:pt>
                <c:pt idx="3578">
                  <c:v>6.2061321228597602E-2</c:v>
                </c:pt>
                <c:pt idx="3579">
                  <c:v>-0.15214104926737901</c:v>
                </c:pt>
                <c:pt idx="3580">
                  <c:v>-0.114200134230534</c:v>
                </c:pt>
                <c:pt idx="3581">
                  <c:v>0.13593761863204501</c:v>
                </c:pt>
                <c:pt idx="3582">
                  <c:v>-0.12796416238185401</c:v>
                </c:pt>
                <c:pt idx="3583">
                  <c:v>5.8155726959592403E-2</c:v>
                </c:pt>
                <c:pt idx="3584">
                  <c:v>-6.0930003167658002E-2</c:v>
                </c:pt>
                <c:pt idx="3585">
                  <c:v>8.3190255974469204E-2</c:v>
                </c:pt>
                <c:pt idx="3586">
                  <c:v>0.103812796196961</c:v>
                </c:pt>
                <c:pt idx="3587">
                  <c:v>0.108340225134996</c:v>
                </c:pt>
                <c:pt idx="3588">
                  <c:v>0.103886986448587</c:v>
                </c:pt>
                <c:pt idx="3589">
                  <c:v>4.1756665115306402E-2</c:v>
                </c:pt>
                <c:pt idx="3590">
                  <c:v>6.6713311301785802E-2</c:v>
                </c:pt>
                <c:pt idx="3591">
                  <c:v>-6.9815586224245996E-2</c:v>
                </c:pt>
                <c:pt idx="3592">
                  <c:v>9.05763951893266E-2</c:v>
                </c:pt>
                <c:pt idx="3593">
                  <c:v>-7.7782032778586099E-2</c:v>
                </c:pt>
                <c:pt idx="3594">
                  <c:v>-5.1746009856972301E-2</c:v>
                </c:pt>
                <c:pt idx="3595">
                  <c:v>-9.4782385771114697E-2</c:v>
                </c:pt>
                <c:pt idx="3596">
                  <c:v>4.1961704669022201E-2</c:v>
                </c:pt>
                <c:pt idx="3597">
                  <c:v>-1.5691749457474799E-2</c:v>
                </c:pt>
                <c:pt idx="3598">
                  <c:v>5.1175327490170501E-2</c:v>
                </c:pt>
                <c:pt idx="3599">
                  <c:v>-6.6337939844178795E-2</c:v>
                </c:pt>
                <c:pt idx="3600">
                  <c:v>4.2052474663233197E-2</c:v>
                </c:pt>
                <c:pt idx="3601">
                  <c:v>2.9257738641087799E-2</c:v>
                </c:pt>
                <c:pt idx="3602">
                  <c:v>-1.00198798233775E-2</c:v>
                </c:pt>
                <c:pt idx="3603">
                  <c:v>-8.2803694466101002E-2</c:v>
                </c:pt>
                <c:pt idx="3604">
                  <c:v>0.12911746557921</c:v>
                </c:pt>
                <c:pt idx="3605">
                  <c:v>6.95196989443118E-2</c:v>
                </c:pt>
                <c:pt idx="3606">
                  <c:v>7.2289728931657193E-2</c:v>
                </c:pt>
                <c:pt idx="3607">
                  <c:v>-0.11347889785526299</c:v>
                </c:pt>
                <c:pt idx="3608">
                  <c:v>-5.9744633430876298E-2</c:v>
                </c:pt>
                <c:pt idx="3609">
                  <c:v>2.77173441706304E-2</c:v>
                </c:pt>
                <c:pt idx="3610">
                  <c:v>3.63605241350414E-2</c:v>
                </c:pt>
                <c:pt idx="3611">
                  <c:v>9.4449331916808904E-2</c:v>
                </c:pt>
                <c:pt idx="3612">
                  <c:v>-9.10876325117701E-2</c:v>
                </c:pt>
                <c:pt idx="3613">
                  <c:v>0.106055522081185</c:v>
                </c:pt>
                <c:pt idx="3614">
                  <c:v>4.7128029705561902E-2</c:v>
                </c:pt>
                <c:pt idx="3615">
                  <c:v>5.29025383866875E-2</c:v>
                </c:pt>
                <c:pt idx="3616">
                  <c:v>-0.102819307498661</c:v>
                </c:pt>
                <c:pt idx="3617">
                  <c:v>-7.6645769078837106E-2</c:v>
                </c:pt>
                <c:pt idx="3618">
                  <c:v>-2.0631278070252501E-2</c:v>
                </c:pt>
                <c:pt idx="3619">
                  <c:v>-3.8372566013203102E-2</c:v>
                </c:pt>
                <c:pt idx="3620">
                  <c:v>4.0664931064291102E-2</c:v>
                </c:pt>
                <c:pt idx="3621">
                  <c:v>4.9759182278931703E-2</c:v>
                </c:pt>
                <c:pt idx="3622">
                  <c:v>-9.3902827832713601E-2</c:v>
                </c:pt>
                <c:pt idx="3623">
                  <c:v>1.6725106675158901E-2</c:v>
                </c:pt>
                <c:pt idx="3624">
                  <c:v>6.2104197718306602E-2</c:v>
                </c:pt>
                <c:pt idx="3625">
                  <c:v>-8.2382105774050002E-2</c:v>
                </c:pt>
                <c:pt idx="3626">
                  <c:v>-4.9508722531982401E-2</c:v>
                </c:pt>
                <c:pt idx="3627">
                  <c:v>6.7307505928430295E-2</c:v>
                </c:pt>
                <c:pt idx="3628">
                  <c:v>-5.7982752663336502E-2</c:v>
                </c:pt>
                <c:pt idx="3629">
                  <c:v>4.2186804614497399E-2</c:v>
                </c:pt>
                <c:pt idx="3630">
                  <c:v>-3.9300922984897999E-2</c:v>
                </c:pt>
                <c:pt idx="3631">
                  <c:v>4.5111713004070103E-2</c:v>
                </c:pt>
                <c:pt idx="3632">
                  <c:v>5.2090895151752699E-2</c:v>
                </c:pt>
                <c:pt idx="3633">
                  <c:v>-9.2569125597562502E-2</c:v>
                </c:pt>
                <c:pt idx="3634">
                  <c:v>-7.4412879116222103E-2</c:v>
                </c:pt>
                <c:pt idx="3635">
                  <c:v>0.12618624753400201</c:v>
                </c:pt>
                <c:pt idx="3636">
                  <c:v>-7.7567330160632206E-2</c:v>
                </c:pt>
                <c:pt idx="3637">
                  <c:v>-0.23574948509711799</c:v>
                </c:pt>
                <c:pt idx="3638">
                  <c:v>0.10483932246784999</c:v>
                </c:pt>
                <c:pt idx="3639">
                  <c:v>3.9808010776152897E-2</c:v>
                </c:pt>
                <c:pt idx="3640">
                  <c:v>-7.8384377779612005E-2</c:v>
                </c:pt>
                <c:pt idx="3641">
                  <c:v>-7.9031372910797204E-2</c:v>
                </c:pt>
                <c:pt idx="3642">
                  <c:v>-7.7131109010045606E-2</c:v>
                </c:pt>
                <c:pt idx="3643">
                  <c:v>3.4146016079655603E-2</c:v>
                </c:pt>
                <c:pt idx="3644">
                  <c:v>8.9016227279604399E-2</c:v>
                </c:pt>
                <c:pt idx="3645">
                  <c:v>-5.7990523887866699E-2</c:v>
                </c:pt>
                <c:pt idx="3646">
                  <c:v>-4.9898433806386498E-2</c:v>
                </c:pt>
                <c:pt idx="3647">
                  <c:v>-5.3872884431512599E-2</c:v>
                </c:pt>
                <c:pt idx="3648">
                  <c:v>-8.1227121057696403E-2</c:v>
                </c:pt>
                <c:pt idx="3649">
                  <c:v>4.0017177686559498E-2</c:v>
                </c:pt>
                <c:pt idx="3650">
                  <c:v>0.13698043815319899</c:v>
                </c:pt>
                <c:pt idx="3651">
                  <c:v>-3.5432300652471597E-2</c:v>
                </c:pt>
                <c:pt idx="3652">
                  <c:v>-0.23505995456342599</c:v>
                </c:pt>
                <c:pt idx="3653">
                  <c:v>-7.6898885386568805E-2</c:v>
                </c:pt>
                <c:pt idx="3654">
                  <c:v>-0.154192171403677</c:v>
                </c:pt>
                <c:pt idx="3655">
                  <c:v>-3.7127175891549E-2</c:v>
                </c:pt>
                <c:pt idx="3656">
                  <c:v>-9.3753684570074394E-2</c:v>
                </c:pt>
                <c:pt idx="3657">
                  <c:v>4.61668457274566E-2</c:v>
                </c:pt>
                <c:pt idx="3658">
                  <c:v>0.10158712989192201</c:v>
                </c:pt>
                <c:pt idx="3659">
                  <c:v>-9.3685052108132993E-2</c:v>
                </c:pt>
                <c:pt idx="3660">
                  <c:v>-3.8891605983621902E-2</c:v>
                </c:pt>
                <c:pt idx="3661">
                  <c:v>-0.10148766308236599</c:v>
                </c:pt>
                <c:pt idx="3662">
                  <c:v>-0.102166178209354</c:v>
                </c:pt>
                <c:pt idx="3663">
                  <c:v>-3.7253607425154003E-2</c:v>
                </c:pt>
                <c:pt idx="3664">
                  <c:v>-3.7704320044912101E-2</c:v>
                </c:pt>
                <c:pt idx="3665">
                  <c:v>5.0980281376556302E-2</c:v>
                </c:pt>
                <c:pt idx="3666">
                  <c:v>5.1671730330482203E-2</c:v>
                </c:pt>
                <c:pt idx="3667">
                  <c:v>-2.7658090387279999E-2</c:v>
                </c:pt>
                <c:pt idx="3668">
                  <c:v>-9.8356536293217695E-2</c:v>
                </c:pt>
                <c:pt idx="3669">
                  <c:v>0.115088621918895</c:v>
                </c:pt>
                <c:pt idx="3670">
                  <c:v>5.6163271306382899E-2</c:v>
                </c:pt>
                <c:pt idx="3671">
                  <c:v>-1.7260051255592799E-2</c:v>
                </c:pt>
                <c:pt idx="3672">
                  <c:v>8.9785091478210496E-2</c:v>
                </c:pt>
                <c:pt idx="3673">
                  <c:v>0.118005011227893</c:v>
                </c:pt>
                <c:pt idx="3674">
                  <c:v>-5.6775875572638697E-2</c:v>
                </c:pt>
                <c:pt idx="3675">
                  <c:v>7.4119088416609594E-2</c:v>
                </c:pt>
                <c:pt idx="3676">
                  <c:v>4.2415274559506798E-2</c:v>
                </c:pt>
                <c:pt idx="3677">
                  <c:v>-2.7594809778265301E-2</c:v>
                </c:pt>
                <c:pt idx="3678">
                  <c:v>0.105645852074001</c:v>
                </c:pt>
                <c:pt idx="3679">
                  <c:v>5.17902284064609E-2</c:v>
                </c:pt>
                <c:pt idx="3680">
                  <c:v>-5.3203355812750201E-2</c:v>
                </c:pt>
                <c:pt idx="3681">
                  <c:v>0.138704260070248</c:v>
                </c:pt>
                <c:pt idx="3682">
                  <c:v>-7.5450415148114597E-2</c:v>
                </c:pt>
                <c:pt idx="3683">
                  <c:v>0.15772797226435301</c:v>
                </c:pt>
                <c:pt idx="3684">
                  <c:v>-8.8758057715970201E-2</c:v>
                </c:pt>
                <c:pt idx="3685">
                  <c:v>7.2214301661040606E-2</c:v>
                </c:pt>
                <c:pt idx="3686">
                  <c:v>2.2089474589032401E-2</c:v>
                </c:pt>
                <c:pt idx="3687">
                  <c:v>1.7444384493861698E-2</c:v>
                </c:pt>
                <c:pt idx="3688">
                  <c:v>-4.5327372723947802E-2</c:v>
                </c:pt>
                <c:pt idx="3689">
                  <c:v>6.0731896723306103E-2</c:v>
                </c:pt>
                <c:pt idx="3690">
                  <c:v>-5.7886141891996902E-2</c:v>
                </c:pt>
                <c:pt idx="3691">
                  <c:v>3.5986238701972102E-2</c:v>
                </c:pt>
                <c:pt idx="3692">
                  <c:v>3.1556784444463103E-2</c:v>
                </c:pt>
                <c:pt idx="3693">
                  <c:v>4.4020216490520798E-2</c:v>
                </c:pt>
                <c:pt idx="3694">
                  <c:v>-0.24935100362680501</c:v>
                </c:pt>
                <c:pt idx="3695">
                  <c:v>-3.2805097500590297E-2</c:v>
                </c:pt>
                <c:pt idx="3696">
                  <c:v>4.1411159261367299E-2</c:v>
                </c:pt>
                <c:pt idx="3697">
                  <c:v>7.25179740892304E-2</c:v>
                </c:pt>
                <c:pt idx="3698">
                  <c:v>9.1184261114623105E-2</c:v>
                </c:pt>
                <c:pt idx="3699">
                  <c:v>0.12297161068805799</c:v>
                </c:pt>
                <c:pt idx="3700">
                  <c:v>-2.5926646628392499E-2</c:v>
                </c:pt>
                <c:pt idx="3701">
                  <c:v>-6.8685564857735706E-2</c:v>
                </c:pt>
                <c:pt idx="3702">
                  <c:v>1.9852740582222899E-2</c:v>
                </c:pt>
                <c:pt idx="3703">
                  <c:v>-7.0141601614124693E-2</c:v>
                </c:pt>
                <c:pt idx="3704">
                  <c:v>6.5791861975349794E-2</c:v>
                </c:pt>
                <c:pt idx="3705">
                  <c:v>0.135188329405277</c:v>
                </c:pt>
                <c:pt idx="3706">
                  <c:v>9.5108520076047504E-2</c:v>
                </c:pt>
                <c:pt idx="3707">
                  <c:v>-3.5383801781622898E-2</c:v>
                </c:pt>
                <c:pt idx="3708">
                  <c:v>4.1840696365507198E-2</c:v>
                </c:pt>
                <c:pt idx="3709">
                  <c:v>3.78753569931332E-2</c:v>
                </c:pt>
                <c:pt idx="3710">
                  <c:v>3.2929923307853902E-2</c:v>
                </c:pt>
                <c:pt idx="3711">
                  <c:v>6.1370790790844398E-2</c:v>
                </c:pt>
                <c:pt idx="3712">
                  <c:v>-6.8760473303676503E-2</c:v>
                </c:pt>
                <c:pt idx="3713">
                  <c:v>-3.5952688621933203E-2</c:v>
                </c:pt>
                <c:pt idx="3714">
                  <c:v>-3.3952765492019199E-2</c:v>
                </c:pt>
                <c:pt idx="3715">
                  <c:v>-5.5085328318957502E-2</c:v>
                </c:pt>
                <c:pt idx="3716">
                  <c:v>6.9113101631095603E-2</c:v>
                </c:pt>
                <c:pt idx="3717">
                  <c:v>4.1333194352812699E-2</c:v>
                </c:pt>
                <c:pt idx="3718">
                  <c:v>-3.6024899334488401E-2</c:v>
                </c:pt>
                <c:pt idx="3719">
                  <c:v>6.1388966849334703E-2</c:v>
                </c:pt>
                <c:pt idx="3720">
                  <c:v>-2.3272293366624099E-2</c:v>
                </c:pt>
                <c:pt idx="3721">
                  <c:v>-3.6932365728373197E-2</c:v>
                </c:pt>
                <c:pt idx="3722">
                  <c:v>0.193581018210008</c:v>
                </c:pt>
                <c:pt idx="3723">
                  <c:v>-6.1164173464485098E-2</c:v>
                </c:pt>
                <c:pt idx="3724">
                  <c:v>2.7872282400976001E-2</c:v>
                </c:pt>
                <c:pt idx="3725">
                  <c:v>1.68141943462859E-2</c:v>
                </c:pt>
                <c:pt idx="3726">
                  <c:v>0.11039091003636201</c:v>
                </c:pt>
                <c:pt idx="3727">
                  <c:v>1.30527150085742E-2</c:v>
                </c:pt>
                <c:pt idx="3728">
                  <c:v>3.2795948884953401E-2</c:v>
                </c:pt>
                <c:pt idx="3729">
                  <c:v>8.4651618486363406E-2</c:v>
                </c:pt>
                <c:pt idx="3730">
                  <c:v>6.5529075972484904E-2</c:v>
                </c:pt>
                <c:pt idx="3731">
                  <c:v>-2.01678826545067E-2</c:v>
                </c:pt>
                <c:pt idx="3732">
                  <c:v>3.24920598413544E-2</c:v>
                </c:pt>
                <c:pt idx="3733">
                  <c:v>-6.2254701439300397E-2</c:v>
                </c:pt>
                <c:pt idx="3734">
                  <c:v>2.8607226464056501E-2</c:v>
                </c:pt>
                <c:pt idx="3735">
                  <c:v>5.3253227587661101E-2</c:v>
                </c:pt>
                <c:pt idx="3736">
                  <c:v>4.2187113899148102E-2</c:v>
                </c:pt>
                <c:pt idx="3737">
                  <c:v>6.4016978794491405E-2</c:v>
                </c:pt>
                <c:pt idx="3738">
                  <c:v>1.7550520065363801E-2</c:v>
                </c:pt>
                <c:pt idx="3739">
                  <c:v>-0.10402662294237</c:v>
                </c:pt>
                <c:pt idx="3740">
                  <c:v>-4.70986811400241E-2</c:v>
                </c:pt>
                <c:pt idx="3741">
                  <c:v>0.15680081870263701</c:v>
                </c:pt>
                <c:pt idx="3742">
                  <c:v>0.108567188433783</c:v>
                </c:pt>
                <c:pt idx="3743">
                  <c:v>7.1881000508083298E-2</c:v>
                </c:pt>
                <c:pt idx="3744">
                  <c:v>6.9841186000987002E-2</c:v>
                </c:pt>
                <c:pt idx="3745">
                  <c:v>3.7449343178336397E-2</c:v>
                </c:pt>
                <c:pt idx="3746">
                  <c:v>7.1025132482602296E-2</c:v>
                </c:pt>
                <c:pt idx="3747">
                  <c:v>-9.3170147456519095E-2</c:v>
                </c:pt>
                <c:pt idx="3748">
                  <c:v>-4.7675577078508301E-2</c:v>
                </c:pt>
                <c:pt idx="3749">
                  <c:v>1.5915765448273399E-2</c:v>
                </c:pt>
                <c:pt idx="3750">
                  <c:v>0.116751904300385</c:v>
                </c:pt>
                <c:pt idx="3751">
                  <c:v>6.4158946806540204E-2</c:v>
                </c:pt>
                <c:pt idx="3752">
                  <c:v>4.9273719217934497E-2</c:v>
                </c:pt>
                <c:pt idx="3753">
                  <c:v>4.2865711334942998E-2</c:v>
                </c:pt>
                <c:pt idx="3754">
                  <c:v>-2.0401882371538799E-2</c:v>
                </c:pt>
                <c:pt idx="3755">
                  <c:v>-4.9338852703986399E-2</c:v>
                </c:pt>
                <c:pt idx="3756">
                  <c:v>-4.7174290254986297E-2</c:v>
                </c:pt>
                <c:pt idx="3757">
                  <c:v>5.5109274036474802E-2</c:v>
                </c:pt>
                <c:pt idx="3758">
                  <c:v>-4.4884380021269397E-2</c:v>
                </c:pt>
                <c:pt idx="3759">
                  <c:v>7.1072963768508093E-2</c:v>
                </c:pt>
                <c:pt idx="3760">
                  <c:v>3.9154091187520501E-2</c:v>
                </c:pt>
                <c:pt idx="3761">
                  <c:v>5.0989990822374598E-2</c:v>
                </c:pt>
                <c:pt idx="3762">
                  <c:v>-7.7358784156501798E-2</c:v>
                </c:pt>
                <c:pt idx="3763">
                  <c:v>-0.102648725413787</c:v>
                </c:pt>
                <c:pt idx="3764">
                  <c:v>4.9249086614181099E-2</c:v>
                </c:pt>
                <c:pt idx="3765">
                  <c:v>-4.0812110477332401E-2</c:v>
                </c:pt>
                <c:pt idx="3766">
                  <c:v>-7.8739607629589495E-2</c:v>
                </c:pt>
                <c:pt idx="3767">
                  <c:v>5.6822533856812803E-2</c:v>
                </c:pt>
                <c:pt idx="3768">
                  <c:v>-0.101769549449194</c:v>
                </c:pt>
                <c:pt idx="3769">
                  <c:v>6.6396755385410594E-2</c:v>
                </c:pt>
                <c:pt idx="3770">
                  <c:v>-7.5606600147737499E-2</c:v>
                </c:pt>
                <c:pt idx="3771">
                  <c:v>6.8836053133914998E-2</c:v>
                </c:pt>
                <c:pt idx="3772">
                  <c:v>4.6444393894103299E-2</c:v>
                </c:pt>
                <c:pt idx="3773">
                  <c:v>-3.1238081259178398E-2</c:v>
                </c:pt>
                <c:pt idx="3774">
                  <c:v>4.4877125478612501E-2</c:v>
                </c:pt>
                <c:pt idx="3775">
                  <c:v>-7.5692769314970695E-2</c:v>
                </c:pt>
                <c:pt idx="3776">
                  <c:v>4.816538610216E-2</c:v>
                </c:pt>
                <c:pt idx="3777">
                  <c:v>-5.7408702199428202E-2</c:v>
                </c:pt>
                <c:pt idx="3778">
                  <c:v>-1.6124139910517098E-2</c:v>
                </c:pt>
                <c:pt idx="3779">
                  <c:v>0.101809356176304</c:v>
                </c:pt>
                <c:pt idx="3780">
                  <c:v>-7.1991698445238797E-2</c:v>
                </c:pt>
                <c:pt idx="3781">
                  <c:v>-4.9179970843317197E-2</c:v>
                </c:pt>
                <c:pt idx="3782">
                  <c:v>2.31098991827559E-2</c:v>
                </c:pt>
                <c:pt idx="3783">
                  <c:v>8.2112402444424096E-2</c:v>
                </c:pt>
                <c:pt idx="3784">
                  <c:v>5.1555455804401101E-2</c:v>
                </c:pt>
                <c:pt idx="3785">
                  <c:v>-6.95510834941407E-2</c:v>
                </c:pt>
                <c:pt idx="3786">
                  <c:v>7.80687414107714E-2</c:v>
                </c:pt>
                <c:pt idx="3787">
                  <c:v>5.3673750459103199E-2</c:v>
                </c:pt>
                <c:pt idx="3788">
                  <c:v>-3.5629488524740599E-2</c:v>
                </c:pt>
                <c:pt idx="3789">
                  <c:v>8.1758590218680399E-2</c:v>
                </c:pt>
                <c:pt idx="3790">
                  <c:v>1.07262886698895E-2</c:v>
                </c:pt>
                <c:pt idx="3791">
                  <c:v>-3.6790385102548E-2</c:v>
                </c:pt>
                <c:pt idx="3792">
                  <c:v>5.2055639361637103E-2</c:v>
                </c:pt>
                <c:pt idx="3793">
                  <c:v>-7.8098678559172505E-2</c:v>
                </c:pt>
                <c:pt idx="3794">
                  <c:v>4.9504904282869501E-2</c:v>
                </c:pt>
                <c:pt idx="3795">
                  <c:v>6.23524367329438E-2</c:v>
                </c:pt>
                <c:pt idx="3796">
                  <c:v>2.0346564733986699E-2</c:v>
                </c:pt>
                <c:pt idx="3797">
                  <c:v>3.3069536619412601E-2</c:v>
                </c:pt>
                <c:pt idx="3798">
                  <c:v>-9.86706155205858E-2</c:v>
                </c:pt>
                <c:pt idx="3799">
                  <c:v>-6.5200391942018598E-2</c:v>
                </c:pt>
                <c:pt idx="3800">
                  <c:v>9.7221211465418303E-2</c:v>
                </c:pt>
                <c:pt idx="3801">
                  <c:v>1.49308042065811E-2</c:v>
                </c:pt>
                <c:pt idx="3802">
                  <c:v>2.5703046669525002E-2</c:v>
                </c:pt>
                <c:pt idx="3803">
                  <c:v>-4.6445568132255997E-2</c:v>
                </c:pt>
                <c:pt idx="3804">
                  <c:v>2.68413550815557E-2</c:v>
                </c:pt>
                <c:pt idx="3805">
                  <c:v>9.5486494555377999E-2</c:v>
                </c:pt>
                <c:pt idx="3806">
                  <c:v>-3.3820676703630301E-2</c:v>
                </c:pt>
                <c:pt idx="3807">
                  <c:v>-7.8987573928338994E-2</c:v>
                </c:pt>
                <c:pt idx="3808">
                  <c:v>3.5902094573851601E-2</c:v>
                </c:pt>
                <c:pt idx="3809">
                  <c:v>6.8909500109239394E-2</c:v>
                </c:pt>
                <c:pt idx="3810">
                  <c:v>4.1958141334002802E-2</c:v>
                </c:pt>
                <c:pt idx="3811">
                  <c:v>-2.41568063408725E-2</c:v>
                </c:pt>
                <c:pt idx="3812">
                  <c:v>-5.9869660739662003E-2</c:v>
                </c:pt>
                <c:pt idx="3813">
                  <c:v>-5.4239562727896297E-2</c:v>
                </c:pt>
                <c:pt idx="3814">
                  <c:v>-2.5839988452325401E-2</c:v>
                </c:pt>
                <c:pt idx="3815">
                  <c:v>3.6947232622385397E-2</c:v>
                </c:pt>
                <c:pt idx="3816">
                  <c:v>7.7423179994998301E-2</c:v>
                </c:pt>
                <c:pt idx="3817">
                  <c:v>1.94513468739302E-2</c:v>
                </c:pt>
                <c:pt idx="3818">
                  <c:v>-5.6265055374252797E-2</c:v>
                </c:pt>
                <c:pt idx="3819">
                  <c:v>-6.5656442310799298E-2</c:v>
                </c:pt>
                <c:pt idx="3820">
                  <c:v>2.2460656652236202E-2</c:v>
                </c:pt>
                <c:pt idx="3821">
                  <c:v>-5.3786251879309098E-2</c:v>
                </c:pt>
                <c:pt idx="3822">
                  <c:v>9.6132227781411894E-2</c:v>
                </c:pt>
                <c:pt idx="3823">
                  <c:v>-9.1561639895316904E-2</c:v>
                </c:pt>
                <c:pt idx="3824">
                  <c:v>1.98218027184811E-2</c:v>
                </c:pt>
                <c:pt idx="3825">
                  <c:v>6.5631114377446495E-2</c:v>
                </c:pt>
                <c:pt idx="3826">
                  <c:v>-6.56562470547042E-2</c:v>
                </c:pt>
                <c:pt idx="3827">
                  <c:v>8.5191913268198305E-2</c:v>
                </c:pt>
                <c:pt idx="3828">
                  <c:v>-9.0291050050785707E-2</c:v>
                </c:pt>
                <c:pt idx="3829">
                  <c:v>4.3891680896187002E-2</c:v>
                </c:pt>
                <c:pt idx="3830">
                  <c:v>0.13029617697099399</c:v>
                </c:pt>
                <c:pt idx="3831">
                  <c:v>4.0892502050114597E-2</c:v>
                </c:pt>
                <c:pt idx="3832">
                  <c:v>3.62172969143967E-2</c:v>
                </c:pt>
                <c:pt idx="3833">
                  <c:v>7.1994622343629397E-2</c:v>
                </c:pt>
                <c:pt idx="3834">
                  <c:v>-4.9869107854045303E-2</c:v>
                </c:pt>
                <c:pt idx="3835">
                  <c:v>8.7150415013833409E-3</c:v>
                </c:pt>
                <c:pt idx="3836">
                  <c:v>-5.7564967564308199E-2</c:v>
                </c:pt>
                <c:pt idx="3837">
                  <c:v>9.2493272283990305E-2</c:v>
                </c:pt>
                <c:pt idx="3838">
                  <c:v>-2.5183020652228001E-2</c:v>
                </c:pt>
                <c:pt idx="3839">
                  <c:v>-5.98292650776538E-2</c:v>
                </c:pt>
                <c:pt idx="3840">
                  <c:v>7.3078295908545504E-2</c:v>
                </c:pt>
                <c:pt idx="3841">
                  <c:v>-4.7306773283953697E-2</c:v>
                </c:pt>
                <c:pt idx="3842">
                  <c:v>4.0934458369323301E-2</c:v>
                </c:pt>
                <c:pt idx="3843">
                  <c:v>-5.9373182776810496E-3</c:v>
                </c:pt>
                <c:pt idx="3844">
                  <c:v>-3.6766511963283698E-2</c:v>
                </c:pt>
                <c:pt idx="3845">
                  <c:v>9.9903285212559201E-2</c:v>
                </c:pt>
                <c:pt idx="3846">
                  <c:v>1.7833330992078799E-2</c:v>
                </c:pt>
                <c:pt idx="3847">
                  <c:v>6.3934059910711299E-2</c:v>
                </c:pt>
                <c:pt idx="3848">
                  <c:v>9.6237520199312407E-2</c:v>
                </c:pt>
                <c:pt idx="3849">
                  <c:v>4.74715950478799E-2</c:v>
                </c:pt>
                <c:pt idx="3850">
                  <c:v>-2.2407555580422799E-2</c:v>
                </c:pt>
                <c:pt idx="3851">
                  <c:v>4.2860222787463299E-2</c:v>
                </c:pt>
                <c:pt idx="3852">
                  <c:v>5.8721106267709398E-2</c:v>
                </c:pt>
                <c:pt idx="3853">
                  <c:v>-2.8519586177688599E-2</c:v>
                </c:pt>
                <c:pt idx="3854">
                  <c:v>-3.4598920651578498E-2</c:v>
                </c:pt>
                <c:pt idx="3855">
                  <c:v>-6.4295320626801003E-2</c:v>
                </c:pt>
                <c:pt idx="3856">
                  <c:v>7.8552702486701695E-2</c:v>
                </c:pt>
                <c:pt idx="3857">
                  <c:v>2.9005984079879199E-2</c:v>
                </c:pt>
                <c:pt idx="3858">
                  <c:v>-4.6653439636502397E-2</c:v>
                </c:pt>
                <c:pt idx="3859">
                  <c:v>-2.3323405334717801E-2</c:v>
                </c:pt>
                <c:pt idx="3860">
                  <c:v>-2.4386099463137099E-2</c:v>
                </c:pt>
                <c:pt idx="3861">
                  <c:v>7.3369412771048706E-2</c:v>
                </c:pt>
                <c:pt idx="3862">
                  <c:v>2.8324887585472702E-2</c:v>
                </c:pt>
                <c:pt idx="3863">
                  <c:v>4.9605479208398799E-2</c:v>
                </c:pt>
                <c:pt idx="3864">
                  <c:v>4.7380861732559301E-2</c:v>
                </c:pt>
                <c:pt idx="3865">
                  <c:v>8.3686116449334103E-2</c:v>
                </c:pt>
                <c:pt idx="3866">
                  <c:v>5.1942504969310202E-2</c:v>
                </c:pt>
                <c:pt idx="3867">
                  <c:v>1.1273537900964701E-2</c:v>
                </c:pt>
                <c:pt idx="3868">
                  <c:v>7.3560539186875606E-2</c:v>
                </c:pt>
                <c:pt idx="3869">
                  <c:v>-3.7264124093230599E-2</c:v>
                </c:pt>
                <c:pt idx="3870">
                  <c:v>3.1454446873787199E-2</c:v>
                </c:pt>
                <c:pt idx="3871">
                  <c:v>0.112014637516136</c:v>
                </c:pt>
                <c:pt idx="3872">
                  <c:v>3.7640485829755599E-2</c:v>
                </c:pt>
                <c:pt idx="3873">
                  <c:v>4.8855934234345498E-2</c:v>
                </c:pt>
                <c:pt idx="3874">
                  <c:v>7.7454943500528006E-2</c:v>
                </c:pt>
                <c:pt idx="3875">
                  <c:v>-2.26066583951294E-2</c:v>
                </c:pt>
                <c:pt idx="3876">
                  <c:v>4.45126467995271E-2</c:v>
                </c:pt>
                <c:pt idx="3877">
                  <c:v>-3.2628461130872297E-2</c:v>
                </c:pt>
                <c:pt idx="3878">
                  <c:v>-5.4996664853194002E-2</c:v>
                </c:pt>
                <c:pt idx="3879">
                  <c:v>-7.3290495297132496E-2</c:v>
                </c:pt>
                <c:pt idx="3880">
                  <c:v>8.4512387388057497E-2</c:v>
                </c:pt>
                <c:pt idx="3881">
                  <c:v>2.5236389192282001E-2</c:v>
                </c:pt>
                <c:pt idx="3882">
                  <c:v>1.67012292322904E-2</c:v>
                </c:pt>
                <c:pt idx="3883">
                  <c:v>5.21206546218205E-2</c:v>
                </c:pt>
                <c:pt idx="3884">
                  <c:v>-5.4816200925824198E-2</c:v>
                </c:pt>
                <c:pt idx="3885">
                  <c:v>2.96396998717623E-2</c:v>
                </c:pt>
                <c:pt idx="3886">
                  <c:v>-7.3858659414767297E-2</c:v>
                </c:pt>
                <c:pt idx="3887">
                  <c:v>7.9373161282951105E-2</c:v>
                </c:pt>
                <c:pt idx="3888">
                  <c:v>-2.90041751003597E-2</c:v>
                </c:pt>
                <c:pt idx="3889">
                  <c:v>1.15110226287317E-2</c:v>
                </c:pt>
                <c:pt idx="3890">
                  <c:v>-2.3776842711624498E-2</c:v>
                </c:pt>
                <c:pt idx="3891">
                  <c:v>-4.1468654380710998E-2</c:v>
                </c:pt>
                <c:pt idx="3892">
                  <c:v>3.5443940974728701E-2</c:v>
                </c:pt>
                <c:pt idx="3893">
                  <c:v>-3.7586538959346702E-2</c:v>
                </c:pt>
                <c:pt idx="3894">
                  <c:v>-5.5815355197037099E-2</c:v>
                </c:pt>
                <c:pt idx="3895">
                  <c:v>-3.6130539542291097E-2</c:v>
                </c:pt>
                <c:pt idx="3896">
                  <c:v>-4.6268914993826599E-2</c:v>
                </c:pt>
                <c:pt idx="3897">
                  <c:v>9.1046710799569802E-2</c:v>
                </c:pt>
                <c:pt idx="3898">
                  <c:v>-2.3544326422552098E-2</c:v>
                </c:pt>
                <c:pt idx="3899">
                  <c:v>3.1137188808668101E-2</c:v>
                </c:pt>
                <c:pt idx="3900">
                  <c:v>-2.53610224811745E-2</c:v>
                </c:pt>
                <c:pt idx="3901">
                  <c:v>2.73519791835557E-2</c:v>
                </c:pt>
                <c:pt idx="3902">
                  <c:v>7.5590297546460294E-2</c:v>
                </c:pt>
                <c:pt idx="3903">
                  <c:v>-5.2966542748268203E-2</c:v>
                </c:pt>
                <c:pt idx="3904">
                  <c:v>-6.5257705209255501E-2</c:v>
                </c:pt>
                <c:pt idx="3905">
                  <c:v>5.8952825041139703E-2</c:v>
                </c:pt>
                <c:pt idx="3906">
                  <c:v>-4.0951110146714202E-2</c:v>
                </c:pt>
                <c:pt idx="3907">
                  <c:v>-4.2219439080820001E-2</c:v>
                </c:pt>
                <c:pt idx="3908">
                  <c:v>-1.9934425376265399E-2</c:v>
                </c:pt>
                <c:pt idx="3909">
                  <c:v>-5.04258615717516E-2</c:v>
                </c:pt>
                <c:pt idx="3910">
                  <c:v>7.2692271213937495E-2</c:v>
                </c:pt>
                <c:pt idx="3911">
                  <c:v>-5.8096772228410497E-2</c:v>
                </c:pt>
                <c:pt idx="3912">
                  <c:v>5.9195900179136403E-2</c:v>
                </c:pt>
                <c:pt idx="3913">
                  <c:v>-4.0797508476259903E-2</c:v>
                </c:pt>
                <c:pt idx="3914">
                  <c:v>2.63393194873668E-2</c:v>
                </c:pt>
                <c:pt idx="3915">
                  <c:v>7.1442831143440494E-2</c:v>
                </c:pt>
                <c:pt idx="3916">
                  <c:v>-2.96778200177432E-2</c:v>
                </c:pt>
                <c:pt idx="3917">
                  <c:v>2.9680748659654699E-2</c:v>
                </c:pt>
                <c:pt idx="3918">
                  <c:v>3.7298035122784699E-2</c:v>
                </c:pt>
                <c:pt idx="3919">
                  <c:v>-8.5510999269309704E-2</c:v>
                </c:pt>
                <c:pt idx="3920">
                  <c:v>-3.5905356114946302E-2</c:v>
                </c:pt>
                <c:pt idx="3921">
                  <c:v>8.6145268149694296E-2</c:v>
                </c:pt>
                <c:pt idx="3922">
                  <c:v>7.4414062924039806E-2</c:v>
                </c:pt>
                <c:pt idx="3923">
                  <c:v>-1.6184799890647701E-2</c:v>
                </c:pt>
                <c:pt idx="3924">
                  <c:v>1.78724560647434E-2</c:v>
                </c:pt>
                <c:pt idx="3925">
                  <c:v>7.8324672034210993E-2</c:v>
                </c:pt>
                <c:pt idx="3926">
                  <c:v>-4.9970207054313501E-2</c:v>
                </c:pt>
                <c:pt idx="3927">
                  <c:v>3.8613603502553898E-2</c:v>
                </c:pt>
                <c:pt idx="3928">
                  <c:v>-3.5709124309788801E-2</c:v>
                </c:pt>
                <c:pt idx="3929">
                  <c:v>4.6425505068934801E-2</c:v>
                </c:pt>
                <c:pt idx="3930">
                  <c:v>-3.3841794546638999E-2</c:v>
                </c:pt>
                <c:pt idx="3931">
                  <c:v>-4.9957948055822599E-2</c:v>
                </c:pt>
                <c:pt idx="3932">
                  <c:v>2.38049530109249E-2</c:v>
                </c:pt>
                <c:pt idx="3933">
                  <c:v>4.3722242649053299E-2</c:v>
                </c:pt>
                <c:pt idx="3934">
                  <c:v>3.1397664887761703E-2</c:v>
                </c:pt>
                <c:pt idx="3935">
                  <c:v>-5.8370830615348097E-2</c:v>
                </c:pt>
                <c:pt idx="3936">
                  <c:v>-7.4816348272818106E-2</c:v>
                </c:pt>
                <c:pt idx="3937">
                  <c:v>-5.1880139184060002E-2</c:v>
                </c:pt>
                <c:pt idx="3938">
                  <c:v>-5.1448369455596603E-2</c:v>
                </c:pt>
                <c:pt idx="3939">
                  <c:v>3.8365899514473702E-2</c:v>
                </c:pt>
                <c:pt idx="3940">
                  <c:v>-2.10617656193718E-2</c:v>
                </c:pt>
                <c:pt idx="3941">
                  <c:v>3.4397328781107898E-2</c:v>
                </c:pt>
                <c:pt idx="3942">
                  <c:v>-3.3435765510625298E-2</c:v>
                </c:pt>
                <c:pt idx="3943">
                  <c:v>-1.5944952902572002E-2</c:v>
                </c:pt>
                <c:pt idx="3944">
                  <c:v>-2.38067170974227E-2</c:v>
                </c:pt>
                <c:pt idx="3945">
                  <c:v>-1.5699152942706102E-2</c:v>
                </c:pt>
                <c:pt idx="3946">
                  <c:v>-3.4470230268533797E-2</c:v>
                </c:pt>
                <c:pt idx="3947">
                  <c:v>-1.99223149229441E-2</c:v>
                </c:pt>
                <c:pt idx="3948">
                  <c:v>6.4472379405223795E-2</c:v>
                </c:pt>
                <c:pt idx="3949">
                  <c:v>-5.5316949325899603E-2</c:v>
                </c:pt>
                <c:pt idx="3950">
                  <c:v>-1.5934873503352799E-2</c:v>
                </c:pt>
                <c:pt idx="3951">
                  <c:v>2.3306002105550599E-2</c:v>
                </c:pt>
                <c:pt idx="3952">
                  <c:v>-5.7544855863006797E-2</c:v>
                </c:pt>
                <c:pt idx="3953">
                  <c:v>-1.01513781988334E-2</c:v>
                </c:pt>
                <c:pt idx="3954">
                  <c:v>7.2645650627685202E-2</c:v>
                </c:pt>
                <c:pt idx="3955">
                  <c:v>2.2322627067181099E-2</c:v>
                </c:pt>
                <c:pt idx="3956">
                  <c:v>-1.77122855908898E-2</c:v>
                </c:pt>
                <c:pt idx="3957">
                  <c:v>-1.2284516172007201E-2</c:v>
                </c:pt>
                <c:pt idx="3958">
                  <c:v>-7.8872539429665697E-2</c:v>
                </c:pt>
                <c:pt idx="3959">
                  <c:v>-2.2267704153839999E-2</c:v>
                </c:pt>
                <c:pt idx="3960">
                  <c:v>3.85994898751972E-2</c:v>
                </c:pt>
                <c:pt idx="3961">
                  <c:v>4.0866448803282801E-2</c:v>
                </c:pt>
                <c:pt idx="3962">
                  <c:v>-3.5009413651506699E-2</c:v>
                </c:pt>
                <c:pt idx="3963">
                  <c:v>-4.0099904380223497E-2</c:v>
                </c:pt>
                <c:pt idx="3964">
                  <c:v>-2.26099738072108E-2</c:v>
                </c:pt>
                <c:pt idx="3965">
                  <c:v>-0.14763564106105201</c:v>
                </c:pt>
                <c:pt idx="3966">
                  <c:v>-1.6092574808774698E-2</c:v>
                </c:pt>
                <c:pt idx="3967">
                  <c:v>8.9558570896640696E-2</c:v>
                </c:pt>
                <c:pt idx="3968">
                  <c:v>1.38015032871085E-2</c:v>
                </c:pt>
                <c:pt idx="3969">
                  <c:v>9.65255304375294E-3</c:v>
                </c:pt>
                <c:pt idx="3970">
                  <c:v>-2.86320425680806E-2</c:v>
                </c:pt>
                <c:pt idx="3971">
                  <c:v>1.9567073195243902E-2</c:v>
                </c:pt>
                <c:pt idx="3972">
                  <c:v>5.4822641324754701E-2</c:v>
                </c:pt>
                <c:pt idx="3973">
                  <c:v>6.3798360054264397E-2</c:v>
                </c:pt>
                <c:pt idx="3974">
                  <c:v>5.6285243982933802E-2</c:v>
                </c:pt>
                <c:pt idx="3975">
                  <c:v>3.5317879440902797E-2</c:v>
                </c:pt>
                <c:pt idx="3976">
                  <c:v>-3.3090545063439503E-2</c:v>
                </c:pt>
                <c:pt idx="3977">
                  <c:v>-0.11689588339304501</c:v>
                </c:pt>
                <c:pt idx="3978">
                  <c:v>2.80600317292648E-2</c:v>
                </c:pt>
                <c:pt idx="3979">
                  <c:v>-3.73743973395212E-2</c:v>
                </c:pt>
                <c:pt idx="3980">
                  <c:v>-4.8200559220893002E-2</c:v>
                </c:pt>
                <c:pt idx="3981">
                  <c:v>5.8949077863687402E-2</c:v>
                </c:pt>
                <c:pt idx="3982">
                  <c:v>-1.5522791908628E-2</c:v>
                </c:pt>
                <c:pt idx="3983">
                  <c:v>4.4261044891719802E-2</c:v>
                </c:pt>
                <c:pt idx="3984">
                  <c:v>-4.2109681214044799E-2</c:v>
                </c:pt>
                <c:pt idx="3985">
                  <c:v>4.8461164614442401E-2</c:v>
                </c:pt>
                <c:pt idx="3986">
                  <c:v>3.5608017977943399E-2</c:v>
                </c:pt>
                <c:pt idx="3987">
                  <c:v>6.8399641392286895E-2</c:v>
                </c:pt>
                <c:pt idx="3988">
                  <c:v>-4.4260331688796797E-2</c:v>
                </c:pt>
                <c:pt idx="3989">
                  <c:v>2.47058910058108E-2</c:v>
                </c:pt>
                <c:pt idx="3990">
                  <c:v>-2.43390267981544E-2</c:v>
                </c:pt>
                <c:pt idx="3991">
                  <c:v>-2.52772774202649E-2</c:v>
                </c:pt>
                <c:pt idx="3992">
                  <c:v>7.9326823238264094E-2</c:v>
                </c:pt>
                <c:pt idx="3993">
                  <c:v>2.7924907287739501E-2</c:v>
                </c:pt>
                <c:pt idx="3994">
                  <c:v>1.9490826149486599E-2</c:v>
                </c:pt>
                <c:pt idx="3995">
                  <c:v>-1.9941386798574198E-2</c:v>
                </c:pt>
                <c:pt idx="3996">
                  <c:v>1.9178986362012099E-2</c:v>
                </c:pt>
                <c:pt idx="3997">
                  <c:v>3.2311845037556602E-2</c:v>
                </c:pt>
                <c:pt idx="3998">
                  <c:v>2.7581233093710501E-2</c:v>
                </c:pt>
                <c:pt idx="3999">
                  <c:v>-3.27354342937878E-2</c:v>
                </c:pt>
                <c:pt idx="4000">
                  <c:v>3.8877174652915798E-2</c:v>
                </c:pt>
                <c:pt idx="4001">
                  <c:v>-1.89919540552911E-2</c:v>
                </c:pt>
                <c:pt idx="4002">
                  <c:v>-4.6465822275439099E-2</c:v>
                </c:pt>
                <c:pt idx="4003">
                  <c:v>5.5365321722617003E-2</c:v>
                </c:pt>
                <c:pt idx="4004">
                  <c:v>-1.06988912403332E-2</c:v>
                </c:pt>
                <c:pt idx="4005">
                  <c:v>3.93112052983456E-2</c:v>
                </c:pt>
                <c:pt idx="4006">
                  <c:v>-2.6255136587932899E-2</c:v>
                </c:pt>
                <c:pt idx="4007">
                  <c:v>-2.2790310375408501E-2</c:v>
                </c:pt>
                <c:pt idx="4008">
                  <c:v>-4.1512827022212803E-2</c:v>
                </c:pt>
                <c:pt idx="4009">
                  <c:v>-2.8506015149830501E-2</c:v>
                </c:pt>
                <c:pt idx="4010">
                  <c:v>-1.8697702646628001E-2</c:v>
                </c:pt>
                <c:pt idx="4011">
                  <c:v>2.5426330660840098E-2</c:v>
                </c:pt>
                <c:pt idx="4012">
                  <c:v>-2.9449740025378101E-2</c:v>
                </c:pt>
                <c:pt idx="4013">
                  <c:v>-2.65809338363618E-2</c:v>
                </c:pt>
                <c:pt idx="4014">
                  <c:v>-2.6157628455033E-2</c:v>
                </c:pt>
                <c:pt idx="4015">
                  <c:v>4.48020631724102E-2</c:v>
                </c:pt>
                <c:pt idx="4016">
                  <c:v>-3.7597591094534803E-2</c:v>
                </c:pt>
                <c:pt idx="4017">
                  <c:v>2.72712381943893E-2</c:v>
                </c:pt>
                <c:pt idx="4018">
                  <c:v>-1.05340103359452E-2</c:v>
                </c:pt>
                <c:pt idx="4019">
                  <c:v>-4.19807489489415E-2</c:v>
                </c:pt>
                <c:pt idx="4020">
                  <c:v>4.2361193142546501E-2</c:v>
                </c:pt>
                <c:pt idx="4021">
                  <c:v>6.5161116056527094E-2</c:v>
                </c:pt>
                <c:pt idx="4022">
                  <c:v>-0.120872470285985</c:v>
                </c:pt>
                <c:pt idx="4023">
                  <c:v>5.51597105519155E-2</c:v>
                </c:pt>
                <c:pt idx="4024">
                  <c:v>2.2939678601518101E-2</c:v>
                </c:pt>
                <c:pt idx="4025">
                  <c:v>1.6813329432443399E-2</c:v>
                </c:pt>
                <c:pt idx="4026">
                  <c:v>-5.3218274018704902E-2</c:v>
                </c:pt>
                <c:pt idx="4027">
                  <c:v>1.1556361645907599E-2</c:v>
                </c:pt>
                <c:pt idx="4028">
                  <c:v>2.3074892324614099E-2</c:v>
                </c:pt>
                <c:pt idx="4029">
                  <c:v>-6.4653408300689497E-2</c:v>
                </c:pt>
                <c:pt idx="4030">
                  <c:v>3.6567781746845801E-2</c:v>
                </c:pt>
                <c:pt idx="4031">
                  <c:v>-5.2481367084759797E-2</c:v>
                </c:pt>
                <c:pt idx="4032">
                  <c:v>-1.38164301492897E-2</c:v>
                </c:pt>
                <c:pt idx="4033">
                  <c:v>-6.9884233844016604E-3</c:v>
                </c:pt>
                <c:pt idx="4034">
                  <c:v>-5.9271932337117403E-2</c:v>
                </c:pt>
                <c:pt idx="4035">
                  <c:v>4.1411146347464303E-2</c:v>
                </c:pt>
                <c:pt idx="4036">
                  <c:v>-1.1918519188510199E-2</c:v>
                </c:pt>
                <c:pt idx="4037">
                  <c:v>1.7228435052834602E-2</c:v>
                </c:pt>
                <c:pt idx="4038">
                  <c:v>-1.5676603439976702E-2</c:v>
                </c:pt>
                <c:pt idx="4039">
                  <c:v>3.0727340114195801E-2</c:v>
                </c:pt>
                <c:pt idx="4040">
                  <c:v>1.7094950767400498E-2</c:v>
                </c:pt>
                <c:pt idx="4041">
                  <c:v>1.26744762761894E-2</c:v>
                </c:pt>
                <c:pt idx="4042">
                  <c:v>-4.4868685390252398E-2</c:v>
                </c:pt>
                <c:pt idx="4043">
                  <c:v>-2.0337001150843199E-2</c:v>
                </c:pt>
                <c:pt idx="4044">
                  <c:v>6.0462355082748401E-2</c:v>
                </c:pt>
                <c:pt idx="4045">
                  <c:v>2.23420608274193E-2</c:v>
                </c:pt>
                <c:pt idx="4046">
                  <c:v>2.9343649329879599E-2</c:v>
                </c:pt>
                <c:pt idx="4047">
                  <c:v>-1.8287829316050899E-2</c:v>
                </c:pt>
                <c:pt idx="4048">
                  <c:v>3.2306685311249798E-2</c:v>
                </c:pt>
                <c:pt idx="4049">
                  <c:v>-4.2682510935066503E-2</c:v>
                </c:pt>
                <c:pt idx="4050">
                  <c:v>-3.4077356082863199E-2</c:v>
                </c:pt>
                <c:pt idx="4051">
                  <c:v>3.1440636297021797E-2</c:v>
                </c:pt>
                <c:pt idx="4052">
                  <c:v>-4.9923341502868701E-2</c:v>
                </c:pt>
                <c:pt idx="4053">
                  <c:v>-5.1777643128970999E-2</c:v>
                </c:pt>
                <c:pt idx="4054">
                  <c:v>3.6566457218190601E-2</c:v>
                </c:pt>
                <c:pt idx="4055">
                  <c:v>-5.3538777986847301E-2</c:v>
                </c:pt>
                <c:pt idx="4056">
                  <c:v>-0.11013681281179399</c:v>
                </c:pt>
                <c:pt idx="4057">
                  <c:v>-3.1156909269347301E-2</c:v>
                </c:pt>
                <c:pt idx="4058">
                  <c:v>-4.8319188464327201E-2</c:v>
                </c:pt>
                <c:pt idx="4059">
                  <c:v>2.8464529890564399E-2</c:v>
                </c:pt>
                <c:pt idx="4060">
                  <c:v>2.0286753521305899E-2</c:v>
                </c:pt>
                <c:pt idx="4061">
                  <c:v>-2.7992848313509299E-2</c:v>
                </c:pt>
                <c:pt idx="4062">
                  <c:v>2.5767166347905799E-2</c:v>
                </c:pt>
                <c:pt idx="4063">
                  <c:v>-2.3848160904219401E-2</c:v>
                </c:pt>
                <c:pt idx="4064">
                  <c:v>2.6959650335226799E-2</c:v>
                </c:pt>
                <c:pt idx="4065">
                  <c:v>-2.4379649945315902E-2</c:v>
                </c:pt>
                <c:pt idx="4066">
                  <c:v>5.3709512776371697E-2</c:v>
                </c:pt>
                <c:pt idx="4067">
                  <c:v>-2.0198657762342101E-2</c:v>
                </c:pt>
                <c:pt idx="4068">
                  <c:v>-1.44235445948628E-2</c:v>
                </c:pt>
                <c:pt idx="4069">
                  <c:v>0.113272683174829</c:v>
                </c:pt>
                <c:pt idx="4070">
                  <c:v>-1.16087359769632E-2</c:v>
                </c:pt>
                <c:pt idx="4071">
                  <c:v>-1.3658103849873199E-2</c:v>
                </c:pt>
                <c:pt idx="4072">
                  <c:v>-1.35433269578842E-2</c:v>
                </c:pt>
                <c:pt idx="4073">
                  <c:v>-1.3611820131707499E-2</c:v>
                </c:pt>
                <c:pt idx="4074">
                  <c:v>-5.6638227324880101E-3</c:v>
                </c:pt>
                <c:pt idx="4075">
                  <c:v>-4.9521968196070097E-2</c:v>
                </c:pt>
                <c:pt idx="4076">
                  <c:v>2.4653549767589399E-2</c:v>
                </c:pt>
                <c:pt idx="4077">
                  <c:v>5.1534902203288102E-2</c:v>
                </c:pt>
                <c:pt idx="4078">
                  <c:v>3.3881713801932098E-2</c:v>
                </c:pt>
                <c:pt idx="4079">
                  <c:v>-3.4404007731298897E-2</c:v>
                </c:pt>
                <c:pt idx="4080">
                  <c:v>2.6454571449117101E-2</c:v>
                </c:pt>
                <c:pt idx="4081">
                  <c:v>-3.4088476000285299E-2</c:v>
                </c:pt>
                <c:pt idx="4082">
                  <c:v>2.3838115507726299E-2</c:v>
                </c:pt>
                <c:pt idx="4083">
                  <c:v>-1.45241832274106E-2</c:v>
                </c:pt>
                <c:pt idx="4084">
                  <c:v>4.5340389603111701E-2</c:v>
                </c:pt>
                <c:pt idx="4085">
                  <c:v>4.9623986428517099E-2</c:v>
                </c:pt>
                <c:pt idx="4086">
                  <c:v>-1.00830226294594E-2</c:v>
                </c:pt>
                <c:pt idx="4087">
                  <c:v>-2.8178338348512001E-2</c:v>
                </c:pt>
                <c:pt idx="4088">
                  <c:v>3.26577587667784E-2</c:v>
                </c:pt>
                <c:pt idx="4089">
                  <c:v>1.48628309186643E-2</c:v>
                </c:pt>
                <c:pt idx="4090">
                  <c:v>-1.7381533540259401E-2</c:v>
                </c:pt>
                <c:pt idx="4091">
                  <c:v>-1.8630404012142901E-2</c:v>
                </c:pt>
                <c:pt idx="4092">
                  <c:v>1.1592078005425799E-2</c:v>
                </c:pt>
                <c:pt idx="4093">
                  <c:v>1.7751048066458799E-2</c:v>
                </c:pt>
                <c:pt idx="4094">
                  <c:v>1.0565516808803899E-2</c:v>
                </c:pt>
                <c:pt idx="4095">
                  <c:v>-6.3045655399055905E-2</c:v>
                </c:pt>
                <c:pt idx="4096">
                  <c:v>-1.41021626894692E-2</c:v>
                </c:pt>
                <c:pt idx="4097">
                  <c:v>-1.09296021720191E-2</c:v>
                </c:pt>
                <c:pt idx="4098">
                  <c:v>-2.5516399022596E-2</c:v>
                </c:pt>
                <c:pt idx="4099">
                  <c:v>2.7211986214967301E-2</c:v>
                </c:pt>
                <c:pt idx="4100">
                  <c:v>2.0246124606658599E-2</c:v>
                </c:pt>
                <c:pt idx="4101">
                  <c:v>-1.6802769272564699E-2</c:v>
                </c:pt>
                <c:pt idx="4102">
                  <c:v>2.4748430834692001E-2</c:v>
                </c:pt>
                <c:pt idx="4103">
                  <c:v>-1.0626658749152199E-2</c:v>
                </c:pt>
                <c:pt idx="4104">
                  <c:v>2.5914360516753901E-2</c:v>
                </c:pt>
                <c:pt idx="4105">
                  <c:v>2.59000837218414E-2</c:v>
                </c:pt>
                <c:pt idx="4106">
                  <c:v>3.51746433007354E-2</c:v>
                </c:pt>
                <c:pt idx="4107">
                  <c:v>1.9025957917174902E-2</c:v>
                </c:pt>
                <c:pt idx="4108">
                  <c:v>-2.0329874020602001E-2</c:v>
                </c:pt>
                <c:pt idx="4109">
                  <c:v>-2.3262953455076101E-2</c:v>
                </c:pt>
                <c:pt idx="4110">
                  <c:v>-1.7612295192095902E-2</c:v>
                </c:pt>
                <c:pt idx="4111">
                  <c:v>2.2848904901134399E-2</c:v>
                </c:pt>
                <c:pt idx="4112">
                  <c:v>2.11020650916478E-2</c:v>
                </c:pt>
                <c:pt idx="4113">
                  <c:v>-2.74707459802199E-2</c:v>
                </c:pt>
                <c:pt idx="4114">
                  <c:v>7.7222342543295701E-3</c:v>
                </c:pt>
                <c:pt idx="4115">
                  <c:v>1.56361787950452E-2</c:v>
                </c:pt>
                <c:pt idx="4116">
                  <c:v>3.1076103334589301E-2</c:v>
                </c:pt>
                <c:pt idx="4117">
                  <c:v>1.99487290522481E-2</c:v>
                </c:pt>
                <c:pt idx="4118">
                  <c:v>-3.8949965005837403E-2</c:v>
                </c:pt>
                <c:pt idx="4119">
                  <c:v>2.3995732988165298E-2</c:v>
                </c:pt>
                <c:pt idx="4120">
                  <c:v>-8.5443631999499697E-2</c:v>
                </c:pt>
                <c:pt idx="4121">
                  <c:v>-2.5823136746534602E-2</c:v>
                </c:pt>
                <c:pt idx="4122">
                  <c:v>2.8986398282858199E-2</c:v>
                </c:pt>
                <c:pt idx="4123">
                  <c:v>1.0492053207212399E-2</c:v>
                </c:pt>
                <c:pt idx="4124">
                  <c:v>1.9734248124699299E-2</c:v>
                </c:pt>
                <c:pt idx="4125">
                  <c:v>-1.2448264493269801E-2</c:v>
                </c:pt>
                <c:pt idx="4126">
                  <c:v>1.9763140480745699E-2</c:v>
                </c:pt>
                <c:pt idx="4127">
                  <c:v>-2.5540093076912601E-2</c:v>
                </c:pt>
                <c:pt idx="4128">
                  <c:v>3.9233576164771501E-2</c:v>
                </c:pt>
                <c:pt idx="4129">
                  <c:v>-1.7065506113227501E-2</c:v>
                </c:pt>
                <c:pt idx="4130">
                  <c:v>-1.44779899493777E-2</c:v>
                </c:pt>
                <c:pt idx="4131">
                  <c:v>-2.4715673157954601E-2</c:v>
                </c:pt>
                <c:pt idx="4132">
                  <c:v>2.4493703584087399E-2</c:v>
                </c:pt>
                <c:pt idx="4133">
                  <c:v>2.0928990792492601E-2</c:v>
                </c:pt>
                <c:pt idx="4134">
                  <c:v>-6.1877381957474902E-3</c:v>
                </c:pt>
                <c:pt idx="4135">
                  <c:v>4.6567637752646697E-2</c:v>
                </c:pt>
                <c:pt idx="4136">
                  <c:v>-3.2350741678655703E-2</c:v>
                </c:pt>
                <c:pt idx="4137">
                  <c:v>2.0166697632745999E-2</c:v>
                </c:pt>
                <c:pt idx="4138">
                  <c:v>1.5303220429459899E-2</c:v>
                </c:pt>
                <c:pt idx="4139">
                  <c:v>-1.1679145336908401E-2</c:v>
                </c:pt>
                <c:pt idx="4140">
                  <c:v>-2.2350351353882299E-2</c:v>
                </c:pt>
                <c:pt idx="4141">
                  <c:v>1.9995947535912901E-2</c:v>
                </c:pt>
                <c:pt idx="4142">
                  <c:v>1.5182864375237399E-2</c:v>
                </c:pt>
                <c:pt idx="4143">
                  <c:v>1.46598342035277E-2</c:v>
                </c:pt>
                <c:pt idx="4144">
                  <c:v>-2.0995501434051399E-2</c:v>
                </c:pt>
                <c:pt idx="4145">
                  <c:v>-5.6335417381133901E-2</c:v>
                </c:pt>
                <c:pt idx="4146">
                  <c:v>1.61131027728382E-2</c:v>
                </c:pt>
                <c:pt idx="4147">
                  <c:v>1.6617829355230901E-2</c:v>
                </c:pt>
                <c:pt idx="4148">
                  <c:v>-3.8549757440596799E-2</c:v>
                </c:pt>
                <c:pt idx="4149">
                  <c:v>2.08347047787758E-2</c:v>
                </c:pt>
                <c:pt idx="4150">
                  <c:v>4.6169149207741497E-2</c:v>
                </c:pt>
                <c:pt idx="4151">
                  <c:v>1.8098613179870798E-2</c:v>
                </c:pt>
                <c:pt idx="4152">
                  <c:v>2.47286248434231E-2</c:v>
                </c:pt>
                <c:pt idx="4153">
                  <c:v>1.02466763750608E-2</c:v>
                </c:pt>
                <c:pt idx="4154">
                  <c:v>-9.5073542733643407E-3</c:v>
                </c:pt>
                <c:pt idx="4155">
                  <c:v>2.3579467388956599E-2</c:v>
                </c:pt>
                <c:pt idx="4156">
                  <c:v>-2.68758817665125E-2</c:v>
                </c:pt>
                <c:pt idx="4157">
                  <c:v>-2.3251578410705499E-2</c:v>
                </c:pt>
                <c:pt idx="4158">
                  <c:v>-1.34349167985533E-2</c:v>
                </c:pt>
                <c:pt idx="4159">
                  <c:v>-2.9106350756180701E-2</c:v>
                </c:pt>
                <c:pt idx="4160">
                  <c:v>-2.4094344494313601E-2</c:v>
                </c:pt>
                <c:pt idx="4161">
                  <c:v>1.4263007710678999E-2</c:v>
                </c:pt>
                <c:pt idx="4162">
                  <c:v>-1.9490053192774501E-2</c:v>
                </c:pt>
                <c:pt idx="4163">
                  <c:v>-1.8799477413546099E-2</c:v>
                </c:pt>
                <c:pt idx="4164">
                  <c:v>-1.9949270152227701E-2</c:v>
                </c:pt>
                <c:pt idx="4165">
                  <c:v>-5.1240896585255803E-2</c:v>
                </c:pt>
                <c:pt idx="4166">
                  <c:v>-1.82406000886128E-2</c:v>
                </c:pt>
                <c:pt idx="4167">
                  <c:v>2.55745017044357E-2</c:v>
                </c:pt>
                <c:pt idx="4168">
                  <c:v>3.4234444186088502E-2</c:v>
                </c:pt>
                <c:pt idx="4169">
                  <c:v>1.5526091811774801E-2</c:v>
                </c:pt>
                <c:pt idx="4170">
                  <c:v>-1.60040341321709E-2</c:v>
                </c:pt>
                <c:pt idx="4171">
                  <c:v>-7.0915411376922203E-3</c:v>
                </c:pt>
                <c:pt idx="4172">
                  <c:v>1.45535526100391E-2</c:v>
                </c:pt>
                <c:pt idx="4173">
                  <c:v>1.6675062706593299E-2</c:v>
                </c:pt>
                <c:pt idx="4174">
                  <c:v>-7.0385316607919496E-3</c:v>
                </c:pt>
                <c:pt idx="4175">
                  <c:v>2.3937075340650898E-2</c:v>
                </c:pt>
                <c:pt idx="4176">
                  <c:v>-1.6980561529288798E-2</c:v>
                </c:pt>
                <c:pt idx="4177">
                  <c:v>2.3791402954633101E-2</c:v>
                </c:pt>
                <c:pt idx="4178">
                  <c:v>-1.53893841066138E-2</c:v>
                </c:pt>
                <c:pt idx="4179">
                  <c:v>2.0805201977382899E-2</c:v>
                </c:pt>
                <c:pt idx="4180">
                  <c:v>3.39226887037355E-2</c:v>
                </c:pt>
                <c:pt idx="4181">
                  <c:v>-1.37499997503455E-2</c:v>
                </c:pt>
                <c:pt idx="4182">
                  <c:v>-1.7137041497481499E-2</c:v>
                </c:pt>
                <c:pt idx="4183">
                  <c:v>-1.77177313002802E-2</c:v>
                </c:pt>
                <c:pt idx="4184">
                  <c:v>2.0902531778870099E-2</c:v>
                </c:pt>
                <c:pt idx="4185">
                  <c:v>-6.8605336268288304E-3</c:v>
                </c:pt>
                <c:pt idx="4186">
                  <c:v>3.4201411211749598E-2</c:v>
                </c:pt>
                <c:pt idx="4187">
                  <c:v>-6.2038029330149097E-3</c:v>
                </c:pt>
                <c:pt idx="4188">
                  <c:v>-1.02137312293671E-2</c:v>
                </c:pt>
                <c:pt idx="4189">
                  <c:v>-7.2116676532415899E-3</c:v>
                </c:pt>
                <c:pt idx="4190">
                  <c:v>-3.7425120941540303E-2</c:v>
                </c:pt>
                <c:pt idx="4191">
                  <c:v>5.6334914033802901E-3</c:v>
                </c:pt>
                <c:pt idx="4192">
                  <c:v>-3.25069380382631E-3</c:v>
                </c:pt>
                <c:pt idx="4193">
                  <c:v>-2.56689256376086E-2</c:v>
                </c:pt>
                <c:pt idx="4194">
                  <c:v>-1.12963785603732E-2</c:v>
                </c:pt>
                <c:pt idx="4195">
                  <c:v>2.0842961927995798E-2</c:v>
                </c:pt>
                <c:pt idx="4196">
                  <c:v>-1.0613997520490101E-2</c:v>
                </c:pt>
                <c:pt idx="4197">
                  <c:v>5.4490347411101502E-2</c:v>
                </c:pt>
                <c:pt idx="4198">
                  <c:v>1.72928031415715E-2</c:v>
                </c:pt>
                <c:pt idx="4199">
                  <c:v>1.11433255566123E-2</c:v>
                </c:pt>
                <c:pt idx="4200">
                  <c:v>-6.0069635496369303E-3</c:v>
                </c:pt>
                <c:pt idx="4201">
                  <c:v>-2.59436729050204E-2</c:v>
                </c:pt>
                <c:pt idx="4202">
                  <c:v>-9.3559198588776503E-3</c:v>
                </c:pt>
                <c:pt idx="4203">
                  <c:v>1.6424305589226799E-2</c:v>
                </c:pt>
                <c:pt idx="4204">
                  <c:v>1.3682806001581499E-2</c:v>
                </c:pt>
                <c:pt idx="4205">
                  <c:v>-5.9850268715448199E-3</c:v>
                </c:pt>
                <c:pt idx="4206">
                  <c:v>-1.0313536502652E-2</c:v>
                </c:pt>
                <c:pt idx="4207">
                  <c:v>-1.0918629865934301E-2</c:v>
                </c:pt>
                <c:pt idx="4208">
                  <c:v>-8.9719325263828004E-3</c:v>
                </c:pt>
                <c:pt idx="4209">
                  <c:v>-5.1365800174864402E-3</c:v>
                </c:pt>
                <c:pt idx="4210">
                  <c:v>6.0986341742769396E-3</c:v>
                </c:pt>
                <c:pt idx="4211">
                  <c:v>2.8043814538300901E-2</c:v>
                </c:pt>
                <c:pt idx="4212">
                  <c:v>1.60019186570938E-2</c:v>
                </c:pt>
                <c:pt idx="4213">
                  <c:v>-1.6281449653231399E-2</c:v>
                </c:pt>
                <c:pt idx="4214">
                  <c:v>-1.13841787195238E-2</c:v>
                </c:pt>
                <c:pt idx="4215">
                  <c:v>-8.0956141109567708E-3</c:v>
                </c:pt>
                <c:pt idx="4216">
                  <c:v>4.5336791968446997E-2</c:v>
                </c:pt>
                <c:pt idx="4217">
                  <c:v>1.52621250311293E-2</c:v>
                </c:pt>
                <c:pt idx="4218">
                  <c:v>-1.7330721547139601E-2</c:v>
                </c:pt>
                <c:pt idx="4219">
                  <c:v>1.09298423627426E-2</c:v>
                </c:pt>
                <c:pt idx="4220">
                  <c:v>1.52665900139043E-2</c:v>
                </c:pt>
                <c:pt idx="4221">
                  <c:v>-1.00095176514439E-2</c:v>
                </c:pt>
                <c:pt idx="4222">
                  <c:v>-1.2271089093561E-2</c:v>
                </c:pt>
                <c:pt idx="4223">
                  <c:v>2.0878844556560701E-2</c:v>
                </c:pt>
                <c:pt idx="4224">
                  <c:v>-1.4821490954769799E-2</c:v>
                </c:pt>
                <c:pt idx="4225">
                  <c:v>-3.7192187812858301E-3</c:v>
                </c:pt>
                <c:pt idx="4226">
                  <c:v>-6.3701946429553704E-3</c:v>
                </c:pt>
                <c:pt idx="4227">
                  <c:v>1.8104317277311901E-2</c:v>
                </c:pt>
                <c:pt idx="4228">
                  <c:v>1.06550068685666E-2</c:v>
                </c:pt>
                <c:pt idx="4229">
                  <c:v>4.7550915742834996E-3</c:v>
                </c:pt>
                <c:pt idx="4230">
                  <c:v>-1.7737521417368101E-2</c:v>
                </c:pt>
                <c:pt idx="4231">
                  <c:v>-3.03488034317403E-2</c:v>
                </c:pt>
                <c:pt idx="4232">
                  <c:v>-9.8764157605806292E-3</c:v>
                </c:pt>
                <c:pt idx="4233">
                  <c:v>1.0124816543357E-2</c:v>
                </c:pt>
                <c:pt idx="4234">
                  <c:v>-5.9891830719050396E-3</c:v>
                </c:pt>
                <c:pt idx="4235">
                  <c:v>2.2500642109179E-2</c:v>
                </c:pt>
                <c:pt idx="4236">
                  <c:v>-1.45326116716163E-2</c:v>
                </c:pt>
                <c:pt idx="4237">
                  <c:v>7.53397535463442E-3</c:v>
                </c:pt>
                <c:pt idx="4238">
                  <c:v>-8.1888507717111005E-3</c:v>
                </c:pt>
                <c:pt idx="4239">
                  <c:v>2.2608054530162201E-2</c:v>
                </c:pt>
                <c:pt idx="4240">
                  <c:v>9.9907278213662593E-3</c:v>
                </c:pt>
                <c:pt idx="4241">
                  <c:v>-1.2107654536617199E-2</c:v>
                </c:pt>
                <c:pt idx="4242">
                  <c:v>1.5694100635052301E-2</c:v>
                </c:pt>
                <c:pt idx="4243">
                  <c:v>-1.44033663716933E-2</c:v>
                </c:pt>
                <c:pt idx="4244">
                  <c:v>1.52822731477316E-2</c:v>
                </c:pt>
                <c:pt idx="4245">
                  <c:v>-1.14036200293791E-2</c:v>
                </c:pt>
                <c:pt idx="4246">
                  <c:v>1.6982256158967101E-2</c:v>
                </c:pt>
                <c:pt idx="4247">
                  <c:v>8.1740192694648509E-3</c:v>
                </c:pt>
                <c:pt idx="4248">
                  <c:v>-1.09529520143041E-2</c:v>
                </c:pt>
                <c:pt idx="4249">
                  <c:v>-1.9153942896350199E-2</c:v>
                </c:pt>
                <c:pt idx="4250">
                  <c:v>3.79894587564664E-3</c:v>
                </c:pt>
                <c:pt idx="4251">
                  <c:v>-1.9485715759900601E-2</c:v>
                </c:pt>
                <c:pt idx="4252">
                  <c:v>-1.7012345230103101E-2</c:v>
                </c:pt>
                <c:pt idx="4253">
                  <c:v>-6.6586321525443203E-3</c:v>
                </c:pt>
                <c:pt idx="4254">
                  <c:v>-9.6443715698449894E-3</c:v>
                </c:pt>
                <c:pt idx="4255">
                  <c:v>-1.0201826403207199E-2</c:v>
                </c:pt>
                <c:pt idx="4256">
                  <c:v>4.8588101546823996E-3</c:v>
                </c:pt>
                <c:pt idx="4257">
                  <c:v>5.5666327650937498E-3</c:v>
                </c:pt>
                <c:pt idx="4258">
                  <c:v>1.34223121297283E-2</c:v>
                </c:pt>
                <c:pt idx="4259">
                  <c:v>8.4070325694513507E-3</c:v>
                </c:pt>
                <c:pt idx="4260">
                  <c:v>7.7117571045434499E-3</c:v>
                </c:pt>
                <c:pt idx="4261">
                  <c:v>-2.7688657209345699E-2</c:v>
                </c:pt>
                <c:pt idx="4262">
                  <c:v>-9.3575147973808098E-3</c:v>
                </c:pt>
                <c:pt idx="4263">
                  <c:v>-8.1294709966595099E-3</c:v>
                </c:pt>
                <c:pt idx="4264">
                  <c:v>-1.8240305304224901E-2</c:v>
                </c:pt>
                <c:pt idx="4265">
                  <c:v>6.6089684542945601E-3</c:v>
                </c:pt>
                <c:pt idx="4266">
                  <c:v>-3.2839993208748802E-3</c:v>
                </c:pt>
                <c:pt idx="4267">
                  <c:v>1.21870115291307E-2</c:v>
                </c:pt>
                <c:pt idx="4268">
                  <c:v>-6.7053404731587897E-3</c:v>
                </c:pt>
                <c:pt idx="4269">
                  <c:v>8.3313676573006801E-3</c:v>
                </c:pt>
                <c:pt idx="4270">
                  <c:v>-1.4366840989204099E-2</c:v>
                </c:pt>
                <c:pt idx="4271">
                  <c:v>1.09269921936454E-2</c:v>
                </c:pt>
                <c:pt idx="4272">
                  <c:v>2.18588528220479E-2</c:v>
                </c:pt>
                <c:pt idx="4273">
                  <c:v>-1.51275746127953E-2</c:v>
                </c:pt>
                <c:pt idx="4274">
                  <c:v>-7.5315109191662899E-3</c:v>
                </c:pt>
                <c:pt idx="4275">
                  <c:v>-4.2107124654482296E-3</c:v>
                </c:pt>
                <c:pt idx="4276">
                  <c:v>8.3274387491062193E-3</c:v>
                </c:pt>
                <c:pt idx="4277">
                  <c:v>-1.02820398521086E-2</c:v>
                </c:pt>
                <c:pt idx="4278">
                  <c:v>1.21692285562557E-2</c:v>
                </c:pt>
                <c:pt idx="4279">
                  <c:v>-6.7094585863286503E-3</c:v>
                </c:pt>
                <c:pt idx="4280">
                  <c:v>-7.2213775792861401E-3</c:v>
                </c:pt>
                <c:pt idx="4281">
                  <c:v>5.1649049383912802E-3</c:v>
                </c:pt>
                <c:pt idx="4282">
                  <c:v>-6.9497706774533999E-3</c:v>
                </c:pt>
                <c:pt idx="4283">
                  <c:v>1.24118872645509E-2</c:v>
                </c:pt>
                <c:pt idx="4284">
                  <c:v>1.28611545784318E-2</c:v>
                </c:pt>
                <c:pt idx="4285">
                  <c:v>-7.7769244611207702E-3</c:v>
                </c:pt>
                <c:pt idx="4286">
                  <c:v>1.6675880788723299E-2</c:v>
                </c:pt>
                <c:pt idx="4287">
                  <c:v>-7.7596836142728902E-3</c:v>
                </c:pt>
                <c:pt idx="4288">
                  <c:v>1.33328109801939E-2</c:v>
                </c:pt>
                <c:pt idx="4289">
                  <c:v>1.48657683512284E-2</c:v>
                </c:pt>
                <c:pt idx="4290">
                  <c:v>6.3587283029134696E-3</c:v>
                </c:pt>
                <c:pt idx="4291">
                  <c:v>6.5071022107271604E-3</c:v>
                </c:pt>
                <c:pt idx="4292">
                  <c:v>-7.1417084261361698E-3</c:v>
                </c:pt>
                <c:pt idx="4293">
                  <c:v>5.6637140687390598E-3</c:v>
                </c:pt>
                <c:pt idx="4294">
                  <c:v>6.5282281531039996E-3</c:v>
                </c:pt>
                <c:pt idx="4295">
                  <c:v>1.4395395325685E-2</c:v>
                </c:pt>
                <c:pt idx="4296">
                  <c:v>4.1839345306558702E-3</c:v>
                </c:pt>
                <c:pt idx="4297">
                  <c:v>-2.2427862572025899E-2</c:v>
                </c:pt>
                <c:pt idx="4298">
                  <c:v>-1.4816562242373399E-2</c:v>
                </c:pt>
                <c:pt idx="4299">
                  <c:v>4.5421354165939903E-3</c:v>
                </c:pt>
                <c:pt idx="4300">
                  <c:v>8.4946464517973008E-3</c:v>
                </c:pt>
                <c:pt idx="4301">
                  <c:v>6.3151909565254197E-3</c:v>
                </c:pt>
                <c:pt idx="4302">
                  <c:v>3.4489535759609198E-3</c:v>
                </c:pt>
                <c:pt idx="4303">
                  <c:v>4.3689247366881304E-3</c:v>
                </c:pt>
                <c:pt idx="4304">
                  <c:v>-1.0189005980502E-2</c:v>
                </c:pt>
                <c:pt idx="4305">
                  <c:v>-1.04252962605239E-2</c:v>
                </c:pt>
                <c:pt idx="4306">
                  <c:v>-4.4057413587481296E-3</c:v>
                </c:pt>
                <c:pt idx="4307">
                  <c:v>2.62459249022936E-3</c:v>
                </c:pt>
                <c:pt idx="4308">
                  <c:v>9.2314691003962893E-3</c:v>
                </c:pt>
                <c:pt idx="4309">
                  <c:v>2.8354639874719799E-3</c:v>
                </c:pt>
                <c:pt idx="4310">
                  <c:v>4.4004195362493401E-3</c:v>
                </c:pt>
                <c:pt idx="4311">
                  <c:v>-4.7992331604000196E-3</c:v>
                </c:pt>
                <c:pt idx="4312">
                  <c:v>3.0130564626923398E-3</c:v>
                </c:pt>
                <c:pt idx="4313">
                  <c:v>-5.9049474332825E-3</c:v>
                </c:pt>
                <c:pt idx="4314">
                  <c:v>3.1097261657697002E-3</c:v>
                </c:pt>
                <c:pt idx="4315">
                  <c:v>-8.3206550193986196E-3</c:v>
                </c:pt>
                <c:pt idx="4316">
                  <c:v>-4.5160168320392598E-3</c:v>
                </c:pt>
                <c:pt idx="4317">
                  <c:v>5.9211884210434197E-3</c:v>
                </c:pt>
                <c:pt idx="4318">
                  <c:v>-9.7890602814387408E-3</c:v>
                </c:pt>
                <c:pt idx="4319">
                  <c:v>-6.4567169746949198E-3</c:v>
                </c:pt>
                <c:pt idx="4320">
                  <c:v>-6.2746265379300401E-3</c:v>
                </c:pt>
                <c:pt idx="4321">
                  <c:v>1.34206570392723E-3</c:v>
                </c:pt>
                <c:pt idx="4322">
                  <c:v>5.4495623170587697E-3</c:v>
                </c:pt>
                <c:pt idx="4323">
                  <c:v>-3.0321551687598901E-3</c:v>
                </c:pt>
                <c:pt idx="4324">
                  <c:v>6.1927022178390303E-3</c:v>
                </c:pt>
                <c:pt idx="4325">
                  <c:v>-1.55499415507451E-3</c:v>
                </c:pt>
                <c:pt idx="4326">
                  <c:v>-1.9018644446674999E-3</c:v>
                </c:pt>
                <c:pt idx="4327">
                  <c:v>-3.5952749418614398E-3</c:v>
                </c:pt>
                <c:pt idx="4328">
                  <c:v>-3.9939970611701601E-3</c:v>
                </c:pt>
                <c:pt idx="4329">
                  <c:v>-3.9572056968687703E-3</c:v>
                </c:pt>
                <c:pt idx="4330">
                  <c:v>-5.6340076394387102E-3</c:v>
                </c:pt>
                <c:pt idx="4331">
                  <c:v>-3.6641603893188901E-3</c:v>
                </c:pt>
                <c:pt idx="4332">
                  <c:v>2.7050136161063999E-3</c:v>
                </c:pt>
                <c:pt idx="4333">
                  <c:v>-2.7523727432818201E-3</c:v>
                </c:pt>
                <c:pt idx="4334">
                  <c:v>9.5398589519522803E-4</c:v>
                </c:pt>
                <c:pt idx="4335">
                  <c:v>7.9033104037738104E-4</c:v>
                </c:pt>
                <c:pt idx="4336">
                  <c:v>3.7733254807229498E-3</c:v>
                </c:pt>
                <c:pt idx="4337">
                  <c:v>1.3897780452575099E-3</c:v>
                </c:pt>
                <c:pt idx="4338">
                  <c:v>1.8525910369318499E-3</c:v>
                </c:pt>
                <c:pt idx="4339">
                  <c:v>2.7387009368036101E-3</c:v>
                </c:pt>
                <c:pt idx="4340">
                  <c:v>-2.3096281706305802E-3</c:v>
                </c:pt>
                <c:pt idx="4341">
                  <c:v>-3.4508655604449899E-3</c:v>
                </c:pt>
                <c:pt idx="4342">
                  <c:v>3.47909992315711E-3</c:v>
                </c:pt>
                <c:pt idx="4343">
                  <c:v>-1.94822762547885E-3</c:v>
                </c:pt>
                <c:pt idx="4344">
                  <c:v>2.8952315427044099E-3</c:v>
                </c:pt>
                <c:pt idx="4345">
                  <c:v>7.5261192289397504E-3</c:v>
                </c:pt>
                <c:pt idx="4346">
                  <c:v>-1.1818550422645301E-3</c:v>
                </c:pt>
                <c:pt idx="4347">
                  <c:v>1.33110691909785E-3</c:v>
                </c:pt>
                <c:pt idx="4348">
                  <c:v>1.1721453422816599E-3</c:v>
                </c:pt>
                <c:pt idx="4349">
                  <c:v>1.3745818341581999E-3</c:v>
                </c:pt>
                <c:pt idx="4350">
                  <c:v>1.1954078129638899E-3</c:v>
                </c:pt>
                <c:pt idx="4351">
                  <c:v>-5.5070269191047805E-4</c:v>
                </c:pt>
                <c:pt idx="4352">
                  <c:v>-2.4325834334693601E-3</c:v>
                </c:pt>
                <c:pt idx="4353">
                  <c:v>5.4074159959572297E-4</c:v>
                </c:pt>
                <c:pt idx="4354">
                  <c:v>9.6788266596646696E-4</c:v>
                </c:pt>
                <c:pt idx="4355">
                  <c:v>7.7403016919163996E-4</c:v>
                </c:pt>
                <c:pt idx="4356">
                  <c:v>9.3825930208682603E-4</c:v>
                </c:pt>
                <c:pt idx="4357">
                  <c:v>7.5572182005750898E-4</c:v>
                </c:pt>
                <c:pt idx="4358">
                  <c:v>8.1785341689948098E-4</c:v>
                </c:pt>
                <c:pt idx="4359">
                  <c:v>-1.9070002433933799E-3</c:v>
                </c:pt>
                <c:pt idx="4360">
                  <c:v>7.0301287870982597E-4</c:v>
                </c:pt>
                <c:pt idx="4361">
                  <c:v>4.13131301758477E-4</c:v>
                </c:pt>
                <c:pt idx="4362">
                  <c:v>1.4491079382123199E-3</c:v>
                </c:pt>
                <c:pt idx="4363">
                  <c:v>-6.9926853220006501E-4</c:v>
                </c:pt>
                <c:pt idx="4364">
                  <c:v>-5.5501284246225004E-4</c:v>
                </c:pt>
                <c:pt idx="4365">
                  <c:v>-1.9781337464354299E-4</c:v>
                </c:pt>
                <c:pt idx="4366">
                  <c:v>1.9265214319717699E-4</c:v>
                </c:pt>
                <c:pt idx="4367">
                  <c:v>-2.94766813774883E-5</c:v>
                </c:pt>
              </c:numCache>
            </c:numRef>
          </c:xVal>
          <c:yVal>
            <c:numRef>
              <c:f>'Stats data.txt'!$F$2:$F$4369</c:f>
              <c:numCache>
                <c:formatCode>0.00</c:formatCode>
                <c:ptCount val="4368"/>
                <c:pt idx="0">
                  <c:v>3.0358301961934742</c:v>
                </c:pt>
                <c:pt idx="1">
                  <c:v>2.8492157134310858</c:v>
                </c:pt>
                <c:pt idx="2">
                  <c:v>2.8000038024913532</c:v>
                </c:pt>
                <c:pt idx="3">
                  <c:v>2.7831794856218122</c:v>
                </c:pt>
                <c:pt idx="4">
                  <c:v>2.6666994205958972</c:v>
                </c:pt>
                <c:pt idx="5">
                  <c:v>2.5502943699162799</c:v>
                </c:pt>
                <c:pt idx="6">
                  <c:v>2.504685993076011</c:v>
                </c:pt>
                <c:pt idx="7">
                  <c:v>2.4699193603347571</c:v>
                </c:pt>
                <c:pt idx="8">
                  <c:v>2.4550003425257421</c:v>
                </c:pt>
                <c:pt idx="9">
                  <c:v>2.4431942956668968</c:v>
                </c:pt>
                <c:pt idx="10">
                  <c:v>2.3879040523868138</c:v>
                </c:pt>
                <c:pt idx="11">
                  <c:v>2.33635693332086</c:v>
                </c:pt>
                <c:pt idx="12">
                  <c:v>2.3241951099784881</c:v>
                </c:pt>
                <c:pt idx="13">
                  <c:v>2.3133821056710202</c:v>
                </c:pt>
                <c:pt idx="14">
                  <c:v>2.2831904472356941</c:v>
                </c:pt>
                <c:pt idx="15">
                  <c:v>2.2512421944780199</c:v>
                </c:pt>
                <c:pt idx="16">
                  <c:v>2.242058004585886</c:v>
                </c:pt>
                <c:pt idx="17">
                  <c:v>2.23881327156524</c:v>
                </c:pt>
                <c:pt idx="18">
                  <c:v>2.2225093751190048</c:v>
                </c:pt>
                <c:pt idx="19">
                  <c:v>2.2060621815804651</c:v>
                </c:pt>
                <c:pt idx="20">
                  <c:v>2.1837499480870539</c:v>
                </c:pt>
                <c:pt idx="21">
                  <c:v>2.1695449202315911</c:v>
                </c:pt>
                <c:pt idx="22">
                  <c:v>2.1324754926241631</c:v>
                </c:pt>
                <c:pt idx="23">
                  <c:v>2.0976630703270902</c:v>
                </c:pt>
                <c:pt idx="24">
                  <c:v>2.0909741125573231</c:v>
                </c:pt>
                <c:pt idx="25">
                  <c:v>2.0205756256383891</c:v>
                </c:pt>
                <c:pt idx="26">
                  <c:v>2.001821194235764</c:v>
                </c:pt>
                <c:pt idx="27">
                  <c:v>1.9955886085225429</c:v>
                </c:pt>
                <c:pt idx="28">
                  <c:v>1.9806341568158681</c:v>
                </c:pt>
                <c:pt idx="29">
                  <c:v>1.9546231541673409</c:v>
                </c:pt>
                <c:pt idx="30">
                  <c:v>1.936697281316542</c:v>
                </c:pt>
                <c:pt idx="31">
                  <c:v>1.922621261878811</c:v>
                </c:pt>
                <c:pt idx="32">
                  <c:v>1.920326707817595</c:v>
                </c:pt>
                <c:pt idx="33">
                  <c:v>1.8933484153169891</c:v>
                </c:pt>
                <c:pt idx="34">
                  <c:v>1.884572285575163</c:v>
                </c:pt>
                <c:pt idx="35">
                  <c:v>1.8795352640744649</c:v>
                </c:pt>
                <c:pt idx="36">
                  <c:v>1.8750897426534039</c:v>
                </c:pt>
                <c:pt idx="37">
                  <c:v>1.8498235197701669</c:v>
                </c:pt>
                <c:pt idx="38">
                  <c:v>1.8447698459241391</c:v>
                </c:pt>
                <c:pt idx="39">
                  <c:v>1.8383820338373</c:v>
                </c:pt>
                <c:pt idx="40">
                  <c:v>1.836419440550336</c:v>
                </c:pt>
                <c:pt idx="41">
                  <c:v>1.8134965640744101</c:v>
                </c:pt>
                <c:pt idx="42">
                  <c:v>1.812923901427528</c:v>
                </c:pt>
                <c:pt idx="43">
                  <c:v>1.8005352383072231</c:v>
                </c:pt>
                <c:pt idx="44">
                  <c:v>1.7929560509742459</c:v>
                </c:pt>
                <c:pt idx="45">
                  <c:v>1.779455601106978</c:v>
                </c:pt>
                <c:pt idx="46">
                  <c:v>1.7770417251815711</c:v>
                </c:pt>
                <c:pt idx="47">
                  <c:v>1.7754615998173111</c:v>
                </c:pt>
                <c:pt idx="48">
                  <c:v>1.7694121359262851</c:v>
                </c:pt>
                <c:pt idx="49">
                  <c:v>1.7685764631215699</c:v>
                </c:pt>
                <c:pt idx="50">
                  <c:v>1.766355994063918</c:v>
                </c:pt>
                <c:pt idx="51">
                  <c:v>1.764364749579773</c:v>
                </c:pt>
                <c:pt idx="52">
                  <c:v>1.752756663517163</c:v>
                </c:pt>
                <c:pt idx="53">
                  <c:v>1.748581046700822</c:v>
                </c:pt>
                <c:pt idx="54">
                  <c:v>1.74730706943818</c:v>
                </c:pt>
                <c:pt idx="55">
                  <c:v>1.745185031580003</c:v>
                </c:pt>
                <c:pt idx="56">
                  <c:v>1.7336618815405</c:v>
                </c:pt>
                <c:pt idx="57">
                  <c:v>1.710649013945803</c:v>
                </c:pt>
                <c:pt idx="58">
                  <c:v>1.6947713595243159</c:v>
                </c:pt>
                <c:pt idx="59">
                  <c:v>1.692476602887603</c:v>
                </c:pt>
                <c:pt idx="60">
                  <c:v>1.692436886938427</c:v>
                </c:pt>
                <c:pt idx="61">
                  <c:v>1.687157947073008</c:v>
                </c:pt>
                <c:pt idx="62">
                  <c:v>1.685038720204284</c:v>
                </c:pt>
                <c:pt idx="63">
                  <c:v>1.6774983134773189</c:v>
                </c:pt>
                <c:pt idx="64">
                  <c:v>1.674436680032368</c:v>
                </c:pt>
                <c:pt idx="65">
                  <c:v>1.6688866092759651</c:v>
                </c:pt>
                <c:pt idx="66">
                  <c:v>1.6592368827849691</c:v>
                </c:pt>
                <c:pt idx="67">
                  <c:v>1.6589162238762061</c:v>
                </c:pt>
                <c:pt idx="68">
                  <c:v>1.65355238450051</c:v>
                </c:pt>
                <c:pt idx="69">
                  <c:v>1.6497684398230661</c:v>
                </c:pt>
                <c:pt idx="70">
                  <c:v>1.628965648404777</c:v>
                </c:pt>
                <c:pt idx="71">
                  <c:v>1.619137522460993</c:v>
                </c:pt>
                <c:pt idx="72">
                  <c:v>1.6150014301707409</c:v>
                </c:pt>
                <c:pt idx="73">
                  <c:v>1.6070470243222761</c:v>
                </c:pt>
                <c:pt idx="74">
                  <c:v>1.60644542221251</c:v>
                </c:pt>
                <c:pt idx="75">
                  <c:v>1.60331463948442</c:v>
                </c:pt>
                <c:pt idx="76">
                  <c:v>1.6008383102097179</c:v>
                </c:pt>
                <c:pt idx="77">
                  <c:v>1.6008177052008801</c:v>
                </c:pt>
                <c:pt idx="78">
                  <c:v>1.582511193935092</c:v>
                </c:pt>
                <c:pt idx="79">
                  <c:v>1.5817602488576821</c:v>
                </c:pt>
                <c:pt idx="80">
                  <c:v>1.5744760470189441</c:v>
                </c:pt>
                <c:pt idx="81">
                  <c:v>1.573653944322877</c:v>
                </c:pt>
                <c:pt idx="82">
                  <c:v>1.5599803351870809</c:v>
                </c:pt>
                <c:pt idx="83">
                  <c:v>1.5473717817766399</c:v>
                </c:pt>
                <c:pt idx="84">
                  <c:v>1.543968536800955</c:v>
                </c:pt>
                <c:pt idx="85">
                  <c:v>1.529373298015523</c:v>
                </c:pt>
                <c:pt idx="86">
                  <c:v>1.526729581564128</c:v>
                </c:pt>
                <c:pt idx="87">
                  <c:v>1.5233659469022141</c:v>
                </c:pt>
                <c:pt idx="88">
                  <c:v>1.522017792730507</c:v>
                </c:pt>
                <c:pt idx="89">
                  <c:v>1.519961972735584</c:v>
                </c:pt>
                <c:pt idx="90">
                  <c:v>1.519703531992963</c:v>
                </c:pt>
                <c:pt idx="91">
                  <c:v>1.5196085264352719</c:v>
                </c:pt>
                <c:pt idx="92">
                  <c:v>1.516582653240256</c:v>
                </c:pt>
                <c:pt idx="93">
                  <c:v>1.5151213066201279</c:v>
                </c:pt>
                <c:pt idx="94">
                  <c:v>1.514885550062129</c:v>
                </c:pt>
                <c:pt idx="95">
                  <c:v>1.5093493168675229</c:v>
                </c:pt>
                <c:pt idx="96">
                  <c:v>1.506773555431091</c:v>
                </c:pt>
                <c:pt idx="97">
                  <c:v>1.50045957566927</c:v>
                </c:pt>
                <c:pt idx="98">
                  <c:v>1.4932899700890421</c:v>
                </c:pt>
                <c:pt idx="99">
                  <c:v>1.48904410712617</c:v>
                </c:pt>
                <c:pt idx="100">
                  <c:v>1.4828637521967989</c:v>
                </c:pt>
                <c:pt idx="101">
                  <c:v>1.4795369770644511</c:v>
                </c:pt>
                <c:pt idx="102">
                  <c:v>1.47748942054666</c:v>
                </c:pt>
                <c:pt idx="103">
                  <c:v>1.4719927631873471</c:v>
                </c:pt>
                <c:pt idx="104">
                  <c:v>1.4717712382060399</c:v>
                </c:pt>
                <c:pt idx="105">
                  <c:v>1.4716086157316219</c:v>
                </c:pt>
                <c:pt idx="106">
                  <c:v>1.471490251871834</c:v>
                </c:pt>
                <c:pt idx="107">
                  <c:v>1.470381565714459</c:v>
                </c:pt>
                <c:pt idx="108">
                  <c:v>1.466350001524561</c:v>
                </c:pt>
                <c:pt idx="109">
                  <c:v>1.466113468102078</c:v>
                </c:pt>
                <c:pt idx="110">
                  <c:v>1.4657687193371149</c:v>
                </c:pt>
                <c:pt idx="111">
                  <c:v>1.4630534074617521</c:v>
                </c:pt>
                <c:pt idx="112">
                  <c:v>1.460699490138385</c:v>
                </c:pt>
                <c:pt idx="113">
                  <c:v>1.4521056753626429</c:v>
                </c:pt>
                <c:pt idx="114">
                  <c:v>1.4489887601697</c:v>
                </c:pt>
                <c:pt idx="115">
                  <c:v>1.447708351244847</c:v>
                </c:pt>
                <c:pt idx="116">
                  <c:v>1.44191220594507</c:v>
                </c:pt>
                <c:pt idx="117">
                  <c:v>1.441285149731697</c:v>
                </c:pt>
                <c:pt idx="118">
                  <c:v>1.4408596777911491</c:v>
                </c:pt>
                <c:pt idx="119">
                  <c:v>1.4393410481409299</c:v>
                </c:pt>
                <c:pt idx="120">
                  <c:v>1.4369374986723189</c:v>
                </c:pt>
                <c:pt idx="121">
                  <c:v>1.436230233601306</c:v>
                </c:pt>
                <c:pt idx="122">
                  <c:v>1.4325585508607099</c:v>
                </c:pt>
                <c:pt idx="123">
                  <c:v>1.4298323345003809</c:v>
                </c:pt>
                <c:pt idx="124">
                  <c:v>1.4278561230746081</c:v>
                </c:pt>
                <c:pt idx="125">
                  <c:v>1.4269797618908071</c:v>
                </c:pt>
                <c:pt idx="126">
                  <c:v>1.4249137050627969</c:v>
                </c:pt>
                <c:pt idx="127">
                  <c:v>1.4228889022692339</c:v>
                </c:pt>
                <c:pt idx="128">
                  <c:v>1.4155080505363851</c:v>
                </c:pt>
                <c:pt idx="129">
                  <c:v>1.410328327714689</c:v>
                </c:pt>
                <c:pt idx="130">
                  <c:v>1.405044554613107</c:v>
                </c:pt>
                <c:pt idx="131">
                  <c:v>1.402937584305481</c:v>
                </c:pt>
                <c:pt idx="132">
                  <c:v>1.3979534626413519</c:v>
                </c:pt>
                <c:pt idx="133">
                  <c:v>1.397427608520067</c:v>
                </c:pt>
                <c:pt idx="134">
                  <c:v>1.39599277307547</c:v>
                </c:pt>
                <c:pt idx="135">
                  <c:v>1.3952104689853531</c:v>
                </c:pt>
                <c:pt idx="136">
                  <c:v>1.394914193243493</c:v>
                </c:pt>
                <c:pt idx="137">
                  <c:v>1.3946392822332989</c:v>
                </c:pt>
                <c:pt idx="138">
                  <c:v>1.3928819901860821</c:v>
                </c:pt>
                <c:pt idx="139">
                  <c:v>1.38849999097551</c:v>
                </c:pt>
                <c:pt idx="140">
                  <c:v>1.3826882868239401</c:v>
                </c:pt>
                <c:pt idx="141">
                  <c:v>1.3812241302676009</c:v>
                </c:pt>
                <c:pt idx="142">
                  <c:v>1.3805890478264311</c:v>
                </c:pt>
                <c:pt idx="143">
                  <c:v>1.379565649872158</c:v>
                </c:pt>
                <c:pt idx="144">
                  <c:v>1.376919976513572</c:v>
                </c:pt>
                <c:pt idx="145">
                  <c:v>1.375555013613788</c:v>
                </c:pt>
                <c:pt idx="146">
                  <c:v>1.371773600258998</c:v>
                </c:pt>
                <c:pt idx="147">
                  <c:v>1.3716541431677951</c:v>
                </c:pt>
                <c:pt idx="148">
                  <c:v>1.3667868120855979</c:v>
                </c:pt>
                <c:pt idx="149">
                  <c:v>1.365350321261553</c:v>
                </c:pt>
                <c:pt idx="150">
                  <c:v>1.36143720706697</c:v>
                </c:pt>
                <c:pt idx="151">
                  <c:v>1.3610450970572241</c:v>
                </c:pt>
                <c:pt idx="152">
                  <c:v>1.3580574812520749</c:v>
                </c:pt>
                <c:pt idx="153">
                  <c:v>1.3580524752924501</c:v>
                </c:pt>
                <c:pt idx="154">
                  <c:v>1.3556028735775629</c:v>
                </c:pt>
                <c:pt idx="155">
                  <c:v>1.3527209675986041</c:v>
                </c:pt>
                <c:pt idx="156">
                  <c:v>1.345997298978808</c:v>
                </c:pt>
                <c:pt idx="157">
                  <c:v>1.337991749429315</c:v>
                </c:pt>
                <c:pt idx="158">
                  <c:v>1.336685541298686</c:v>
                </c:pt>
                <c:pt idx="159">
                  <c:v>1.3300313722257811</c:v>
                </c:pt>
                <c:pt idx="160">
                  <c:v>1.328724912532353</c:v>
                </c:pt>
                <c:pt idx="161">
                  <c:v>1.328645062382297</c:v>
                </c:pt>
                <c:pt idx="162">
                  <c:v>1.3197486969349359</c:v>
                </c:pt>
                <c:pt idx="163">
                  <c:v>1.3174818578091441</c:v>
                </c:pt>
                <c:pt idx="164">
                  <c:v>1.3083992185020039</c:v>
                </c:pt>
                <c:pt idx="165">
                  <c:v>1.304944426369586</c:v>
                </c:pt>
                <c:pt idx="166">
                  <c:v>1.303943196006744</c:v>
                </c:pt>
                <c:pt idx="167">
                  <c:v>1.302034939168941</c:v>
                </c:pt>
                <c:pt idx="168">
                  <c:v>1.299992401180611</c:v>
                </c:pt>
                <c:pt idx="169">
                  <c:v>1.296983171749396</c:v>
                </c:pt>
                <c:pt idx="170">
                  <c:v>1.2956795303943489</c:v>
                </c:pt>
                <c:pt idx="171">
                  <c:v>1.2931230891049159</c:v>
                </c:pt>
                <c:pt idx="172">
                  <c:v>1.292236150453363</c:v>
                </c:pt>
                <c:pt idx="173">
                  <c:v>1.289126375095563</c:v>
                </c:pt>
                <c:pt idx="174">
                  <c:v>1.289050036052571</c:v>
                </c:pt>
                <c:pt idx="175">
                  <c:v>1.288402895079938</c:v>
                </c:pt>
                <c:pt idx="176">
                  <c:v>1.287422903794154</c:v>
                </c:pt>
                <c:pt idx="177">
                  <c:v>1.281138492115935</c:v>
                </c:pt>
                <c:pt idx="178">
                  <c:v>1.28079458534915</c:v>
                </c:pt>
                <c:pt idx="179">
                  <c:v>1.279039179868483</c:v>
                </c:pt>
                <c:pt idx="180">
                  <c:v>1.2781233301090791</c:v>
                </c:pt>
                <c:pt idx="181">
                  <c:v>1.2776399382957579</c:v>
                </c:pt>
                <c:pt idx="182">
                  <c:v>1.275065537642631</c:v>
                </c:pt>
                <c:pt idx="183">
                  <c:v>1.2750343803236139</c:v>
                </c:pt>
                <c:pt idx="184">
                  <c:v>1.271986861148745</c:v>
                </c:pt>
                <c:pt idx="185">
                  <c:v>1.2716427379948301</c:v>
                </c:pt>
                <c:pt idx="186">
                  <c:v>1.2716152363003621</c:v>
                </c:pt>
                <c:pt idx="187">
                  <c:v>1.2697826238330481</c:v>
                </c:pt>
                <c:pt idx="188">
                  <c:v>1.2653386238933819</c:v>
                </c:pt>
                <c:pt idx="189">
                  <c:v>1.2653155163646359</c:v>
                </c:pt>
                <c:pt idx="190">
                  <c:v>1.264411632662197</c:v>
                </c:pt>
                <c:pt idx="191">
                  <c:v>1.264016828013806</c:v>
                </c:pt>
                <c:pt idx="192">
                  <c:v>1.262385658833866</c:v>
                </c:pt>
                <c:pt idx="193">
                  <c:v>1.2610933466972469</c:v>
                </c:pt>
                <c:pt idx="194">
                  <c:v>1.260941231631697</c:v>
                </c:pt>
                <c:pt idx="195">
                  <c:v>1.259780641881304</c:v>
                </c:pt>
                <c:pt idx="196">
                  <c:v>1.2543847533489281</c:v>
                </c:pt>
                <c:pt idx="197">
                  <c:v>1.253213460084077</c:v>
                </c:pt>
                <c:pt idx="198">
                  <c:v>1.252632801450871</c:v>
                </c:pt>
                <c:pt idx="199">
                  <c:v>1.25221503529266</c:v>
                </c:pt>
                <c:pt idx="200">
                  <c:v>1.2493442496514</c:v>
                </c:pt>
                <c:pt idx="201">
                  <c:v>1.2480793970241171</c:v>
                </c:pt>
                <c:pt idx="202">
                  <c:v>1.245685721867005</c:v>
                </c:pt>
                <c:pt idx="203">
                  <c:v>1.233045842255621</c:v>
                </c:pt>
                <c:pt idx="204">
                  <c:v>1.232905483297005</c:v>
                </c:pt>
                <c:pt idx="205">
                  <c:v>1.2322646825786141</c:v>
                </c:pt>
                <c:pt idx="206">
                  <c:v>1.23068437623628</c:v>
                </c:pt>
                <c:pt idx="207">
                  <c:v>1.230340321379358</c:v>
                </c:pt>
                <c:pt idx="208">
                  <c:v>1.227590562327578</c:v>
                </c:pt>
                <c:pt idx="209">
                  <c:v>1.2274280532605319</c:v>
                </c:pt>
                <c:pt idx="210">
                  <c:v>1.2274064003325129</c:v>
                </c:pt>
                <c:pt idx="211">
                  <c:v>1.225867499970585</c:v>
                </c:pt>
                <c:pt idx="212">
                  <c:v>1.225521041304465</c:v>
                </c:pt>
                <c:pt idx="213">
                  <c:v>1.22512548742495</c:v>
                </c:pt>
                <c:pt idx="214">
                  <c:v>1.2239416359965529</c:v>
                </c:pt>
                <c:pt idx="215">
                  <c:v>1.2229457267263431</c:v>
                </c:pt>
                <c:pt idx="216">
                  <c:v>1.21901431371692</c:v>
                </c:pt>
                <c:pt idx="217">
                  <c:v>1.2189794435647601</c:v>
                </c:pt>
                <c:pt idx="218">
                  <c:v>1.215497356919558</c:v>
                </c:pt>
                <c:pt idx="219">
                  <c:v>1.2128841961294621</c:v>
                </c:pt>
                <c:pt idx="220">
                  <c:v>1.211919262451842</c:v>
                </c:pt>
                <c:pt idx="221">
                  <c:v>1.2114766465218461</c:v>
                </c:pt>
                <c:pt idx="222">
                  <c:v>1.210197943681635</c:v>
                </c:pt>
                <c:pt idx="223">
                  <c:v>1.2090232250572039</c:v>
                </c:pt>
                <c:pt idx="224">
                  <c:v>1.2079016789532679</c:v>
                </c:pt>
                <c:pt idx="225">
                  <c:v>1.2065878470996501</c:v>
                </c:pt>
                <c:pt idx="226">
                  <c:v>1.2057543430197539</c:v>
                </c:pt>
                <c:pt idx="227">
                  <c:v>1.204862063817288</c:v>
                </c:pt>
                <c:pt idx="228">
                  <c:v>1.204696017704926</c:v>
                </c:pt>
                <c:pt idx="229">
                  <c:v>1.2038574055775899</c:v>
                </c:pt>
                <c:pt idx="230">
                  <c:v>1.200069975293492</c:v>
                </c:pt>
                <c:pt idx="231">
                  <c:v>1.1996128641228501</c:v>
                </c:pt>
                <c:pt idx="232">
                  <c:v>1.1976538812797111</c:v>
                </c:pt>
                <c:pt idx="233">
                  <c:v>1.1963159961286649</c:v>
                </c:pt>
                <c:pt idx="234">
                  <c:v>1.1954033880010271</c:v>
                </c:pt>
                <c:pt idx="235">
                  <c:v>1.194310412475446</c:v>
                </c:pt>
                <c:pt idx="236">
                  <c:v>1.190612099452627</c:v>
                </c:pt>
                <c:pt idx="237">
                  <c:v>1.1876601851808679</c:v>
                </c:pt>
                <c:pt idx="238">
                  <c:v>1.185899935460762</c:v>
                </c:pt>
                <c:pt idx="239">
                  <c:v>1.1852542315268371</c:v>
                </c:pt>
                <c:pt idx="240">
                  <c:v>1.1825299474909481</c:v>
                </c:pt>
                <c:pt idx="241">
                  <c:v>1.1820967804198721</c:v>
                </c:pt>
                <c:pt idx="242">
                  <c:v>1.1820658965428701</c:v>
                </c:pt>
                <c:pt idx="243">
                  <c:v>1.181078745329438</c:v>
                </c:pt>
                <c:pt idx="244">
                  <c:v>1.179908120700516</c:v>
                </c:pt>
                <c:pt idx="245">
                  <c:v>1.1788977218084049</c:v>
                </c:pt>
                <c:pt idx="246">
                  <c:v>1.177300578095031</c:v>
                </c:pt>
                <c:pt idx="247">
                  <c:v>1.1740101527021469</c:v>
                </c:pt>
                <c:pt idx="248">
                  <c:v>1.1708770018071</c:v>
                </c:pt>
                <c:pt idx="249">
                  <c:v>1.166655818302492</c:v>
                </c:pt>
                <c:pt idx="250">
                  <c:v>1.164280908108797</c:v>
                </c:pt>
                <c:pt idx="251">
                  <c:v>1.163782085366766</c:v>
                </c:pt>
                <c:pt idx="252">
                  <c:v>1.16336397047291</c:v>
                </c:pt>
                <c:pt idx="253">
                  <c:v>1.1617272307212501</c:v>
                </c:pt>
                <c:pt idx="254">
                  <c:v>1.160489559867238</c:v>
                </c:pt>
                <c:pt idx="255">
                  <c:v>1.159674766751682</c:v>
                </c:pt>
                <c:pt idx="256">
                  <c:v>1.157829132300578</c:v>
                </c:pt>
                <c:pt idx="257">
                  <c:v>1.1577445455043129</c:v>
                </c:pt>
                <c:pt idx="258">
                  <c:v>1.15287487006645</c:v>
                </c:pt>
                <c:pt idx="259">
                  <c:v>1.152478933847328</c:v>
                </c:pt>
                <c:pt idx="260">
                  <c:v>1.1511367671777071</c:v>
                </c:pt>
                <c:pt idx="261">
                  <c:v>1.15028523468018</c:v>
                </c:pt>
                <c:pt idx="262">
                  <c:v>1.1485279626610141</c:v>
                </c:pt>
                <c:pt idx="263">
                  <c:v>1.144083747167941</c:v>
                </c:pt>
                <c:pt idx="264">
                  <c:v>1.1407822136171399</c:v>
                </c:pt>
                <c:pt idx="265">
                  <c:v>1.138493202828208</c:v>
                </c:pt>
                <c:pt idx="266">
                  <c:v>1.1384719068002629</c:v>
                </c:pt>
                <c:pt idx="267">
                  <c:v>1.138335233741937</c:v>
                </c:pt>
                <c:pt idx="268">
                  <c:v>1.1379631267569901</c:v>
                </c:pt>
                <c:pt idx="269">
                  <c:v>1.1378979722209519</c:v>
                </c:pt>
                <c:pt idx="270">
                  <c:v>1.1372619887793489</c:v>
                </c:pt>
                <c:pt idx="271">
                  <c:v>1.137109308718611</c:v>
                </c:pt>
                <c:pt idx="272">
                  <c:v>1.1352313746364009</c:v>
                </c:pt>
                <c:pt idx="273">
                  <c:v>1.134447922602061</c:v>
                </c:pt>
                <c:pt idx="274">
                  <c:v>1.1334353988802639</c:v>
                </c:pt>
                <c:pt idx="275">
                  <c:v>1.1332827428890671</c:v>
                </c:pt>
                <c:pt idx="276">
                  <c:v>1.13181582258879</c:v>
                </c:pt>
                <c:pt idx="277">
                  <c:v>1.13076473396191</c:v>
                </c:pt>
                <c:pt idx="278">
                  <c:v>1.129850670327565</c:v>
                </c:pt>
                <c:pt idx="279">
                  <c:v>1.129536223901058</c:v>
                </c:pt>
                <c:pt idx="280">
                  <c:v>1.128925006577032</c:v>
                </c:pt>
                <c:pt idx="281">
                  <c:v>1.1281265292874401</c:v>
                </c:pt>
                <c:pt idx="282">
                  <c:v>1.126973521023102</c:v>
                </c:pt>
                <c:pt idx="283">
                  <c:v>1.1253978174435031</c:v>
                </c:pt>
                <c:pt idx="284">
                  <c:v>1.1207412039834339</c:v>
                </c:pt>
                <c:pt idx="285">
                  <c:v>1.1196966066821199</c:v>
                </c:pt>
                <c:pt idx="286">
                  <c:v>1.118631284618721</c:v>
                </c:pt>
                <c:pt idx="287">
                  <c:v>1.117994978945472</c:v>
                </c:pt>
                <c:pt idx="288">
                  <c:v>1.115514175662508</c:v>
                </c:pt>
                <c:pt idx="289">
                  <c:v>1.114964667684077</c:v>
                </c:pt>
                <c:pt idx="290">
                  <c:v>1.110366718901421</c:v>
                </c:pt>
                <c:pt idx="291">
                  <c:v>1.109909487409489</c:v>
                </c:pt>
                <c:pt idx="292">
                  <c:v>1.104502452913604</c:v>
                </c:pt>
                <c:pt idx="293">
                  <c:v>1.1044393325876209</c:v>
                </c:pt>
                <c:pt idx="294">
                  <c:v>1.1025475147627879</c:v>
                </c:pt>
                <c:pt idx="295">
                  <c:v>1.10194391356471</c:v>
                </c:pt>
                <c:pt idx="296">
                  <c:v>1.101327713505188</c:v>
                </c:pt>
                <c:pt idx="297">
                  <c:v>1.1008501780242921</c:v>
                </c:pt>
                <c:pt idx="298">
                  <c:v>1.1000806248739461</c:v>
                </c:pt>
                <c:pt idx="299">
                  <c:v>1.099179307313938</c:v>
                </c:pt>
                <c:pt idx="300">
                  <c:v>1.097997402751957</c:v>
                </c:pt>
                <c:pt idx="301">
                  <c:v>1.097525707990465</c:v>
                </c:pt>
                <c:pt idx="302">
                  <c:v>1.095612761009412</c:v>
                </c:pt>
                <c:pt idx="303">
                  <c:v>1.09360407032174</c:v>
                </c:pt>
                <c:pt idx="304">
                  <c:v>1.0905907970817801</c:v>
                </c:pt>
                <c:pt idx="305">
                  <c:v>1.087272342293286</c:v>
                </c:pt>
                <c:pt idx="306">
                  <c:v>1.0847542116918449</c:v>
                </c:pt>
                <c:pt idx="307">
                  <c:v>1.0833418156359349</c:v>
                </c:pt>
                <c:pt idx="308">
                  <c:v>1.0827198392086861</c:v>
                </c:pt>
                <c:pt idx="309">
                  <c:v>1.0821292752057461</c:v>
                </c:pt>
                <c:pt idx="310">
                  <c:v>1.0776352559717479</c:v>
                </c:pt>
                <c:pt idx="311">
                  <c:v>1.076786529447848</c:v>
                </c:pt>
                <c:pt idx="312">
                  <c:v>1.0757733640411971</c:v>
                </c:pt>
                <c:pt idx="313">
                  <c:v>1.074574878038163</c:v>
                </c:pt>
                <c:pt idx="314">
                  <c:v>1.074390384841486</c:v>
                </c:pt>
                <c:pt idx="315">
                  <c:v>1.0730130123641901</c:v>
                </c:pt>
                <c:pt idx="316">
                  <c:v>1.0728997014564059</c:v>
                </c:pt>
                <c:pt idx="317">
                  <c:v>1.0718434135952979</c:v>
                </c:pt>
                <c:pt idx="318">
                  <c:v>1.0702298205862</c:v>
                </c:pt>
                <c:pt idx="319">
                  <c:v>1.069439405643366</c:v>
                </c:pt>
                <c:pt idx="320">
                  <c:v>1.0668078402925349</c:v>
                </c:pt>
                <c:pt idx="321">
                  <c:v>1.06663055401199</c:v>
                </c:pt>
                <c:pt idx="322">
                  <c:v>1.066043318343586</c:v>
                </c:pt>
                <c:pt idx="323">
                  <c:v>1.065968843969255</c:v>
                </c:pt>
                <c:pt idx="324">
                  <c:v>1.0656627399696541</c:v>
                </c:pt>
                <c:pt idx="325">
                  <c:v>1.063730395027991</c:v>
                </c:pt>
                <c:pt idx="326">
                  <c:v>1.063454824514348</c:v>
                </c:pt>
                <c:pt idx="327">
                  <c:v>1.062224931944086</c:v>
                </c:pt>
                <c:pt idx="328">
                  <c:v>1.0617188972363241</c:v>
                </c:pt>
                <c:pt idx="329">
                  <c:v>1.0603043670919281</c:v>
                </c:pt>
                <c:pt idx="330">
                  <c:v>1.059590464951448</c:v>
                </c:pt>
                <c:pt idx="331">
                  <c:v>1.05931007540004</c:v>
                </c:pt>
                <c:pt idx="332">
                  <c:v>1.0584936935530489</c:v>
                </c:pt>
                <c:pt idx="333">
                  <c:v>1.0583998419649681</c:v>
                </c:pt>
                <c:pt idx="334">
                  <c:v>1.0556585867344681</c:v>
                </c:pt>
                <c:pt idx="335">
                  <c:v>1.055599268890691</c:v>
                </c:pt>
                <c:pt idx="336">
                  <c:v>1.0510686223890131</c:v>
                </c:pt>
                <c:pt idx="337">
                  <c:v>1.050166510097243</c:v>
                </c:pt>
                <c:pt idx="338">
                  <c:v>1.049586562129905</c:v>
                </c:pt>
                <c:pt idx="339">
                  <c:v>1.0491058118184611</c:v>
                </c:pt>
                <c:pt idx="340">
                  <c:v>1.0445476960098541</c:v>
                </c:pt>
                <c:pt idx="341">
                  <c:v>1.04421292577932</c:v>
                </c:pt>
                <c:pt idx="342">
                  <c:v>1.040751632071985</c:v>
                </c:pt>
                <c:pt idx="343">
                  <c:v>1.039766134569134</c:v>
                </c:pt>
                <c:pt idx="344">
                  <c:v>1.0394227236506011</c:v>
                </c:pt>
                <c:pt idx="345">
                  <c:v>1.038487817601363</c:v>
                </c:pt>
                <c:pt idx="346">
                  <c:v>1.036376810679198</c:v>
                </c:pt>
                <c:pt idx="347">
                  <c:v>1.0358319613053451</c:v>
                </c:pt>
                <c:pt idx="348">
                  <c:v>1.0352974461103721</c:v>
                </c:pt>
                <c:pt idx="349">
                  <c:v>1.034176541728953</c:v>
                </c:pt>
                <c:pt idx="350">
                  <c:v>1.0324167028783739</c:v>
                </c:pt>
                <c:pt idx="351">
                  <c:v>1.0320329792753431</c:v>
                </c:pt>
                <c:pt idx="352">
                  <c:v>1.031767012065302</c:v>
                </c:pt>
                <c:pt idx="353">
                  <c:v>1.027179141015476</c:v>
                </c:pt>
                <c:pt idx="354">
                  <c:v>1.0258548268911321</c:v>
                </c:pt>
                <c:pt idx="355">
                  <c:v>1.024340515052943</c:v>
                </c:pt>
                <c:pt idx="356">
                  <c:v>1.0230540028134361</c:v>
                </c:pt>
                <c:pt idx="357">
                  <c:v>1.020306637440856</c:v>
                </c:pt>
                <c:pt idx="358">
                  <c:v>1.018223191845153</c:v>
                </c:pt>
                <c:pt idx="359">
                  <c:v>1.0176204286249799</c:v>
                </c:pt>
                <c:pt idx="360">
                  <c:v>1.0152281511012899</c:v>
                </c:pt>
                <c:pt idx="361">
                  <c:v>1.014826415384781</c:v>
                </c:pt>
                <c:pt idx="362">
                  <c:v>1.013468598378868</c:v>
                </c:pt>
                <c:pt idx="363">
                  <c:v>1.012494337818699</c:v>
                </c:pt>
                <c:pt idx="364">
                  <c:v>1.011596853080184</c:v>
                </c:pt>
                <c:pt idx="365">
                  <c:v>1.0107514448736941</c:v>
                </c:pt>
                <c:pt idx="366">
                  <c:v>1.010557312806041</c:v>
                </c:pt>
                <c:pt idx="367">
                  <c:v>1.0070289875491361</c:v>
                </c:pt>
                <c:pt idx="368">
                  <c:v>1.0047660412681281</c:v>
                </c:pt>
                <c:pt idx="369">
                  <c:v>1.0038830432117609</c:v>
                </c:pt>
                <c:pt idx="370">
                  <c:v>1.0031333390694039</c:v>
                </c:pt>
                <c:pt idx="371">
                  <c:v>1.0017406749551629</c:v>
                </c:pt>
                <c:pt idx="372">
                  <c:v>1.0014940119903479</c:v>
                </c:pt>
                <c:pt idx="373">
                  <c:v>1.0003974878051689</c:v>
                </c:pt>
                <c:pt idx="374">
                  <c:v>0.99881108175072497</c:v>
                </c:pt>
                <c:pt idx="375">
                  <c:v>0.99507884092139198</c:v>
                </c:pt>
                <c:pt idx="376">
                  <c:v>0.99424333377651297</c:v>
                </c:pt>
                <c:pt idx="377">
                  <c:v>0.99271124845363701</c:v>
                </c:pt>
                <c:pt idx="378">
                  <c:v>0.99264644342191</c:v>
                </c:pt>
                <c:pt idx="379">
                  <c:v>0.99161218336649604</c:v>
                </c:pt>
                <c:pt idx="380">
                  <c:v>0.99100601734807703</c:v>
                </c:pt>
                <c:pt idx="381">
                  <c:v>0.99062217533082897</c:v>
                </c:pt>
                <c:pt idx="382">
                  <c:v>0.99001287024010798</c:v>
                </c:pt>
                <c:pt idx="383">
                  <c:v>0.98942669333489996</c:v>
                </c:pt>
                <c:pt idx="384">
                  <c:v>0.98702978626857496</c:v>
                </c:pt>
                <c:pt idx="385">
                  <c:v>0.98645784823151095</c:v>
                </c:pt>
                <c:pt idx="386">
                  <c:v>0.98347148736159695</c:v>
                </c:pt>
                <c:pt idx="387">
                  <c:v>0.98122411400069398</c:v>
                </c:pt>
                <c:pt idx="388">
                  <c:v>0.98074591385825705</c:v>
                </c:pt>
                <c:pt idx="389">
                  <c:v>0.98032406483318901</c:v>
                </c:pt>
                <c:pt idx="390">
                  <c:v>0.97876091788026598</c:v>
                </c:pt>
                <c:pt idx="391">
                  <c:v>0.97838813021495796</c:v>
                </c:pt>
                <c:pt idx="392">
                  <c:v>0.97266160638883603</c:v>
                </c:pt>
                <c:pt idx="393">
                  <c:v>0.97045324525347598</c:v>
                </c:pt>
                <c:pt idx="394">
                  <c:v>0.97024015149406695</c:v>
                </c:pt>
                <c:pt idx="395">
                  <c:v>0.97007950694929701</c:v>
                </c:pt>
                <c:pt idx="396">
                  <c:v>0.96919127875945099</c:v>
                </c:pt>
                <c:pt idx="397">
                  <c:v>0.96900410356871203</c:v>
                </c:pt>
                <c:pt idx="398">
                  <c:v>0.96731413706290303</c:v>
                </c:pt>
                <c:pt idx="399">
                  <c:v>0.96422196658982295</c:v>
                </c:pt>
                <c:pt idx="400">
                  <c:v>0.95973639613598705</c:v>
                </c:pt>
                <c:pt idx="401">
                  <c:v>0.95872683975322404</c:v>
                </c:pt>
                <c:pt idx="402">
                  <c:v>0.95817405013176804</c:v>
                </c:pt>
                <c:pt idx="403">
                  <c:v>0.95759556893391395</c:v>
                </c:pt>
                <c:pt idx="404">
                  <c:v>0.95699462060876705</c:v>
                </c:pt>
                <c:pt idx="405">
                  <c:v>0.953178804846185</c:v>
                </c:pt>
                <c:pt idx="406">
                  <c:v>0.95109757291102903</c:v>
                </c:pt>
                <c:pt idx="407">
                  <c:v>0.95067188511826095</c:v>
                </c:pt>
                <c:pt idx="408">
                  <c:v>0.94989042615528996</c:v>
                </c:pt>
                <c:pt idx="409">
                  <c:v>0.94802773306307098</c:v>
                </c:pt>
                <c:pt idx="410">
                  <c:v>0.94776404975806705</c:v>
                </c:pt>
                <c:pt idx="411">
                  <c:v>0.94368101405997695</c:v>
                </c:pt>
                <c:pt idx="412">
                  <c:v>0.94365623225276596</c:v>
                </c:pt>
                <c:pt idx="413">
                  <c:v>0.94258280957229301</c:v>
                </c:pt>
                <c:pt idx="414">
                  <c:v>0.94235903854571201</c:v>
                </c:pt>
                <c:pt idx="415">
                  <c:v>0.93969396720573495</c:v>
                </c:pt>
                <c:pt idx="416">
                  <c:v>0.93966713027309201</c:v>
                </c:pt>
                <c:pt idx="417">
                  <c:v>0.93963260675632498</c:v>
                </c:pt>
                <c:pt idx="418">
                  <c:v>0.93544664737876404</c:v>
                </c:pt>
                <c:pt idx="419">
                  <c:v>0.93344844823488105</c:v>
                </c:pt>
                <c:pt idx="420">
                  <c:v>0.93341112945238103</c:v>
                </c:pt>
                <c:pt idx="421">
                  <c:v>0.93308224979384602</c:v>
                </c:pt>
                <c:pt idx="422">
                  <c:v>0.928653225791366</c:v>
                </c:pt>
                <c:pt idx="423">
                  <c:v>0.92777324650312498</c:v>
                </c:pt>
                <c:pt idx="424">
                  <c:v>0.92749009791262305</c:v>
                </c:pt>
                <c:pt idx="425">
                  <c:v>0.92639701790896301</c:v>
                </c:pt>
                <c:pt idx="426">
                  <c:v>0.92635098487324896</c:v>
                </c:pt>
                <c:pt idx="427">
                  <c:v>0.92586017688757405</c:v>
                </c:pt>
                <c:pt idx="428">
                  <c:v>0.924594603597094</c:v>
                </c:pt>
                <c:pt idx="429">
                  <c:v>0.92425691300095303</c:v>
                </c:pt>
                <c:pt idx="430">
                  <c:v>0.92401492377347705</c:v>
                </c:pt>
                <c:pt idx="431">
                  <c:v>0.92378452002500699</c:v>
                </c:pt>
                <c:pt idx="432">
                  <c:v>0.92217553318576095</c:v>
                </c:pt>
                <c:pt idx="433">
                  <c:v>0.92171430633598295</c:v>
                </c:pt>
                <c:pt idx="434">
                  <c:v>0.92102656840547803</c:v>
                </c:pt>
                <c:pt idx="435">
                  <c:v>0.92097868652949699</c:v>
                </c:pt>
                <c:pt idx="436">
                  <c:v>0.92059327027621896</c:v>
                </c:pt>
                <c:pt idx="437">
                  <c:v>0.92020699782251802</c:v>
                </c:pt>
                <c:pt idx="438">
                  <c:v>0.92013685455897198</c:v>
                </c:pt>
                <c:pt idx="439">
                  <c:v>0.92009534996036801</c:v>
                </c:pt>
                <c:pt idx="440">
                  <c:v>0.92003601682992298</c:v>
                </c:pt>
                <c:pt idx="441">
                  <c:v>0.91912751085056099</c:v>
                </c:pt>
                <c:pt idx="442">
                  <c:v>0.91892388492891597</c:v>
                </c:pt>
                <c:pt idx="443">
                  <c:v>0.91793704646071606</c:v>
                </c:pt>
                <c:pt idx="444">
                  <c:v>0.916861835320817</c:v>
                </c:pt>
                <c:pt idx="445">
                  <c:v>0.91497863296135495</c:v>
                </c:pt>
                <c:pt idx="446">
                  <c:v>0.91398888688402302</c:v>
                </c:pt>
                <c:pt idx="447">
                  <c:v>0.91304081696902795</c:v>
                </c:pt>
                <c:pt idx="448">
                  <c:v>0.91247187460349399</c:v>
                </c:pt>
                <c:pt idx="449">
                  <c:v>0.91232307187835904</c:v>
                </c:pt>
                <c:pt idx="450">
                  <c:v>0.91125857952697298</c:v>
                </c:pt>
                <c:pt idx="451">
                  <c:v>0.91005418715784303</c:v>
                </c:pt>
                <c:pt idx="452">
                  <c:v>0.90999553261385302</c:v>
                </c:pt>
                <c:pt idx="453">
                  <c:v>0.90894981818771003</c:v>
                </c:pt>
                <c:pt idx="454">
                  <c:v>0.906513315611989</c:v>
                </c:pt>
                <c:pt idx="455">
                  <c:v>0.90637829197785802</c:v>
                </c:pt>
                <c:pt idx="456">
                  <c:v>0.90621039938307801</c:v>
                </c:pt>
                <c:pt idx="457">
                  <c:v>0.906133653740403</c:v>
                </c:pt>
                <c:pt idx="458">
                  <c:v>0.90516307296063703</c:v>
                </c:pt>
                <c:pt idx="459">
                  <c:v>0.90480314087022395</c:v>
                </c:pt>
                <c:pt idx="460">
                  <c:v>0.90444118117302097</c:v>
                </c:pt>
                <c:pt idx="461">
                  <c:v>0.90154708957965601</c:v>
                </c:pt>
                <c:pt idx="462">
                  <c:v>0.901396033964323</c:v>
                </c:pt>
                <c:pt idx="463">
                  <c:v>0.90118025054236395</c:v>
                </c:pt>
                <c:pt idx="464">
                  <c:v>0.90046650873670497</c:v>
                </c:pt>
                <c:pt idx="465">
                  <c:v>0.90030268632833998</c:v>
                </c:pt>
                <c:pt idx="466">
                  <c:v>0.89903007789033695</c:v>
                </c:pt>
                <c:pt idx="467">
                  <c:v>0.89808991057064103</c:v>
                </c:pt>
                <c:pt idx="468">
                  <c:v>0.89781619484521402</c:v>
                </c:pt>
                <c:pt idx="469">
                  <c:v>0.89725375225273896</c:v>
                </c:pt>
                <c:pt idx="470">
                  <c:v>0.89645518029567295</c:v>
                </c:pt>
                <c:pt idx="471">
                  <c:v>0.89595161321793904</c:v>
                </c:pt>
                <c:pt idx="472">
                  <c:v>0.89591661696214797</c:v>
                </c:pt>
                <c:pt idx="473">
                  <c:v>0.89530153487565101</c:v>
                </c:pt>
                <c:pt idx="474">
                  <c:v>0.89526022576856501</c:v>
                </c:pt>
                <c:pt idx="475">
                  <c:v>0.89287491703499899</c:v>
                </c:pt>
                <c:pt idx="476">
                  <c:v>0.89073026705510805</c:v>
                </c:pt>
                <c:pt idx="477">
                  <c:v>0.88978959354843501</c:v>
                </c:pt>
                <c:pt idx="478">
                  <c:v>0.88930236038327803</c:v>
                </c:pt>
                <c:pt idx="479">
                  <c:v>0.88760630750895197</c:v>
                </c:pt>
                <c:pt idx="480">
                  <c:v>0.88623031728757296</c:v>
                </c:pt>
                <c:pt idx="481">
                  <c:v>0.88618914062965504</c:v>
                </c:pt>
                <c:pt idx="482">
                  <c:v>0.88598061913757897</c:v>
                </c:pt>
                <c:pt idx="483">
                  <c:v>0.88590930073201202</c:v>
                </c:pt>
                <c:pt idx="484">
                  <c:v>0.88543102067061097</c:v>
                </c:pt>
                <c:pt idx="485">
                  <c:v>0.88403529512947698</c:v>
                </c:pt>
                <c:pt idx="486">
                  <c:v>0.88334305234456201</c:v>
                </c:pt>
                <c:pt idx="487">
                  <c:v>0.88272025002354804</c:v>
                </c:pt>
                <c:pt idx="488">
                  <c:v>0.88254089217557496</c:v>
                </c:pt>
                <c:pt idx="489">
                  <c:v>0.88170270942816298</c:v>
                </c:pt>
                <c:pt idx="490">
                  <c:v>0.88150094707288196</c:v>
                </c:pt>
                <c:pt idx="491">
                  <c:v>0.87996439686276295</c:v>
                </c:pt>
                <c:pt idx="492">
                  <c:v>0.87937031654673303</c:v>
                </c:pt>
                <c:pt idx="493">
                  <c:v>0.87849405069161102</c:v>
                </c:pt>
                <c:pt idx="494">
                  <c:v>0.87662127275158297</c:v>
                </c:pt>
                <c:pt idx="495">
                  <c:v>0.87410338815202704</c:v>
                </c:pt>
                <c:pt idx="496">
                  <c:v>0.87232225462505197</c:v>
                </c:pt>
                <c:pt idx="497">
                  <c:v>0.87225148785636997</c:v>
                </c:pt>
                <c:pt idx="498">
                  <c:v>0.87151624053506704</c:v>
                </c:pt>
                <c:pt idx="499">
                  <c:v>0.87149136677489103</c:v>
                </c:pt>
                <c:pt idx="500">
                  <c:v>0.87082934850526506</c:v>
                </c:pt>
                <c:pt idx="501">
                  <c:v>0.86982610066117005</c:v>
                </c:pt>
                <c:pt idx="502">
                  <c:v>0.86872512095645205</c:v>
                </c:pt>
                <c:pt idx="503">
                  <c:v>0.86813389166275501</c:v>
                </c:pt>
                <c:pt idx="504">
                  <c:v>0.86785026822743805</c:v>
                </c:pt>
                <c:pt idx="505">
                  <c:v>0.86740633457170502</c:v>
                </c:pt>
                <c:pt idx="506">
                  <c:v>0.86643047845644205</c:v>
                </c:pt>
                <c:pt idx="507">
                  <c:v>0.86633992867384202</c:v>
                </c:pt>
                <c:pt idx="508">
                  <c:v>0.86631056936369</c:v>
                </c:pt>
                <c:pt idx="509">
                  <c:v>0.86629193387891901</c:v>
                </c:pt>
                <c:pt idx="510">
                  <c:v>0.86516029967032204</c:v>
                </c:pt>
                <c:pt idx="511">
                  <c:v>0.86512586172768602</c:v>
                </c:pt>
                <c:pt idx="512">
                  <c:v>0.86460728495202599</c:v>
                </c:pt>
                <c:pt idx="513">
                  <c:v>0.86366875001028098</c:v>
                </c:pt>
                <c:pt idx="514">
                  <c:v>0.862744743718316</c:v>
                </c:pt>
                <c:pt idx="515">
                  <c:v>0.86187004271023704</c:v>
                </c:pt>
                <c:pt idx="516">
                  <c:v>0.86063469287605099</c:v>
                </c:pt>
                <c:pt idx="517">
                  <c:v>0.86054672545994304</c:v>
                </c:pt>
                <c:pt idx="518">
                  <c:v>0.86052332911583396</c:v>
                </c:pt>
                <c:pt idx="519">
                  <c:v>0.85943917183219398</c:v>
                </c:pt>
                <c:pt idx="520">
                  <c:v>0.858928678285658</c:v>
                </c:pt>
                <c:pt idx="521">
                  <c:v>0.85856405092636701</c:v>
                </c:pt>
                <c:pt idx="522">
                  <c:v>0.85777147608149495</c:v>
                </c:pt>
                <c:pt idx="523">
                  <c:v>0.85622106680756405</c:v>
                </c:pt>
                <c:pt idx="524">
                  <c:v>0.85158899052709702</c:v>
                </c:pt>
                <c:pt idx="525">
                  <c:v>0.85078008237762404</c:v>
                </c:pt>
                <c:pt idx="526">
                  <c:v>0.85052218650205003</c:v>
                </c:pt>
                <c:pt idx="527">
                  <c:v>0.85023054934704601</c:v>
                </c:pt>
                <c:pt idx="528">
                  <c:v>0.84994698836954896</c:v>
                </c:pt>
                <c:pt idx="529">
                  <c:v>0.84990018986153404</c:v>
                </c:pt>
                <c:pt idx="530">
                  <c:v>0.84989223198785002</c:v>
                </c:pt>
                <c:pt idx="531">
                  <c:v>0.84985765789381695</c:v>
                </c:pt>
                <c:pt idx="532">
                  <c:v>0.84976293360604904</c:v>
                </c:pt>
                <c:pt idx="533">
                  <c:v>0.84962464401133997</c:v>
                </c:pt>
                <c:pt idx="534">
                  <c:v>0.84937038824668198</c:v>
                </c:pt>
                <c:pt idx="535">
                  <c:v>0.84786728996930805</c:v>
                </c:pt>
                <c:pt idx="536">
                  <c:v>0.84732437770425795</c:v>
                </c:pt>
                <c:pt idx="537">
                  <c:v>0.84715615181998905</c:v>
                </c:pt>
                <c:pt idx="538">
                  <c:v>0.846914353206635</c:v>
                </c:pt>
                <c:pt idx="539">
                  <c:v>0.84663757959632502</c:v>
                </c:pt>
                <c:pt idx="540">
                  <c:v>0.84399763836483099</c:v>
                </c:pt>
                <c:pt idx="541">
                  <c:v>0.84396846237563095</c:v>
                </c:pt>
                <c:pt idx="542">
                  <c:v>0.84383985713323295</c:v>
                </c:pt>
                <c:pt idx="543">
                  <c:v>0.84148284808547902</c:v>
                </c:pt>
                <c:pt idx="544">
                  <c:v>0.84112093264209498</c:v>
                </c:pt>
                <c:pt idx="545">
                  <c:v>0.84094258096015995</c:v>
                </c:pt>
                <c:pt idx="546">
                  <c:v>0.83924678768490102</c:v>
                </c:pt>
                <c:pt idx="547">
                  <c:v>0.83769927768405505</c:v>
                </c:pt>
                <c:pt idx="548">
                  <c:v>0.83742385038324896</c:v>
                </c:pt>
                <c:pt idx="549">
                  <c:v>0.83600689709596998</c:v>
                </c:pt>
                <c:pt idx="550">
                  <c:v>0.83527880458157</c:v>
                </c:pt>
                <c:pt idx="551">
                  <c:v>0.83391200667802801</c:v>
                </c:pt>
                <c:pt idx="552">
                  <c:v>0.83324040902159902</c:v>
                </c:pt>
                <c:pt idx="553">
                  <c:v>0.83165105923641003</c:v>
                </c:pt>
                <c:pt idx="554">
                  <c:v>0.831087186597534</c:v>
                </c:pt>
                <c:pt idx="555">
                  <c:v>0.82975943784787698</c:v>
                </c:pt>
                <c:pt idx="556">
                  <c:v>0.82970997369186905</c:v>
                </c:pt>
                <c:pt idx="557">
                  <c:v>0.82894163032882195</c:v>
                </c:pt>
                <c:pt idx="558">
                  <c:v>0.82859751111123303</c:v>
                </c:pt>
                <c:pt idx="559">
                  <c:v>0.82750809434375405</c:v>
                </c:pt>
                <c:pt idx="560">
                  <c:v>0.82737089863511104</c:v>
                </c:pt>
                <c:pt idx="561">
                  <c:v>0.82707289626742697</c:v>
                </c:pt>
                <c:pt idx="562">
                  <c:v>0.82671491356023996</c:v>
                </c:pt>
                <c:pt idx="563">
                  <c:v>0.826436037404358</c:v>
                </c:pt>
                <c:pt idx="564">
                  <c:v>0.82623018807076898</c:v>
                </c:pt>
                <c:pt idx="565">
                  <c:v>0.82475216278215302</c:v>
                </c:pt>
                <c:pt idx="566">
                  <c:v>0.82460385076298603</c:v>
                </c:pt>
                <c:pt idx="567">
                  <c:v>0.82250646198755495</c:v>
                </c:pt>
                <c:pt idx="568">
                  <c:v>0.82243109158754601</c:v>
                </c:pt>
                <c:pt idx="569">
                  <c:v>0.82171639668220198</c:v>
                </c:pt>
                <c:pt idx="570">
                  <c:v>0.82145194649183695</c:v>
                </c:pt>
                <c:pt idx="571">
                  <c:v>0.82144445869651095</c:v>
                </c:pt>
                <c:pt idx="572">
                  <c:v>0.82076929877766003</c:v>
                </c:pt>
                <c:pt idx="573">
                  <c:v>0.82012884101710604</c:v>
                </c:pt>
                <c:pt idx="574">
                  <c:v>0.81882746181517996</c:v>
                </c:pt>
                <c:pt idx="575">
                  <c:v>0.818539713175511</c:v>
                </c:pt>
                <c:pt idx="576">
                  <c:v>0.81826141306619904</c:v>
                </c:pt>
                <c:pt idx="577">
                  <c:v>0.81772399866030698</c:v>
                </c:pt>
                <c:pt idx="578">
                  <c:v>0.81627624668186405</c:v>
                </c:pt>
                <c:pt idx="579">
                  <c:v>0.81578289818259797</c:v>
                </c:pt>
                <c:pt idx="580">
                  <c:v>0.81434196749295096</c:v>
                </c:pt>
                <c:pt idx="581">
                  <c:v>0.814211964334009</c:v>
                </c:pt>
                <c:pt idx="582">
                  <c:v>0.81343615181575901</c:v>
                </c:pt>
                <c:pt idx="583">
                  <c:v>0.81309281775823194</c:v>
                </c:pt>
                <c:pt idx="584">
                  <c:v>0.81293287500948097</c:v>
                </c:pt>
                <c:pt idx="585">
                  <c:v>0.81195101799480796</c:v>
                </c:pt>
                <c:pt idx="586">
                  <c:v>0.81173294826226206</c:v>
                </c:pt>
                <c:pt idx="587">
                  <c:v>0.81044294854834698</c:v>
                </c:pt>
                <c:pt idx="588">
                  <c:v>0.81015546726963195</c:v>
                </c:pt>
                <c:pt idx="589">
                  <c:v>0.81005430183016902</c:v>
                </c:pt>
                <c:pt idx="590">
                  <c:v>0.80804395038314203</c:v>
                </c:pt>
                <c:pt idx="591">
                  <c:v>0.80758787226661399</c:v>
                </c:pt>
                <c:pt idx="592">
                  <c:v>0.80719750987453198</c:v>
                </c:pt>
                <c:pt idx="593">
                  <c:v>0.80675972706930199</c:v>
                </c:pt>
                <c:pt idx="594">
                  <c:v>0.80505783269698294</c:v>
                </c:pt>
                <c:pt idx="595">
                  <c:v>0.80448873358727202</c:v>
                </c:pt>
                <c:pt idx="596">
                  <c:v>0.80164274107962596</c:v>
                </c:pt>
                <c:pt idx="597">
                  <c:v>0.80135648083945699</c:v>
                </c:pt>
                <c:pt idx="598">
                  <c:v>0.80111651794174998</c:v>
                </c:pt>
                <c:pt idx="599">
                  <c:v>0.80046061026217497</c:v>
                </c:pt>
                <c:pt idx="600">
                  <c:v>0.80045413984077796</c:v>
                </c:pt>
                <c:pt idx="601">
                  <c:v>0.80017472440135795</c:v>
                </c:pt>
                <c:pt idx="602">
                  <c:v>0.80017429783923999</c:v>
                </c:pt>
                <c:pt idx="603">
                  <c:v>0.79987489477051799</c:v>
                </c:pt>
                <c:pt idx="604">
                  <c:v>0.79969447533128102</c:v>
                </c:pt>
                <c:pt idx="605">
                  <c:v>0.79954155860301301</c:v>
                </c:pt>
                <c:pt idx="606">
                  <c:v>0.79951990538929396</c:v>
                </c:pt>
                <c:pt idx="607">
                  <c:v>0.79927398473066102</c:v>
                </c:pt>
                <c:pt idx="608">
                  <c:v>0.79806490325930701</c:v>
                </c:pt>
                <c:pt idx="609">
                  <c:v>0.79796651460815204</c:v>
                </c:pt>
                <c:pt idx="610">
                  <c:v>0.79744061748252404</c:v>
                </c:pt>
                <c:pt idx="611">
                  <c:v>0.79738322630731195</c:v>
                </c:pt>
                <c:pt idx="612">
                  <c:v>0.79624084606821299</c:v>
                </c:pt>
                <c:pt idx="613">
                  <c:v>0.79601520424481798</c:v>
                </c:pt>
                <c:pt idx="614">
                  <c:v>0.79439361780223905</c:v>
                </c:pt>
                <c:pt idx="615">
                  <c:v>0.79332164676922501</c:v>
                </c:pt>
                <c:pt idx="616">
                  <c:v>0.79216891846355197</c:v>
                </c:pt>
                <c:pt idx="617">
                  <c:v>0.791221623289733</c:v>
                </c:pt>
                <c:pt idx="618">
                  <c:v>0.78929264857264503</c:v>
                </c:pt>
                <c:pt idx="619">
                  <c:v>0.788791774870225</c:v>
                </c:pt>
                <c:pt idx="620">
                  <c:v>0.78793399777070094</c:v>
                </c:pt>
                <c:pt idx="621">
                  <c:v>0.78760617966540603</c:v>
                </c:pt>
                <c:pt idx="622">
                  <c:v>0.78671082841684004</c:v>
                </c:pt>
                <c:pt idx="623">
                  <c:v>0.78609725680380305</c:v>
                </c:pt>
                <c:pt idx="624">
                  <c:v>0.785775063789108</c:v>
                </c:pt>
                <c:pt idx="625">
                  <c:v>0.78382132285148798</c:v>
                </c:pt>
                <c:pt idx="626">
                  <c:v>0.78098802073941198</c:v>
                </c:pt>
                <c:pt idx="627">
                  <c:v>0.78053529640129804</c:v>
                </c:pt>
                <c:pt idx="628">
                  <c:v>0.780380893756493</c:v>
                </c:pt>
                <c:pt idx="629">
                  <c:v>0.779570675117365</c:v>
                </c:pt>
                <c:pt idx="630">
                  <c:v>0.77885132890065401</c:v>
                </c:pt>
                <c:pt idx="631">
                  <c:v>0.77824816238777905</c:v>
                </c:pt>
                <c:pt idx="632">
                  <c:v>0.77815002601913597</c:v>
                </c:pt>
                <c:pt idx="633">
                  <c:v>0.77805578132702102</c:v>
                </c:pt>
                <c:pt idx="634">
                  <c:v>0.77698750310864295</c:v>
                </c:pt>
                <c:pt idx="635">
                  <c:v>0.77698368440669696</c:v>
                </c:pt>
                <c:pt idx="636">
                  <c:v>0.77654139065644301</c:v>
                </c:pt>
                <c:pt idx="637">
                  <c:v>0.77582448655498404</c:v>
                </c:pt>
                <c:pt idx="638">
                  <c:v>0.77518859200455204</c:v>
                </c:pt>
                <c:pt idx="639">
                  <c:v>0.77513809209503304</c:v>
                </c:pt>
                <c:pt idx="640">
                  <c:v>0.77368136776436003</c:v>
                </c:pt>
                <c:pt idx="641">
                  <c:v>0.77366304050188595</c:v>
                </c:pt>
                <c:pt idx="642">
                  <c:v>0.77265799127380597</c:v>
                </c:pt>
                <c:pt idx="643">
                  <c:v>0.77261847029229502</c:v>
                </c:pt>
                <c:pt idx="644">
                  <c:v>0.771780940451542</c:v>
                </c:pt>
                <c:pt idx="645">
                  <c:v>0.77153561880826205</c:v>
                </c:pt>
                <c:pt idx="646">
                  <c:v>0.77103382919664698</c:v>
                </c:pt>
                <c:pt idx="647">
                  <c:v>0.77060875327673095</c:v>
                </c:pt>
                <c:pt idx="648">
                  <c:v>0.76940380923335705</c:v>
                </c:pt>
                <c:pt idx="649">
                  <c:v>0.76764872821759</c:v>
                </c:pt>
                <c:pt idx="650">
                  <c:v>0.76751408104382302</c:v>
                </c:pt>
                <c:pt idx="651">
                  <c:v>0.76720719343250598</c:v>
                </c:pt>
                <c:pt idx="652">
                  <c:v>0.76707931681603703</c:v>
                </c:pt>
                <c:pt idx="653">
                  <c:v>0.76694777553404603</c:v>
                </c:pt>
                <c:pt idx="654">
                  <c:v>0.76683919321460903</c:v>
                </c:pt>
                <c:pt idx="655">
                  <c:v>0.76538447522015896</c:v>
                </c:pt>
                <c:pt idx="656">
                  <c:v>0.76534937770091405</c:v>
                </c:pt>
                <c:pt idx="657">
                  <c:v>0.76532525247329697</c:v>
                </c:pt>
                <c:pt idx="658">
                  <c:v>0.76507449394360405</c:v>
                </c:pt>
                <c:pt idx="659">
                  <c:v>0.76468696697612704</c:v>
                </c:pt>
                <c:pt idx="660">
                  <c:v>0.764460544139553</c:v>
                </c:pt>
                <c:pt idx="661">
                  <c:v>0.76426513700226195</c:v>
                </c:pt>
                <c:pt idx="662">
                  <c:v>0.76404747193993905</c:v>
                </c:pt>
                <c:pt idx="663">
                  <c:v>0.76377550857894205</c:v>
                </c:pt>
                <c:pt idx="664">
                  <c:v>0.76319703154523699</c:v>
                </c:pt>
                <c:pt idx="665">
                  <c:v>0.76314494223095097</c:v>
                </c:pt>
                <c:pt idx="666">
                  <c:v>0.76286593048115103</c:v>
                </c:pt>
                <c:pt idx="667">
                  <c:v>0.76237135927436706</c:v>
                </c:pt>
                <c:pt idx="668">
                  <c:v>0.76231270431829501</c:v>
                </c:pt>
                <c:pt idx="669">
                  <c:v>0.76161833304637705</c:v>
                </c:pt>
                <c:pt idx="670">
                  <c:v>0.76133356441629296</c:v>
                </c:pt>
                <c:pt idx="671">
                  <c:v>0.76121368852312299</c:v>
                </c:pt>
                <c:pt idx="672">
                  <c:v>0.76112586484119404</c:v>
                </c:pt>
                <c:pt idx="673">
                  <c:v>0.76081246434426997</c:v>
                </c:pt>
                <c:pt idx="674">
                  <c:v>0.75986482368480601</c:v>
                </c:pt>
                <c:pt idx="675">
                  <c:v>0.75849733341701397</c:v>
                </c:pt>
                <c:pt idx="676">
                  <c:v>0.75829923035587299</c:v>
                </c:pt>
                <c:pt idx="677">
                  <c:v>0.757763376522956</c:v>
                </c:pt>
                <c:pt idx="678">
                  <c:v>0.75718890782969805</c:v>
                </c:pt>
                <c:pt idx="679">
                  <c:v>0.75661423753960799</c:v>
                </c:pt>
                <c:pt idx="680">
                  <c:v>0.75642335187785104</c:v>
                </c:pt>
                <c:pt idx="681">
                  <c:v>0.75629586134877302</c:v>
                </c:pt>
                <c:pt idx="682">
                  <c:v>0.75554401489659695</c:v>
                </c:pt>
                <c:pt idx="683">
                  <c:v>0.75513425105028698</c:v>
                </c:pt>
                <c:pt idx="684">
                  <c:v>0.75495650912283896</c:v>
                </c:pt>
                <c:pt idx="685">
                  <c:v>0.75485935293623896</c:v>
                </c:pt>
                <c:pt idx="686">
                  <c:v>0.75463855710263195</c:v>
                </c:pt>
                <c:pt idx="687">
                  <c:v>0.75435535142690402</c:v>
                </c:pt>
                <c:pt idx="688">
                  <c:v>0.75426197011617002</c:v>
                </c:pt>
                <c:pt idx="689">
                  <c:v>0.75409900925422801</c:v>
                </c:pt>
                <c:pt idx="690">
                  <c:v>0.75299155836864495</c:v>
                </c:pt>
                <c:pt idx="691">
                  <c:v>0.75172275744304995</c:v>
                </c:pt>
                <c:pt idx="692">
                  <c:v>0.75142777471714595</c:v>
                </c:pt>
                <c:pt idx="693">
                  <c:v>0.750213523281966</c:v>
                </c:pt>
                <c:pt idx="694">
                  <c:v>0.74802577855222896</c:v>
                </c:pt>
                <c:pt idx="695">
                  <c:v>0.74796664271574198</c:v>
                </c:pt>
                <c:pt idx="696">
                  <c:v>0.74700021138313899</c:v>
                </c:pt>
                <c:pt idx="697">
                  <c:v>0.74674694561066102</c:v>
                </c:pt>
                <c:pt idx="698">
                  <c:v>0.74555294207779699</c:v>
                </c:pt>
                <c:pt idx="699">
                  <c:v>0.74553414614330904</c:v>
                </c:pt>
                <c:pt idx="700">
                  <c:v>0.74492174945400802</c:v>
                </c:pt>
                <c:pt idx="701">
                  <c:v>0.74417620396333894</c:v>
                </c:pt>
                <c:pt idx="702">
                  <c:v>0.74376005095113595</c:v>
                </c:pt>
                <c:pt idx="703">
                  <c:v>0.74324417595999503</c:v>
                </c:pt>
                <c:pt idx="704">
                  <c:v>0.74269457615505297</c:v>
                </c:pt>
                <c:pt idx="705">
                  <c:v>0.74198542452504201</c:v>
                </c:pt>
                <c:pt idx="706">
                  <c:v>0.74176496342602405</c:v>
                </c:pt>
                <c:pt idx="707">
                  <c:v>0.74139269966543098</c:v>
                </c:pt>
                <c:pt idx="708">
                  <c:v>0.74054929877182996</c:v>
                </c:pt>
                <c:pt idx="709">
                  <c:v>0.738924565323689</c:v>
                </c:pt>
                <c:pt idx="710">
                  <c:v>0.73883007568160697</c:v>
                </c:pt>
                <c:pt idx="711">
                  <c:v>0.73783510654388296</c:v>
                </c:pt>
                <c:pt idx="712">
                  <c:v>0.73492884864238495</c:v>
                </c:pt>
                <c:pt idx="713">
                  <c:v>0.73375754463740805</c:v>
                </c:pt>
                <c:pt idx="714">
                  <c:v>0.73342377490034005</c:v>
                </c:pt>
                <c:pt idx="715">
                  <c:v>0.73286221978958199</c:v>
                </c:pt>
                <c:pt idx="716">
                  <c:v>0.73252678679159799</c:v>
                </c:pt>
                <c:pt idx="717">
                  <c:v>0.73249048606276801</c:v>
                </c:pt>
                <c:pt idx="718">
                  <c:v>0.73127273395671699</c:v>
                </c:pt>
                <c:pt idx="719">
                  <c:v>0.73010666174423899</c:v>
                </c:pt>
                <c:pt idx="720">
                  <c:v>0.72930105103211695</c:v>
                </c:pt>
                <c:pt idx="721">
                  <c:v>0.728992722637956</c:v>
                </c:pt>
                <c:pt idx="722">
                  <c:v>0.72867784241340805</c:v>
                </c:pt>
                <c:pt idx="723">
                  <c:v>0.72719939511166198</c:v>
                </c:pt>
                <c:pt idx="724">
                  <c:v>0.72705769036477697</c:v>
                </c:pt>
                <c:pt idx="725">
                  <c:v>0.72632830985468</c:v>
                </c:pt>
                <c:pt idx="726">
                  <c:v>0.72630069597945401</c:v>
                </c:pt>
                <c:pt idx="727">
                  <c:v>0.72601659139904695</c:v>
                </c:pt>
                <c:pt idx="728">
                  <c:v>0.72563574817445997</c:v>
                </c:pt>
                <c:pt idx="729">
                  <c:v>0.72492705196461305</c:v>
                </c:pt>
                <c:pt idx="730">
                  <c:v>0.72368527997237997</c:v>
                </c:pt>
                <c:pt idx="731">
                  <c:v>0.72244962424114101</c:v>
                </c:pt>
                <c:pt idx="732">
                  <c:v>0.72081330450409897</c:v>
                </c:pt>
                <c:pt idx="733">
                  <c:v>0.72057706229864205</c:v>
                </c:pt>
                <c:pt idx="734">
                  <c:v>0.72011115711523799</c:v>
                </c:pt>
                <c:pt idx="735">
                  <c:v>0.71939489374640297</c:v>
                </c:pt>
                <c:pt idx="736">
                  <c:v>0.71936050209339197</c:v>
                </c:pt>
                <c:pt idx="737">
                  <c:v>0.71869065637718799</c:v>
                </c:pt>
                <c:pt idx="738">
                  <c:v>0.71861949055993302</c:v>
                </c:pt>
                <c:pt idx="739">
                  <c:v>0.71854017855262398</c:v>
                </c:pt>
                <c:pt idx="740">
                  <c:v>0.718445196732444</c:v>
                </c:pt>
                <c:pt idx="741">
                  <c:v>0.71744924185959003</c:v>
                </c:pt>
                <c:pt idx="742">
                  <c:v>0.71704952666128297</c:v>
                </c:pt>
                <c:pt idx="743">
                  <c:v>0.71617869064502804</c:v>
                </c:pt>
                <c:pt idx="744">
                  <c:v>0.714401008383032</c:v>
                </c:pt>
                <c:pt idx="745">
                  <c:v>0.71387516730769296</c:v>
                </c:pt>
                <c:pt idx="746">
                  <c:v>0.71356175652300902</c:v>
                </c:pt>
                <c:pt idx="747">
                  <c:v>0.71274848606672503</c:v>
                </c:pt>
                <c:pt idx="748">
                  <c:v>0.71210397953456295</c:v>
                </c:pt>
                <c:pt idx="749">
                  <c:v>0.711919933552984</c:v>
                </c:pt>
                <c:pt idx="750">
                  <c:v>0.71114501327616897</c:v>
                </c:pt>
                <c:pt idx="751">
                  <c:v>0.71003640799149204</c:v>
                </c:pt>
                <c:pt idx="752">
                  <c:v>0.70992562575571805</c:v>
                </c:pt>
                <c:pt idx="753">
                  <c:v>0.70899433325194094</c:v>
                </c:pt>
                <c:pt idx="754">
                  <c:v>0.70869359527651399</c:v>
                </c:pt>
                <c:pt idx="755">
                  <c:v>0.70835280663087696</c:v>
                </c:pt>
                <c:pt idx="756">
                  <c:v>0.70754969783020605</c:v>
                </c:pt>
                <c:pt idx="757">
                  <c:v>0.70724747490434703</c:v>
                </c:pt>
                <c:pt idx="758">
                  <c:v>0.70694163965847201</c:v>
                </c:pt>
                <c:pt idx="759">
                  <c:v>0.70620047140168496</c:v>
                </c:pt>
                <c:pt idx="760">
                  <c:v>0.70594019008830799</c:v>
                </c:pt>
                <c:pt idx="761">
                  <c:v>0.705913400521614</c:v>
                </c:pt>
                <c:pt idx="762">
                  <c:v>0.70492017400368701</c:v>
                </c:pt>
                <c:pt idx="763">
                  <c:v>0.70463271881545197</c:v>
                </c:pt>
                <c:pt idx="764">
                  <c:v>0.70447188988070397</c:v>
                </c:pt>
                <c:pt idx="765">
                  <c:v>0.70436253633068902</c:v>
                </c:pt>
                <c:pt idx="766">
                  <c:v>0.70414082525344901</c:v>
                </c:pt>
                <c:pt idx="767">
                  <c:v>0.70399662241963701</c:v>
                </c:pt>
                <c:pt idx="768">
                  <c:v>0.70266256193695698</c:v>
                </c:pt>
                <c:pt idx="769">
                  <c:v>0.70191089337018997</c:v>
                </c:pt>
                <c:pt idx="770">
                  <c:v>0.70128391419893799</c:v>
                </c:pt>
                <c:pt idx="771">
                  <c:v>0.69936528141457199</c:v>
                </c:pt>
                <c:pt idx="772">
                  <c:v>0.69884615807059602</c:v>
                </c:pt>
                <c:pt idx="773">
                  <c:v>0.69682903945533503</c:v>
                </c:pt>
                <c:pt idx="774">
                  <c:v>0.69638257037615503</c:v>
                </c:pt>
                <c:pt idx="775">
                  <c:v>0.69597386152257701</c:v>
                </c:pt>
                <c:pt idx="776">
                  <c:v>0.69517558280338299</c:v>
                </c:pt>
                <c:pt idx="777">
                  <c:v>0.69500258513628899</c:v>
                </c:pt>
                <c:pt idx="778">
                  <c:v>0.69441575852790804</c:v>
                </c:pt>
                <c:pt idx="779">
                  <c:v>0.69273298135836603</c:v>
                </c:pt>
                <c:pt idx="780">
                  <c:v>0.69273233555000502</c:v>
                </c:pt>
                <c:pt idx="781">
                  <c:v>0.68905931316265301</c:v>
                </c:pt>
                <c:pt idx="782">
                  <c:v>0.68764922578074705</c:v>
                </c:pt>
                <c:pt idx="783">
                  <c:v>0.687296351657811</c:v>
                </c:pt>
                <c:pt idx="784">
                  <c:v>0.68662491833852102</c:v>
                </c:pt>
                <c:pt idx="785">
                  <c:v>0.68594004829229105</c:v>
                </c:pt>
                <c:pt idx="786">
                  <c:v>0.68577743256043999</c:v>
                </c:pt>
                <c:pt idx="787">
                  <c:v>0.68514637279613499</c:v>
                </c:pt>
                <c:pt idx="788">
                  <c:v>0.68384156591845102</c:v>
                </c:pt>
                <c:pt idx="789">
                  <c:v>0.68359377811412003</c:v>
                </c:pt>
                <c:pt idx="790">
                  <c:v>0.68344074803077304</c:v>
                </c:pt>
                <c:pt idx="791">
                  <c:v>0.68302316214687198</c:v>
                </c:pt>
                <c:pt idx="792">
                  <c:v>0.68298032873826797</c:v>
                </c:pt>
                <c:pt idx="793">
                  <c:v>0.68290165861784502</c:v>
                </c:pt>
                <c:pt idx="794">
                  <c:v>0.68244073013139905</c:v>
                </c:pt>
                <c:pt idx="795">
                  <c:v>0.681824103471803</c:v>
                </c:pt>
                <c:pt idx="796">
                  <c:v>0.68143909273395298</c:v>
                </c:pt>
                <c:pt idx="797">
                  <c:v>0.68131490672505701</c:v>
                </c:pt>
                <c:pt idx="798">
                  <c:v>0.68071840812463102</c:v>
                </c:pt>
                <c:pt idx="799">
                  <c:v>0.68063306477335594</c:v>
                </c:pt>
                <c:pt idx="800">
                  <c:v>0.68029885246779698</c:v>
                </c:pt>
                <c:pt idx="801">
                  <c:v>0.68012942161849299</c:v>
                </c:pt>
                <c:pt idx="802">
                  <c:v>0.68005943612913999</c:v>
                </c:pt>
                <c:pt idx="803">
                  <c:v>0.67994056999688801</c:v>
                </c:pt>
                <c:pt idx="804">
                  <c:v>0.67981015881983897</c:v>
                </c:pt>
                <c:pt idx="805">
                  <c:v>0.679797293371039</c:v>
                </c:pt>
                <c:pt idx="806">
                  <c:v>0.67964590905434197</c:v>
                </c:pt>
                <c:pt idx="807">
                  <c:v>0.678334938818422</c:v>
                </c:pt>
                <c:pt idx="808">
                  <c:v>0.67825091078193001</c:v>
                </c:pt>
                <c:pt idx="809">
                  <c:v>0.67692505453230201</c:v>
                </c:pt>
                <c:pt idx="810">
                  <c:v>0.67660003424082305</c:v>
                </c:pt>
                <c:pt idx="811">
                  <c:v>0.67623840466736895</c:v>
                </c:pt>
                <c:pt idx="812">
                  <c:v>0.675461999670675</c:v>
                </c:pt>
                <c:pt idx="813">
                  <c:v>0.67376096593655699</c:v>
                </c:pt>
                <c:pt idx="814">
                  <c:v>0.67373629484359698</c:v>
                </c:pt>
                <c:pt idx="815">
                  <c:v>0.673395273490765</c:v>
                </c:pt>
                <c:pt idx="816">
                  <c:v>0.67331507767163001</c:v>
                </c:pt>
                <c:pt idx="817">
                  <c:v>0.67227542044456101</c:v>
                </c:pt>
                <c:pt idx="818">
                  <c:v>0.67217562900134697</c:v>
                </c:pt>
                <c:pt idx="819">
                  <c:v>0.672150025560739</c:v>
                </c:pt>
                <c:pt idx="820">
                  <c:v>0.67163352769843399</c:v>
                </c:pt>
                <c:pt idx="821">
                  <c:v>0.67147945676905496</c:v>
                </c:pt>
                <c:pt idx="822">
                  <c:v>0.67108022720886396</c:v>
                </c:pt>
                <c:pt idx="823">
                  <c:v>0.67068899612496902</c:v>
                </c:pt>
                <c:pt idx="824">
                  <c:v>0.67058898578333703</c:v>
                </c:pt>
                <c:pt idx="825">
                  <c:v>0.66995789996014499</c:v>
                </c:pt>
                <c:pt idx="826">
                  <c:v>0.66954695261231301</c:v>
                </c:pt>
                <c:pt idx="827">
                  <c:v>0.66943997371842501</c:v>
                </c:pt>
                <c:pt idx="828">
                  <c:v>0.66935567678141406</c:v>
                </c:pt>
                <c:pt idx="829">
                  <c:v>0.66755472347233302</c:v>
                </c:pt>
                <c:pt idx="830">
                  <c:v>0.66714400474149105</c:v>
                </c:pt>
                <c:pt idx="831">
                  <c:v>0.66679687518359199</c:v>
                </c:pt>
                <c:pt idx="832">
                  <c:v>0.66656028939894996</c:v>
                </c:pt>
                <c:pt idx="833">
                  <c:v>0.66633281517854004</c:v>
                </c:pt>
                <c:pt idx="834">
                  <c:v>0.66599185401165795</c:v>
                </c:pt>
                <c:pt idx="835">
                  <c:v>0.66577584208457397</c:v>
                </c:pt>
                <c:pt idx="836">
                  <c:v>0.66536144947541298</c:v>
                </c:pt>
                <c:pt idx="837">
                  <c:v>0.66443257211902695</c:v>
                </c:pt>
                <c:pt idx="838">
                  <c:v>0.66416539405543595</c:v>
                </c:pt>
                <c:pt idx="839">
                  <c:v>0.66361128773851996</c:v>
                </c:pt>
                <c:pt idx="840">
                  <c:v>0.66357488738672399</c:v>
                </c:pt>
                <c:pt idx="841">
                  <c:v>0.66336432794262401</c:v>
                </c:pt>
                <c:pt idx="842">
                  <c:v>0.66316325081583805</c:v>
                </c:pt>
                <c:pt idx="843">
                  <c:v>0.66313974132708597</c:v>
                </c:pt>
                <c:pt idx="844">
                  <c:v>0.66239660776461196</c:v>
                </c:pt>
                <c:pt idx="845">
                  <c:v>0.66216576141887395</c:v>
                </c:pt>
                <c:pt idx="846">
                  <c:v>0.66168514289720404</c:v>
                </c:pt>
                <c:pt idx="847">
                  <c:v>0.66159148062427098</c:v>
                </c:pt>
                <c:pt idx="848">
                  <c:v>0.66092739293977898</c:v>
                </c:pt>
                <c:pt idx="849">
                  <c:v>0.660472592827692</c:v>
                </c:pt>
                <c:pt idx="850">
                  <c:v>0.66009149003149103</c:v>
                </c:pt>
                <c:pt idx="851">
                  <c:v>0.65918757949062701</c:v>
                </c:pt>
                <c:pt idx="852">
                  <c:v>0.65904000080164604</c:v>
                </c:pt>
                <c:pt idx="853">
                  <c:v>0.65885394721125701</c:v>
                </c:pt>
                <c:pt idx="854">
                  <c:v>0.65884744213752999</c:v>
                </c:pt>
                <c:pt idx="855">
                  <c:v>0.65869075305366498</c:v>
                </c:pt>
                <c:pt idx="856">
                  <c:v>0.65848029851195</c:v>
                </c:pt>
                <c:pt idx="857">
                  <c:v>0.65838926753580296</c:v>
                </c:pt>
                <c:pt idx="858">
                  <c:v>0.65826268245265296</c:v>
                </c:pt>
                <c:pt idx="859">
                  <c:v>0.65804795827567897</c:v>
                </c:pt>
                <c:pt idx="860">
                  <c:v>0.65589938208203302</c:v>
                </c:pt>
                <c:pt idx="861">
                  <c:v>0.65562376739516903</c:v>
                </c:pt>
                <c:pt idx="862">
                  <c:v>0.65476366915405504</c:v>
                </c:pt>
                <c:pt idx="863">
                  <c:v>0.65437395383327202</c:v>
                </c:pt>
                <c:pt idx="864">
                  <c:v>0.65413482333381701</c:v>
                </c:pt>
                <c:pt idx="865">
                  <c:v>0.653760599054099</c:v>
                </c:pt>
                <c:pt idx="866">
                  <c:v>0.65339875975276596</c:v>
                </c:pt>
                <c:pt idx="867">
                  <c:v>0.653060348072523</c:v>
                </c:pt>
                <c:pt idx="868">
                  <c:v>0.65260306351087105</c:v>
                </c:pt>
                <c:pt idx="869">
                  <c:v>0.65252906070139904</c:v>
                </c:pt>
                <c:pt idx="870">
                  <c:v>0.65234961701248295</c:v>
                </c:pt>
                <c:pt idx="871">
                  <c:v>0.65116466728124001</c:v>
                </c:pt>
                <c:pt idx="872">
                  <c:v>0.65108071866845796</c:v>
                </c:pt>
                <c:pt idx="873">
                  <c:v>0.65016493387654695</c:v>
                </c:pt>
                <c:pt idx="874">
                  <c:v>0.64909727914432103</c:v>
                </c:pt>
                <c:pt idx="875">
                  <c:v>0.64902126015707295</c:v>
                </c:pt>
                <c:pt idx="876">
                  <c:v>0.64802186037311804</c:v>
                </c:pt>
                <c:pt idx="877">
                  <c:v>0.64788480728504405</c:v>
                </c:pt>
                <c:pt idx="878">
                  <c:v>0.64768636842348304</c:v>
                </c:pt>
                <c:pt idx="879">
                  <c:v>0.64752113927992305</c:v>
                </c:pt>
                <c:pt idx="880">
                  <c:v>0.64742785761564703</c:v>
                </c:pt>
                <c:pt idx="881">
                  <c:v>0.64731196730257001</c:v>
                </c:pt>
                <c:pt idx="882">
                  <c:v>0.64729063540949106</c:v>
                </c:pt>
                <c:pt idx="883">
                  <c:v>0.647130659198622</c:v>
                </c:pt>
                <c:pt idx="884">
                  <c:v>0.64700122583459097</c:v>
                </c:pt>
                <c:pt idx="885">
                  <c:v>0.64598062878308604</c:v>
                </c:pt>
                <c:pt idx="886">
                  <c:v>0.64566256918520304</c:v>
                </c:pt>
                <c:pt idx="887">
                  <c:v>0.64527908016350599</c:v>
                </c:pt>
                <c:pt idx="888">
                  <c:v>0.644980198794885</c:v>
                </c:pt>
                <c:pt idx="889">
                  <c:v>0.64375339830628897</c:v>
                </c:pt>
                <c:pt idx="890">
                  <c:v>0.643376099027968</c:v>
                </c:pt>
                <c:pt idx="891">
                  <c:v>0.64322076394539796</c:v>
                </c:pt>
                <c:pt idx="892">
                  <c:v>0.64265784563405903</c:v>
                </c:pt>
                <c:pt idx="893">
                  <c:v>0.64226453415580698</c:v>
                </c:pt>
                <c:pt idx="894">
                  <c:v>0.641669866406121</c:v>
                </c:pt>
                <c:pt idx="895">
                  <c:v>0.64155685423644104</c:v>
                </c:pt>
                <c:pt idx="896">
                  <c:v>0.64149463337135404</c:v>
                </c:pt>
                <c:pt idx="897">
                  <c:v>0.64132878594995602</c:v>
                </c:pt>
                <c:pt idx="898">
                  <c:v>0.64083028193404401</c:v>
                </c:pt>
                <c:pt idx="899">
                  <c:v>0.64045965994173104</c:v>
                </c:pt>
                <c:pt idx="900">
                  <c:v>0.63991499080883996</c:v>
                </c:pt>
                <c:pt idx="901">
                  <c:v>0.63944476434694397</c:v>
                </c:pt>
                <c:pt idx="902">
                  <c:v>0.63821326700302605</c:v>
                </c:pt>
                <c:pt idx="903">
                  <c:v>0.63815616972974398</c:v>
                </c:pt>
                <c:pt idx="904">
                  <c:v>0.63793804458872505</c:v>
                </c:pt>
                <c:pt idx="905">
                  <c:v>0.63782788522775402</c:v>
                </c:pt>
                <c:pt idx="906">
                  <c:v>0.63765234476379695</c:v>
                </c:pt>
                <c:pt idx="907">
                  <c:v>0.63760797133083802</c:v>
                </c:pt>
                <c:pt idx="908">
                  <c:v>0.63680063773937701</c:v>
                </c:pt>
                <c:pt idx="909">
                  <c:v>0.63650043469971895</c:v>
                </c:pt>
                <c:pt idx="910">
                  <c:v>0.63602977165088703</c:v>
                </c:pt>
                <c:pt idx="911">
                  <c:v>0.63567713118628799</c:v>
                </c:pt>
                <c:pt idx="912">
                  <c:v>0.635672671623701</c:v>
                </c:pt>
                <c:pt idx="913">
                  <c:v>0.63554069458723905</c:v>
                </c:pt>
                <c:pt idx="914">
                  <c:v>0.63540752310444204</c:v>
                </c:pt>
                <c:pt idx="915">
                  <c:v>0.63508308867531504</c:v>
                </c:pt>
                <c:pt idx="916">
                  <c:v>0.634131745052401</c:v>
                </c:pt>
                <c:pt idx="917">
                  <c:v>0.63391629166963803</c:v>
                </c:pt>
                <c:pt idx="918">
                  <c:v>0.63360012566675905</c:v>
                </c:pt>
                <c:pt idx="919">
                  <c:v>0.63324238484586604</c:v>
                </c:pt>
                <c:pt idx="920">
                  <c:v>0.63322726876529101</c:v>
                </c:pt>
                <c:pt idx="921">
                  <c:v>0.63306916411131198</c:v>
                </c:pt>
                <c:pt idx="922">
                  <c:v>0.63275663798329096</c:v>
                </c:pt>
                <c:pt idx="923">
                  <c:v>0.63273408538308795</c:v>
                </c:pt>
                <c:pt idx="924">
                  <c:v>0.63216285146169704</c:v>
                </c:pt>
                <c:pt idx="925">
                  <c:v>0.63208430834989404</c:v>
                </c:pt>
                <c:pt idx="926">
                  <c:v>0.63197807526681105</c:v>
                </c:pt>
                <c:pt idx="927">
                  <c:v>0.63196867082178698</c:v>
                </c:pt>
                <c:pt idx="928">
                  <c:v>0.63188297409297201</c:v>
                </c:pt>
                <c:pt idx="929">
                  <c:v>0.63178080213126597</c:v>
                </c:pt>
                <c:pt idx="930">
                  <c:v>0.63167618860595098</c:v>
                </c:pt>
                <c:pt idx="931">
                  <c:v>0.63119066717288297</c:v>
                </c:pt>
                <c:pt idx="932">
                  <c:v>0.630959250575583</c:v>
                </c:pt>
                <c:pt idx="933">
                  <c:v>0.63094173527368203</c:v>
                </c:pt>
                <c:pt idx="934">
                  <c:v>0.63041704798897003</c:v>
                </c:pt>
                <c:pt idx="935">
                  <c:v>0.63037593840645001</c:v>
                </c:pt>
                <c:pt idx="936">
                  <c:v>0.62986035473455904</c:v>
                </c:pt>
                <c:pt idx="937">
                  <c:v>0.62828016321298896</c:v>
                </c:pt>
                <c:pt idx="938">
                  <c:v>0.62773873720407503</c:v>
                </c:pt>
                <c:pt idx="939">
                  <c:v>0.62747704292305695</c:v>
                </c:pt>
                <c:pt idx="940">
                  <c:v>0.62723539877214796</c:v>
                </c:pt>
                <c:pt idx="941">
                  <c:v>0.62676266364758404</c:v>
                </c:pt>
                <c:pt idx="942">
                  <c:v>0.62613509372530596</c:v>
                </c:pt>
                <c:pt idx="943">
                  <c:v>0.624682264939173</c:v>
                </c:pt>
                <c:pt idx="944">
                  <c:v>0.62421504660125504</c:v>
                </c:pt>
                <c:pt idx="945">
                  <c:v>0.62377388522216304</c:v>
                </c:pt>
                <c:pt idx="946">
                  <c:v>0.62278537515375998</c:v>
                </c:pt>
                <c:pt idx="947">
                  <c:v>0.62214314436067897</c:v>
                </c:pt>
                <c:pt idx="948">
                  <c:v>0.62212015894207195</c:v>
                </c:pt>
                <c:pt idx="949">
                  <c:v>0.622101300785873</c:v>
                </c:pt>
                <c:pt idx="950">
                  <c:v>0.62206109334613002</c:v>
                </c:pt>
                <c:pt idx="951">
                  <c:v>0.621968542430962</c:v>
                </c:pt>
                <c:pt idx="952">
                  <c:v>0.62097493389720404</c:v>
                </c:pt>
                <c:pt idx="953">
                  <c:v>0.62096509873985295</c:v>
                </c:pt>
                <c:pt idx="954">
                  <c:v>0.62093716194900805</c:v>
                </c:pt>
                <c:pt idx="955">
                  <c:v>0.620862154427818</c:v>
                </c:pt>
                <c:pt idx="956">
                  <c:v>0.62010650135358703</c:v>
                </c:pt>
                <c:pt idx="957">
                  <c:v>0.62000632589155802</c:v>
                </c:pt>
                <c:pt idx="958">
                  <c:v>0.61999348326301895</c:v>
                </c:pt>
                <c:pt idx="959">
                  <c:v>0.61976471516161102</c:v>
                </c:pt>
                <c:pt idx="960">
                  <c:v>0.61967861285374404</c:v>
                </c:pt>
                <c:pt idx="961">
                  <c:v>0.61945103286143399</c:v>
                </c:pt>
                <c:pt idx="962">
                  <c:v>0.61905818540226898</c:v>
                </c:pt>
                <c:pt idx="963">
                  <c:v>0.61877078541810504</c:v>
                </c:pt>
                <c:pt idx="964">
                  <c:v>0.61784415300344298</c:v>
                </c:pt>
                <c:pt idx="965">
                  <c:v>0.61777455169883699</c:v>
                </c:pt>
                <c:pt idx="966">
                  <c:v>0.61722230521325205</c:v>
                </c:pt>
                <c:pt idx="967">
                  <c:v>0.61703488723953903</c:v>
                </c:pt>
                <c:pt idx="968">
                  <c:v>0.61671548663975795</c:v>
                </c:pt>
                <c:pt idx="969">
                  <c:v>0.61659384951947804</c:v>
                </c:pt>
                <c:pt idx="970">
                  <c:v>0.61620762907953497</c:v>
                </c:pt>
                <c:pt idx="971">
                  <c:v>0.61292597236721802</c:v>
                </c:pt>
                <c:pt idx="972">
                  <c:v>0.61260173387674899</c:v>
                </c:pt>
                <c:pt idx="973">
                  <c:v>0.61193408174746</c:v>
                </c:pt>
                <c:pt idx="974">
                  <c:v>0.61135193717714797</c:v>
                </c:pt>
                <c:pt idx="975">
                  <c:v>0.61015723355630802</c:v>
                </c:pt>
                <c:pt idx="976">
                  <c:v>0.60940867651840802</c:v>
                </c:pt>
                <c:pt idx="977">
                  <c:v>0.60925522802425502</c:v>
                </c:pt>
                <c:pt idx="978">
                  <c:v>0.60914682947152798</c:v>
                </c:pt>
                <c:pt idx="979">
                  <c:v>0.60843836908121496</c:v>
                </c:pt>
                <c:pt idx="980">
                  <c:v>0.60806400558508999</c:v>
                </c:pt>
                <c:pt idx="981">
                  <c:v>0.60794858051168199</c:v>
                </c:pt>
                <c:pt idx="982">
                  <c:v>0.60775782533251099</c:v>
                </c:pt>
                <c:pt idx="983">
                  <c:v>0.60741739640678205</c:v>
                </c:pt>
                <c:pt idx="984">
                  <c:v>0.60629585645231099</c:v>
                </c:pt>
                <c:pt idx="985">
                  <c:v>0.60603205465681798</c:v>
                </c:pt>
                <c:pt idx="986">
                  <c:v>0.60597533016596805</c:v>
                </c:pt>
                <c:pt idx="987">
                  <c:v>0.60542311250113801</c:v>
                </c:pt>
                <c:pt idx="988">
                  <c:v>0.60523447950639297</c:v>
                </c:pt>
                <c:pt idx="989">
                  <c:v>0.60501221160267804</c:v>
                </c:pt>
                <c:pt idx="990">
                  <c:v>0.60347425579722302</c:v>
                </c:pt>
                <c:pt idx="991">
                  <c:v>0.60331670414165794</c:v>
                </c:pt>
                <c:pt idx="992">
                  <c:v>0.60317090871913903</c:v>
                </c:pt>
                <c:pt idx="993">
                  <c:v>0.603156364056746</c:v>
                </c:pt>
                <c:pt idx="994">
                  <c:v>0.602150576145706</c:v>
                </c:pt>
                <c:pt idx="995">
                  <c:v>0.60210913055738302</c:v>
                </c:pt>
                <c:pt idx="996">
                  <c:v>0.60185621602156902</c:v>
                </c:pt>
                <c:pt idx="997">
                  <c:v>0.60169129010634204</c:v>
                </c:pt>
                <c:pt idx="998">
                  <c:v>0.60147159373603498</c:v>
                </c:pt>
                <c:pt idx="999">
                  <c:v>0.601284281612251</c:v>
                </c:pt>
                <c:pt idx="1000">
                  <c:v>0.60105845757460896</c:v>
                </c:pt>
                <c:pt idx="1001">
                  <c:v>0.60105616634070502</c:v>
                </c:pt>
                <c:pt idx="1002">
                  <c:v>0.60076917658925499</c:v>
                </c:pt>
                <c:pt idx="1003">
                  <c:v>0.60045035152650394</c:v>
                </c:pt>
                <c:pt idx="1004">
                  <c:v>0.59936713446072998</c:v>
                </c:pt>
                <c:pt idx="1005">
                  <c:v>0.59915429112171603</c:v>
                </c:pt>
                <c:pt idx="1006">
                  <c:v>0.59843455364445797</c:v>
                </c:pt>
                <c:pt idx="1007">
                  <c:v>0.59831906207750696</c:v>
                </c:pt>
                <c:pt idx="1008">
                  <c:v>0.59777498333135903</c:v>
                </c:pt>
                <c:pt idx="1009">
                  <c:v>0.59741572331636705</c:v>
                </c:pt>
                <c:pt idx="1010">
                  <c:v>0.59726627439299995</c:v>
                </c:pt>
                <c:pt idx="1011">
                  <c:v>0.59657842820654305</c:v>
                </c:pt>
                <c:pt idx="1012">
                  <c:v>0.59614762971189805</c:v>
                </c:pt>
                <c:pt idx="1013">
                  <c:v>0.59557733022389903</c:v>
                </c:pt>
                <c:pt idx="1014">
                  <c:v>0.594689331100828</c:v>
                </c:pt>
                <c:pt idx="1015">
                  <c:v>0.59458127344105405</c:v>
                </c:pt>
                <c:pt idx="1016">
                  <c:v>0.59451773033347999</c:v>
                </c:pt>
                <c:pt idx="1017">
                  <c:v>0.59444483382990598</c:v>
                </c:pt>
                <c:pt idx="1018">
                  <c:v>0.59442011308154796</c:v>
                </c:pt>
                <c:pt idx="1019">
                  <c:v>0.59353393465022997</c:v>
                </c:pt>
                <c:pt idx="1020">
                  <c:v>0.59324313645802096</c:v>
                </c:pt>
                <c:pt idx="1021">
                  <c:v>0.59304860332083997</c:v>
                </c:pt>
                <c:pt idx="1022">
                  <c:v>0.59300960450834195</c:v>
                </c:pt>
                <c:pt idx="1023">
                  <c:v>0.59241164960939696</c:v>
                </c:pt>
                <c:pt idx="1024">
                  <c:v>0.592094453964921</c:v>
                </c:pt>
                <c:pt idx="1025">
                  <c:v>0.59155144157789497</c:v>
                </c:pt>
                <c:pt idx="1026">
                  <c:v>0.59146256488423099</c:v>
                </c:pt>
                <c:pt idx="1027">
                  <c:v>0.59134173076879004</c:v>
                </c:pt>
                <c:pt idx="1028">
                  <c:v>0.59099732086444301</c:v>
                </c:pt>
                <c:pt idx="1029">
                  <c:v>0.59083773602212297</c:v>
                </c:pt>
                <c:pt idx="1030">
                  <c:v>0.59036783444662999</c:v>
                </c:pt>
                <c:pt idx="1031">
                  <c:v>0.59036762192639303</c:v>
                </c:pt>
                <c:pt idx="1032">
                  <c:v>0.59029193821058201</c:v>
                </c:pt>
                <c:pt idx="1033">
                  <c:v>0.58974417308640104</c:v>
                </c:pt>
                <c:pt idx="1034">
                  <c:v>0.58964760860008203</c:v>
                </c:pt>
                <c:pt idx="1035">
                  <c:v>0.589295908555172</c:v>
                </c:pt>
                <c:pt idx="1036">
                  <c:v>0.58859259469852199</c:v>
                </c:pt>
                <c:pt idx="1037">
                  <c:v>0.58845439014521295</c:v>
                </c:pt>
                <c:pt idx="1038">
                  <c:v>0.58832339386476096</c:v>
                </c:pt>
                <c:pt idx="1039">
                  <c:v>0.58799063222563597</c:v>
                </c:pt>
                <c:pt idx="1040">
                  <c:v>0.58645649059962401</c:v>
                </c:pt>
                <c:pt idx="1041">
                  <c:v>0.585766952804464</c:v>
                </c:pt>
                <c:pt idx="1042">
                  <c:v>0.58567344976348501</c:v>
                </c:pt>
                <c:pt idx="1043">
                  <c:v>0.58565975520712399</c:v>
                </c:pt>
                <c:pt idx="1044">
                  <c:v>0.58431108248596997</c:v>
                </c:pt>
                <c:pt idx="1045">
                  <c:v>0.583390803647029</c:v>
                </c:pt>
                <c:pt idx="1046">
                  <c:v>0.58311806663260601</c:v>
                </c:pt>
                <c:pt idx="1047">
                  <c:v>0.58111859661540599</c:v>
                </c:pt>
                <c:pt idx="1048">
                  <c:v>0.580919352859817</c:v>
                </c:pt>
                <c:pt idx="1049">
                  <c:v>0.58083286286874702</c:v>
                </c:pt>
                <c:pt idx="1050">
                  <c:v>0.58078759852685302</c:v>
                </c:pt>
                <c:pt idx="1051">
                  <c:v>0.57955473016540204</c:v>
                </c:pt>
                <c:pt idx="1052">
                  <c:v>0.57908355416747403</c:v>
                </c:pt>
                <c:pt idx="1053">
                  <c:v>0.57890043887119602</c:v>
                </c:pt>
                <c:pt idx="1054">
                  <c:v>0.57879651912282404</c:v>
                </c:pt>
                <c:pt idx="1055">
                  <c:v>0.57858097975322698</c:v>
                </c:pt>
                <c:pt idx="1056">
                  <c:v>0.57856147804610003</c:v>
                </c:pt>
                <c:pt idx="1057">
                  <c:v>0.57792393219022298</c:v>
                </c:pt>
                <c:pt idx="1058">
                  <c:v>0.57787009440331105</c:v>
                </c:pt>
                <c:pt idx="1059">
                  <c:v>0.57784558430152999</c:v>
                </c:pt>
                <c:pt idx="1060">
                  <c:v>0.57763639611532802</c:v>
                </c:pt>
                <c:pt idx="1061">
                  <c:v>0.57720392726581904</c:v>
                </c:pt>
                <c:pt idx="1062">
                  <c:v>0.57648698375249996</c:v>
                </c:pt>
                <c:pt idx="1063">
                  <c:v>0.57603162776648398</c:v>
                </c:pt>
                <c:pt idx="1064">
                  <c:v>0.57533238535424402</c:v>
                </c:pt>
                <c:pt idx="1065">
                  <c:v>0.57472882053060304</c:v>
                </c:pt>
                <c:pt idx="1066">
                  <c:v>0.57361551292046897</c:v>
                </c:pt>
                <c:pt idx="1067">
                  <c:v>0.57358797878416101</c:v>
                </c:pt>
                <c:pt idx="1068">
                  <c:v>0.573345490864274</c:v>
                </c:pt>
                <c:pt idx="1069">
                  <c:v>0.57302030380588098</c:v>
                </c:pt>
                <c:pt idx="1070">
                  <c:v>0.57227711524410896</c:v>
                </c:pt>
                <c:pt idx="1071">
                  <c:v>0.57206361212255996</c:v>
                </c:pt>
                <c:pt idx="1072">
                  <c:v>0.57159910088550703</c:v>
                </c:pt>
                <c:pt idx="1073">
                  <c:v>0.57119454775808398</c:v>
                </c:pt>
                <c:pt idx="1074">
                  <c:v>0.57008187779450403</c:v>
                </c:pt>
                <c:pt idx="1075">
                  <c:v>0.569519366613494</c:v>
                </c:pt>
                <c:pt idx="1076">
                  <c:v>0.56887482053750404</c:v>
                </c:pt>
                <c:pt idx="1077">
                  <c:v>0.56830556722337</c:v>
                </c:pt>
                <c:pt idx="1078">
                  <c:v>0.568278585576944</c:v>
                </c:pt>
                <c:pt idx="1079">
                  <c:v>0.56821494703115805</c:v>
                </c:pt>
                <c:pt idx="1080">
                  <c:v>0.56770596157087205</c:v>
                </c:pt>
                <c:pt idx="1081">
                  <c:v>0.56767241511270705</c:v>
                </c:pt>
                <c:pt idx="1082">
                  <c:v>0.56739682871436903</c:v>
                </c:pt>
                <c:pt idx="1083">
                  <c:v>0.567358400323975</c:v>
                </c:pt>
                <c:pt idx="1084">
                  <c:v>0.567296075421448</c:v>
                </c:pt>
                <c:pt idx="1085">
                  <c:v>0.56726823631387302</c:v>
                </c:pt>
                <c:pt idx="1086">
                  <c:v>0.56621294908961395</c:v>
                </c:pt>
                <c:pt idx="1087">
                  <c:v>0.56602931222207697</c:v>
                </c:pt>
                <c:pt idx="1088">
                  <c:v>0.56540025748982203</c:v>
                </c:pt>
                <c:pt idx="1089">
                  <c:v>0.56325033093632504</c:v>
                </c:pt>
                <c:pt idx="1090">
                  <c:v>0.56305125571654002</c:v>
                </c:pt>
                <c:pt idx="1091">
                  <c:v>0.562961709320835</c:v>
                </c:pt>
                <c:pt idx="1092">
                  <c:v>0.56260308874406895</c:v>
                </c:pt>
                <c:pt idx="1093">
                  <c:v>0.56195726268957702</c:v>
                </c:pt>
                <c:pt idx="1094">
                  <c:v>0.56144462672869599</c:v>
                </c:pt>
                <c:pt idx="1095">
                  <c:v>0.56114120083136598</c:v>
                </c:pt>
                <c:pt idx="1096">
                  <c:v>0.56110195428208098</c:v>
                </c:pt>
                <c:pt idx="1097">
                  <c:v>0.56099747487999596</c:v>
                </c:pt>
                <c:pt idx="1098">
                  <c:v>0.56087084837664503</c:v>
                </c:pt>
                <c:pt idx="1099">
                  <c:v>0.56062649226931704</c:v>
                </c:pt>
                <c:pt idx="1100">
                  <c:v>0.56059611994619996</c:v>
                </c:pt>
                <c:pt idx="1101">
                  <c:v>0.56048696067656401</c:v>
                </c:pt>
                <c:pt idx="1102">
                  <c:v>0.56013049433020701</c:v>
                </c:pt>
                <c:pt idx="1103">
                  <c:v>0.55991495351242904</c:v>
                </c:pt>
                <c:pt idx="1104">
                  <c:v>0.55981443264267805</c:v>
                </c:pt>
                <c:pt idx="1105">
                  <c:v>0.55930225087478402</c:v>
                </c:pt>
                <c:pt idx="1106">
                  <c:v>0.55880993182067495</c:v>
                </c:pt>
                <c:pt idx="1107">
                  <c:v>0.55830379695805699</c:v>
                </c:pt>
                <c:pt idx="1108">
                  <c:v>0.55826252425255696</c:v>
                </c:pt>
                <c:pt idx="1109">
                  <c:v>0.55795905242160504</c:v>
                </c:pt>
                <c:pt idx="1110">
                  <c:v>0.55729111947447396</c:v>
                </c:pt>
                <c:pt idx="1111">
                  <c:v>0.55595059832528004</c:v>
                </c:pt>
                <c:pt idx="1112">
                  <c:v>0.55542843521278296</c:v>
                </c:pt>
                <c:pt idx="1113">
                  <c:v>0.55525594673644296</c:v>
                </c:pt>
                <c:pt idx="1114">
                  <c:v>0.55517847053755098</c:v>
                </c:pt>
                <c:pt idx="1115">
                  <c:v>0.554558409527666</c:v>
                </c:pt>
                <c:pt idx="1116">
                  <c:v>0.55387973313693895</c:v>
                </c:pt>
                <c:pt idx="1117">
                  <c:v>0.55361841795358901</c:v>
                </c:pt>
                <c:pt idx="1118">
                  <c:v>0.55350825271529502</c:v>
                </c:pt>
                <c:pt idx="1119">
                  <c:v>0.55343096023887195</c:v>
                </c:pt>
                <c:pt idx="1120">
                  <c:v>0.55338564833089599</c:v>
                </c:pt>
                <c:pt idx="1121">
                  <c:v>0.55280790513828704</c:v>
                </c:pt>
                <c:pt idx="1122">
                  <c:v>0.55272578639963998</c:v>
                </c:pt>
                <c:pt idx="1123">
                  <c:v>0.55181757829394995</c:v>
                </c:pt>
                <c:pt idx="1124">
                  <c:v>0.550955191044047</c:v>
                </c:pt>
                <c:pt idx="1125">
                  <c:v>0.55041867233213904</c:v>
                </c:pt>
                <c:pt idx="1126">
                  <c:v>0.55022475010623895</c:v>
                </c:pt>
                <c:pt idx="1127">
                  <c:v>0.54974120825096995</c:v>
                </c:pt>
                <c:pt idx="1128">
                  <c:v>0.54891530059879901</c:v>
                </c:pt>
                <c:pt idx="1129">
                  <c:v>0.54822011179646901</c:v>
                </c:pt>
                <c:pt idx="1130">
                  <c:v>0.547458633968542</c:v>
                </c:pt>
                <c:pt idx="1131">
                  <c:v>0.54682875572897605</c:v>
                </c:pt>
                <c:pt idx="1132">
                  <c:v>0.54645603446081503</c:v>
                </c:pt>
                <c:pt idx="1133">
                  <c:v>0.54633806895117498</c:v>
                </c:pt>
                <c:pt idx="1134">
                  <c:v>0.54622159219793598</c:v>
                </c:pt>
                <c:pt idx="1135">
                  <c:v>0.54616432188734299</c:v>
                </c:pt>
                <c:pt idx="1136">
                  <c:v>0.54607378890703195</c:v>
                </c:pt>
                <c:pt idx="1137">
                  <c:v>0.546024637383836</c:v>
                </c:pt>
                <c:pt idx="1138">
                  <c:v>0.54547850409220799</c:v>
                </c:pt>
                <c:pt idx="1139">
                  <c:v>0.54454958027198697</c:v>
                </c:pt>
                <c:pt idx="1140">
                  <c:v>0.54424420423683695</c:v>
                </c:pt>
                <c:pt idx="1141">
                  <c:v>0.544167165323588</c:v>
                </c:pt>
                <c:pt idx="1142">
                  <c:v>0.54386043623782399</c:v>
                </c:pt>
                <c:pt idx="1143">
                  <c:v>0.54367145771293601</c:v>
                </c:pt>
                <c:pt idx="1144">
                  <c:v>0.54315606665332605</c:v>
                </c:pt>
                <c:pt idx="1145">
                  <c:v>0.54286723060001996</c:v>
                </c:pt>
                <c:pt idx="1146">
                  <c:v>0.54259832816864495</c:v>
                </c:pt>
                <c:pt idx="1147">
                  <c:v>0.54252036162704598</c:v>
                </c:pt>
                <c:pt idx="1148">
                  <c:v>0.54242082242679801</c:v>
                </c:pt>
                <c:pt idx="1149">
                  <c:v>0.541852150113322</c:v>
                </c:pt>
                <c:pt idx="1150">
                  <c:v>0.54115720890737296</c:v>
                </c:pt>
                <c:pt idx="1151">
                  <c:v>0.54096205200385705</c:v>
                </c:pt>
                <c:pt idx="1152">
                  <c:v>0.53998868967854996</c:v>
                </c:pt>
                <c:pt idx="1153">
                  <c:v>0.53957591591620102</c:v>
                </c:pt>
                <c:pt idx="1154">
                  <c:v>0.53952123795608697</c:v>
                </c:pt>
                <c:pt idx="1155">
                  <c:v>0.53946311699396299</c:v>
                </c:pt>
                <c:pt idx="1156">
                  <c:v>0.53928799983641695</c:v>
                </c:pt>
                <c:pt idx="1157">
                  <c:v>0.53921858493815</c:v>
                </c:pt>
                <c:pt idx="1158">
                  <c:v>0.537948771876397</c:v>
                </c:pt>
                <c:pt idx="1159">
                  <c:v>0.53761101133446298</c:v>
                </c:pt>
                <c:pt idx="1160">
                  <c:v>0.53748827299633195</c:v>
                </c:pt>
                <c:pt idx="1161">
                  <c:v>0.53639647267217805</c:v>
                </c:pt>
                <c:pt idx="1162">
                  <c:v>0.53603571356475399</c:v>
                </c:pt>
                <c:pt idx="1163">
                  <c:v>0.53593111886451805</c:v>
                </c:pt>
                <c:pt idx="1164">
                  <c:v>0.53589057318701805</c:v>
                </c:pt>
                <c:pt idx="1165">
                  <c:v>0.53583442013373705</c:v>
                </c:pt>
                <c:pt idx="1166">
                  <c:v>0.53583273244616703</c:v>
                </c:pt>
                <c:pt idx="1167">
                  <c:v>0.53476281989769303</c:v>
                </c:pt>
                <c:pt idx="1168">
                  <c:v>0.53471982067007595</c:v>
                </c:pt>
                <c:pt idx="1169">
                  <c:v>0.53435269580568401</c:v>
                </c:pt>
                <c:pt idx="1170">
                  <c:v>0.53389483631059897</c:v>
                </c:pt>
                <c:pt idx="1171">
                  <c:v>0.53389407905128405</c:v>
                </c:pt>
                <c:pt idx="1172">
                  <c:v>0.53352137085092899</c:v>
                </c:pt>
                <c:pt idx="1173">
                  <c:v>0.53291265131826404</c:v>
                </c:pt>
                <c:pt idx="1174">
                  <c:v>0.53239542008275897</c:v>
                </c:pt>
                <c:pt idx="1175">
                  <c:v>0.53178038218781498</c:v>
                </c:pt>
                <c:pt idx="1176">
                  <c:v>0.53130025311636497</c:v>
                </c:pt>
                <c:pt idx="1177">
                  <c:v>0.53126849184837799</c:v>
                </c:pt>
                <c:pt idx="1178">
                  <c:v>0.530978953230275</c:v>
                </c:pt>
                <c:pt idx="1179">
                  <c:v>0.53085432288722001</c:v>
                </c:pt>
                <c:pt idx="1180">
                  <c:v>0.53047918892454105</c:v>
                </c:pt>
                <c:pt idx="1181">
                  <c:v>0.52974428856590705</c:v>
                </c:pt>
                <c:pt idx="1182">
                  <c:v>0.52794220935833802</c:v>
                </c:pt>
                <c:pt idx="1183">
                  <c:v>0.52714899140632199</c:v>
                </c:pt>
                <c:pt idx="1184">
                  <c:v>0.52710698643714604</c:v>
                </c:pt>
                <c:pt idx="1185">
                  <c:v>0.52637663975484605</c:v>
                </c:pt>
                <c:pt idx="1186">
                  <c:v>0.52565774632594298</c:v>
                </c:pt>
                <c:pt idx="1187">
                  <c:v>0.52520772958935102</c:v>
                </c:pt>
                <c:pt idx="1188">
                  <c:v>0.52508924452266104</c:v>
                </c:pt>
                <c:pt idx="1189">
                  <c:v>0.52476736141517</c:v>
                </c:pt>
                <c:pt idx="1190">
                  <c:v>0.52453639023697096</c:v>
                </c:pt>
                <c:pt idx="1191">
                  <c:v>0.52444945051276903</c:v>
                </c:pt>
                <c:pt idx="1192">
                  <c:v>0.52443423128083799</c:v>
                </c:pt>
                <c:pt idx="1193">
                  <c:v>0.52431336050048405</c:v>
                </c:pt>
                <c:pt idx="1194">
                  <c:v>0.52423486014019305</c:v>
                </c:pt>
                <c:pt idx="1195">
                  <c:v>0.524171495822642</c:v>
                </c:pt>
                <c:pt idx="1196">
                  <c:v>0.52267165557040296</c:v>
                </c:pt>
                <c:pt idx="1197">
                  <c:v>0.522092636892867</c:v>
                </c:pt>
                <c:pt idx="1198">
                  <c:v>0.52209097000186899</c:v>
                </c:pt>
                <c:pt idx="1199">
                  <c:v>0.52199328451875104</c:v>
                </c:pt>
                <c:pt idx="1200">
                  <c:v>0.52121292131268104</c:v>
                </c:pt>
                <c:pt idx="1201">
                  <c:v>0.52097411895950596</c:v>
                </c:pt>
                <c:pt idx="1202">
                  <c:v>0.52015292894313903</c:v>
                </c:pt>
                <c:pt idx="1203">
                  <c:v>0.51974798340345496</c:v>
                </c:pt>
                <c:pt idx="1204">
                  <c:v>0.51949526475230201</c:v>
                </c:pt>
                <c:pt idx="1205">
                  <c:v>0.51897266880841997</c:v>
                </c:pt>
                <c:pt idx="1206">
                  <c:v>0.51795980337644998</c:v>
                </c:pt>
                <c:pt idx="1207">
                  <c:v>0.51766528655072797</c:v>
                </c:pt>
                <c:pt idx="1208">
                  <c:v>0.51655294452856104</c:v>
                </c:pt>
                <c:pt idx="1209">
                  <c:v>0.51636912383877798</c:v>
                </c:pt>
                <c:pt idx="1210">
                  <c:v>0.51557282466427801</c:v>
                </c:pt>
                <c:pt idx="1211">
                  <c:v>0.51553757581578596</c:v>
                </c:pt>
                <c:pt idx="1212">
                  <c:v>0.515151279583698</c:v>
                </c:pt>
                <c:pt idx="1213">
                  <c:v>0.51431364632101195</c:v>
                </c:pt>
                <c:pt idx="1214">
                  <c:v>0.51430613591084695</c:v>
                </c:pt>
                <c:pt idx="1215">
                  <c:v>0.51413764354745495</c:v>
                </c:pt>
                <c:pt idx="1216">
                  <c:v>0.51317087837634801</c:v>
                </c:pt>
                <c:pt idx="1217">
                  <c:v>0.51287532415156301</c:v>
                </c:pt>
                <c:pt idx="1218">
                  <c:v>0.51273322907683105</c:v>
                </c:pt>
                <c:pt idx="1219">
                  <c:v>0.512555944482599</c:v>
                </c:pt>
                <c:pt idx="1220">
                  <c:v>0.51236747120478698</c:v>
                </c:pt>
                <c:pt idx="1221">
                  <c:v>0.51227897550179602</c:v>
                </c:pt>
                <c:pt idx="1222">
                  <c:v>0.51199206552588505</c:v>
                </c:pt>
                <c:pt idx="1223">
                  <c:v>0.511267773760407</c:v>
                </c:pt>
                <c:pt idx="1224">
                  <c:v>0.51043014502234896</c:v>
                </c:pt>
                <c:pt idx="1225">
                  <c:v>0.51011030075206099</c:v>
                </c:pt>
                <c:pt idx="1226">
                  <c:v>0.50931029046892495</c:v>
                </c:pt>
                <c:pt idx="1227">
                  <c:v>0.50926177934309902</c:v>
                </c:pt>
                <c:pt idx="1228">
                  <c:v>0.50907760629252297</c:v>
                </c:pt>
                <c:pt idx="1229">
                  <c:v>0.50872934643476198</c:v>
                </c:pt>
                <c:pt idx="1230">
                  <c:v>0.50811945908709399</c:v>
                </c:pt>
                <c:pt idx="1231">
                  <c:v>0.50810023375994395</c:v>
                </c:pt>
                <c:pt idx="1232">
                  <c:v>0.50582780258552396</c:v>
                </c:pt>
                <c:pt idx="1233">
                  <c:v>0.50576471077785001</c:v>
                </c:pt>
                <c:pt idx="1234">
                  <c:v>0.50506623148401397</c:v>
                </c:pt>
                <c:pt idx="1235">
                  <c:v>0.50483519594544801</c:v>
                </c:pt>
                <c:pt idx="1236">
                  <c:v>0.50465800290122298</c:v>
                </c:pt>
                <c:pt idx="1237">
                  <c:v>0.50455832794502598</c:v>
                </c:pt>
                <c:pt idx="1238">
                  <c:v>0.50426669082747699</c:v>
                </c:pt>
                <c:pt idx="1239">
                  <c:v>0.50318986906002805</c:v>
                </c:pt>
                <c:pt idx="1240">
                  <c:v>0.50309583530266699</c:v>
                </c:pt>
                <c:pt idx="1241">
                  <c:v>0.50306087341355199</c:v>
                </c:pt>
                <c:pt idx="1242">
                  <c:v>0.50279031996269097</c:v>
                </c:pt>
                <c:pt idx="1243">
                  <c:v>0.502455717951517</c:v>
                </c:pt>
                <c:pt idx="1244">
                  <c:v>0.50190255690155205</c:v>
                </c:pt>
                <c:pt idx="1245">
                  <c:v>0.50174977483334404</c:v>
                </c:pt>
                <c:pt idx="1246">
                  <c:v>0.50159069641666898</c:v>
                </c:pt>
                <c:pt idx="1247">
                  <c:v>0.50127147265357097</c:v>
                </c:pt>
                <c:pt idx="1248">
                  <c:v>0.50106274988625199</c:v>
                </c:pt>
                <c:pt idx="1249">
                  <c:v>0.50088623862633497</c:v>
                </c:pt>
                <c:pt idx="1250">
                  <c:v>0.50059388973295704</c:v>
                </c:pt>
                <c:pt idx="1251">
                  <c:v>0.50039191551178697</c:v>
                </c:pt>
                <c:pt idx="1252">
                  <c:v>0.49997343196746602</c:v>
                </c:pt>
                <c:pt idx="1253">
                  <c:v>0.49990787162910999</c:v>
                </c:pt>
                <c:pt idx="1254">
                  <c:v>0.499799603240972</c:v>
                </c:pt>
                <c:pt idx="1255">
                  <c:v>0.49969209633554101</c:v>
                </c:pt>
                <c:pt idx="1256">
                  <c:v>0.49959775405366103</c:v>
                </c:pt>
                <c:pt idx="1257">
                  <c:v>0.49947954402436801</c:v>
                </c:pt>
                <c:pt idx="1258">
                  <c:v>0.49941809022109301</c:v>
                </c:pt>
                <c:pt idx="1259">
                  <c:v>0.49920013985230999</c:v>
                </c:pt>
                <c:pt idx="1260">
                  <c:v>0.49895877897058499</c:v>
                </c:pt>
                <c:pt idx="1261">
                  <c:v>0.49894115682472101</c:v>
                </c:pt>
                <c:pt idx="1262">
                  <c:v>0.49880205046707499</c:v>
                </c:pt>
                <c:pt idx="1263">
                  <c:v>0.49837003359197002</c:v>
                </c:pt>
                <c:pt idx="1264">
                  <c:v>0.498106925520093</c:v>
                </c:pt>
                <c:pt idx="1265">
                  <c:v>0.49804651538586697</c:v>
                </c:pt>
                <c:pt idx="1266">
                  <c:v>0.49786166279798499</c:v>
                </c:pt>
                <c:pt idx="1267">
                  <c:v>0.49764791860983199</c:v>
                </c:pt>
                <c:pt idx="1268">
                  <c:v>0.49728792769063201</c:v>
                </c:pt>
                <c:pt idx="1269">
                  <c:v>0.49696166703772998</c:v>
                </c:pt>
                <c:pt idx="1270">
                  <c:v>0.49652844179858802</c:v>
                </c:pt>
                <c:pt idx="1271">
                  <c:v>0.49629680529136999</c:v>
                </c:pt>
                <c:pt idx="1272">
                  <c:v>0.496174570896875</c:v>
                </c:pt>
                <c:pt idx="1273">
                  <c:v>0.496070102732031</c:v>
                </c:pt>
                <c:pt idx="1274">
                  <c:v>0.49592219910714602</c:v>
                </c:pt>
                <c:pt idx="1275">
                  <c:v>0.495550091861024</c:v>
                </c:pt>
                <c:pt idx="1276">
                  <c:v>0.494960979036286</c:v>
                </c:pt>
                <c:pt idx="1277">
                  <c:v>0.49474201005672303</c:v>
                </c:pt>
                <c:pt idx="1278">
                  <c:v>0.494138607216286</c:v>
                </c:pt>
                <c:pt idx="1279">
                  <c:v>0.49410009535654498</c:v>
                </c:pt>
                <c:pt idx="1280">
                  <c:v>0.49383025267110298</c:v>
                </c:pt>
                <c:pt idx="1281">
                  <c:v>0.49355495819321699</c:v>
                </c:pt>
                <c:pt idx="1282">
                  <c:v>0.49321181710088902</c:v>
                </c:pt>
                <c:pt idx="1283">
                  <c:v>0.49300286051112602</c:v>
                </c:pt>
                <c:pt idx="1284">
                  <c:v>0.49296113987439</c:v>
                </c:pt>
                <c:pt idx="1285">
                  <c:v>0.49294882628345899</c:v>
                </c:pt>
                <c:pt idx="1286">
                  <c:v>0.49280596818384498</c:v>
                </c:pt>
                <c:pt idx="1287">
                  <c:v>0.49247154116617498</c:v>
                </c:pt>
                <c:pt idx="1288">
                  <c:v>0.49227157667878801</c:v>
                </c:pt>
                <c:pt idx="1289">
                  <c:v>0.49220164813838502</c:v>
                </c:pt>
                <c:pt idx="1290">
                  <c:v>0.49200699939381298</c:v>
                </c:pt>
                <c:pt idx="1291">
                  <c:v>0.49189279759295201</c:v>
                </c:pt>
                <c:pt idx="1292">
                  <c:v>0.491806931425192</c:v>
                </c:pt>
                <c:pt idx="1293">
                  <c:v>0.49172979707298298</c:v>
                </c:pt>
                <c:pt idx="1294">
                  <c:v>0.49115431483632699</c:v>
                </c:pt>
                <c:pt idx="1295">
                  <c:v>0.491131223578193</c:v>
                </c:pt>
                <c:pt idx="1296">
                  <c:v>0.49105538923242098</c:v>
                </c:pt>
                <c:pt idx="1297">
                  <c:v>0.49098537096096601</c:v>
                </c:pt>
                <c:pt idx="1298">
                  <c:v>0.49031809692929601</c:v>
                </c:pt>
                <c:pt idx="1299">
                  <c:v>0.48993279253333699</c:v>
                </c:pt>
                <c:pt idx="1300">
                  <c:v>0.48993221607191501</c:v>
                </c:pt>
                <c:pt idx="1301">
                  <c:v>0.48982246222879899</c:v>
                </c:pt>
                <c:pt idx="1302">
                  <c:v>0.489375640666117</c:v>
                </c:pt>
                <c:pt idx="1303">
                  <c:v>0.48910180403812198</c:v>
                </c:pt>
                <c:pt idx="1304">
                  <c:v>0.488643124336678</c:v>
                </c:pt>
                <c:pt idx="1305">
                  <c:v>0.48863108587158</c:v>
                </c:pt>
                <c:pt idx="1306">
                  <c:v>0.48850037919808398</c:v>
                </c:pt>
                <c:pt idx="1307">
                  <c:v>0.488489556663806</c:v>
                </c:pt>
                <c:pt idx="1308">
                  <c:v>0.48799113573346398</c:v>
                </c:pt>
                <c:pt idx="1309">
                  <c:v>0.48798968986812602</c:v>
                </c:pt>
                <c:pt idx="1310">
                  <c:v>0.48752442240677601</c:v>
                </c:pt>
                <c:pt idx="1311">
                  <c:v>0.48706305806238198</c:v>
                </c:pt>
                <c:pt idx="1312">
                  <c:v>0.48697347182401801</c:v>
                </c:pt>
                <c:pt idx="1313">
                  <c:v>0.486778401789903</c:v>
                </c:pt>
                <c:pt idx="1314">
                  <c:v>0.48676315930311098</c:v>
                </c:pt>
                <c:pt idx="1315">
                  <c:v>0.48672478324525198</c:v>
                </c:pt>
                <c:pt idx="1316">
                  <c:v>0.486652384907166</c:v>
                </c:pt>
                <c:pt idx="1317">
                  <c:v>0.486370577461193</c:v>
                </c:pt>
                <c:pt idx="1318">
                  <c:v>0.48630799695764598</c:v>
                </c:pt>
                <c:pt idx="1319">
                  <c:v>0.48600080144149599</c:v>
                </c:pt>
                <c:pt idx="1320">
                  <c:v>0.48453568962333998</c:v>
                </c:pt>
                <c:pt idx="1321">
                  <c:v>0.484309084175714</c:v>
                </c:pt>
                <c:pt idx="1322">
                  <c:v>0.48421367058121101</c:v>
                </c:pt>
                <c:pt idx="1323">
                  <c:v>0.48377106234751199</c:v>
                </c:pt>
                <c:pt idx="1324">
                  <c:v>0.483705203280274</c:v>
                </c:pt>
                <c:pt idx="1325">
                  <c:v>0.48295234604179499</c:v>
                </c:pt>
                <c:pt idx="1326">
                  <c:v>0.48282666271887997</c:v>
                </c:pt>
                <c:pt idx="1327">
                  <c:v>0.48255260001664801</c:v>
                </c:pt>
                <c:pt idx="1328">
                  <c:v>0.48230707196833</c:v>
                </c:pt>
                <c:pt idx="1329">
                  <c:v>0.48210707087063498</c:v>
                </c:pt>
                <c:pt idx="1330">
                  <c:v>0.48071888924161699</c:v>
                </c:pt>
                <c:pt idx="1331">
                  <c:v>0.48050316239875301</c:v>
                </c:pt>
                <c:pt idx="1332">
                  <c:v>0.48037752047537302</c:v>
                </c:pt>
                <c:pt idx="1333">
                  <c:v>0.48034000062277099</c:v>
                </c:pt>
                <c:pt idx="1334">
                  <c:v>0.47899801449151003</c:v>
                </c:pt>
                <c:pt idx="1335">
                  <c:v>0.47875004309617702</c:v>
                </c:pt>
                <c:pt idx="1336">
                  <c:v>0.47864556471858499</c:v>
                </c:pt>
                <c:pt idx="1337">
                  <c:v>0.47852474778065301</c:v>
                </c:pt>
                <c:pt idx="1338">
                  <c:v>0.47842241883102898</c:v>
                </c:pt>
                <c:pt idx="1339">
                  <c:v>0.478395115567264</c:v>
                </c:pt>
                <c:pt idx="1340">
                  <c:v>0.47830062160374698</c:v>
                </c:pt>
                <c:pt idx="1341">
                  <c:v>0.47819485782941801</c:v>
                </c:pt>
                <c:pt idx="1342">
                  <c:v>0.47815465622225201</c:v>
                </c:pt>
                <c:pt idx="1343">
                  <c:v>0.47807958635452402</c:v>
                </c:pt>
                <c:pt idx="1344">
                  <c:v>0.47776393727320898</c:v>
                </c:pt>
                <c:pt idx="1345">
                  <c:v>0.477578467971295</c:v>
                </c:pt>
                <c:pt idx="1346">
                  <c:v>0.47757130465643299</c:v>
                </c:pt>
                <c:pt idx="1347">
                  <c:v>0.47711700036596999</c:v>
                </c:pt>
                <c:pt idx="1348">
                  <c:v>0.47699541297856601</c:v>
                </c:pt>
                <c:pt idx="1349">
                  <c:v>0.47598217655110098</c:v>
                </c:pt>
                <c:pt idx="1350">
                  <c:v>0.475957532471256</c:v>
                </c:pt>
                <c:pt idx="1351">
                  <c:v>0.47594939665506902</c:v>
                </c:pt>
                <c:pt idx="1352">
                  <c:v>0.47586251090286302</c:v>
                </c:pt>
                <c:pt idx="1353">
                  <c:v>0.47570674576079602</c:v>
                </c:pt>
                <c:pt idx="1354">
                  <c:v>0.47561549897209399</c:v>
                </c:pt>
                <c:pt idx="1355">
                  <c:v>0.47498051921122197</c:v>
                </c:pt>
                <c:pt idx="1356">
                  <c:v>0.47493209260813102</c:v>
                </c:pt>
                <c:pt idx="1357">
                  <c:v>0.47491525853003103</c:v>
                </c:pt>
                <c:pt idx="1358">
                  <c:v>0.47486904926991502</c:v>
                </c:pt>
                <c:pt idx="1359">
                  <c:v>0.47468538479370598</c:v>
                </c:pt>
                <c:pt idx="1360">
                  <c:v>0.47449400308404999</c:v>
                </c:pt>
                <c:pt idx="1361">
                  <c:v>0.47443495931490298</c:v>
                </c:pt>
                <c:pt idx="1362">
                  <c:v>0.47422471771518898</c:v>
                </c:pt>
                <c:pt idx="1363">
                  <c:v>0.47418467307961898</c:v>
                </c:pt>
                <c:pt idx="1364">
                  <c:v>0.47406149868599701</c:v>
                </c:pt>
                <c:pt idx="1365">
                  <c:v>0.47390765308875898</c:v>
                </c:pt>
                <c:pt idx="1366">
                  <c:v>0.47387954338605498</c:v>
                </c:pt>
                <c:pt idx="1367">
                  <c:v>0.47384980410430999</c:v>
                </c:pt>
                <c:pt idx="1368">
                  <c:v>0.47375137825707597</c:v>
                </c:pt>
                <c:pt idx="1369">
                  <c:v>0.473554674393805</c:v>
                </c:pt>
                <c:pt idx="1370">
                  <c:v>0.47312898636934803</c:v>
                </c:pt>
                <c:pt idx="1371">
                  <c:v>0.47280169252544002</c:v>
                </c:pt>
                <c:pt idx="1372">
                  <c:v>0.47251147838697699</c:v>
                </c:pt>
                <c:pt idx="1373">
                  <c:v>0.47214774915302499</c:v>
                </c:pt>
                <c:pt idx="1374">
                  <c:v>0.472064065059428</c:v>
                </c:pt>
                <c:pt idx="1375">
                  <c:v>0.47167829741078898</c:v>
                </c:pt>
                <c:pt idx="1376">
                  <c:v>0.47133119889493102</c:v>
                </c:pt>
                <c:pt idx="1377">
                  <c:v>0.47113290027548199</c:v>
                </c:pt>
                <c:pt idx="1378">
                  <c:v>0.470435420351491</c:v>
                </c:pt>
                <c:pt idx="1379">
                  <c:v>0.47030532318304102</c:v>
                </c:pt>
                <c:pt idx="1380">
                  <c:v>0.47016815532421702</c:v>
                </c:pt>
                <c:pt idx="1381">
                  <c:v>0.47009812293568998</c:v>
                </c:pt>
                <c:pt idx="1382">
                  <c:v>0.46950446958772801</c:v>
                </c:pt>
                <c:pt idx="1383">
                  <c:v>0.469449080193378</c:v>
                </c:pt>
                <c:pt idx="1384">
                  <c:v>0.46918301105176302</c:v>
                </c:pt>
                <c:pt idx="1385">
                  <c:v>0.46913842336245398</c:v>
                </c:pt>
                <c:pt idx="1386">
                  <c:v>0.468968386760375</c:v>
                </c:pt>
                <c:pt idx="1387">
                  <c:v>0.46849243633225401</c:v>
                </c:pt>
                <c:pt idx="1388">
                  <c:v>0.46825104473179702</c:v>
                </c:pt>
                <c:pt idx="1389">
                  <c:v>0.468168568269547</c:v>
                </c:pt>
                <c:pt idx="1390">
                  <c:v>0.466835042838392</c:v>
                </c:pt>
                <c:pt idx="1391">
                  <c:v>0.46682796114737801</c:v>
                </c:pt>
                <c:pt idx="1392">
                  <c:v>0.46681069966816402</c:v>
                </c:pt>
                <c:pt idx="1393">
                  <c:v>0.46615599911972</c:v>
                </c:pt>
                <c:pt idx="1394">
                  <c:v>0.46531775872631698</c:v>
                </c:pt>
                <c:pt idx="1395">
                  <c:v>0.46531013104136298</c:v>
                </c:pt>
                <c:pt idx="1396">
                  <c:v>0.46530034929895697</c:v>
                </c:pt>
                <c:pt idx="1397">
                  <c:v>0.46491147587786902</c:v>
                </c:pt>
                <c:pt idx="1398">
                  <c:v>0.46455260081372401</c:v>
                </c:pt>
                <c:pt idx="1399">
                  <c:v>0.464042104107947</c:v>
                </c:pt>
                <c:pt idx="1400">
                  <c:v>0.463997224484342</c:v>
                </c:pt>
                <c:pt idx="1401">
                  <c:v>0.46367701357427099</c:v>
                </c:pt>
                <c:pt idx="1402">
                  <c:v>0.46295659917389298</c:v>
                </c:pt>
                <c:pt idx="1403">
                  <c:v>0.462414992370066</c:v>
                </c:pt>
                <c:pt idx="1404">
                  <c:v>0.46216276282756302</c:v>
                </c:pt>
                <c:pt idx="1405">
                  <c:v>0.46216116885889902</c:v>
                </c:pt>
                <c:pt idx="1406">
                  <c:v>0.46204609086600001</c:v>
                </c:pt>
                <c:pt idx="1407">
                  <c:v>0.46200699619229002</c:v>
                </c:pt>
                <c:pt idx="1408">
                  <c:v>0.46192965209723302</c:v>
                </c:pt>
                <c:pt idx="1409">
                  <c:v>0.46188004024660001</c:v>
                </c:pt>
                <c:pt idx="1410">
                  <c:v>0.46107514342224198</c:v>
                </c:pt>
                <c:pt idx="1411">
                  <c:v>0.46097038554085001</c:v>
                </c:pt>
                <c:pt idx="1412">
                  <c:v>0.46014625511153101</c:v>
                </c:pt>
                <c:pt idx="1413">
                  <c:v>0.460113747893443</c:v>
                </c:pt>
                <c:pt idx="1414">
                  <c:v>0.45966219211067499</c:v>
                </c:pt>
                <c:pt idx="1415">
                  <c:v>0.459039258309835</c:v>
                </c:pt>
                <c:pt idx="1416">
                  <c:v>0.458313944723722</c:v>
                </c:pt>
                <c:pt idx="1417">
                  <c:v>0.45787483072452001</c:v>
                </c:pt>
                <c:pt idx="1418">
                  <c:v>0.45785619489513002</c:v>
                </c:pt>
                <c:pt idx="1419">
                  <c:v>0.45760661673163799</c:v>
                </c:pt>
                <c:pt idx="1420">
                  <c:v>0.45734554059729199</c:v>
                </c:pt>
                <c:pt idx="1421">
                  <c:v>0.45699097892901402</c:v>
                </c:pt>
                <c:pt idx="1422">
                  <c:v>0.45697644886479</c:v>
                </c:pt>
                <c:pt idx="1423">
                  <c:v>0.45658399005726102</c:v>
                </c:pt>
                <c:pt idx="1424">
                  <c:v>0.45592890362113297</c:v>
                </c:pt>
                <c:pt idx="1425">
                  <c:v>0.45579616827505998</c:v>
                </c:pt>
                <c:pt idx="1426">
                  <c:v>0.455709184701725</c:v>
                </c:pt>
                <c:pt idx="1427">
                  <c:v>0.45569021397433701</c:v>
                </c:pt>
                <c:pt idx="1428">
                  <c:v>0.45553304201232497</c:v>
                </c:pt>
                <c:pt idx="1429">
                  <c:v>0.45510237529077502</c:v>
                </c:pt>
                <c:pt idx="1430">
                  <c:v>0.45488724162801197</c:v>
                </c:pt>
                <c:pt idx="1431">
                  <c:v>0.45409113784188898</c:v>
                </c:pt>
                <c:pt idx="1432">
                  <c:v>0.45387027743997099</c:v>
                </c:pt>
                <c:pt idx="1433">
                  <c:v>0.45384193349508101</c:v>
                </c:pt>
                <c:pt idx="1434">
                  <c:v>0.45377768870569202</c:v>
                </c:pt>
                <c:pt idx="1435">
                  <c:v>0.45377452186554701</c:v>
                </c:pt>
                <c:pt idx="1436">
                  <c:v>0.45300605837729602</c:v>
                </c:pt>
                <c:pt idx="1437">
                  <c:v>0.45219008057652599</c:v>
                </c:pt>
                <c:pt idx="1438">
                  <c:v>0.45205063511393001</c:v>
                </c:pt>
                <c:pt idx="1439">
                  <c:v>0.451909377807718</c:v>
                </c:pt>
                <c:pt idx="1440">
                  <c:v>0.451671672711002</c:v>
                </c:pt>
                <c:pt idx="1441">
                  <c:v>0.45079791853968099</c:v>
                </c:pt>
                <c:pt idx="1442">
                  <c:v>0.45055404449171699</c:v>
                </c:pt>
                <c:pt idx="1443">
                  <c:v>0.45053832512021003</c:v>
                </c:pt>
                <c:pt idx="1444">
                  <c:v>0.45027407638691502</c:v>
                </c:pt>
                <c:pt idx="1445">
                  <c:v>0.44983780065037399</c:v>
                </c:pt>
                <c:pt idx="1446">
                  <c:v>0.44966203936383398</c:v>
                </c:pt>
                <c:pt idx="1447">
                  <c:v>0.44867596073330801</c:v>
                </c:pt>
                <c:pt idx="1448">
                  <c:v>0.44792851186226001</c:v>
                </c:pt>
                <c:pt idx="1449">
                  <c:v>0.44789263080688702</c:v>
                </c:pt>
                <c:pt idx="1450">
                  <c:v>0.44755140865270698</c:v>
                </c:pt>
                <c:pt idx="1451">
                  <c:v>0.44702906572350498</c:v>
                </c:pt>
                <c:pt idx="1452">
                  <c:v>0.44666022592196902</c:v>
                </c:pt>
                <c:pt idx="1453">
                  <c:v>0.44633994614943601</c:v>
                </c:pt>
                <c:pt idx="1454">
                  <c:v>0.44595769461788998</c:v>
                </c:pt>
                <c:pt idx="1455">
                  <c:v>0.44572259136612602</c:v>
                </c:pt>
                <c:pt idx="1456">
                  <c:v>0.44515271335117401</c:v>
                </c:pt>
                <c:pt idx="1457">
                  <c:v>0.44509263793794401</c:v>
                </c:pt>
                <c:pt idx="1458">
                  <c:v>0.44485076254686101</c:v>
                </c:pt>
                <c:pt idx="1459">
                  <c:v>0.444377646247547</c:v>
                </c:pt>
                <c:pt idx="1460">
                  <c:v>0.44399248004654701</c:v>
                </c:pt>
                <c:pt idx="1461">
                  <c:v>0.443765912084504</c:v>
                </c:pt>
                <c:pt idx="1462">
                  <c:v>0.44373309482698398</c:v>
                </c:pt>
                <c:pt idx="1463">
                  <c:v>0.44371858729776598</c:v>
                </c:pt>
                <c:pt idx="1464">
                  <c:v>0.44358735799613003</c:v>
                </c:pt>
                <c:pt idx="1465">
                  <c:v>0.44354859052614898</c:v>
                </c:pt>
                <c:pt idx="1466">
                  <c:v>0.44345497086919</c:v>
                </c:pt>
                <c:pt idx="1467">
                  <c:v>0.44340877906350101</c:v>
                </c:pt>
                <c:pt idx="1468">
                  <c:v>0.44339518288844698</c:v>
                </c:pt>
                <c:pt idx="1469">
                  <c:v>0.44298534338027201</c:v>
                </c:pt>
                <c:pt idx="1470">
                  <c:v>0.44238896086995999</c:v>
                </c:pt>
                <c:pt idx="1471">
                  <c:v>0.442181714659794</c:v>
                </c:pt>
                <c:pt idx="1472">
                  <c:v>0.441754658899285</c:v>
                </c:pt>
                <c:pt idx="1473">
                  <c:v>0.44164191198285702</c:v>
                </c:pt>
                <c:pt idx="1474">
                  <c:v>0.44158720819011799</c:v>
                </c:pt>
                <c:pt idx="1475">
                  <c:v>0.44154293303471698</c:v>
                </c:pt>
                <c:pt idx="1476">
                  <c:v>0.441260420577688</c:v>
                </c:pt>
                <c:pt idx="1477">
                  <c:v>0.44107867522198602</c:v>
                </c:pt>
                <c:pt idx="1478">
                  <c:v>0.44092832886231997</c:v>
                </c:pt>
                <c:pt idx="1479">
                  <c:v>0.44049099813146803</c:v>
                </c:pt>
                <c:pt idx="1480">
                  <c:v>0.44041032517102902</c:v>
                </c:pt>
                <c:pt idx="1481">
                  <c:v>0.440184418364299</c:v>
                </c:pt>
                <c:pt idx="1482">
                  <c:v>0.43993821434732699</c:v>
                </c:pt>
                <c:pt idx="1483">
                  <c:v>0.43992778686406803</c:v>
                </c:pt>
                <c:pt idx="1484">
                  <c:v>0.43976519392689101</c:v>
                </c:pt>
                <c:pt idx="1485">
                  <c:v>0.43904098096699101</c:v>
                </c:pt>
                <c:pt idx="1486">
                  <c:v>0.43827033162066797</c:v>
                </c:pt>
                <c:pt idx="1487">
                  <c:v>0.43808380704634697</c:v>
                </c:pt>
                <c:pt idx="1488">
                  <c:v>0.438025885536384</c:v>
                </c:pt>
                <c:pt idx="1489">
                  <c:v>0.43799067488607002</c:v>
                </c:pt>
                <c:pt idx="1490">
                  <c:v>0.43742680905761699</c:v>
                </c:pt>
                <c:pt idx="1491">
                  <c:v>0.43736294935610398</c:v>
                </c:pt>
                <c:pt idx="1492">
                  <c:v>0.43727220974893999</c:v>
                </c:pt>
                <c:pt idx="1493">
                  <c:v>0.43706436046224001</c:v>
                </c:pt>
                <c:pt idx="1494">
                  <c:v>0.43677245187684899</c:v>
                </c:pt>
                <c:pt idx="1495">
                  <c:v>0.43674589015644499</c:v>
                </c:pt>
                <c:pt idx="1496">
                  <c:v>0.43671321262213397</c:v>
                </c:pt>
                <c:pt idx="1497">
                  <c:v>0.43658806197343702</c:v>
                </c:pt>
                <c:pt idx="1498">
                  <c:v>0.43655106702157198</c:v>
                </c:pt>
                <c:pt idx="1499">
                  <c:v>0.43650292718140299</c:v>
                </c:pt>
                <c:pt idx="1500">
                  <c:v>0.43595951960412399</c:v>
                </c:pt>
                <c:pt idx="1501">
                  <c:v>0.43539215499179401</c:v>
                </c:pt>
                <c:pt idx="1502">
                  <c:v>0.43519173916293402</c:v>
                </c:pt>
                <c:pt idx="1503">
                  <c:v>0.43384546224958798</c:v>
                </c:pt>
                <c:pt idx="1504">
                  <c:v>0.43382844854738301</c:v>
                </c:pt>
                <c:pt idx="1505">
                  <c:v>0.43381915305218499</c:v>
                </c:pt>
                <c:pt idx="1506">
                  <c:v>0.43374569276734298</c:v>
                </c:pt>
                <c:pt idx="1507">
                  <c:v>0.43342117469750202</c:v>
                </c:pt>
                <c:pt idx="1508">
                  <c:v>0.43296933498525098</c:v>
                </c:pt>
                <c:pt idx="1509">
                  <c:v>0.43195803560768697</c:v>
                </c:pt>
                <c:pt idx="1510">
                  <c:v>0.43192495044066398</c:v>
                </c:pt>
                <c:pt idx="1511">
                  <c:v>0.43191172444404002</c:v>
                </c:pt>
                <c:pt idx="1512">
                  <c:v>0.43188349819077498</c:v>
                </c:pt>
                <c:pt idx="1513">
                  <c:v>0.43172242791589299</c:v>
                </c:pt>
                <c:pt idx="1514">
                  <c:v>0.431516963064004</c:v>
                </c:pt>
                <c:pt idx="1515">
                  <c:v>0.43110887455035801</c:v>
                </c:pt>
                <c:pt idx="1516">
                  <c:v>0.43085332161419299</c:v>
                </c:pt>
                <c:pt idx="1517">
                  <c:v>0.430734881763922</c:v>
                </c:pt>
                <c:pt idx="1518">
                  <c:v>0.43068174721944902</c:v>
                </c:pt>
                <c:pt idx="1519">
                  <c:v>0.43061605527226499</c:v>
                </c:pt>
                <c:pt idx="1520">
                  <c:v>0.42998044174892502</c:v>
                </c:pt>
                <c:pt idx="1521">
                  <c:v>0.42945354374046302</c:v>
                </c:pt>
                <c:pt idx="1522">
                  <c:v>0.42868259408956699</c:v>
                </c:pt>
                <c:pt idx="1523">
                  <c:v>0.42856318191220999</c:v>
                </c:pt>
                <c:pt idx="1524">
                  <c:v>0.42854628800470901</c:v>
                </c:pt>
                <c:pt idx="1525">
                  <c:v>0.428375542623113</c:v>
                </c:pt>
                <c:pt idx="1526">
                  <c:v>0.42835797357118499</c:v>
                </c:pt>
                <c:pt idx="1527">
                  <c:v>0.42832847135916602</c:v>
                </c:pt>
                <c:pt idx="1528">
                  <c:v>0.42789203918662999</c:v>
                </c:pt>
                <c:pt idx="1529">
                  <c:v>0.42770485856975898</c:v>
                </c:pt>
                <c:pt idx="1530">
                  <c:v>0.427685026698707</c:v>
                </c:pt>
                <c:pt idx="1531">
                  <c:v>0.42760780284575201</c:v>
                </c:pt>
                <c:pt idx="1532">
                  <c:v>0.427092621030844</c:v>
                </c:pt>
                <c:pt idx="1533">
                  <c:v>0.42692432351918802</c:v>
                </c:pt>
                <c:pt idx="1534">
                  <c:v>0.426874582461441</c:v>
                </c:pt>
                <c:pt idx="1535">
                  <c:v>0.42665561591212198</c:v>
                </c:pt>
                <c:pt idx="1536">
                  <c:v>0.42618843566042097</c:v>
                </c:pt>
                <c:pt idx="1537">
                  <c:v>0.42611618572953602</c:v>
                </c:pt>
                <c:pt idx="1538">
                  <c:v>0.42587898418507197</c:v>
                </c:pt>
                <c:pt idx="1539">
                  <c:v>0.42585215447272501</c:v>
                </c:pt>
                <c:pt idx="1540">
                  <c:v>0.42575459500768398</c:v>
                </c:pt>
                <c:pt idx="1541">
                  <c:v>0.42549729084514099</c:v>
                </c:pt>
                <c:pt idx="1542">
                  <c:v>0.42509445027415599</c:v>
                </c:pt>
                <c:pt idx="1543">
                  <c:v>0.42500960760221701</c:v>
                </c:pt>
                <c:pt idx="1544">
                  <c:v>0.42408970894994702</c:v>
                </c:pt>
                <c:pt idx="1545">
                  <c:v>0.42386249627047901</c:v>
                </c:pt>
                <c:pt idx="1546">
                  <c:v>0.42356553151943899</c:v>
                </c:pt>
                <c:pt idx="1547">
                  <c:v>0.42346529514886599</c:v>
                </c:pt>
                <c:pt idx="1548">
                  <c:v>0.423454674639276</c:v>
                </c:pt>
                <c:pt idx="1549">
                  <c:v>0.42291286137240502</c:v>
                </c:pt>
                <c:pt idx="1550">
                  <c:v>0.42280909907471398</c:v>
                </c:pt>
                <c:pt idx="1551">
                  <c:v>0.42264173120460602</c:v>
                </c:pt>
                <c:pt idx="1552">
                  <c:v>0.42259028612080402</c:v>
                </c:pt>
                <c:pt idx="1553">
                  <c:v>0.42221905600549298</c:v>
                </c:pt>
                <c:pt idx="1554">
                  <c:v>0.42216499999814699</c:v>
                </c:pt>
                <c:pt idx="1555">
                  <c:v>0.421690683155865</c:v>
                </c:pt>
                <c:pt idx="1556">
                  <c:v>0.42142967503946899</c:v>
                </c:pt>
                <c:pt idx="1557">
                  <c:v>0.42073614904518702</c:v>
                </c:pt>
                <c:pt idx="1558">
                  <c:v>0.42073540335429099</c:v>
                </c:pt>
                <c:pt idx="1559">
                  <c:v>0.42035505346686203</c:v>
                </c:pt>
                <c:pt idx="1560">
                  <c:v>0.41997269308795698</c:v>
                </c:pt>
                <c:pt idx="1561">
                  <c:v>0.41952131443127499</c:v>
                </c:pt>
                <c:pt idx="1562">
                  <c:v>0.419393547706507</c:v>
                </c:pt>
                <c:pt idx="1563">
                  <c:v>0.419343065326715</c:v>
                </c:pt>
                <c:pt idx="1564">
                  <c:v>0.41855300137463702</c:v>
                </c:pt>
                <c:pt idx="1565">
                  <c:v>0.418026643509258</c:v>
                </c:pt>
                <c:pt idx="1566">
                  <c:v>0.41796428369899902</c:v>
                </c:pt>
                <c:pt idx="1567">
                  <c:v>0.41788577275952998</c:v>
                </c:pt>
                <c:pt idx="1568">
                  <c:v>0.41777019108101598</c:v>
                </c:pt>
                <c:pt idx="1569">
                  <c:v>0.41774072693170899</c:v>
                </c:pt>
                <c:pt idx="1570">
                  <c:v>0.41768510565247502</c:v>
                </c:pt>
                <c:pt idx="1571">
                  <c:v>0.41733143585902499</c:v>
                </c:pt>
                <c:pt idx="1572">
                  <c:v>0.41731584544855299</c:v>
                </c:pt>
                <c:pt idx="1573">
                  <c:v>0.41656761383486401</c:v>
                </c:pt>
                <c:pt idx="1574">
                  <c:v>0.41631021460781498</c:v>
                </c:pt>
                <c:pt idx="1575">
                  <c:v>0.41630488076372602</c:v>
                </c:pt>
                <c:pt idx="1576">
                  <c:v>0.41603821224700399</c:v>
                </c:pt>
                <c:pt idx="1577">
                  <c:v>0.41578172005278202</c:v>
                </c:pt>
                <c:pt idx="1578">
                  <c:v>0.41578107845432899</c:v>
                </c:pt>
                <c:pt idx="1579">
                  <c:v>0.41568898448528702</c:v>
                </c:pt>
                <c:pt idx="1580">
                  <c:v>0.41496986640628802</c:v>
                </c:pt>
                <c:pt idx="1581">
                  <c:v>0.41483559980636298</c:v>
                </c:pt>
                <c:pt idx="1582">
                  <c:v>0.41483376255291099</c:v>
                </c:pt>
                <c:pt idx="1583">
                  <c:v>0.41480302888527998</c:v>
                </c:pt>
                <c:pt idx="1584">
                  <c:v>0.41451174477548502</c:v>
                </c:pt>
                <c:pt idx="1585">
                  <c:v>0.41441555747582398</c:v>
                </c:pt>
                <c:pt idx="1586">
                  <c:v>0.41427664610397302</c:v>
                </c:pt>
                <c:pt idx="1587">
                  <c:v>0.41390938408836803</c:v>
                </c:pt>
                <c:pt idx="1588">
                  <c:v>0.41269579297546399</c:v>
                </c:pt>
                <c:pt idx="1589">
                  <c:v>0.41258843729077899</c:v>
                </c:pt>
                <c:pt idx="1590">
                  <c:v>0.41171472324476999</c:v>
                </c:pt>
                <c:pt idx="1591">
                  <c:v>0.41012035920517598</c:v>
                </c:pt>
                <c:pt idx="1592">
                  <c:v>0.40910603795589401</c:v>
                </c:pt>
                <c:pt idx="1593">
                  <c:v>0.40898099077336703</c:v>
                </c:pt>
                <c:pt idx="1594">
                  <c:v>0.40867911216366998</c:v>
                </c:pt>
                <c:pt idx="1595">
                  <c:v>0.40857631746131601</c:v>
                </c:pt>
                <c:pt idx="1596">
                  <c:v>0.40850758303726997</c:v>
                </c:pt>
                <c:pt idx="1597">
                  <c:v>0.40770413369298902</c:v>
                </c:pt>
                <c:pt idx="1598">
                  <c:v>0.40695886008061999</c:v>
                </c:pt>
                <c:pt idx="1599">
                  <c:v>0.40661326886938198</c:v>
                </c:pt>
                <c:pt idx="1600">
                  <c:v>0.40641630652657501</c:v>
                </c:pt>
                <c:pt idx="1601">
                  <c:v>0.40611427773805497</c:v>
                </c:pt>
                <c:pt idx="1602">
                  <c:v>0.40564875703048597</c:v>
                </c:pt>
                <c:pt idx="1603">
                  <c:v>0.40548949804526302</c:v>
                </c:pt>
                <c:pt idx="1604">
                  <c:v>0.40545020542062699</c:v>
                </c:pt>
                <c:pt idx="1605">
                  <c:v>0.40524517546358702</c:v>
                </c:pt>
                <c:pt idx="1606">
                  <c:v>0.404779014248425</c:v>
                </c:pt>
                <c:pt idx="1607">
                  <c:v>0.404661923790605</c:v>
                </c:pt>
                <c:pt idx="1608">
                  <c:v>0.40430050430887998</c:v>
                </c:pt>
                <c:pt idx="1609">
                  <c:v>0.40383428834489599</c:v>
                </c:pt>
                <c:pt idx="1610">
                  <c:v>0.40375066474704902</c:v>
                </c:pt>
                <c:pt idx="1611">
                  <c:v>0.40360027178457902</c:v>
                </c:pt>
                <c:pt idx="1612">
                  <c:v>0.40333762818129298</c:v>
                </c:pt>
                <c:pt idx="1613">
                  <c:v>0.40263943075573799</c:v>
                </c:pt>
                <c:pt idx="1614">
                  <c:v>0.40258769647518</c:v>
                </c:pt>
                <c:pt idx="1615">
                  <c:v>0.402239028710067</c:v>
                </c:pt>
                <c:pt idx="1616">
                  <c:v>0.40212215016452701</c:v>
                </c:pt>
                <c:pt idx="1617">
                  <c:v>0.402047568572792</c:v>
                </c:pt>
                <c:pt idx="1618">
                  <c:v>0.40190688328889601</c:v>
                </c:pt>
                <c:pt idx="1619">
                  <c:v>0.401833359462553</c:v>
                </c:pt>
                <c:pt idx="1620">
                  <c:v>0.40148856603945499</c:v>
                </c:pt>
                <c:pt idx="1621">
                  <c:v>0.40147026047414702</c:v>
                </c:pt>
                <c:pt idx="1622">
                  <c:v>0.40127921360683599</c:v>
                </c:pt>
                <c:pt idx="1623">
                  <c:v>0.40116212678830498</c:v>
                </c:pt>
                <c:pt idx="1624">
                  <c:v>0.40072853312026402</c:v>
                </c:pt>
                <c:pt idx="1625">
                  <c:v>0.400634201359933</c:v>
                </c:pt>
                <c:pt idx="1626">
                  <c:v>0.40035287524353602</c:v>
                </c:pt>
                <c:pt idx="1627">
                  <c:v>0.40030493451342403</c:v>
                </c:pt>
                <c:pt idx="1628">
                  <c:v>0.400033154121335</c:v>
                </c:pt>
                <c:pt idx="1629">
                  <c:v>0.39936924244286798</c:v>
                </c:pt>
                <c:pt idx="1630">
                  <c:v>0.39932898215835699</c:v>
                </c:pt>
                <c:pt idx="1631">
                  <c:v>0.39927498837650699</c:v>
                </c:pt>
                <c:pt idx="1632">
                  <c:v>0.39910038659255997</c:v>
                </c:pt>
                <c:pt idx="1633">
                  <c:v>0.39908896696965102</c:v>
                </c:pt>
                <c:pt idx="1634">
                  <c:v>0.39873820866034199</c:v>
                </c:pt>
                <c:pt idx="1635">
                  <c:v>0.39850201705587901</c:v>
                </c:pt>
                <c:pt idx="1636">
                  <c:v>0.39826418491912402</c:v>
                </c:pt>
                <c:pt idx="1637">
                  <c:v>0.39822287049912197</c:v>
                </c:pt>
                <c:pt idx="1638">
                  <c:v>0.3981778861609</c:v>
                </c:pt>
                <c:pt idx="1639">
                  <c:v>0.39789988097175399</c:v>
                </c:pt>
                <c:pt idx="1640">
                  <c:v>0.397888738377635</c:v>
                </c:pt>
                <c:pt idx="1641">
                  <c:v>0.39751653926103198</c:v>
                </c:pt>
                <c:pt idx="1642">
                  <c:v>0.39728574171335501</c:v>
                </c:pt>
                <c:pt idx="1643">
                  <c:v>0.39715156430431497</c:v>
                </c:pt>
                <c:pt idx="1644">
                  <c:v>0.39697090059861401</c:v>
                </c:pt>
                <c:pt idx="1645">
                  <c:v>0.39688646449197401</c:v>
                </c:pt>
                <c:pt idx="1646">
                  <c:v>0.39674728880616</c:v>
                </c:pt>
                <c:pt idx="1647">
                  <c:v>0.39648937976911303</c:v>
                </c:pt>
                <c:pt idx="1648">
                  <c:v>0.39640762703020499</c:v>
                </c:pt>
                <c:pt idx="1649">
                  <c:v>0.39605866748399399</c:v>
                </c:pt>
                <c:pt idx="1650">
                  <c:v>0.39601782768458099</c:v>
                </c:pt>
                <c:pt idx="1651">
                  <c:v>0.395697472574707</c:v>
                </c:pt>
                <c:pt idx="1652">
                  <c:v>0.395271315335883</c:v>
                </c:pt>
                <c:pt idx="1653">
                  <c:v>0.39493661508475097</c:v>
                </c:pt>
                <c:pt idx="1654">
                  <c:v>0.39461208820031202</c:v>
                </c:pt>
                <c:pt idx="1655">
                  <c:v>0.39382834192565103</c:v>
                </c:pt>
                <c:pt idx="1656">
                  <c:v>0.39266441532640201</c:v>
                </c:pt>
                <c:pt idx="1657">
                  <c:v>0.39254756849274502</c:v>
                </c:pt>
                <c:pt idx="1658">
                  <c:v>0.39214640887376101</c:v>
                </c:pt>
                <c:pt idx="1659">
                  <c:v>0.39213195183546501</c:v>
                </c:pt>
                <c:pt idx="1660">
                  <c:v>0.39202032864146003</c:v>
                </c:pt>
                <c:pt idx="1661">
                  <c:v>0.39201225919065302</c:v>
                </c:pt>
                <c:pt idx="1662">
                  <c:v>0.39180497921542901</c:v>
                </c:pt>
                <c:pt idx="1663">
                  <c:v>0.39162755770653002</c:v>
                </c:pt>
                <c:pt idx="1664">
                  <c:v>0.39120987974601101</c:v>
                </c:pt>
                <c:pt idx="1665">
                  <c:v>0.39102375343518198</c:v>
                </c:pt>
                <c:pt idx="1666">
                  <c:v>0.39098433941531402</c:v>
                </c:pt>
                <c:pt idx="1667">
                  <c:v>0.39069623098873002</c:v>
                </c:pt>
                <c:pt idx="1668">
                  <c:v>0.39056808388039099</c:v>
                </c:pt>
                <c:pt idx="1669">
                  <c:v>0.38993955724138601</c:v>
                </c:pt>
                <c:pt idx="1670">
                  <c:v>0.38989499071009598</c:v>
                </c:pt>
                <c:pt idx="1671">
                  <c:v>0.38951084269633202</c:v>
                </c:pt>
                <c:pt idx="1672">
                  <c:v>0.38948926821484797</c:v>
                </c:pt>
                <c:pt idx="1673">
                  <c:v>0.389044432537967</c:v>
                </c:pt>
                <c:pt idx="1674">
                  <c:v>0.388610492587177</c:v>
                </c:pt>
                <c:pt idx="1675">
                  <c:v>0.38857633795293101</c:v>
                </c:pt>
                <c:pt idx="1676">
                  <c:v>0.38814124504021902</c:v>
                </c:pt>
                <c:pt idx="1677">
                  <c:v>0.38809719822760802</c:v>
                </c:pt>
                <c:pt idx="1678">
                  <c:v>0.38793330019057298</c:v>
                </c:pt>
                <c:pt idx="1679">
                  <c:v>0.38743383219468702</c:v>
                </c:pt>
                <c:pt idx="1680">
                  <c:v>0.38710904817001301</c:v>
                </c:pt>
                <c:pt idx="1681">
                  <c:v>0.38693913479080899</c:v>
                </c:pt>
                <c:pt idx="1682">
                  <c:v>0.38680881777791698</c:v>
                </c:pt>
                <c:pt idx="1683">
                  <c:v>0.38677646293316498</c:v>
                </c:pt>
                <c:pt idx="1684">
                  <c:v>0.38664492962420899</c:v>
                </c:pt>
                <c:pt idx="1685">
                  <c:v>0.386636998472282</c:v>
                </c:pt>
                <c:pt idx="1686">
                  <c:v>0.38644027265554898</c:v>
                </c:pt>
                <c:pt idx="1687">
                  <c:v>0.38554351747228999</c:v>
                </c:pt>
                <c:pt idx="1688">
                  <c:v>0.38553725540446498</c:v>
                </c:pt>
                <c:pt idx="1689">
                  <c:v>0.38508461944089101</c:v>
                </c:pt>
                <c:pt idx="1690">
                  <c:v>0.38466479132447901</c:v>
                </c:pt>
                <c:pt idx="1691">
                  <c:v>0.38412726702611399</c:v>
                </c:pt>
                <c:pt idx="1692">
                  <c:v>0.384083487171898</c:v>
                </c:pt>
                <c:pt idx="1693">
                  <c:v>0.38379715417049198</c:v>
                </c:pt>
                <c:pt idx="1694">
                  <c:v>0.38303876148532401</c:v>
                </c:pt>
                <c:pt idx="1695">
                  <c:v>0.38276539742731502</c:v>
                </c:pt>
                <c:pt idx="1696">
                  <c:v>0.38268334285578598</c:v>
                </c:pt>
                <c:pt idx="1697">
                  <c:v>0.38253110668489598</c:v>
                </c:pt>
                <c:pt idx="1698">
                  <c:v>0.38234115940260399</c:v>
                </c:pt>
                <c:pt idx="1699">
                  <c:v>0.38224680752904999</c:v>
                </c:pt>
                <c:pt idx="1700">
                  <c:v>0.38223093636635003</c:v>
                </c:pt>
                <c:pt idx="1701">
                  <c:v>0.38219898267804198</c:v>
                </c:pt>
                <c:pt idx="1702">
                  <c:v>0.38215779019934598</c:v>
                </c:pt>
                <c:pt idx="1703">
                  <c:v>0.38167065970818997</c:v>
                </c:pt>
                <c:pt idx="1704">
                  <c:v>0.38151957034464701</c:v>
                </c:pt>
                <c:pt idx="1705">
                  <c:v>0.38143519918986402</c:v>
                </c:pt>
                <c:pt idx="1706">
                  <c:v>0.381432234506696</c:v>
                </c:pt>
                <c:pt idx="1707">
                  <c:v>0.38135008487481098</c:v>
                </c:pt>
                <c:pt idx="1708">
                  <c:v>0.38120724474426698</c:v>
                </c:pt>
                <c:pt idx="1709">
                  <c:v>0.380844580988076</c:v>
                </c:pt>
                <c:pt idx="1710">
                  <c:v>0.38049540944900101</c:v>
                </c:pt>
                <c:pt idx="1711">
                  <c:v>0.38021162512388801</c:v>
                </c:pt>
                <c:pt idx="1712">
                  <c:v>0.380193756522614</c:v>
                </c:pt>
                <c:pt idx="1713">
                  <c:v>0.37989768060599299</c:v>
                </c:pt>
                <c:pt idx="1714">
                  <c:v>0.37965536540831002</c:v>
                </c:pt>
                <c:pt idx="1715">
                  <c:v>0.37962856001557799</c:v>
                </c:pt>
                <c:pt idx="1716">
                  <c:v>0.37891538526864899</c:v>
                </c:pt>
                <c:pt idx="1717">
                  <c:v>0.37890687434319398</c:v>
                </c:pt>
                <c:pt idx="1718">
                  <c:v>0.37885974408655398</c:v>
                </c:pt>
                <c:pt idx="1719">
                  <c:v>0.37731067457885398</c:v>
                </c:pt>
                <c:pt idx="1720">
                  <c:v>0.37709277982096501</c:v>
                </c:pt>
                <c:pt idx="1721">
                  <c:v>0.37703995569406901</c:v>
                </c:pt>
                <c:pt idx="1722">
                  <c:v>0.37699809253892502</c:v>
                </c:pt>
                <c:pt idx="1723">
                  <c:v>0.37667731986487402</c:v>
                </c:pt>
                <c:pt idx="1724">
                  <c:v>0.37662507289600899</c:v>
                </c:pt>
                <c:pt idx="1725">
                  <c:v>0.37602087177666899</c:v>
                </c:pt>
                <c:pt idx="1726">
                  <c:v>0.37602033314301098</c:v>
                </c:pt>
                <c:pt idx="1727">
                  <c:v>0.37553703421853302</c:v>
                </c:pt>
                <c:pt idx="1728">
                  <c:v>0.37548897989545699</c:v>
                </c:pt>
                <c:pt idx="1729">
                  <c:v>0.37481522841397402</c:v>
                </c:pt>
                <c:pt idx="1730">
                  <c:v>0.37430821931390801</c:v>
                </c:pt>
                <c:pt idx="1731">
                  <c:v>0.37400228238438199</c:v>
                </c:pt>
                <c:pt idx="1732">
                  <c:v>0.37391546097852701</c:v>
                </c:pt>
                <c:pt idx="1733">
                  <c:v>0.37357525757059401</c:v>
                </c:pt>
                <c:pt idx="1734">
                  <c:v>0.373412995800468</c:v>
                </c:pt>
                <c:pt idx="1735">
                  <c:v>0.37312853678943197</c:v>
                </c:pt>
                <c:pt idx="1736">
                  <c:v>0.373055583779002</c:v>
                </c:pt>
                <c:pt idx="1737">
                  <c:v>0.37285143048255998</c:v>
                </c:pt>
                <c:pt idx="1738">
                  <c:v>0.37259925163836499</c:v>
                </c:pt>
                <c:pt idx="1739">
                  <c:v>0.37252825478722401</c:v>
                </c:pt>
                <c:pt idx="1740">
                  <c:v>0.37237642079959798</c:v>
                </c:pt>
                <c:pt idx="1741">
                  <c:v>0.37214308617886099</c:v>
                </c:pt>
                <c:pt idx="1742">
                  <c:v>0.37213562135939998</c:v>
                </c:pt>
                <c:pt idx="1743">
                  <c:v>0.37180896782530798</c:v>
                </c:pt>
                <c:pt idx="1744">
                  <c:v>0.37156666082018702</c:v>
                </c:pt>
                <c:pt idx="1745">
                  <c:v>0.37105087965590999</c:v>
                </c:pt>
                <c:pt idx="1746">
                  <c:v>0.37101287211401202</c:v>
                </c:pt>
                <c:pt idx="1747">
                  <c:v>0.370270133613813</c:v>
                </c:pt>
                <c:pt idx="1748">
                  <c:v>0.37025929439606597</c:v>
                </c:pt>
                <c:pt idx="1749">
                  <c:v>0.36970071058509602</c:v>
                </c:pt>
                <c:pt idx="1750">
                  <c:v>0.369042135878067</c:v>
                </c:pt>
                <c:pt idx="1751">
                  <c:v>0.36899466399283798</c:v>
                </c:pt>
                <c:pt idx="1752">
                  <c:v>0.36896900835533097</c:v>
                </c:pt>
                <c:pt idx="1753">
                  <c:v>0.36880910568514302</c:v>
                </c:pt>
                <c:pt idx="1754">
                  <c:v>0.36868984827517298</c:v>
                </c:pt>
                <c:pt idx="1755">
                  <c:v>0.36853639089727103</c:v>
                </c:pt>
                <c:pt idx="1756">
                  <c:v>0.36852102018001598</c:v>
                </c:pt>
                <c:pt idx="1757">
                  <c:v>0.36850012656678799</c:v>
                </c:pt>
                <c:pt idx="1758">
                  <c:v>0.36781062854174201</c:v>
                </c:pt>
                <c:pt idx="1759">
                  <c:v>0.367752172925911</c:v>
                </c:pt>
                <c:pt idx="1760">
                  <c:v>0.36757566262021502</c:v>
                </c:pt>
                <c:pt idx="1761">
                  <c:v>0.36756271964767601</c:v>
                </c:pt>
                <c:pt idx="1762">
                  <c:v>0.36735650579488</c:v>
                </c:pt>
                <c:pt idx="1763">
                  <c:v>0.367284748049233</c:v>
                </c:pt>
                <c:pt idx="1764">
                  <c:v>0.36721119199944002</c:v>
                </c:pt>
                <c:pt idx="1765">
                  <c:v>0.36709468153459301</c:v>
                </c:pt>
                <c:pt idx="1766">
                  <c:v>0.36687431643359097</c:v>
                </c:pt>
                <c:pt idx="1767">
                  <c:v>0.366841874129261</c:v>
                </c:pt>
                <c:pt idx="1768">
                  <c:v>0.366792786381198</c:v>
                </c:pt>
                <c:pt idx="1769">
                  <c:v>0.36576530286098702</c:v>
                </c:pt>
                <c:pt idx="1770">
                  <c:v>0.36551501165147798</c:v>
                </c:pt>
                <c:pt idx="1771">
                  <c:v>0.36537648088833602</c:v>
                </c:pt>
                <c:pt idx="1772">
                  <c:v>0.36509575374921699</c:v>
                </c:pt>
                <c:pt idx="1773">
                  <c:v>0.36489679251408902</c:v>
                </c:pt>
                <c:pt idx="1774">
                  <c:v>0.36486812924970602</c:v>
                </c:pt>
                <c:pt idx="1775">
                  <c:v>0.36425258349523598</c:v>
                </c:pt>
                <c:pt idx="1776">
                  <c:v>0.36407721719193198</c:v>
                </c:pt>
                <c:pt idx="1777">
                  <c:v>0.36367552686306198</c:v>
                </c:pt>
                <c:pt idx="1778">
                  <c:v>0.36319253501605397</c:v>
                </c:pt>
                <c:pt idx="1779">
                  <c:v>0.363142411530257</c:v>
                </c:pt>
                <c:pt idx="1780">
                  <c:v>0.36282393966133802</c:v>
                </c:pt>
                <c:pt idx="1781">
                  <c:v>0.36273956153476</c:v>
                </c:pt>
                <c:pt idx="1782">
                  <c:v>0.36236992311335797</c:v>
                </c:pt>
                <c:pt idx="1783">
                  <c:v>0.36231546690724797</c:v>
                </c:pt>
                <c:pt idx="1784">
                  <c:v>0.362312107933696</c:v>
                </c:pt>
                <c:pt idx="1785">
                  <c:v>0.36205040428622398</c:v>
                </c:pt>
                <c:pt idx="1786">
                  <c:v>0.36202850649652601</c:v>
                </c:pt>
                <c:pt idx="1787">
                  <c:v>0.36160417940968698</c:v>
                </c:pt>
                <c:pt idx="1788">
                  <c:v>0.36144988961947799</c:v>
                </c:pt>
                <c:pt idx="1789">
                  <c:v>0.361371556212567</c:v>
                </c:pt>
                <c:pt idx="1790">
                  <c:v>0.36132226384798699</c:v>
                </c:pt>
                <c:pt idx="1791">
                  <c:v>0.361125929891154</c:v>
                </c:pt>
                <c:pt idx="1792">
                  <c:v>0.36099620577238101</c:v>
                </c:pt>
                <c:pt idx="1793">
                  <c:v>0.36070594943983603</c:v>
                </c:pt>
                <c:pt idx="1794">
                  <c:v>0.36015250358870399</c:v>
                </c:pt>
                <c:pt idx="1795">
                  <c:v>0.359937552388369</c:v>
                </c:pt>
                <c:pt idx="1796">
                  <c:v>0.35985000438627501</c:v>
                </c:pt>
                <c:pt idx="1797">
                  <c:v>0.35915185895936502</c:v>
                </c:pt>
                <c:pt idx="1798">
                  <c:v>0.35829069780309603</c:v>
                </c:pt>
                <c:pt idx="1799">
                  <c:v>0.358056624157088</c:v>
                </c:pt>
                <c:pt idx="1800">
                  <c:v>0.35777303424404799</c:v>
                </c:pt>
                <c:pt idx="1801">
                  <c:v>0.35761954989066902</c:v>
                </c:pt>
                <c:pt idx="1802">
                  <c:v>0.35746012026947199</c:v>
                </c:pt>
                <c:pt idx="1803">
                  <c:v>0.35694284760439399</c:v>
                </c:pt>
                <c:pt idx="1804">
                  <c:v>0.35681720050388799</c:v>
                </c:pt>
                <c:pt idx="1805">
                  <c:v>0.35659672897403999</c:v>
                </c:pt>
                <c:pt idx="1806">
                  <c:v>0.35619256284982997</c:v>
                </c:pt>
                <c:pt idx="1807">
                  <c:v>0.35603982993291999</c:v>
                </c:pt>
                <c:pt idx="1808">
                  <c:v>0.35599174594206001</c:v>
                </c:pt>
                <c:pt idx="1809">
                  <c:v>0.35577309109781802</c:v>
                </c:pt>
                <c:pt idx="1810">
                  <c:v>0.35541356176706301</c:v>
                </c:pt>
                <c:pt idx="1811">
                  <c:v>0.35522903379787601</c:v>
                </c:pt>
                <c:pt idx="1812">
                  <c:v>0.35516519965522297</c:v>
                </c:pt>
                <c:pt idx="1813">
                  <c:v>0.35502246226010598</c:v>
                </c:pt>
                <c:pt idx="1814">
                  <c:v>0.354412761839</c:v>
                </c:pt>
                <c:pt idx="1815">
                  <c:v>0.35396071128326101</c:v>
                </c:pt>
                <c:pt idx="1816">
                  <c:v>0.35346028482659397</c:v>
                </c:pt>
                <c:pt idx="1817">
                  <c:v>0.35331937810985298</c:v>
                </c:pt>
                <c:pt idx="1818">
                  <c:v>0.35321299922647797</c:v>
                </c:pt>
                <c:pt idx="1819">
                  <c:v>0.353128292349352</c:v>
                </c:pt>
                <c:pt idx="1820">
                  <c:v>0.35308649134256398</c:v>
                </c:pt>
                <c:pt idx="1821">
                  <c:v>0.353036469787397</c:v>
                </c:pt>
                <c:pt idx="1822">
                  <c:v>0.35282180394735402</c:v>
                </c:pt>
                <c:pt idx="1823">
                  <c:v>0.352794438174937</c:v>
                </c:pt>
                <c:pt idx="1824">
                  <c:v>0.35277917918900897</c:v>
                </c:pt>
                <c:pt idx="1825">
                  <c:v>0.352661202823154</c:v>
                </c:pt>
                <c:pt idx="1826">
                  <c:v>0.352634467110025</c:v>
                </c:pt>
                <c:pt idx="1827">
                  <c:v>0.35255646834911802</c:v>
                </c:pt>
                <c:pt idx="1828">
                  <c:v>0.35240331600438901</c:v>
                </c:pt>
                <c:pt idx="1829">
                  <c:v>0.35209878740014799</c:v>
                </c:pt>
                <c:pt idx="1830">
                  <c:v>0.35183337237533602</c:v>
                </c:pt>
                <c:pt idx="1831">
                  <c:v>0.35175383317901099</c:v>
                </c:pt>
                <c:pt idx="1832">
                  <c:v>0.35169881917162299</c:v>
                </c:pt>
                <c:pt idx="1833">
                  <c:v>0.35164044069961697</c:v>
                </c:pt>
                <c:pt idx="1834">
                  <c:v>0.35156560755548899</c:v>
                </c:pt>
                <c:pt idx="1835">
                  <c:v>0.35089569102935902</c:v>
                </c:pt>
                <c:pt idx="1836">
                  <c:v>0.35049167946253501</c:v>
                </c:pt>
                <c:pt idx="1837">
                  <c:v>0.349995780632683</c:v>
                </c:pt>
                <c:pt idx="1838">
                  <c:v>0.34989014493181098</c:v>
                </c:pt>
                <c:pt idx="1839">
                  <c:v>0.34986701561281902</c:v>
                </c:pt>
                <c:pt idx="1840">
                  <c:v>0.34983177092491502</c:v>
                </c:pt>
                <c:pt idx="1841">
                  <c:v>0.34977913910228497</c:v>
                </c:pt>
                <c:pt idx="1842">
                  <c:v>0.34971459000766902</c:v>
                </c:pt>
                <c:pt idx="1843">
                  <c:v>0.34941925549900998</c:v>
                </c:pt>
                <c:pt idx="1844">
                  <c:v>0.349320597158013</c:v>
                </c:pt>
                <c:pt idx="1845">
                  <c:v>0.34907090481248998</c:v>
                </c:pt>
                <c:pt idx="1846">
                  <c:v>0.34890679626473198</c:v>
                </c:pt>
                <c:pt idx="1847">
                  <c:v>0.34878410470606702</c:v>
                </c:pt>
                <c:pt idx="1848">
                  <c:v>0.34874627337542502</c:v>
                </c:pt>
                <c:pt idx="1849">
                  <c:v>0.34861905483869698</c:v>
                </c:pt>
                <c:pt idx="1850">
                  <c:v>0.34843461678940402</c:v>
                </c:pt>
                <c:pt idx="1851">
                  <c:v>0.34801173696277199</c:v>
                </c:pt>
                <c:pt idx="1852">
                  <c:v>0.348011564875577</c:v>
                </c:pt>
                <c:pt idx="1853">
                  <c:v>0.34734156726232801</c:v>
                </c:pt>
                <c:pt idx="1854">
                  <c:v>0.34643018437572398</c:v>
                </c:pt>
                <c:pt idx="1855">
                  <c:v>0.34615832871339702</c:v>
                </c:pt>
                <c:pt idx="1856">
                  <c:v>0.34613699943030501</c:v>
                </c:pt>
                <c:pt idx="1857">
                  <c:v>0.34601128923832403</c:v>
                </c:pt>
                <c:pt idx="1858">
                  <c:v>0.345775200783283</c:v>
                </c:pt>
                <c:pt idx="1859">
                  <c:v>0.345424338155644</c:v>
                </c:pt>
                <c:pt idx="1860">
                  <c:v>0.34515925369419798</c:v>
                </c:pt>
                <c:pt idx="1861">
                  <c:v>0.34511502861038201</c:v>
                </c:pt>
                <c:pt idx="1862">
                  <c:v>0.34485879184137203</c:v>
                </c:pt>
                <c:pt idx="1863">
                  <c:v>0.34483620518694202</c:v>
                </c:pt>
                <c:pt idx="1864">
                  <c:v>0.344753944658307</c:v>
                </c:pt>
                <c:pt idx="1865">
                  <c:v>0.34423864636962997</c:v>
                </c:pt>
                <c:pt idx="1866">
                  <c:v>0.34421498305333298</c:v>
                </c:pt>
                <c:pt idx="1867">
                  <c:v>0.34416717479089698</c:v>
                </c:pt>
                <c:pt idx="1868">
                  <c:v>0.34416279831527902</c:v>
                </c:pt>
                <c:pt idx="1869">
                  <c:v>0.344147562828378</c:v>
                </c:pt>
                <c:pt idx="1870">
                  <c:v>0.34412339942262998</c:v>
                </c:pt>
                <c:pt idx="1871">
                  <c:v>0.34399670595574899</c:v>
                </c:pt>
                <c:pt idx="1872">
                  <c:v>0.34396723639778798</c:v>
                </c:pt>
                <c:pt idx="1873">
                  <c:v>0.34379972749811499</c:v>
                </c:pt>
                <c:pt idx="1874">
                  <c:v>0.34375963400679699</c:v>
                </c:pt>
                <c:pt idx="1875">
                  <c:v>0.34375408026783799</c:v>
                </c:pt>
                <c:pt idx="1876">
                  <c:v>0.34328368580996899</c:v>
                </c:pt>
                <c:pt idx="1877">
                  <c:v>0.343228506608663</c:v>
                </c:pt>
                <c:pt idx="1878">
                  <c:v>0.34311838124555299</c:v>
                </c:pt>
                <c:pt idx="1879">
                  <c:v>0.34289149179710199</c:v>
                </c:pt>
                <c:pt idx="1880">
                  <c:v>0.342831670519607</c:v>
                </c:pt>
                <c:pt idx="1881">
                  <c:v>0.34279179585499697</c:v>
                </c:pt>
                <c:pt idx="1882">
                  <c:v>0.342723061740141</c:v>
                </c:pt>
                <c:pt idx="1883">
                  <c:v>0.34260309259400601</c:v>
                </c:pt>
                <c:pt idx="1884">
                  <c:v>0.34247436993687902</c:v>
                </c:pt>
                <c:pt idx="1885">
                  <c:v>0.34149901582252901</c:v>
                </c:pt>
                <c:pt idx="1886">
                  <c:v>0.34130881572868699</c:v>
                </c:pt>
                <c:pt idx="1887">
                  <c:v>0.34102843488623802</c:v>
                </c:pt>
                <c:pt idx="1888">
                  <c:v>0.34102092680721202</c:v>
                </c:pt>
                <c:pt idx="1889">
                  <c:v>0.340861192124572</c:v>
                </c:pt>
                <c:pt idx="1890">
                  <c:v>0.34080298650876101</c:v>
                </c:pt>
                <c:pt idx="1891">
                  <c:v>0.34076219170842298</c:v>
                </c:pt>
                <c:pt idx="1892">
                  <c:v>0.34070273182927102</c:v>
                </c:pt>
                <c:pt idx="1893">
                  <c:v>0.34070208159330201</c:v>
                </c:pt>
                <c:pt idx="1894">
                  <c:v>0.340499432306554</c:v>
                </c:pt>
                <c:pt idx="1895">
                  <c:v>0.34004690076213301</c:v>
                </c:pt>
                <c:pt idx="1896">
                  <c:v>0.33987542603453602</c:v>
                </c:pt>
                <c:pt idx="1897">
                  <c:v>0.33952314991105298</c:v>
                </c:pt>
                <c:pt idx="1898">
                  <c:v>0.33942111050455198</c:v>
                </c:pt>
                <c:pt idx="1899">
                  <c:v>0.339298436569131</c:v>
                </c:pt>
                <c:pt idx="1900">
                  <c:v>0.33926264759744901</c:v>
                </c:pt>
                <c:pt idx="1901">
                  <c:v>0.33924417425771503</c:v>
                </c:pt>
                <c:pt idx="1902">
                  <c:v>0.33909805021957901</c:v>
                </c:pt>
                <c:pt idx="1903">
                  <c:v>0.33884869434055198</c:v>
                </c:pt>
                <c:pt idx="1904">
                  <c:v>0.33802175725754102</c:v>
                </c:pt>
                <c:pt idx="1905">
                  <c:v>0.33683686470316998</c:v>
                </c:pt>
                <c:pt idx="1906">
                  <c:v>0.33678602493941501</c:v>
                </c:pt>
                <c:pt idx="1907">
                  <c:v>0.336671554767207</c:v>
                </c:pt>
                <c:pt idx="1908">
                  <c:v>0.33650367098877398</c:v>
                </c:pt>
                <c:pt idx="1909">
                  <c:v>0.33622453603178898</c:v>
                </c:pt>
                <c:pt idx="1910">
                  <c:v>0.336182890047733</c:v>
                </c:pt>
                <c:pt idx="1911">
                  <c:v>0.33613711032565102</c:v>
                </c:pt>
                <c:pt idx="1912">
                  <c:v>0.336055110505109</c:v>
                </c:pt>
                <c:pt idx="1913">
                  <c:v>0.33563643272277</c:v>
                </c:pt>
                <c:pt idx="1914">
                  <c:v>0.33558487619930699</c:v>
                </c:pt>
                <c:pt idx="1915">
                  <c:v>0.33549387509525702</c:v>
                </c:pt>
                <c:pt idx="1916">
                  <c:v>0.335474570882069</c:v>
                </c:pt>
                <c:pt idx="1917">
                  <c:v>0.33469053864269699</c:v>
                </c:pt>
                <c:pt idx="1918">
                  <c:v>0.33463157986970699</c:v>
                </c:pt>
                <c:pt idx="1919">
                  <c:v>0.334518449835152</c:v>
                </c:pt>
                <c:pt idx="1920">
                  <c:v>0.334444802320297</c:v>
                </c:pt>
                <c:pt idx="1921">
                  <c:v>0.33429876622732402</c:v>
                </c:pt>
                <c:pt idx="1922">
                  <c:v>0.33420818271895403</c:v>
                </c:pt>
                <c:pt idx="1923">
                  <c:v>0.33420613499988899</c:v>
                </c:pt>
                <c:pt idx="1924">
                  <c:v>0.33419327457794801</c:v>
                </c:pt>
                <c:pt idx="1925">
                  <c:v>0.33391342265305501</c:v>
                </c:pt>
                <c:pt idx="1926">
                  <c:v>0.33372279975973901</c:v>
                </c:pt>
                <c:pt idx="1927">
                  <c:v>0.33356253099169098</c:v>
                </c:pt>
                <c:pt idx="1928">
                  <c:v>0.33313550101332901</c:v>
                </c:pt>
                <c:pt idx="1929">
                  <c:v>0.33294640521739299</c:v>
                </c:pt>
                <c:pt idx="1930">
                  <c:v>0.33247041304393998</c:v>
                </c:pt>
                <c:pt idx="1931">
                  <c:v>0.33228558379628997</c:v>
                </c:pt>
                <c:pt idx="1932">
                  <c:v>0.33207466338782399</c:v>
                </c:pt>
                <c:pt idx="1933">
                  <c:v>0.33201152276844498</c:v>
                </c:pt>
                <c:pt idx="1934">
                  <c:v>0.331794477094357</c:v>
                </c:pt>
                <c:pt idx="1935">
                  <c:v>0.33158765268998402</c:v>
                </c:pt>
                <c:pt idx="1936">
                  <c:v>0.33149751490642199</c:v>
                </c:pt>
                <c:pt idx="1937">
                  <c:v>0.33145509073141199</c:v>
                </c:pt>
                <c:pt idx="1938">
                  <c:v>0.33142056955263599</c:v>
                </c:pt>
                <c:pt idx="1939">
                  <c:v>0.33094981733860201</c:v>
                </c:pt>
                <c:pt idx="1940">
                  <c:v>0.33079275886590398</c:v>
                </c:pt>
                <c:pt idx="1941">
                  <c:v>0.33075748589538301</c:v>
                </c:pt>
                <c:pt idx="1942">
                  <c:v>0.33022256226070601</c:v>
                </c:pt>
                <c:pt idx="1943">
                  <c:v>0.32981033888711903</c:v>
                </c:pt>
                <c:pt idx="1944">
                  <c:v>0.32931711929432</c:v>
                </c:pt>
                <c:pt idx="1945">
                  <c:v>0.32924879709242999</c:v>
                </c:pt>
                <c:pt idx="1946">
                  <c:v>0.32899788995127</c:v>
                </c:pt>
                <c:pt idx="1947">
                  <c:v>0.328595825591386</c:v>
                </c:pt>
                <c:pt idx="1948">
                  <c:v>0.32823613457817702</c:v>
                </c:pt>
                <c:pt idx="1949">
                  <c:v>0.32818114173110702</c:v>
                </c:pt>
                <c:pt idx="1950">
                  <c:v>0.32805279772707902</c:v>
                </c:pt>
                <c:pt idx="1951">
                  <c:v>0.328016803577101</c:v>
                </c:pt>
                <c:pt idx="1952">
                  <c:v>0.32766825381651798</c:v>
                </c:pt>
                <c:pt idx="1953">
                  <c:v>0.327506858234695</c:v>
                </c:pt>
                <c:pt idx="1954">
                  <c:v>0.32742594994726998</c:v>
                </c:pt>
                <c:pt idx="1955">
                  <c:v>0.32739007506470302</c:v>
                </c:pt>
                <c:pt idx="1956">
                  <c:v>0.32720426300489602</c:v>
                </c:pt>
                <c:pt idx="1957">
                  <c:v>0.32716554970648498</c:v>
                </c:pt>
                <c:pt idx="1958">
                  <c:v>0.32686308784948198</c:v>
                </c:pt>
                <c:pt idx="1959">
                  <c:v>0.32644766355723698</c:v>
                </c:pt>
                <c:pt idx="1960">
                  <c:v>0.32634408428387801</c:v>
                </c:pt>
                <c:pt idx="1961">
                  <c:v>0.32609469441710498</c:v>
                </c:pt>
                <c:pt idx="1962">
                  <c:v>0.32605215529794801</c:v>
                </c:pt>
                <c:pt idx="1963">
                  <c:v>0.32590993453934602</c:v>
                </c:pt>
                <c:pt idx="1964">
                  <c:v>0.32585078410055601</c:v>
                </c:pt>
                <c:pt idx="1965">
                  <c:v>0.32575220868175098</c:v>
                </c:pt>
                <c:pt idx="1966">
                  <c:v>0.32563946406599598</c:v>
                </c:pt>
                <c:pt idx="1967">
                  <c:v>0.32552828841220999</c:v>
                </c:pt>
                <c:pt idx="1968">
                  <c:v>0.32544326270635798</c:v>
                </c:pt>
                <c:pt idx="1969">
                  <c:v>0.32543600918579102</c:v>
                </c:pt>
                <c:pt idx="1970">
                  <c:v>0.32540476119191702</c:v>
                </c:pt>
                <c:pt idx="1971">
                  <c:v>0.32539626062848998</c:v>
                </c:pt>
                <c:pt idx="1972">
                  <c:v>0.32506816911644598</c:v>
                </c:pt>
                <c:pt idx="1973">
                  <c:v>0.32488345781807199</c:v>
                </c:pt>
                <c:pt idx="1974">
                  <c:v>0.32481503157515801</c:v>
                </c:pt>
                <c:pt idx="1975">
                  <c:v>0.32440344334066401</c:v>
                </c:pt>
                <c:pt idx="1976">
                  <c:v>0.32421044266123</c:v>
                </c:pt>
                <c:pt idx="1977">
                  <c:v>0.32418344806231097</c:v>
                </c:pt>
                <c:pt idx="1978">
                  <c:v>0.324176770229193</c:v>
                </c:pt>
                <c:pt idx="1979">
                  <c:v>0.32381866512520902</c:v>
                </c:pt>
                <c:pt idx="1980">
                  <c:v>0.32380877848305401</c:v>
                </c:pt>
                <c:pt idx="1981">
                  <c:v>0.32366517299370101</c:v>
                </c:pt>
                <c:pt idx="1982">
                  <c:v>0.32366431986458299</c:v>
                </c:pt>
                <c:pt idx="1983">
                  <c:v>0.32364339646366602</c:v>
                </c:pt>
                <c:pt idx="1984">
                  <c:v>0.323507048820803</c:v>
                </c:pt>
                <c:pt idx="1985">
                  <c:v>0.32317562634278302</c:v>
                </c:pt>
                <c:pt idx="1986">
                  <c:v>0.32301144189762498</c:v>
                </c:pt>
                <c:pt idx="1987">
                  <c:v>0.32288433616689199</c:v>
                </c:pt>
                <c:pt idx="1988">
                  <c:v>0.32287378132119798</c:v>
                </c:pt>
                <c:pt idx="1989">
                  <c:v>0.322872310182301</c:v>
                </c:pt>
                <c:pt idx="1990">
                  <c:v>0.32280665780630102</c:v>
                </c:pt>
                <c:pt idx="1991">
                  <c:v>0.32271302718704897</c:v>
                </c:pt>
                <c:pt idx="1992">
                  <c:v>0.32263115420712102</c:v>
                </c:pt>
                <c:pt idx="1993">
                  <c:v>0.32261009057618201</c:v>
                </c:pt>
                <c:pt idx="1994">
                  <c:v>0.32251943675449202</c:v>
                </c:pt>
                <c:pt idx="1995">
                  <c:v>0.32211596583019603</c:v>
                </c:pt>
                <c:pt idx="1996">
                  <c:v>0.32193748281993501</c:v>
                </c:pt>
                <c:pt idx="1997">
                  <c:v>0.32163721963578401</c:v>
                </c:pt>
                <c:pt idx="1998">
                  <c:v>0.32162842880246001</c:v>
                </c:pt>
                <c:pt idx="1999">
                  <c:v>0.32120977602050599</c:v>
                </c:pt>
                <c:pt idx="2000">
                  <c:v>0.32116274010014301</c:v>
                </c:pt>
                <c:pt idx="2001">
                  <c:v>0.321003694083489</c:v>
                </c:pt>
                <c:pt idx="2002">
                  <c:v>0.32062002325235001</c:v>
                </c:pt>
                <c:pt idx="2003">
                  <c:v>0.32061719235422897</c:v>
                </c:pt>
                <c:pt idx="2004">
                  <c:v>0.32044337401654499</c:v>
                </c:pt>
                <c:pt idx="2005">
                  <c:v>0.32022688553890799</c:v>
                </c:pt>
                <c:pt idx="2006">
                  <c:v>0.32000528717822702</c:v>
                </c:pt>
                <c:pt idx="2007">
                  <c:v>0.31974979696371503</c:v>
                </c:pt>
                <c:pt idx="2008">
                  <c:v>0.31952679720250898</c:v>
                </c:pt>
                <c:pt idx="2009">
                  <c:v>0.319493781111095</c:v>
                </c:pt>
                <c:pt idx="2010">
                  <c:v>0.31936170867236602</c:v>
                </c:pt>
                <c:pt idx="2011">
                  <c:v>0.31933537557838099</c:v>
                </c:pt>
                <c:pt idx="2012">
                  <c:v>0.31921019083803498</c:v>
                </c:pt>
                <c:pt idx="2013">
                  <c:v>0.31890165777235002</c:v>
                </c:pt>
                <c:pt idx="2014">
                  <c:v>0.31880061833754703</c:v>
                </c:pt>
                <c:pt idx="2015">
                  <c:v>0.31858261876079302</c:v>
                </c:pt>
                <c:pt idx="2016">
                  <c:v>0.31821986499546701</c:v>
                </c:pt>
                <c:pt idx="2017">
                  <c:v>0.31777330831041101</c:v>
                </c:pt>
                <c:pt idx="2018">
                  <c:v>0.31767421612201602</c:v>
                </c:pt>
                <c:pt idx="2019">
                  <c:v>0.31746715799909803</c:v>
                </c:pt>
                <c:pt idx="2020">
                  <c:v>0.317422585516277</c:v>
                </c:pt>
                <c:pt idx="2021">
                  <c:v>0.31739865504901299</c:v>
                </c:pt>
                <c:pt idx="2022">
                  <c:v>0.31736471430756202</c:v>
                </c:pt>
                <c:pt idx="2023">
                  <c:v>0.31711449954394799</c:v>
                </c:pt>
                <c:pt idx="2024">
                  <c:v>0.31698536010071099</c:v>
                </c:pt>
                <c:pt idx="2025">
                  <c:v>0.31647409113061298</c:v>
                </c:pt>
                <c:pt idx="2026">
                  <c:v>0.31642317575101903</c:v>
                </c:pt>
                <c:pt idx="2027">
                  <c:v>0.31637878749712001</c:v>
                </c:pt>
                <c:pt idx="2028">
                  <c:v>0.31599743064591601</c:v>
                </c:pt>
                <c:pt idx="2029">
                  <c:v>0.31558476398827101</c:v>
                </c:pt>
                <c:pt idx="2030">
                  <c:v>0.31553389202940502</c:v>
                </c:pt>
                <c:pt idx="2031">
                  <c:v>0.31534688969968799</c:v>
                </c:pt>
                <c:pt idx="2032">
                  <c:v>0.31525111375019199</c:v>
                </c:pt>
                <c:pt idx="2033">
                  <c:v>0.31504630392953098</c:v>
                </c:pt>
                <c:pt idx="2034">
                  <c:v>0.31501069945219601</c:v>
                </c:pt>
                <c:pt idx="2035">
                  <c:v>0.31460218929042999</c:v>
                </c:pt>
                <c:pt idx="2036">
                  <c:v>0.31409001923949298</c:v>
                </c:pt>
                <c:pt idx="2037">
                  <c:v>0.31404264161849599</c:v>
                </c:pt>
                <c:pt idx="2038">
                  <c:v>0.31369497795804102</c:v>
                </c:pt>
                <c:pt idx="2039">
                  <c:v>0.31365104420306</c:v>
                </c:pt>
                <c:pt idx="2040">
                  <c:v>0.312933523223831</c:v>
                </c:pt>
                <c:pt idx="2041">
                  <c:v>0.31290231488109699</c:v>
                </c:pt>
                <c:pt idx="2042">
                  <c:v>0.312691385822436</c:v>
                </c:pt>
                <c:pt idx="2043">
                  <c:v>0.312606575904671</c:v>
                </c:pt>
                <c:pt idx="2044">
                  <c:v>0.31256847003678401</c:v>
                </c:pt>
                <c:pt idx="2045">
                  <c:v>0.312205578602958</c:v>
                </c:pt>
                <c:pt idx="2046">
                  <c:v>0.31172033976054803</c:v>
                </c:pt>
                <c:pt idx="2047">
                  <c:v>0.31170012869304198</c:v>
                </c:pt>
                <c:pt idx="2048">
                  <c:v>0.31161602992864501</c:v>
                </c:pt>
                <c:pt idx="2049">
                  <c:v>0.31140219494210902</c:v>
                </c:pt>
                <c:pt idx="2050">
                  <c:v>0.31067085415045098</c:v>
                </c:pt>
                <c:pt idx="2051">
                  <c:v>0.31041444305732402</c:v>
                </c:pt>
                <c:pt idx="2052">
                  <c:v>0.31041418138267202</c:v>
                </c:pt>
                <c:pt idx="2053">
                  <c:v>0.31025240147139999</c:v>
                </c:pt>
                <c:pt idx="2054">
                  <c:v>0.31003753785544502</c:v>
                </c:pt>
                <c:pt idx="2055">
                  <c:v>0.30989414526826498</c:v>
                </c:pt>
                <c:pt idx="2056">
                  <c:v>0.30988080204384899</c:v>
                </c:pt>
                <c:pt idx="2057">
                  <c:v>0.30920474183816199</c:v>
                </c:pt>
                <c:pt idx="2058">
                  <c:v>0.30917999163372001</c:v>
                </c:pt>
                <c:pt idx="2059">
                  <c:v>0.30892766474116301</c:v>
                </c:pt>
                <c:pt idx="2060">
                  <c:v>0.308816698018132</c:v>
                </c:pt>
                <c:pt idx="2061">
                  <c:v>0.30873825411919897</c:v>
                </c:pt>
                <c:pt idx="2062">
                  <c:v>0.30863779460416602</c:v>
                </c:pt>
                <c:pt idx="2063">
                  <c:v>0.30847477436745901</c:v>
                </c:pt>
                <c:pt idx="2064">
                  <c:v>0.30841466008789198</c:v>
                </c:pt>
                <c:pt idx="2065">
                  <c:v>0.30804671203549699</c:v>
                </c:pt>
                <c:pt idx="2066">
                  <c:v>0.30751638507775297</c:v>
                </c:pt>
                <c:pt idx="2067">
                  <c:v>0.30749762072973102</c:v>
                </c:pt>
                <c:pt idx="2068">
                  <c:v>0.307415890841646</c:v>
                </c:pt>
                <c:pt idx="2069">
                  <c:v>0.30732510278502101</c:v>
                </c:pt>
                <c:pt idx="2070">
                  <c:v>0.30722119005285597</c:v>
                </c:pt>
                <c:pt idx="2071">
                  <c:v>0.30704975336768803</c:v>
                </c:pt>
                <c:pt idx="2072">
                  <c:v>0.30635490018350497</c:v>
                </c:pt>
                <c:pt idx="2073">
                  <c:v>0.30617538406573402</c:v>
                </c:pt>
                <c:pt idx="2074">
                  <c:v>0.30586915649929802</c:v>
                </c:pt>
                <c:pt idx="2075">
                  <c:v>0.30582031182469399</c:v>
                </c:pt>
                <c:pt idx="2076">
                  <c:v>0.30553535074355898</c:v>
                </c:pt>
                <c:pt idx="2077">
                  <c:v>0.30551715865026502</c:v>
                </c:pt>
                <c:pt idx="2078">
                  <c:v>0.30551151275299998</c:v>
                </c:pt>
                <c:pt idx="2079">
                  <c:v>0.30542321206947298</c:v>
                </c:pt>
                <c:pt idx="2080">
                  <c:v>0.30532406757284503</c:v>
                </c:pt>
                <c:pt idx="2081">
                  <c:v>0.30521665897893802</c:v>
                </c:pt>
                <c:pt idx="2082">
                  <c:v>0.304813266664413</c:v>
                </c:pt>
                <c:pt idx="2083">
                  <c:v>0.30475778774797402</c:v>
                </c:pt>
                <c:pt idx="2084">
                  <c:v>0.30470579754407301</c:v>
                </c:pt>
                <c:pt idx="2085">
                  <c:v>0.30458954355207901</c:v>
                </c:pt>
                <c:pt idx="2086">
                  <c:v>0.30448661911852098</c:v>
                </c:pt>
                <c:pt idx="2087">
                  <c:v>0.30439015156091298</c:v>
                </c:pt>
                <c:pt idx="2088">
                  <c:v>0.30421446261128798</c:v>
                </c:pt>
                <c:pt idx="2089">
                  <c:v>0.30412167458016498</c:v>
                </c:pt>
                <c:pt idx="2090">
                  <c:v>0.30411230394976302</c:v>
                </c:pt>
                <c:pt idx="2091">
                  <c:v>0.303710855341769</c:v>
                </c:pt>
                <c:pt idx="2092">
                  <c:v>0.30370192754500003</c:v>
                </c:pt>
                <c:pt idx="2093">
                  <c:v>0.30366813852192298</c:v>
                </c:pt>
                <c:pt idx="2094">
                  <c:v>0.303432207871629</c:v>
                </c:pt>
                <c:pt idx="2095">
                  <c:v>0.30306771680570899</c:v>
                </c:pt>
                <c:pt idx="2096">
                  <c:v>0.303020154437393</c:v>
                </c:pt>
                <c:pt idx="2097">
                  <c:v>0.30264062516381102</c:v>
                </c:pt>
                <c:pt idx="2098">
                  <c:v>0.302458320826482</c:v>
                </c:pt>
                <c:pt idx="2099">
                  <c:v>0.302284918708494</c:v>
                </c:pt>
                <c:pt idx="2100">
                  <c:v>0.30222725678033802</c:v>
                </c:pt>
                <c:pt idx="2101">
                  <c:v>0.302171860476732</c:v>
                </c:pt>
                <c:pt idx="2102">
                  <c:v>0.30216180209272298</c:v>
                </c:pt>
                <c:pt idx="2103">
                  <c:v>0.30209516446491702</c:v>
                </c:pt>
                <c:pt idx="2104">
                  <c:v>0.30188600758205603</c:v>
                </c:pt>
                <c:pt idx="2105">
                  <c:v>0.30177295032392298</c:v>
                </c:pt>
                <c:pt idx="2106">
                  <c:v>0.30177262771534502</c:v>
                </c:pt>
                <c:pt idx="2107">
                  <c:v>0.301626300949419</c:v>
                </c:pt>
                <c:pt idx="2108">
                  <c:v>0.30123051868941603</c:v>
                </c:pt>
                <c:pt idx="2109">
                  <c:v>0.30119316138254898</c:v>
                </c:pt>
                <c:pt idx="2110">
                  <c:v>0.30113190576933502</c:v>
                </c:pt>
                <c:pt idx="2111">
                  <c:v>0.30106321910179801</c:v>
                </c:pt>
                <c:pt idx="2112">
                  <c:v>0.30101538802254302</c:v>
                </c:pt>
                <c:pt idx="2113">
                  <c:v>0.30092313084502198</c:v>
                </c:pt>
                <c:pt idx="2114">
                  <c:v>0.30091504473013703</c:v>
                </c:pt>
                <c:pt idx="2115">
                  <c:v>0.30068706864345801</c:v>
                </c:pt>
                <c:pt idx="2116">
                  <c:v>0.30051703262938601</c:v>
                </c:pt>
                <c:pt idx="2117">
                  <c:v>0.30011836897653599</c:v>
                </c:pt>
                <c:pt idx="2118">
                  <c:v>0.30010114983511699</c:v>
                </c:pt>
                <c:pt idx="2119">
                  <c:v>0.29999182753382297</c:v>
                </c:pt>
                <c:pt idx="2120">
                  <c:v>0.29995308175430202</c:v>
                </c:pt>
                <c:pt idx="2121">
                  <c:v>0.29982103524613102</c:v>
                </c:pt>
                <c:pt idx="2122">
                  <c:v>0.299675795641763</c:v>
                </c:pt>
                <c:pt idx="2123">
                  <c:v>0.29950348439291402</c:v>
                </c:pt>
                <c:pt idx="2124">
                  <c:v>0.29943515472535798</c:v>
                </c:pt>
                <c:pt idx="2125">
                  <c:v>0.299422748117258</c:v>
                </c:pt>
                <c:pt idx="2126">
                  <c:v>0.29899828599970302</c:v>
                </c:pt>
                <c:pt idx="2127">
                  <c:v>0.29887778242410801</c:v>
                </c:pt>
                <c:pt idx="2128">
                  <c:v>0.298166752441681</c:v>
                </c:pt>
                <c:pt idx="2129">
                  <c:v>0.29805700730974699</c:v>
                </c:pt>
                <c:pt idx="2130">
                  <c:v>0.29802111096327999</c:v>
                </c:pt>
                <c:pt idx="2131">
                  <c:v>0.29777093327194898</c:v>
                </c:pt>
                <c:pt idx="2132">
                  <c:v>0.29725030894986898</c:v>
                </c:pt>
                <c:pt idx="2133">
                  <c:v>0.29668301988771001</c:v>
                </c:pt>
                <c:pt idx="2134">
                  <c:v>0.29660012231264798</c:v>
                </c:pt>
                <c:pt idx="2135">
                  <c:v>0.29658853020940601</c:v>
                </c:pt>
                <c:pt idx="2136">
                  <c:v>0.296541369355875</c:v>
                </c:pt>
                <c:pt idx="2137">
                  <c:v>0.296529131369689</c:v>
                </c:pt>
                <c:pt idx="2138">
                  <c:v>0.296259012674777</c:v>
                </c:pt>
                <c:pt idx="2139">
                  <c:v>0.29544606173030502</c:v>
                </c:pt>
                <c:pt idx="2140">
                  <c:v>0.295380811317354</c:v>
                </c:pt>
                <c:pt idx="2141">
                  <c:v>0.29533127361921602</c:v>
                </c:pt>
                <c:pt idx="2142">
                  <c:v>0.29500067854652101</c:v>
                </c:pt>
                <c:pt idx="2143">
                  <c:v>0.29486235436772901</c:v>
                </c:pt>
                <c:pt idx="2144">
                  <c:v>0.29457148986931397</c:v>
                </c:pt>
                <c:pt idx="2145">
                  <c:v>0.29446647710642898</c:v>
                </c:pt>
                <c:pt idx="2146">
                  <c:v>0.29440441318849198</c:v>
                </c:pt>
                <c:pt idx="2147">
                  <c:v>0.29428534764345998</c:v>
                </c:pt>
                <c:pt idx="2148">
                  <c:v>0.29424743485940402</c:v>
                </c:pt>
                <c:pt idx="2149">
                  <c:v>0.29423685187469001</c:v>
                </c:pt>
                <c:pt idx="2150">
                  <c:v>0.29372040889762402</c:v>
                </c:pt>
                <c:pt idx="2151">
                  <c:v>0.29344232738362203</c:v>
                </c:pt>
                <c:pt idx="2152">
                  <c:v>0.29328907201835902</c:v>
                </c:pt>
                <c:pt idx="2153">
                  <c:v>0.29291807516864399</c:v>
                </c:pt>
                <c:pt idx="2154">
                  <c:v>0.29288172519525202</c:v>
                </c:pt>
                <c:pt idx="2155">
                  <c:v>0.292589526533303</c:v>
                </c:pt>
                <c:pt idx="2156">
                  <c:v>0.29240449042459299</c:v>
                </c:pt>
                <c:pt idx="2157">
                  <c:v>0.29178974967948201</c:v>
                </c:pt>
                <c:pt idx="2158">
                  <c:v>0.29163605049070601</c:v>
                </c:pt>
                <c:pt idx="2159">
                  <c:v>0.29127077028148002</c:v>
                </c:pt>
                <c:pt idx="2160">
                  <c:v>0.291262415797017</c:v>
                </c:pt>
                <c:pt idx="2161">
                  <c:v>0.29123201556665101</c:v>
                </c:pt>
                <c:pt idx="2162">
                  <c:v>0.29103205128450998</c:v>
                </c:pt>
                <c:pt idx="2163">
                  <c:v>0.29088358586993301</c:v>
                </c:pt>
                <c:pt idx="2164">
                  <c:v>0.29080631539464702</c:v>
                </c:pt>
                <c:pt idx="2165">
                  <c:v>0.29056275618232702</c:v>
                </c:pt>
                <c:pt idx="2166">
                  <c:v>0.29027867983221001</c:v>
                </c:pt>
                <c:pt idx="2167">
                  <c:v>0.29014973177304998</c:v>
                </c:pt>
                <c:pt idx="2168">
                  <c:v>0.28960724780214198</c:v>
                </c:pt>
                <c:pt idx="2169">
                  <c:v>0.289432458712437</c:v>
                </c:pt>
                <c:pt idx="2170">
                  <c:v>0.28936328883092199</c:v>
                </c:pt>
                <c:pt idx="2171">
                  <c:v>0.289343641181186</c:v>
                </c:pt>
                <c:pt idx="2172">
                  <c:v>0.28915665958065401</c:v>
                </c:pt>
                <c:pt idx="2173">
                  <c:v>0.28913027262146601</c:v>
                </c:pt>
                <c:pt idx="2174">
                  <c:v>0.288975289375205</c:v>
                </c:pt>
                <c:pt idx="2175">
                  <c:v>0.28870661866020397</c:v>
                </c:pt>
                <c:pt idx="2176">
                  <c:v>0.28850214679751301</c:v>
                </c:pt>
                <c:pt idx="2177">
                  <c:v>0.28778988333515199</c:v>
                </c:pt>
                <c:pt idx="2178">
                  <c:v>0.287781296262554</c:v>
                </c:pt>
                <c:pt idx="2179">
                  <c:v>0.287442110718023</c:v>
                </c:pt>
                <c:pt idx="2180">
                  <c:v>0.28734353125011702</c:v>
                </c:pt>
                <c:pt idx="2181">
                  <c:v>0.28724241376524301</c:v>
                </c:pt>
                <c:pt idx="2182">
                  <c:v>0.28703498429756302</c:v>
                </c:pt>
                <c:pt idx="2183">
                  <c:v>0.287016102454766</c:v>
                </c:pt>
                <c:pt idx="2184">
                  <c:v>0.28697456753461598</c:v>
                </c:pt>
                <c:pt idx="2185">
                  <c:v>0.28695725495623903</c:v>
                </c:pt>
                <c:pt idx="2186">
                  <c:v>0.28627937923571001</c:v>
                </c:pt>
                <c:pt idx="2187">
                  <c:v>0.28591106638925701</c:v>
                </c:pt>
                <c:pt idx="2188">
                  <c:v>0.28566802614739001</c:v>
                </c:pt>
                <c:pt idx="2189">
                  <c:v>0.28561969443709101</c:v>
                </c:pt>
                <c:pt idx="2190">
                  <c:v>0.285570333483669</c:v>
                </c:pt>
                <c:pt idx="2191">
                  <c:v>0.28549817614256801</c:v>
                </c:pt>
                <c:pt idx="2192">
                  <c:v>0.28522539507708899</c:v>
                </c:pt>
                <c:pt idx="2193">
                  <c:v>0.284977053152069</c:v>
                </c:pt>
                <c:pt idx="2194">
                  <c:v>0.28476201234997001</c:v>
                </c:pt>
                <c:pt idx="2195">
                  <c:v>0.284740674023781</c:v>
                </c:pt>
                <c:pt idx="2196">
                  <c:v>0.28458060253126399</c:v>
                </c:pt>
                <c:pt idx="2197">
                  <c:v>0.28441564651326001</c:v>
                </c:pt>
                <c:pt idx="2198">
                  <c:v>0.28414912744735499</c:v>
                </c:pt>
                <c:pt idx="2199">
                  <c:v>0.28405563205233902</c:v>
                </c:pt>
                <c:pt idx="2200">
                  <c:v>0.28392729905237102</c:v>
                </c:pt>
                <c:pt idx="2201">
                  <c:v>0.28354039073998899</c:v>
                </c:pt>
                <c:pt idx="2202">
                  <c:v>0.28328058246781701</c:v>
                </c:pt>
                <c:pt idx="2203">
                  <c:v>0.28312904348185203</c:v>
                </c:pt>
                <c:pt idx="2204">
                  <c:v>0.28274736091847902</c:v>
                </c:pt>
                <c:pt idx="2205">
                  <c:v>0.282731322208299</c:v>
                </c:pt>
                <c:pt idx="2206">
                  <c:v>0.28271042437738902</c:v>
                </c:pt>
                <c:pt idx="2207">
                  <c:v>0.28265244409958501</c:v>
                </c:pt>
                <c:pt idx="2208">
                  <c:v>0.28257937574736403</c:v>
                </c:pt>
                <c:pt idx="2209">
                  <c:v>0.28225763540652699</c:v>
                </c:pt>
                <c:pt idx="2210">
                  <c:v>0.28223183683957598</c:v>
                </c:pt>
                <c:pt idx="2211">
                  <c:v>0.28216837130426897</c:v>
                </c:pt>
                <c:pt idx="2212">
                  <c:v>0.28190461337182898</c:v>
                </c:pt>
                <c:pt idx="2213">
                  <c:v>0.28114294330280698</c:v>
                </c:pt>
                <c:pt idx="2214">
                  <c:v>0.28113905138734302</c:v>
                </c:pt>
                <c:pt idx="2215">
                  <c:v>0.28099208438010798</c:v>
                </c:pt>
                <c:pt idx="2216">
                  <c:v>0.28067664429632999</c:v>
                </c:pt>
                <c:pt idx="2217">
                  <c:v>0.28020443646448701</c:v>
                </c:pt>
                <c:pt idx="2218">
                  <c:v>0.28005172693892</c:v>
                </c:pt>
                <c:pt idx="2219">
                  <c:v>0.279663470239085</c:v>
                </c:pt>
                <c:pt idx="2220">
                  <c:v>0.27965552600170401</c:v>
                </c:pt>
                <c:pt idx="2221">
                  <c:v>0.27931544181367601</c:v>
                </c:pt>
                <c:pt idx="2222">
                  <c:v>0.27884880043170501</c:v>
                </c:pt>
                <c:pt idx="2223">
                  <c:v>0.27875508797971699</c:v>
                </c:pt>
                <c:pt idx="2224">
                  <c:v>0.27873088865110601</c:v>
                </c:pt>
                <c:pt idx="2225">
                  <c:v>0.27858115302791697</c:v>
                </c:pt>
                <c:pt idx="2226">
                  <c:v>0.27839232310787998</c:v>
                </c:pt>
                <c:pt idx="2227">
                  <c:v>0.277937833384648</c:v>
                </c:pt>
                <c:pt idx="2228">
                  <c:v>0.27782686571780502</c:v>
                </c:pt>
                <c:pt idx="2229">
                  <c:v>0.27768558303698798</c:v>
                </c:pt>
                <c:pt idx="2230">
                  <c:v>0.27755363063797001</c:v>
                </c:pt>
                <c:pt idx="2231">
                  <c:v>0.27739862783636299</c:v>
                </c:pt>
                <c:pt idx="2232">
                  <c:v>0.27722330492156799</c:v>
                </c:pt>
                <c:pt idx="2233">
                  <c:v>0.27720287114535103</c:v>
                </c:pt>
                <c:pt idx="2234">
                  <c:v>0.27710759925501899</c:v>
                </c:pt>
                <c:pt idx="2235">
                  <c:v>0.27703039770718901</c:v>
                </c:pt>
                <c:pt idx="2236">
                  <c:v>0.27699121873391502</c:v>
                </c:pt>
                <c:pt idx="2237">
                  <c:v>0.27691737344810902</c:v>
                </c:pt>
                <c:pt idx="2238">
                  <c:v>0.276818792774644</c:v>
                </c:pt>
                <c:pt idx="2239">
                  <c:v>0.276587707211845</c:v>
                </c:pt>
                <c:pt idx="2240">
                  <c:v>0.27623017560593199</c:v>
                </c:pt>
                <c:pt idx="2241">
                  <c:v>0.27600453245211598</c:v>
                </c:pt>
                <c:pt idx="2242">
                  <c:v>0.27583708151029701</c:v>
                </c:pt>
                <c:pt idx="2243">
                  <c:v>0.27567967319593001</c:v>
                </c:pt>
                <c:pt idx="2244">
                  <c:v>0.275540408622727</c:v>
                </c:pt>
                <c:pt idx="2245">
                  <c:v>0.275497541913718</c:v>
                </c:pt>
                <c:pt idx="2246">
                  <c:v>0.27517214000513002</c:v>
                </c:pt>
                <c:pt idx="2247">
                  <c:v>0.27515861793587598</c:v>
                </c:pt>
                <c:pt idx="2248">
                  <c:v>0.27506305416201698</c:v>
                </c:pt>
                <c:pt idx="2249">
                  <c:v>0.27487821785070798</c:v>
                </c:pt>
                <c:pt idx="2250">
                  <c:v>0.27444143105104801</c:v>
                </c:pt>
                <c:pt idx="2251">
                  <c:v>0.274222376011028</c:v>
                </c:pt>
                <c:pt idx="2252">
                  <c:v>0.27413208526175498</c:v>
                </c:pt>
                <c:pt idx="2253">
                  <c:v>0.273861671445079</c:v>
                </c:pt>
                <c:pt idx="2254">
                  <c:v>0.273530351406156</c:v>
                </c:pt>
                <c:pt idx="2255">
                  <c:v>0.273348001687854</c:v>
                </c:pt>
                <c:pt idx="2256">
                  <c:v>0.27334630775204299</c:v>
                </c:pt>
                <c:pt idx="2257">
                  <c:v>0.27325953115649598</c:v>
                </c:pt>
                <c:pt idx="2258">
                  <c:v>0.27294990972077099</c:v>
                </c:pt>
                <c:pt idx="2259">
                  <c:v>0.27280148971662799</c:v>
                </c:pt>
                <c:pt idx="2260">
                  <c:v>0.27279945234579001</c:v>
                </c:pt>
                <c:pt idx="2261">
                  <c:v>0.272722759437801</c:v>
                </c:pt>
                <c:pt idx="2262">
                  <c:v>0.27266368895645199</c:v>
                </c:pt>
                <c:pt idx="2263">
                  <c:v>0.27256552415618501</c:v>
                </c:pt>
                <c:pt idx="2264">
                  <c:v>0.27253707580494302</c:v>
                </c:pt>
                <c:pt idx="2265">
                  <c:v>0.27237618884654802</c:v>
                </c:pt>
                <c:pt idx="2266">
                  <c:v>0.27219760179536301</c:v>
                </c:pt>
                <c:pt idx="2267">
                  <c:v>0.27212436884917202</c:v>
                </c:pt>
                <c:pt idx="2268">
                  <c:v>0.272101253981543</c:v>
                </c:pt>
                <c:pt idx="2269">
                  <c:v>0.27198470030706901</c:v>
                </c:pt>
                <c:pt idx="2270">
                  <c:v>0.27173068060396799</c:v>
                </c:pt>
                <c:pt idx="2271">
                  <c:v>0.27147954441599298</c:v>
                </c:pt>
                <c:pt idx="2272">
                  <c:v>0.27142369276459</c:v>
                </c:pt>
                <c:pt idx="2273">
                  <c:v>0.27133631364861599</c:v>
                </c:pt>
                <c:pt idx="2274">
                  <c:v>0.271320048366194</c:v>
                </c:pt>
                <c:pt idx="2275">
                  <c:v>0.27104905533631701</c:v>
                </c:pt>
                <c:pt idx="2276">
                  <c:v>0.27104359975282999</c:v>
                </c:pt>
                <c:pt idx="2277">
                  <c:v>0.270960587249509</c:v>
                </c:pt>
                <c:pt idx="2278">
                  <c:v>0.27070367855676197</c:v>
                </c:pt>
                <c:pt idx="2279">
                  <c:v>0.27048676806190602</c:v>
                </c:pt>
                <c:pt idx="2280">
                  <c:v>0.27031885548557699</c:v>
                </c:pt>
                <c:pt idx="2281">
                  <c:v>0.27022048977912899</c:v>
                </c:pt>
                <c:pt idx="2282">
                  <c:v>0.27014957570563602</c:v>
                </c:pt>
                <c:pt idx="2283">
                  <c:v>0.26989491145487898</c:v>
                </c:pt>
                <c:pt idx="2284">
                  <c:v>0.269744628256393</c:v>
                </c:pt>
                <c:pt idx="2285">
                  <c:v>0.26970999173402799</c:v>
                </c:pt>
                <c:pt idx="2286">
                  <c:v>0.26960102345046699</c:v>
                </c:pt>
                <c:pt idx="2287">
                  <c:v>0.269455686614816</c:v>
                </c:pt>
                <c:pt idx="2288">
                  <c:v>0.26932763870882598</c:v>
                </c:pt>
                <c:pt idx="2289">
                  <c:v>0.269320047368652</c:v>
                </c:pt>
                <c:pt idx="2290">
                  <c:v>0.26907334487560503</c:v>
                </c:pt>
                <c:pt idx="2291">
                  <c:v>0.26875582614651899</c:v>
                </c:pt>
                <c:pt idx="2292">
                  <c:v>0.26860977029541899</c:v>
                </c:pt>
                <c:pt idx="2293">
                  <c:v>0.26840006889854501</c:v>
                </c:pt>
                <c:pt idx="2294">
                  <c:v>0.26800878056440502</c:v>
                </c:pt>
                <c:pt idx="2295">
                  <c:v>0.267968077532036</c:v>
                </c:pt>
                <c:pt idx="2296">
                  <c:v>0.26796215620434899</c:v>
                </c:pt>
                <c:pt idx="2297">
                  <c:v>0.26752820155517898</c:v>
                </c:pt>
                <c:pt idx="2298">
                  <c:v>0.26723628930986998</c:v>
                </c:pt>
                <c:pt idx="2299">
                  <c:v>0.26701459217034401</c:v>
                </c:pt>
                <c:pt idx="2300">
                  <c:v>0.26698202517345798</c:v>
                </c:pt>
                <c:pt idx="2301">
                  <c:v>0.26686089923543799</c:v>
                </c:pt>
                <c:pt idx="2302">
                  <c:v>0.266739698731085</c:v>
                </c:pt>
                <c:pt idx="2303">
                  <c:v>0.26672341862177401</c:v>
                </c:pt>
                <c:pt idx="2304">
                  <c:v>0.26668900500186998</c:v>
                </c:pt>
                <c:pt idx="2305">
                  <c:v>0.266659321515682</c:v>
                </c:pt>
                <c:pt idx="2306">
                  <c:v>0.26639150456077298</c:v>
                </c:pt>
                <c:pt idx="2307">
                  <c:v>0.26639097579864202</c:v>
                </c:pt>
                <c:pt idx="2308">
                  <c:v>0.266086015402967</c:v>
                </c:pt>
                <c:pt idx="2309">
                  <c:v>0.265880669793293</c:v>
                </c:pt>
                <c:pt idx="2310">
                  <c:v>0.26577647317734199</c:v>
                </c:pt>
                <c:pt idx="2311">
                  <c:v>0.26535509445696598</c:v>
                </c:pt>
                <c:pt idx="2312">
                  <c:v>0.26491891767699599</c:v>
                </c:pt>
                <c:pt idx="2313">
                  <c:v>0.264893737059197</c:v>
                </c:pt>
                <c:pt idx="2314">
                  <c:v>0.26487585207952802</c:v>
                </c:pt>
                <c:pt idx="2315">
                  <c:v>0.26471279066099701</c:v>
                </c:pt>
                <c:pt idx="2316">
                  <c:v>0.26454361520504599</c:v>
                </c:pt>
                <c:pt idx="2317">
                  <c:v>0.26448290020280601</c:v>
                </c:pt>
                <c:pt idx="2318">
                  <c:v>0.26413506165148998</c:v>
                </c:pt>
                <c:pt idx="2319">
                  <c:v>0.263906827886217</c:v>
                </c:pt>
                <c:pt idx="2320">
                  <c:v>0.26331362056591301</c:v>
                </c:pt>
                <c:pt idx="2321">
                  <c:v>0.26300205835907198</c:v>
                </c:pt>
                <c:pt idx="2322">
                  <c:v>0.262774187387884</c:v>
                </c:pt>
                <c:pt idx="2323">
                  <c:v>0.26269552221906201</c:v>
                </c:pt>
                <c:pt idx="2324">
                  <c:v>0.262479299876127</c:v>
                </c:pt>
                <c:pt idx="2325">
                  <c:v>0.26206145464772401</c:v>
                </c:pt>
                <c:pt idx="2326">
                  <c:v>0.26174883151017603</c:v>
                </c:pt>
                <c:pt idx="2327">
                  <c:v>0.26174079016171597</c:v>
                </c:pt>
                <c:pt idx="2328">
                  <c:v>0.26160702339783198</c:v>
                </c:pt>
                <c:pt idx="2329">
                  <c:v>0.261405351446652</c:v>
                </c:pt>
                <c:pt idx="2330">
                  <c:v>0.26132796260320001</c:v>
                </c:pt>
                <c:pt idx="2331">
                  <c:v>0.261121045609229</c:v>
                </c:pt>
                <c:pt idx="2332">
                  <c:v>0.26107358278948001</c:v>
                </c:pt>
                <c:pt idx="2333">
                  <c:v>0.26105747442511401</c:v>
                </c:pt>
                <c:pt idx="2334">
                  <c:v>0.260838444416291</c:v>
                </c:pt>
                <c:pt idx="2335">
                  <c:v>0.26083565198646602</c:v>
                </c:pt>
                <c:pt idx="2336">
                  <c:v>0.26048580664614801</c:v>
                </c:pt>
                <c:pt idx="2337">
                  <c:v>0.26022789623143799</c:v>
                </c:pt>
                <c:pt idx="2338">
                  <c:v>0.260211777106574</c:v>
                </c:pt>
                <c:pt idx="2339">
                  <c:v>0.26012721243862802</c:v>
                </c:pt>
                <c:pt idx="2340">
                  <c:v>0.25998643510659902</c:v>
                </c:pt>
                <c:pt idx="2341">
                  <c:v>0.259859635412656</c:v>
                </c:pt>
                <c:pt idx="2342">
                  <c:v>0.259642377666567</c:v>
                </c:pt>
                <c:pt idx="2343">
                  <c:v>0.25950401317645899</c:v>
                </c:pt>
                <c:pt idx="2344">
                  <c:v>0.25944629723067802</c:v>
                </c:pt>
                <c:pt idx="2345">
                  <c:v>0.25924076025034298</c:v>
                </c:pt>
                <c:pt idx="2346">
                  <c:v>0.25910595723997498</c:v>
                </c:pt>
                <c:pt idx="2347">
                  <c:v>0.25910282098373599</c:v>
                </c:pt>
                <c:pt idx="2348">
                  <c:v>0.25866853640021698</c:v>
                </c:pt>
                <c:pt idx="2349">
                  <c:v>0.25845784731530802</c:v>
                </c:pt>
                <c:pt idx="2350">
                  <c:v>0.25802077353785902</c:v>
                </c:pt>
                <c:pt idx="2351">
                  <c:v>0.257951268489163</c:v>
                </c:pt>
                <c:pt idx="2352">
                  <c:v>0.25690944857446701</c:v>
                </c:pt>
                <c:pt idx="2353">
                  <c:v>0.25637719532030601</c:v>
                </c:pt>
                <c:pt idx="2354">
                  <c:v>0.25635096618765302</c:v>
                </c:pt>
                <c:pt idx="2355">
                  <c:v>0.25623396541300297</c:v>
                </c:pt>
                <c:pt idx="2356">
                  <c:v>0.25620518065508402</c:v>
                </c:pt>
                <c:pt idx="2357">
                  <c:v>0.25606487389184102</c:v>
                </c:pt>
                <c:pt idx="2358">
                  <c:v>0.25596810060650899</c:v>
                </c:pt>
                <c:pt idx="2359">
                  <c:v>0.25595794316346099</c:v>
                </c:pt>
                <c:pt idx="2360">
                  <c:v>0.25554869296392602</c:v>
                </c:pt>
                <c:pt idx="2361">
                  <c:v>0.25527605391716901</c:v>
                </c:pt>
                <c:pt idx="2362">
                  <c:v>0.25527240980740601</c:v>
                </c:pt>
                <c:pt idx="2363">
                  <c:v>0.25505624681233102</c:v>
                </c:pt>
                <c:pt idx="2364">
                  <c:v>0.254966853051033</c:v>
                </c:pt>
                <c:pt idx="2365">
                  <c:v>0.25483267237857499</c:v>
                </c:pt>
                <c:pt idx="2366">
                  <c:v>0.25471238136134899</c:v>
                </c:pt>
                <c:pt idx="2367">
                  <c:v>0.25453296414120402</c:v>
                </c:pt>
                <c:pt idx="2368">
                  <c:v>0.25440117115955602</c:v>
                </c:pt>
                <c:pt idx="2369">
                  <c:v>0.25434154770323902</c:v>
                </c:pt>
                <c:pt idx="2370">
                  <c:v>0.25418571915557397</c:v>
                </c:pt>
                <c:pt idx="2371">
                  <c:v>0.25366870571902</c:v>
                </c:pt>
                <c:pt idx="2372">
                  <c:v>0.25366520938064302</c:v>
                </c:pt>
                <c:pt idx="2373">
                  <c:v>0.25340508322100902</c:v>
                </c:pt>
                <c:pt idx="2374">
                  <c:v>0.25326901489523601</c:v>
                </c:pt>
                <c:pt idx="2375">
                  <c:v>0.252927892281814</c:v>
                </c:pt>
                <c:pt idx="2376">
                  <c:v>0.25286100343385398</c:v>
                </c:pt>
                <c:pt idx="2377">
                  <c:v>0.25279379804741298</c:v>
                </c:pt>
                <c:pt idx="2378">
                  <c:v>0.25273554466043202</c:v>
                </c:pt>
                <c:pt idx="2379">
                  <c:v>0.25267372247783998</c:v>
                </c:pt>
                <c:pt idx="2380">
                  <c:v>0.25243800609455802</c:v>
                </c:pt>
                <c:pt idx="2381">
                  <c:v>0.25241260434561003</c:v>
                </c:pt>
                <c:pt idx="2382">
                  <c:v>0.25216420797531702</c:v>
                </c:pt>
                <c:pt idx="2383">
                  <c:v>0.251507404338699</c:v>
                </c:pt>
                <c:pt idx="2384">
                  <c:v>0.25131865495684402</c:v>
                </c:pt>
                <c:pt idx="2385">
                  <c:v>0.25125016941253597</c:v>
                </c:pt>
                <c:pt idx="2386">
                  <c:v>0.25112462123635099</c:v>
                </c:pt>
                <c:pt idx="2387">
                  <c:v>0.25094540626230699</c:v>
                </c:pt>
                <c:pt idx="2388">
                  <c:v>0.25091173207524797</c:v>
                </c:pt>
                <c:pt idx="2389">
                  <c:v>0.25087769310005398</c:v>
                </c:pt>
                <c:pt idx="2390">
                  <c:v>0.25069944631067098</c:v>
                </c:pt>
                <c:pt idx="2391">
                  <c:v>0.250579530027011</c:v>
                </c:pt>
                <c:pt idx="2392">
                  <c:v>0.25033128224699802</c:v>
                </c:pt>
                <c:pt idx="2393">
                  <c:v>0.25012796159437301</c:v>
                </c:pt>
                <c:pt idx="2394">
                  <c:v>0.249971454133884</c:v>
                </c:pt>
                <c:pt idx="2395">
                  <c:v>0.24991538957764201</c:v>
                </c:pt>
                <c:pt idx="2396">
                  <c:v>0.249492976312888</c:v>
                </c:pt>
                <c:pt idx="2397">
                  <c:v>0.249484637707968</c:v>
                </c:pt>
                <c:pt idx="2398">
                  <c:v>0.24939046234506199</c:v>
                </c:pt>
                <c:pt idx="2399">
                  <c:v>0.24899021471478999</c:v>
                </c:pt>
                <c:pt idx="2400">
                  <c:v>0.248976577116924</c:v>
                </c:pt>
                <c:pt idx="2401">
                  <c:v>0.248939145857941</c:v>
                </c:pt>
                <c:pt idx="2402">
                  <c:v>0.24885683370057499</c:v>
                </c:pt>
                <c:pt idx="2403">
                  <c:v>0.24874302727307701</c:v>
                </c:pt>
                <c:pt idx="2404">
                  <c:v>0.24872631042705701</c:v>
                </c:pt>
                <c:pt idx="2405">
                  <c:v>0.24852961734030801</c:v>
                </c:pt>
                <c:pt idx="2406">
                  <c:v>0.24847177365951501</c:v>
                </c:pt>
                <c:pt idx="2407">
                  <c:v>0.24781847891417699</c:v>
                </c:pt>
                <c:pt idx="2408">
                  <c:v>0.24775217534171501</c:v>
                </c:pt>
                <c:pt idx="2409">
                  <c:v>0.24742982165583999</c:v>
                </c:pt>
                <c:pt idx="2410">
                  <c:v>0.247028050785769</c:v>
                </c:pt>
                <c:pt idx="2411">
                  <c:v>0.246874019358996</c:v>
                </c:pt>
                <c:pt idx="2412">
                  <c:v>0.24678217124079599</c:v>
                </c:pt>
                <c:pt idx="2413">
                  <c:v>0.246239834109689</c:v>
                </c:pt>
                <c:pt idx="2414">
                  <c:v>0.24592933227701799</c:v>
                </c:pt>
                <c:pt idx="2415">
                  <c:v>0.24590837439729399</c:v>
                </c:pt>
                <c:pt idx="2416">
                  <c:v>0.24579466982435499</c:v>
                </c:pt>
                <c:pt idx="2417">
                  <c:v>0.245730989083112</c:v>
                </c:pt>
                <c:pt idx="2418">
                  <c:v>0.24572132640420899</c:v>
                </c:pt>
                <c:pt idx="2419">
                  <c:v>0.24562148601374101</c:v>
                </c:pt>
                <c:pt idx="2420">
                  <c:v>0.24535837604539901</c:v>
                </c:pt>
                <c:pt idx="2421">
                  <c:v>0.24461845308376401</c:v>
                </c:pt>
                <c:pt idx="2422">
                  <c:v>0.24460694585475201</c:v>
                </c:pt>
                <c:pt idx="2423">
                  <c:v>0.244517556662634</c:v>
                </c:pt>
                <c:pt idx="2424">
                  <c:v>0.24447134744776799</c:v>
                </c:pt>
                <c:pt idx="2425">
                  <c:v>0.24398561403175401</c:v>
                </c:pt>
                <c:pt idx="2426">
                  <c:v>0.243542704079622</c:v>
                </c:pt>
                <c:pt idx="2427">
                  <c:v>0.24333757110912699</c:v>
                </c:pt>
                <c:pt idx="2428">
                  <c:v>0.243270668425034</c:v>
                </c:pt>
                <c:pt idx="2429">
                  <c:v>0.24282324451300799</c:v>
                </c:pt>
                <c:pt idx="2430">
                  <c:v>0.24272445111286001</c:v>
                </c:pt>
                <c:pt idx="2431">
                  <c:v>0.24255891827559001</c:v>
                </c:pt>
                <c:pt idx="2432">
                  <c:v>0.24249571877198001</c:v>
                </c:pt>
                <c:pt idx="2433">
                  <c:v>0.24240003119803899</c:v>
                </c:pt>
                <c:pt idx="2434">
                  <c:v>0.242374640935279</c:v>
                </c:pt>
                <c:pt idx="2435">
                  <c:v>0.24233679099250599</c:v>
                </c:pt>
                <c:pt idx="2436">
                  <c:v>0.24230331042049799</c:v>
                </c:pt>
                <c:pt idx="2437">
                  <c:v>0.242120099338344</c:v>
                </c:pt>
                <c:pt idx="2438">
                  <c:v>0.24129028088125101</c:v>
                </c:pt>
                <c:pt idx="2439">
                  <c:v>0.241178128316927</c:v>
                </c:pt>
                <c:pt idx="2440">
                  <c:v>0.241124536248562</c:v>
                </c:pt>
                <c:pt idx="2441">
                  <c:v>0.24062801438836401</c:v>
                </c:pt>
                <c:pt idx="2442">
                  <c:v>0.24056141506800999</c:v>
                </c:pt>
                <c:pt idx="2443">
                  <c:v>0.240317820947621</c:v>
                </c:pt>
                <c:pt idx="2444">
                  <c:v>0.24021348992059099</c:v>
                </c:pt>
                <c:pt idx="2445">
                  <c:v>0.23971344573377601</c:v>
                </c:pt>
                <c:pt idx="2446">
                  <c:v>0.239068329885364</c:v>
                </c:pt>
                <c:pt idx="2447">
                  <c:v>0.239050114086861</c:v>
                </c:pt>
                <c:pt idx="2448">
                  <c:v>0.238928917301655</c:v>
                </c:pt>
                <c:pt idx="2449">
                  <c:v>0.238811774501834</c:v>
                </c:pt>
                <c:pt idx="2450">
                  <c:v>0.238483799869639</c:v>
                </c:pt>
                <c:pt idx="2451">
                  <c:v>0.238437087491155</c:v>
                </c:pt>
                <c:pt idx="2452">
                  <c:v>0.23830922892062301</c:v>
                </c:pt>
                <c:pt idx="2453">
                  <c:v>0.23826392512296199</c:v>
                </c:pt>
                <c:pt idx="2454">
                  <c:v>0.23820340594643599</c:v>
                </c:pt>
                <c:pt idx="2455">
                  <c:v>0.238174767019423</c:v>
                </c:pt>
                <c:pt idx="2456">
                  <c:v>0.238151682637081</c:v>
                </c:pt>
                <c:pt idx="2457">
                  <c:v>0.23802387439436601</c:v>
                </c:pt>
                <c:pt idx="2458">
                  <c:v>0.23777547783372099</c:v>
                </c:pt>
                <c:pt idx="2459">
                  <c:v>0.237653237389095</c:v>
                </c:pt>
                <c:pt idx="2460">
                  <c:v>0.237259254136713</c:v>
                </c:pt>
                <c:pt idx="2461">
                  <c:v>0.23707287596897</c:v>
                </c:pt>
                <c:pt idx="2462">
                  <c:v>0.23686315883384801</c:v>
                </c:pt>
                <c:pt idx="2463">
                  <c:v>0.23657341930991499</c:v>
                </c:pt>
                <c:pt idx="2464">
                  <c:v>0.23655988146314999</c:v>
                </c:pt>
                <c:pt idx="2465">
                  <c:v>0.23647072236800001</c:v>
                </c:pt>
                <c:pt idx="2466">
                  <c:v>0.23637151123753899</c:v>
                </c:pt>
                <c:pt idx="2467">
                  <c:v>0.23630842156583201</c:v>
                </c:pt>
                <c:pt idx="2468">
                  <c:v>0.23606675374896199</c:v>
                </c:pt>
                <c:pt idx="2469">
                  <c:v>0.235803859561632</c:v>
                </c:pt>
                <c:pt idx="2470">
                  <c:v>0.23580273732801499</c:v>
                </c:pt>
                <c:pt idx="2471">
                  <c:v>0.235367203683638</c:v>
                </c:pt>
                <c:pt idx="2472">
                  <c:v>0.23514472728859201</c:v>
                </c:pt>
                <c:pt idx="2473">
                  <c:v>0.235090325113016</c:v>
                </c:pt>
                <c:pt idx="2474">
                  <c:v>0.23499004032340701</c:v>
                </c:pt>
                <c:pt idx="2475">
                  <c:v>0.23489740396740799</c:v>
                </c:pt>
                <c:pt idx="2476">
                  <c:v>0.23476232350096901</c:v>
                </c:pt>
                <c:pt idx="2477">
                  <c:v>0.23472874804150401</c:v>
                </c:pt>
                <c:pt idx="2478">
                  <c:v>0.23470110320757201</c:v>
                </c:pt>
                <c:pt idx="2479">
                  <c:v>0.23448500725801899</c:v>
                </c:pt>
                <c:pt idx="2480">
                  <c:v>0.234339085810785</c:v>
                </c:pt>
                <c:pt idx="2481">
                  <c:v>0.23430692763654301</c:v>
                </c:pt>
                <c:pt idx="2482">
                  <c:v>0.23429005777727399</c:v>
                </c:pt>
                <c:pt idx="2483">
                  <c:v>0.23395852740644099</c:v>
                </c:pt>
                <c:pt idx="2484">
                  <c:v>0.23386603265705699</c:v>
                </c:pt>
                <c:pt idx="2485">
                  <c:v>0.233818195599896</c:v>
                </c:pt>
                <c:pt idx="2486">
                  <c:v>0.233765927738905</c:v>
                </c:pt>
                <c:pt idx="2487">
                  <c:v>0.23375598374987699</c:v>
                </c:pt>
                <c:pt idx="2488">
                  <c:v>0.23369541159773199</c:v>
                </c:pt>
                <c:pt idx="2489">
                  <c:v>0.23343152829646999</c:v>
                </c:pt>
                <c:pt idx="2490">
                  <c:v>0.23314091520027999</c:v>
                </c:pt>
                <c:pt idx="2491">
                  <c:v>0.23309425993553901</c:v>
                </c:pt>
                <c:pt idx="2492">
                  <c:v>0.23302591178776999</c:v>
                </c:pt>
                <c:pt idx="2493">
                  <c:v>0.232986702158129</c:v>
                </c:pt>
                <c:pt idx="2494">
                  <c:v>0.23298331898410601</c:v>
                </c:pt>
                <c:pt idx="2495">
                  <c:v>0.23296520671100099</c:v>
                </c:pt>
                <c:pt idx="2496">
                  <c:v>0.232609694341463</c:v>
                </c:pt>
                <c:pt idx="2497">
                  <c:v>0.23234040387937299</c:v>
                </c:pt>
                <c:pt idx="2498">
                  <c:v>0.232258929170895</c:v>
                </c:pt>
                <c:pt idx="2499">
                  <c:v>0.23219223474142101</c:v>
                </c:pt>
                <c:pt idx="2500">
                  <c:v>0.23216821379106201</c:v>
                </c:pt>
                <c:pt idx="2501">
                  <c:v>0.23214828973041199</c:v>
                </c:pt>
                <c:pt idx="2502">
                  <c:v>0.23199507455367899</c:v>
                </c:pt>
                <c:pt idx="2503">
                  <c:v>0.231819586040897</c:v>
                </c:pt>
                <c:pt idx="2504">
                  <c:v>0.23166506003312601</c:v>
                </c:pt>
                <c:pt idx="2505">
                  <c:v>0.231575001627433</c:v>
                </c:pt>
                <c:pt idx="2506">
                  <c:v>0.231544195916142</c:v>
                </c:pt>
                <c:pt idx="2507">
                  <c:v>0.231513829282256</c:v>
                </c:pt>
                <c:pt idx="2508">
                  <c:v>0.23142568200097399</c:v>
                </c:pt>
                <c:pt idx="2509">
                  <c:v>0.23140335328962999</c:v>
                </c:pt>
                <c:pt idx="2510">
                  <c:v>0.23125139407322001</c:v>
                </c:pt>
                <c:pt idx="2511">
                  <c:v>0.231199733317038</c:v>
                </c:pt>
                <c:pt idx="2512">
                  <c:v>0.23080389236734</c:v>
                </c:pt>
                <c:pt idx="2513">
                  <c:v>0.23069976992204599</c:v>
                </c:pt>
                <c:pt idx="2514">
                  <c:v>0.23069754632454201</c:v>
                </c:pt>
                <c:pt idx="2515">
                  <c:v>0.230269734277294</c:v>
                </c:pt>
                <c:pt idx="2516">
                  <c:v>0.23026234134210199</c:v>
                </c:pt>
                <c:pt idx="2517">
                  <c:v>0.22996099279056501</c:v>
                </c:pt>
                <c:pt idx="2518">
                  <c:v>0.22985678322938399</c:v>
                </c:pt>
                <c:pt idx="2519">
                  <c:v>0.22980944522840599</c:v>
                </c:pt>
                <c:pt idx="2520">
                  <c:v>0.22967115486843301</c:v>
                </c:pt>
                <c:pt idx="2521">
                  <c:v>0.229638633777695</c:v>
                </c:pt>
                <c:pt idx="2522">
                  <c:v>0.22961430622967799</c:v>
                </c:pt>
                <c:pt idx="2523">
                  <c:v>0.22959030229749</c:v>
                </c:pt>
                <c:pt idx="2524">
                  <c:v>0.229451613100387</c:v>
                </c:pt>
                <c:pt idx="2525">
                  <c:v>0.22940166481211499</c:v>
                </c:pt>
                <c:pt idx="2526">
                  <c:v>0.229235357515815</c:v>
                </c:pt>
                <c:pt idx="2527">
                  <c:v>0.229121959870803</c:v>
                </c:pt>
                <c:pt idx="2528">
                  <c:v>0.22898355470451801</c:v>
                </c:pt>
                <c:pt idx="2529">
                  <c:v>0.22895822884613801</c:v>
                </c:pt>
                <c:pt idx="2530">
                  <c:v>0.228864378847767</c:v>
                </c:pt>
                <c:pt idx="2531">
                  <c:v>0.22876326397803201</c:v>
                </c:pt>
                <c:pt idx="2532">
                  <c:v>0.22843287656246999</c:v>
                </c:pt>
                <c:pt idx="2533">
                  <c:v>0.22831782671251799</c:v>
                </c:pt>
                <c:pt idx="2534">
                  <c:v>0.22821702388842799</c:v>
                </c:pt>
                <c:pt idx="2535">
                  <c:v>0.228131467528701</c:v>
                </c:pt>
                <c:pt idx="2536">
                  <c:v>0.22810059616606401</c:v>
                </c:pt>
                <c:pt idx="2537">
                  <c:v>0.22807130918506399</c:v>
                </c:pt>
                <c:pt idx="2538">
                  <c:v>0.22804114855975099</c:v>
                </c:pt>
                <c:pt idx="2539">
                  <c:v>0.22778350312273599</c:v>
                </c:pt>
                <c:pt idx="2540">
                  <c:v>0.22773393160081601</c:v>
                </c:pt>
                <c:pt idx="2541">
                  <c:v>0.227361148306232</c:v>
                </c:pt>
                <c:pt idx="2542">
                  <c:v>0.227339522176363</c:v>
                </c:pt>
                <c:pt idx="2543">
                  <c:v>0.227236619868599</c:v>
                </c:pt>
                <c:pt idx="2544">
                  <c:v>0.22707247030390401</c:v>
                </c:pt>
                <c:pt idx="2545">
                  <c:v>0.22680538498309899</c:v>
                </c:pt>
                <c:pt idx="2546">
                  <c:v>0.22665072046933299</c:v>
                </c:pt>
                <c:pt idx="2547">
                  <c:v>0.22662338934440701</c:v>
                </c:pt>
                <c:pt idx="2548">
                  <c:v>0.22631789575053399</c:v>
                </c:pt>
                <c:pt idx="2549">
                  <c:v>0.22599708504622501</c:v>
                </c:pt>
                <c:pt idx="2550">
                  <c:v>0.22573382427788999</c:v>
                </c:pt>
                <c:pt idx="2551">
                  <c:v>0.22565377245772</c:v>
                </c:pt>
                <c:pt idx="2552">
                  <c:v>0.225526316659794</c:v>
                </c:pt>
                <c:pt idx="2553">
                  <c:v>0.22531081544657999</c:v>
                </c:pt>
                <c:pt idx="2554">
                  <c:v>0.225112076934463</c:v>
                </c:pt>
                <c:pt idx="2555">
                  <c:v>0.22498811276129799</c:v>
                </c:pt>
                <c:pt idx="2556">
                  <c:v>0.224920093630259</c:v>
                </c:pt>
                <c:pt idx="2557">
                  <c:v>0.22487420121625301</c:v>
                </c:pt>
                <c:pt idx="2558">
                  <c:v>0.22485344290938999</c:v>
                </c:pt>
                <c:pt idx="2559">
                  <c:v>0.22461123758303</c:v>
                </c:pt>
                <c:pt idx="2560">
                  <c:v>0.22421190510285299</c:v>
                </c:pt>
                <c:pt idx="2561">
                  <c:v>0.22418264053977</c:v>
                </c:pt>
                <c:pt idx="2562">
                  <c:v>0.22417614145619</c:v>
                </c:pt>
                <c:pt idx="2563">
                  <c:v>0.22414351406087199</c:v>
                </c:pt>
                <c:pt idx="2564">
                  <c:v>0.22392250223310201</c:v>
                </c:pt>
                <c:pt idx="2565">
                  <c:v>0.22374080126732701</c:v>
                </c:pt>
                <c:pt idx="2566">
                  <c:v>0.223688717833122</c:v>
                </c:pt>
                <c:pt idx="2567">
                  <c:v>0.22351798707578899</c:v>
                </c:pt>
                <c:pt idx="2568">
                  <c:v>0.22305542867706801</c:v>
                </c:pt>
                <c:pt idx="2569">
                  <c:v>0.22282285739642901</c:v>
                </c:pt>
                <c:pt idx="2570">
                  <c:v>0.22260702331958199</c:v>
                </c:pt>
                <c:pt idx="2571">
                  <c:v>0.22254005089701701</c:v>
                </c:pt>
                <c:pt idx="2572">
                  <c:v>0.22248534487187699</c:v>
                </c:pt>
                <c:pt idx="2573">
                  <c:v>0.222462679459628</c:v>
                </c:pt>
                <c:pt idx="2574">
                  <c:v>0.22242960493741901</c:v>
                </c:pt>
                <c:pt idx="2575">
                  <c:v>0.22186378309404101</c:v>
                </c:pt>
                <c:pt idx="2576">
                  <c:v>0.22152814540698601</c:v>
                </c:pt>
                <c:pt idx="2577">
                  <c:v>0.22103751257937199</c:v>
                </c:pt>
                <c:pt idx="2578">
                  <c:v>0.22095193161259499</c:v>
                </c:pt>
                <c:pt idx="2579">
                  <c:v>0.220816491596737</c:v>
                </c:pt>
                <c:pt idx="2580">
                  <c:v>0.220715987509501</c:v>
                </c:pt>
                <c:pt idx="2581">
                  <c:v>0.22064831293948101</c:v>
                </c:pt>
                <c:pt idx="2582">
                  <c:v>0.22040004768701399</c:v>
                </c:pt>
                <c:pt idx="2583">
                  <c:v>0.22039961504886901</c:v>
                </c:pt>
                <c:pt idx="2584">
                  <c:v>0.2202696349887</c:v>
                </c:pt>
                <c:pt idx="2585">
                  <c:v>0.21982689302576999</c:v>
                </c:pt>
                <c:pt idx="2586">
                  <c:v>0.219471012169315</c:v>
                </c:pt>
                <c:pt idx="2587">
                  <c:v>0.219100377992656</c:v>
                </c:pt>
                <c:pt idx="2588">
                  <c:v>0.21894985266578301</c:v>
                </c:pt>
                <c:pt idx="2589">
                  <c:v>0.218791949925395</c:v>
                </c:pt>
                <c:pt idx="2590">
                  <c:v>0.21859911601565099</c:v>
                </c:pt>
                <c:pt idx="2591">
                  <c:v>0.218389429697017</c:v>
                </c:pt>
                <c:pt idx="2592">
                  <c:v>0.21828578101378701</c:v>
                </c:pt>
                <c:pt idx="2593">
                  <c:v>0.21823823639127299</c:v>
                </c:pt>
                <c:pt idx="2594">
                  <c:v>0.21815731654013201</c:v>
                </c:pt>
                <c:pt idx="2595">
                  <c:v>0.21771640063033601</c:v>
                </c:pt>
                <c:pt idx="2596">
                  <c:v>0.21730241836193301</c:v>
                </c:pt>
                <c:pt idx="2597">
                  <c:v>0.21694536485320001</c:v>
                </c:pt>
                <c:pt idx="2598">
                  <c:v>0.216914496501591</c:v>
                </c:pt>
                <c:pt idx="2599">
                  <c:v>0.21685157897605301</c:v>
                </c:pt>
                <c:pt idx="2600">
                  <c:v>0.21684151504735899</c:v>
                </c:pt>
                <c:pt idx="2601">
                  <c:v>0.21671423626898101</c:v>
                </c:pt>
                <c:pt idx="2602">
                  <c:v>0.21657694473688199</c:v>
                </c:pt>
                <c:pt idx="2603">
                  <c:v>0.21639196425973101</c:v>
                </c:pt>
                <c:pt idx="2604">
                  <c:v>0.21618175589916699</c:v>
                </c:pt>
                <c:pt idx="2605">
                  <c:v>0.21583397983230199</c:v>
                </c:pt>
                <c:pt idx="2606">
                  <c:v>0.215461074717329</c:v>
                </c:pt>
                <c:pt idx="2607">
                  <c:v>0.21540550718842899</c:v>
                </c:pt>
                <c:pt idx="2608">
                  <c:v>0.21534531610633401</c:v>
                </c:pt>
                <c:pt idx="2609">
                  <c:v>0.21523916366764101</c:v>
                </c:pt>
                <c:pt idx="2610">
                  <c:v>0.21506791089041299</c:v>
                </c:pt>
                <c:pt idx="2611">
                  <c:v>0.21500277816364599</c:v>
                </c:pt>
                <c:pt idx="2612">
                  <c:v>0.21497646723001401</c:v>
                </c:pt>
                <c:pt idx="2613">
                  <c:v>0.21434785780110699</c:v>
                </c:pt>
                <c:pt idx="2614">
                  <c:v>0.21418358170457999</c:v>
                </c:pt>
                <c:pt idx="2615">
                  <c:v>0.21409079102480399</c:v>
                </c:pt>
                <c:pt idx="2616">
                  <c:v>0.21381191996794399</c:v>
                </c:pt>
                <c:pt idx="2617">
                  <c:v>0.21378164953102899</c:v>
                </c:pt>
                <c:pt idx="2618">
                  <c:v>0.213764727100373</c:v>
                </c:pt>
                <c:pt idx="2619">
                  <c:v>0.21365157039482599</c:v>
                </c:pt>
                <c:pt idx="2620">
                  <c:v>0.21295160811754399</c:v>
                </c:pt>
                <c:pt idx="2621">
                  <c:v>0.21272419300221401</c:v>
                </c:pt>
                <c:pt idx="2622">
                  <c:v>0.21268659749855801</c:v>
                </c:pt>
                <c:pt idx="2623">
                  <c:v>0.21242904982392899</c:v>
                </c:pt>
                <c:pt idx="2624">
                  <c:v>0.21239830967719101</c:v>
                </c:pt>
                <c:pt idx="2625">
                  <c:v>0.21238002357376601</c:v>
                </c:pt>
                <c:pt idx="2626">
                  <c:v>0.212222135424632</c:v>
                </c:pt>
                <c:pt idx="2627">
                  <c:v>0.21208018743462601</c:v>
                </c:pt>
                <c:pt idx="2628">
                  <c:v>0.21202950632216799</c:v>
                </c:pt>
                <c:pt idx="2629">
                  <c:v>0.21192526998078001</c:v>
                </c:pt>
                <c:pt idx="2630">
                  <c:v>0.21165009500384899</c:v>
                </c:pt>
                <c:pt idx="2631">
                  <c:v>0.21161493738742401</c:v>
                </c:pt>
                <c:pt idx="2632">
                  <c:v>0.21151923395397099</c:v>
                </c:pt>
                <c:pt idx="2633">
                  <c:v>0.21146611499809601</c:v>
                </c:pt>
                <c:pt idx="2634">
                  <c:v>0.211341813866426</c:v>
                </c:pt>
                <c:pt idx="2635">
                  <c:v>0.21130108685246299</c:v>
                </c:pt>
                <c:pt idx="2636">
                  <c:v>0.21119785489132201</c:v>
                </c:pt>
                <c:pt idx="2637">
                  <c:v>0.21107923729830499</c:v>
                </c:pt>
                <c:pt idx="2638">
                  <c:v>0.211044089253273</c:v>
                </c:pt>
                <c:pt idx="2639">
                  <c:v>0.21078962926285399</c:v>
                </c:pt>
                <c:pt idx="2640">
                  <c:v>0.21068159110823101</c:v>
                </c:pt>
                <c:pt idx="2641">
                  <c:v>0.210314647488655</c:v>
                </c:pt>
                <c:pt idx="2642">
                  <c:v>0.210182927670367</c:v>
                </c:pt>
                <c:pt idx="2643">
                  <c:v>0.210171350718138</c:v>
                </c:pt>
                <c:pt idx="2644">
                  <c:v>0.210014807719827</c:v>
                </c:pt>
                <c:pt idx="2645">
                  <c:v>0.20996066932601701</c:v>
                </c:pt>
                <c:pt idx="2646">
                  <c:v>0.209891984941557</c:v>
                </c:pt>
                <c:pt idx="2647">
                  <c:v>0.20984548454464599</c:v>
                </c:pt>
                <c:pt idx="2648">
                  <c:v>0.20984313664368101</c:v>
                </c:pt>
                <c:pt idx="2649">
                  <c:v>0.20949347894764</c:v>
                </c:pt>
                <c:pt idx="2650">
                  <c:v>0.20935393158530899</c:v>
                </c:pt>
                <c:pt idx="2651">
                  <c:v>0.20930495545668101</c:v>
                </c:pt>
                <c:pt idx="2652">
                  <c:v>0.209092830685638</c:v>
                </c:pt>
                <c:pt idx="2653">
                  <c:v>0.208321521434186</c:v>
                </c:pt>
                <c:pt idx="2654">
                  <c:v>0.20826500618518901</c:v>
                </c:pt>
                <c:pt idx="2655">
                  <c:v>0.20822719637791201</c:v>
                </c:pt>
                <c:pt idx="2656">
                  <c:v>0.20806827095960501</c:v>
                </c:pt>
                <c:pt idx="2657">
                  <c:v>0.20793720137734401</c:v>
                </c:pt>
                <c:pt idx="2658">
                  <c:v>0.207904134933343</c:v>
                </c:pt>
                <c:pt idx="2659">
                  <c:v>0.207879678826173</c:v>
                </c:pt>
                <c:pt idx="2660">
                  <c:v>0.207862496494369</c:v>
                </c:pt>
                <c:pt idx="2661">
                  <c:v>0.20781910893983099</c:v>
                </c:pt>
                <c:pt idx="2662">
                  <c:v>0.20778357790395799</c:v>
                </c:pt>
                <c:pt idx="2663">
                  <c:v>0.207568551287033</c:v>
                </c:pt>
                <c:pt idx="2664">
                  <c:v>0.207561628157578</c:v>
                </c:pt>
                <c:pt idx="2665">
                  <c:v>0.20755260833139799</c:v>
                </c:pt>
                <c:pt idx="2666">
                  <c:v>0.20739769913403</c:v>
                </c:pt>
                <c:pt idx="2667">
                  <c:v>0.207395167777363</c:v>
                </c:pt>
                <c:pt idx="2668">
                  <c:v>0.207327033936268</c:v>
                </c:pt>
                <c:pt idx="2669">
                  <c:v>0.20732697125855501</c:v>
                </c:pt>
                <c:pt idx="2670">
                  <c:v>0.20728359071043001</c:v>
                </c:pt>
                <c:pt idx="2671">
                  <c:v>0.20722508980273099</c:v>
                </c:pt>
                <c:pt idx="2672">
                  <c:v>0.206811573423684</c:v>
                </c:pt>
                <c:pt idx="2673">
                  <c:v>0.206787272492793</c:v>
                </c:pt>
                <c:pt idx="2674">
                  <c:v>0.206766106503326</c:v>
                </c:pt>
                <c:pt idx="2675">
                  <c:v>0.20663466891669199</c:v>
                </c:pt>
                <c:pt idx="2676">
                  <c:v>0.20648514316619199</c:v>
                </c:pt>
                <c:pt idx="2677">
                  <c:v>0.20629066161444901</c:v>
                </c:pt>
                <c:pt idx="2678">
                  <c:v>0.20619941566914601</c:v>
                </c:pt>
                <c:pt idx="2679">
                  <c:v>0.20594737689685899</c:v>
                </c:pt>
                <c:pt idx="2680">
                  <c:v>0.20581492227367901</c:v>
                </c:pt>
                <c:pt idx="2681">
                  <c:v>0.20568878585572301</c:v>
                </c:pt>
                <c:pt idx="2682">
                  <c:v>0.20564906950200099</c:v>
                </c:pt>
                <c:pt idx="2683">
                  <c:v>0.20562330295914799</c:v>
                </c:pt>
                <c:pt idx="2684">
                  <c:v>0.20559000188934901</c:v>
                </c:pt>
                <c:pt idx="2685">
                  <c:v>0.20558847219474799</c:v>
                </c:pt>
                <c:pt idx="2686">
                  <c:v>0.205512078254178</c:v>
                </c:pt>
                <c:pt idx="2687">
                  <c:v>0.20526068771440201</c:v>
                </c:pt>
                <c:pt idx="2688">
                  <c:v>0.20497264697387599</c:v>
                </c:pt>
                <c:pt idx="2689">
                  <c:v>0.204968050583474</c:v>
                </c:pt>
                <c:pt idx="2690">
                  <c:v>0.20447639635588299</c:v>
                </c:pt>
                <c:pt idx="2691">
                  <c:v>0.20433542800468599</c:v>
                </c:pt>
                <c:pt idx="2692">
                  <c:v>0.204288770978205</c:v>
                </c:pt>
                <c:pt idx="2693">
                  <c:v>0.20407246553055799</c:v>
                </c:pt>
                <c:pt idx="2694">
                  <c:v>0.20383837902355401</c:v>
                </c:pt>
                <c:pt idx="2695">
                  <c:v>0.20383550574253201</c:v>
                </c:pt>
                <c:pt idx="2696">
                  <c:v>0.203718126473001</c:v>
                </c:pt>
                <c:pt idx="2697">
                  <c:v>0.203355293459557</c:v>
                </c:pt>
                <c:pt idx="2698">
                  <c:v>0.203218254028106</c:v>
                </c:pt>
                <c:pt idx="2699">
                  <c:v>0.20317445007183099</c:v>
                </c:pt>
                <c:pt idx="2700">
                  <c:v>0.20298239398273801</c:v>
                </c:pt>
                <c:pt idx="2701">
                  <c:v>0.20295544761415399</c:v>
                </c:pt>
                <c:pt idx="2702">
                  <c:v>0.20277304140077701</c:v>
                </c:pt>
                <c:pt idx="2703">
                  <c:v>0.20256713775446</c:v>
                </c:pt>
                <c:pt idx="2704">
                  <c:v>0.20250764896388501</c:v>
                </c:pt>
                <c:pt idx="2705">
                  <c:v>0.20231025772519901</c:v>
                </c:pt>
                <c:pt idx="2706">
                  <c:v>0.202236083988238</c:v>
                </c:pt>
                <c:pt idx="2707">
                  <c:v>0.202170589723521</c:v>
                </c:pt>
                <c:pt idx="2708">
                  <c:v>0.20214215702928501</c:v>
                </c:pt>
                <c:pt idx="2709">
                  <c:v>0.20185824603880301</c:v>
                </c:pt>
                <c:pt idx="2710">
                  <c:v>0.20169917627685699</c:v>
                </c:pt>
                <c:pt idx="2711">
                  <c:v>0.201441471542777</c:v>
                </c:pt>
                <c:pt idx="2712">
                  <c:v>0.20128321121727799</c:v>
                </c:pt>
                <c:pt idx="2713">
                  <c:v>0.20118775220960999</c:v>
                </c:pt>
                <c:pt idx="2714">
                  <c:v>0.201112412533759</c:v>
                </c:pt>
                <c:pt idx="2715">
                  <c:v>0.200910637590095</c:v>
                </c:pt>
                <c:pt idx="2716">
                  <c:v>0.200662650066012</c:v>
                </c:pt>
                <c:pt idx="2717">
                  <c:v>0.20061797580857099</c:v>
                </c:pt>
                <c:pt idx="2718">
                  <c:v>0.20058656081836301</c:v>
                </c:pt>
                <c:pt idx="2719">
                  <c:v>0.200537170825448</c:v>
                </c:pt>
                <c:pt idx="2720">
                  <c:v>0.200532300403018</c:v>
                </c:pt>
                <c:pt idx="2721">
                  <c:v>0.200422535387832</c:v>
                </c:pt>
                <c:pt idx="2722">
                  <c:v>0.20039088350690101</c:v>
                </c:pt>
                <c:pt idx="2723">
                  <c:v>0.20034804321309399</c:v>
                </c:pt>
                <c:pt idx="2724">
                  <c:v>0.200260714297715</c:v>
                </c:pt>
                <c:pt idx="2725">
                  <c:v>0.19994588175234099</c:v>
                </c:pt>
                <c:pt idx="2726">
                  <c:v>0.199941401503412</c:v>
                </c:pt>
                <c:pt idx="2727">
                  <c:v>0.19985809759721401</c:v>
                </c:pt>
                <c:pt idx="2728">
                  <c:v>0.199380020121808</c:v>
                </c:pt>
                <c:pt idx="2729">
                  <c:v>0.19897142382237801</c:v>
                </c:pt>
                <c:pt idx="2730">
                  <c:v>0.19880956345936501</c:v>
                </c:pt>
                <c:pt idx="2731">
                  <c:v>0.19864258725047701</c:v>
                </c:pt>
                <c:pt idx="2732">
                  <c:v>0.19849926938328399</c:v>
                </c:pt>
                <c:pt idx="2733">
                  <c:v>0.19813978485380199</c:v>
                </c:pt>
                <c:pt idx="2734">
                  <c:v>0.19796334314280301</c:v>
                </c:pt>
                <c:pt idx="2735">
                  <c:v>0.19769749784193499</c:v>
                </c:pt>
                <c:pt idx="2736">
                  <c:v>0.19765915716000501</c:v>
                </c:pt>
                <c:pt idx="2737">
                  <c:v>0.197474818422545</c:v>
                </c:pt>
                <c:pt idx="2738">
                  <c:v>0.197225258508295</c:v>
                </c:pt>
                <c:pt idx="2739">
                  <c:v>0.19679275129726201</c:v>
                </c:pt>
                <c:pt idx="2740">
                  <c:v>0.19637156059792901</c:v>
                </c:pt>
                <c:pt idx="2741">
                  <c:v>0.196350910194065</c:v>
                </c:pt>
                <c:pt idx="2742">
                  <c:v>0.19634084124734399</c:v>
                </c:pt>
                <c:pt idx="2743">
                  <c:v>0.19632494569893699</c:v>
                </c:pt>
                <c:pt idx="2744">
                  <c:v>0.19612147962207499</c:v>
                </c:pt>
                <c:pt idx="2745">
                  <c:v>0.19603531133608401</c:v>
                </c:pt>
                <c:pt idx="2746">
                  <c:v>0.195930941621553</c:v>
                </c:pt>
                <c:pt idx="2747">
                  <c:v>0.19583949182785201</c:v>
                </c:pt>
                <c:pt idx="2748">
                  <c:v>0.195471525779502</c:v>
                </c:pt>
                <c:pt idx="2749">
                  <c:v>0.19533136595585501</c:v>
                </c:pt>
                <c:pt idx="2750">
                  <c:v>0.195297236965815</c:v>
                </c:pt>
                <c:pt idx="2751">
                  <c:v>0.19521854182788301</c:v>
                </c:pt>
                <c:pt idx="2752">
                  <c:v>0.195174716739721</c:v>
                </c:pt>
                <c:pt idx="2753">
                  <c:v>0.194924891542155</c:v>
                </c:pt>
                <c:pt idx="2754">
                  <c:v>0.19488490356872901</c:v>
                </c:pt>
                <c:pt idx="2755">
                  <c:v>0.19467941136363301</c:v>
                </c:pt>
                <c:pt idx="2756">
                  <c:v>0.19441832944058099</c:v>
                </c:pt>
                <c:pt idx="2757">
                  <c:v>0.19379240300630499</c:v>
                </c:pt>
                <c:pt idx="2758">
                  <c:v>0.193735729153798</c:v>
                </c:pt>
                <c:pt idx="2759">
                  <c:v>0.193596128777965</c:v>
                </c:pt>
                <c:pt idx="2760">
                  <c:v>0.19317405078149599</c:v>
                </c:pt>
                <c:pt idx="2761">
                  <c:v>0.19310169708255701</c:v>
                </c:pt>
                <c:pt idx="2762">
                  <c:v>0.19302103163980699</c:v>
                </c:pt>
                <c:pt idx="2763">
                  <c:v>0.19301366706428999</c:v>
                </c:pt>
                <c:pt idx="2764">
                  <c:v>0.19273937694184001</c:v>
                </c:pt>
                <c:pt idx="2765">
                  <c:v>0.192674666066463</c:v>
                </c:pt>
                <c:pt idx="2766">
                  <c:v>0.19263997228845001</c:v>
                </c:pt>
                <c:pt idx="2767">
                  <c:v>0.19256918155408601</c:v>
                </c:pt>
                <c:pt idx="2768">
                  <c:v>0.192511639779717</c:v>
                </c:pt>
                <c:pt idx="2769">
                  <c:v>0.192451828490249</c:v>
                </c:pt>
                <c:pt idx="2770">
                  <c:v>0.192364085299226</c:v>
                </c:pt>
                <c:pt idx="2771">
                  <c:v>0.19234031037803601</c:v>
                </c:pt>
                <c:pt idx="2772">
                  <c:v>0.192035345647914</c:v>
                </c:pt>
                <c:pt idx="2773">
                  <c:v>0.192013307033015</c:v>
                </c:pt>
                <c:pt idx="2774">
                  <c:v>0.19155679220045399</c:v>
                </c:pt>
                <c:pt idx="2775">
                  <c:v>0.19134339491718499</c:v>
                </c:pt>
                <c:pt idx="2776">
                  <c:v>0.19113530366753301</c:v>
                </c:pt>
                <c:pt idx="2777">
                  <c:v>0.19104622032629201</c:v>
                </c:pt>
                <c:pt idx="2778">
                  <c:v>0.19100801838463299</c:v>
                </c:pt>
                <c:pt idx="2779">
                  <c:v>0.19078779630211901</c:v>
                </c:pt>
                <c:pt idx="2780">
                  <c:v>0.190753180491809</c:v>
                </c:pt>
                <c:pt idx="2781">
                  <c:v>0.190661788637561</c:v>
                </c:pt>
                <c:pt idx="2782">
                  <c:v>0.19051438421012701</c:v>
                </c:pt>
                <c:pt idx="2783">
                  <c:v>0.19030517912470499</c:v>
                </c:pt>
                <c:pt idx="2784">
                  <c:v>0.190058513774192</c:v>
                </c:pt>
                <c:pt idx="2785">
                  <c:v>0.189866831063215</c:v>
                </c:pt>
                <c:pt idx="2786">
                  <c:v>0.189836681869893</c:v>
                </c:pt>
                <c:pt idx="2787">
                  <c:v>0.189821568761982</c:v>
                </c:pt>
                <c:pt idx="2788">
                  <c:v>0.189521481581853</c:v>
                </c:pt>
                <c:pt idx="2789">
                  <c:v>0.18886948770011699</c:v>
                </c:pt>
                <c:pt idx="2790">
                  <c:v>0.18876397749566801</c:v>
                </c:pt>
                <c:pt idx="2791">
                  <c:v>0.18857588525435601</c:v>
                </c:pt>
                <c:pt idx="2792">
                  <c:v>0.18850873475473701</c:v>
                </c:pt>
                <c:pt idx="2793">
                  <c:v>0.18849882616562399</c:v>
                </c:pt>
                <c:pt idx="2794">
                  <c:v>0.188234140643323</c:v>
                </c:pt>
                <c:pt idx="2795">
                  <c:v>0.188230414244516</c:v>
                </c:pt>
                <c:pt idx="2796">
                  <c:v>0.18816207416589201</c:v>
                </c:pt>
                <c:pt idx="2797">
                  <c:v>0.187809414032413</c:v>
                </c:pt>
                <c:pt idx="2798">
                  <c:v>0.18772355576642</c:v>
                </c:pt>
                <c:pt idx="2799">
                  <c:v>0.18770584983508901</c:v>
                </c:pt>
                <c:pt idx="2800">
                  <c:v>0.18766823479424799</c:v>
                </c:pt>
                <c:pt idx="2801">
                  <c:v>0.187512039720137</c:v>
                </c:pt>
                <c:pt idx="2802">
                  <c:v>0.18746826135130301</c:v>
                </c:pt>
                <c:pt idx="2803">
                  <c:v>0.18739544538474501</c:v>
                </c:pt>
                <c:pt idx="2804">
                  <c:v>0.187329920137317</c:v>
                </c:pt>
                <c:pt idx="2805">
                  <c:v>0.187287816058893</c:v>
                </c:pt>
                <c:pt idx="2806">
                  <c:v>0.18728666516107301</c:v>
                </c:pt>
                <c:pt idx="2807">
                  <c:v>0.18710497974069301</c:v>
                </c:pt>
                <c:pt idx="2808">
                  <c:v>0.18707053190683801</c:v>
                </c:pt>
                <c:pt idx="2809">
                  <c:v>0.186949855564607</c:v>
                </c:pt>
                <c:pt idx="2810">
                  <c:v>0.186588316881203</c:v>
                </c:pt>
                <c:pt idx="2811">
                  <c:v>0.186431629857575</c:v>
                </c:pt>
                <c:pt idx="2812">
                  <c:v>0.186418535113619</c:v>
                </c:pt>
                <c:pt idx="2813">
                  <c:v>0.18640560262370501</c:v>
                </c:pt>
                <c:pt idx="2814">
                  <c:v>0.18629985429411</c:v>
                </c:pt>
                <c:pt idx="2815">
                  <c:v>0.186202367683068</c:v>
                </c:pt>
                <c:pt idx="2816">
                  <c:v>0.186053366884876</c:v>
                </c:pt>
                <c:pt idx="2817">
                  <c:v>0.18601520674043301</c:v>
                </c:pt>
                <c:pt idx="2818">
                  <c:v>0.18589559425677299</c:v>
                </c:pt>
                <c:pt idx="2819">
                  <c:v>0.18581781839220499</c:v>
                </c:pt>
                <c:pt idx="2820">
                  <c:v>0.18560341276910899</c:v>
                </c:pt>
                <c:pt idx="2821">
                  <c:v>0.18556456663476001</c:v>
                </c:pt>
                <c:pt idx="2822">
                  <c:v>0.185220879317326</c:v>
                </c:pt>
                <c:pt idx="2823">
                  <c:v>0.18520822689059599</c:v>
                </c:pt>
                <c:pt idx="2824">
                  <c:v>0.18494185987835099</c:v>
                </c:pt>
                <c:pt idx="2825">
                  <c:v>0.18487342699408699</c:v>
                </c:pt>
                <c:pt idx="2826">
                  <c:v>0.184611183154407</c:v>
                </c:pt>
                <c:pt idx="2827">
                  <c:v>0.18454014132609101</c:v>
                </c:pt>
                <c:pt idx="2828">
                  <c:v>0.18422989890109401</c:v>
                </c:pt>
                <c:pt idx="2829">
                  <c:v>0.18394598327904799</c:v>
                </c:pt>
                <c:pt idx="2830">
                  <c:v>0.183639819541945</c:v>
                </c:pt>
                <c:pt idx="2831">
                  <c:v>0.18363630822254801</c:v>
                </c:pt>
                <c:pt idx="2832">
                  <c:v>0.18362101350313001</c:v>
                </c:pt>
                <c:pt idx="2833">
                  <c:v>0.183479736134668</c:v>
                </c:pt>
                <c:pt idx="2834">
                  <c:v>0.18330587288621999</c:v>
                </c:pt>
                <c:pt idx="2835">
                  <c:v>0.18308926288629199</c:v>
                </c:pt>
                <c:pt idx="2836">
                  <c:v>0.18302054843767601</c:v>
                </c:pt>
                <c:pt idx="2837">
                  <c:v>0.183000422917761</c:v>
                </c:pt>
                <c:pt idx="2838">
                  <c:v>0.18270121419414301</c:v>
                </c:pt>
                <c:pt idx="2839">
                  <c:v>0.18232460421949101</c:v>
                </c:pt>
                <c:pt idx="2840">
                  <c:v>0.18210816060559401</c:v>
                </c:pt>
                <c:pt idx="2841">
                  <c:v>0.18208911199784</c:v>
                </c:pt>
                <c:pt idx="2842">
                  <c:v>0.181828897286402</c:v>
                </c:pt>
                <c:pt idx="2843">
                  <c:v>0.181820901932079</c:v>
                </c:pt>
                <c:pt idx="2844">
                  <c:v>0.18164077907394799</c:v>
                </c:pt>
                <c:pt idx="2845">
                  <c:v>0.181298873546235</c:v>
                </c:pt>
                <c:pt idx="2846">
                  <c:v>0.181256922557127</c:v>
                </c:pt>
                <c:pt idx="2847">
                  <c:v>0.18122363213881301</c:v>
                </c:pt>
                <c:pt idx="2848">
                  <c:v>0.180640689554246</c:v>
                </c:pt>
                <c:pt idx="2849">
                  <c:v>0.180554308712188</c:v>
                </c:pt>
                <c:pt idx="2850">
                  <c:v>0.180442765126134</c:v>
                </c:pt>
                <c:pt idx="2851">
                  <c:v>0.18031705387946401</c:v>
                </c:pt>
                <c:pt idx="2852">
                  <c:v>0.18027855918145899</c:v>
                </c:pt>
                <c:pt idx="2853">
                  <c:v>0.18026793546487499</c:v>
                </c:pt>
                <c:pt idx="2854">
                  <c:v>0.18023875555492899</c:v>
                </c:pt>
                <c:pt idx="2855">
                  <c:v>0.180153417779467</c:v>
                </c:pt>
                <c:pt idx="2856">
                  <c:v>0.17997359699952201</c:v>
                </c:pt>
                <c:pt idx="2857">
                  <c:v>0.179804947186057</c:v>
                </c:pt>
                <c:pt idx="2858">
                  <c:v>0.17977844622568401</c:v>
                </c:pt>
                <c:pt idx="2859">
                  <c:v>0.17963884769541499</c:v>
                </c:pt>
                <c:pt idx="2860">
                  <c:v>0.17955082825902699</c:v>
                </c:pt>
                <c:pt idx="2861">
                  <c:v>0.179531927520518</c:v>
                </c:pt>
                <c:pt idx="2862">
                  <c:v>0.179525572969812</c:v>
                </c:pt>
                <c:pt idx="2863">
                  <c:v>0.17939410312484699</c:v>
                </c:pt>
                <c:pt idx="2864">
                  <c:v>0.179239556941789</c:v>
                </c:pt>
                <c:pt idx="2865">
                  <c:v>0.17918398309026001</c:v>
                </c:pt>
                <c:pt idx="2866">
                  <c:v>0.178471286325809</c:v>
                </c:pt>
                <c:pt idx="2867">
                  <c:v>0.17828756981555199</c:v>
                </c:pt>
                <c:pt idx="2868">
                  <c:v>0.178269727453164</c:v>
                </c:pt>
                <c:pt idx="2869">
                  <c:v>0.17823674505125101</c:v>
                </c:pt>
                <c:pt idx="2870">
                  <c:v>0.17822754710136299</c:v>
                </c:pt>
                <c:pt idx="2871">
                  <c:v>0.17802556345186901</c:v>
                </c:pt>
                <c:pt idx="2872">
                  <c:v>0.177849573318033</c:v>
                </c:pt>
                <c:pt idx="2873">
                  <c:v>0.17781799205704199</c:v>
                </c:pt>
                <c:pt idx="2874">
                  <c:v>0.17768854329502201</c:v>
                </c:pt>
                <c:pt idx="2875">
                  <c:v>0.17734681308061501</c:v>
                </c:pt>
                <c:pt idx="2876">
                  <c:v>0.17727206441157001</c:v>
                </c:pt>
                <c:pt idx="2877">
                  <c:v>0.17723387285646899</c:v>
                </c:pt>
                <c:pt idx="2878">
                  <c:v>0.177165598918571</c:v>
                </c:pt>
                <c:pt idx="2879">
                  <c:v>0.17711494031997199</c:v>
                </c:pt>
                <c:pt idx="2880">
                  <c:v>0.17696625465466601</c:v>
                </c:pt>
                <c:pt idx="2881">
                  <c:v>0.17689038515557301</c:v>
                </c:pt>
                <c:pt idx="2882">
                  <c:v>0.17687923238973599</c:v>
                </c:pt>
                <c:pt idx="2883">
                  <c:v>0.175836723014371</c:v>
                </c:pt>
                <c:pt idx="2884">
                  <c:v>0.17582510042416899</c:v>
                </c:pt>
                <c:pt idx="2885">
                  <c:v>0.17573357063258599</c:v>
                </c:pt>
                <c:pt idx="2886">
                  <c:v>0.17534306967569999</c:v>
                </c:pt>
                <c:pt idx="2887">
                  <c:v>0.175155470053562</c:v>
                </c:pt>
                <c:pt idx="2888">
                  <c:v>0.17512822897154501</c:v>
                </c:pt>
                <c:pt idx="2889">
                  <c:v>0.17503651387434499</c:v>
                </c:pt>
                <c:pt idx="2890">
                  <c:v>0.17500586247036201</c:v>
                </c:pt>
                <c:pt idx="2891">
                  <c:v>0.17471581801241101</c:v>
                </c:pt>
                <c:pt idx="2892">
                  <c:v>0.17461693311107301</c:v>
                </c:pt>
                <c:pt idx="2893">
                  <c:v>0.174524732671169</c:v>
                </c:pt>
                <c:pt idx="2894">
                  <c:v>0.17449349063332201</c:v>
                </c:pt>
                <c:pt idx="2895">
                  <c:v>0.17437720621553901</c:v>
                </c:pt>
                <c:pt idx="2896">
                  <c:v>0.17433157784904799</c:v>
                </c:pt>
                <c:pt idx="2897">
                  <c:v>0.17421984899279599</c:v>
                </c:pt>
                <c:pt idx="2898">
                  <c:v>0.17417060596231801</c:v>
                </c:pt>
                <c:pt idx="2899">
                  <c:v>0.173917758220935</c:v>
                </c:pt>
                <c:pt idx="2900">
                  <c:v>0.17390622941241399</c:v>
                </c:pt>
                <c:pt idx="2901">
                  <c:v>0.173821092770784</c:v>
                </c:pt>
                <c:pt idx="2902">
                  <c:v>0.17379449155367599</c:v>
                </c:pt>
                <c:pt idx="2903">
                  <c:v>0.17365914048876499</c:v>
                </c:pt>
                <c:pt idx="2904">
                  <c:v>0.17363343283507299</c:v>
                </c:pt>
                <c:pt idx="2905">
                  <c:v>0.173201006656692</c:v>
                </c:pt>
                <c:pt idx="2906">
                  <c:v>0.173200929966455</c:v>
                </c:pt>
                <c:pt idx="2907">
                  <c:v>0.17297755268936199</c:v>
                </c:pt>
                <c:pt idx="2908">
                  <c:v>0.17296097348957901</c:v>
                </c:pt>
                <c:pt idx="2909">
                  <c:v>0.17291092636238301</c:v>
                </c:pt>
                <c:pt idx="2910">
                  <c:v>0.17282745898850299</c:v>
                </c:pt>
                <c:pt idx="2911">
                  <c:v>0.17281707583109401</c:v>
                </c:pt>
                <c:pt idx="2912">
                  <c:v>0.17278058594960199</c:v>
                </c:pt>
                <c:pt idx="2913">
                  <c:v>0.17261617476333399</c:v>
                </c:pt>
                <c:pt idx="2914">
                  <c:v>0.17255511773906801</c:v>
                </c:pt>
                <c:pt idx="2915">
                  <c:v>0.17199364431623801</c:v>
                </c:pt>
                <c:pt idx="2916">
                  <c:v>0.17155451225692001</c:v>
                </c:pt>
                <c:pt idx="2917">
                  <c:v>0.17129388712188001</c:v>
                </c:pt>
                <c:pt idx="2918">
                  <c:v>0.171272560801494</c:v>
                </c:pt>
                <c:pt idx="2919">
                  <c:v>0.17107568667301701</c:v>
                </c:pt>
                <c:pt idx="2920">
                  <c:v>0.170760269266133</c:v>
                </c:pt>
                <c:pt idx="2921">
                  <c:v>0.17042586317212199</c:v>
                </c:pt>
                <c:pt idx="2922">
                  <c:v>0.17021485447875001</c:v>
                </c:pt>
                <c:pt idx="2923">
                  <c:v>0.170077879021512</c:v>
                </c:pt>
                <c:pt idx="2924">
                  <c:v>0.169999289397294</c:v>
                </c:pt>
                <c:pt idx="2925">
                  <c:v>0.169880215234747</c:v>
                </c:pt>
                <c:pt idx="2926">
                  <c:v>0.169838794988038</c:v>
                </c:pt>
                <c:pt idx="2927">
                  <c:v>0.16952343205831399</c:v>
                </c:pt>
                <c:pt idx="2928">
                  <c:v>0.16936924576593201</c:v>
                </c:pt>
                <c:pt idx="2929">
                  <c:v>0.16922363125762899</c:v>
                </c:pt>
                <c:pt idx="2930">
                  <c:v>0.16910572424322101</c:v>
                </c:pt>
                <c:pt idx="2931">
                  <c:v>0.16903707232562201</c:v>
                </c:pt>
                <c:pt idx="2932">
                  <c:v>0.16856612472111901</c:v>
                </c:pt>
                <c:pt idx="2933">
                  <c:v>0.16837283962501801</c:v>
                </c:pt>
                <c:pt idx="2934">
                  <c:v>0.16826727779487199</c:v>
                </c:pt>
                <c:pt idx="2935">
                  <c:v>0.168255462260404</c:v>
                </c:pt>
                <c:pt idx="2936">
                  <c:v>0.16818430101095799</c:v>
                </c:pt>
                <c:pt idx="2937">
                  <c:v>0.16799143534043501</c:v>
                </c:pt>
                <c:pt idx="2938">
                  <c:v>0.16787166000296599</c:v>
                </c:pt>
                <c:pt idx="2939">
                  <c:v>0.167619464101042</c:v>
                </c:pt>
                <c:pt idx="2940">
                  <c:v>0.167210222721621</c:v>
                </c:pt>
                <c:pt idx="2941">
                  <c:v>0.16719894505091801</c:v>
                </c:pt>
                <c:pt idx="2942">
                  <c:v>0.167107856360215</c:v>
                </c:pt>
                <c:pt idx="2943">
                  <c:v>0.16674249846232</c:v>
                </c:pt>
                <c:pt idx="2944">
                  <c:v>0.16671345286593101</c:v>
                </c:pt>
                <c:pt idx="2945">
                  <c:v>0.16641051136756599</c:v>
                </c:pt>
                <c:pt idx="2946">
                  <c:v>0.166207298169125</c:v>
                </c:pt>
                <c:pt idx="2947">
                  <c:v>0.16618459925111601</c:v>
                </c:pt>
                <c:pt idx="2948">
                  <c:v>0.16594020108436999</c:v>
                </c:pt>
                <c:pt idx="2949">
                  <c:v>0.16579563081492801</c:v>
                </c:pt>
                <c:pt idx="2950">
                  <c:v>0.16577661002462599</c:v>
                </c:pt>
                <c:pt idx="2951">
                  <c:v>0.16556571612878501</c:v>
                </c:pt>
                <c:pt idx="2952">
                  <c:v>0.16545913756229499</c:v>
                </c:pt>
                <c:pt idx="2953">
                  <c:v>0.16406281337037501</c:v>
                </c:pt>
                <c:pt idx="2954">
                  <c:v>0.16395776955056701</c:v>
                </c:pt>
                <c:pt idx="2955">
                  <c:v>0.16393791892975501</c:v>
                </c:pt>
                <c:pt idx="2956">
                  <c:v>0.16381344892636099</c:v>
                </c:pt>
                <c:pt idx="2957">
                  <c:v>0.16372458924991701</c:v>
                </c:pt>
                <c:pt idx="2958">
                  <c:v>0.16341259453653001</c:v>
                </c:pt>
                <c:pt idx="2959">
                  <c:v>0.16336222091085401</c:v>
                </c:pt>
                <c:pt idx="2960">
                  <c:v>0.163186780897425</c:v>
                </c:pt>
                <c:pt idx="2961">
                  <c:v>0.16307223610194199</c:v>
                </c:pt>
                <c:pt idx="2962">
                  <c:v>0.16303372879833899</c:v>
                </c:pt>
                <c:pt idx="2963">
                  <c:v>0.1628718126157</c:v>
                </c:pt>
                <c:pt idx="2964">
                  <c:v>0.162777746928783</c:v>
                </c:pt>
                <c:pt idx="2965">
                  <c:v>0.16272080845151701</c:v>
                </c:pt>
                <c:pt idx="2966">
                  <c:v>0.162676711128247</c:v>
                </c:pt>
                <c:pt idx="2967">
                  <c:v>0.16246504862144501</c:v>
                </c:pt>
                <c:pt idx="2968">
                  <c:v>0.16241286313987599</c:v>
                </c:pt>
                <c:pt idx="2969">
                  <c:v>0.16225299656088699</c:v>
                </c:pt>
                <c:pt idx="2970">
                  <c:v>0.16209012809165901</c:v>
                </c:pt>
                <c:pt idx="2971">
                  <c:v>0.16203668017537601</c:v>
                </c:pt>
                <c:pt idx="2972">
                  <c:v>0.16189379614848601</c:v>
                </c:pt>
                <c:pt idx="2973">
                  <c:v>0.161732366308181</c:v>
                </c:pt>
                <c:pt idx="2974">
                  <c:v>0.16158697270407099</c:v>
                </c:pt>
                <c:pt idx="2975">
                  <c:v>0.1613869078788</c:v>
                </c:pt>
                <c:pt idx="2976">
                  <c:v>0.16128598679204201</c:v>
                </c:pt>
                <c:pt idx="2977">
                  <c:v>0.160816803588583</c:v>
                </c:pt>
                <c:pt idx="2978">
                  <c:v>0.16041193865525</c:v>
                </c:pt>
                <c:pt idx="2979">
                  <c:v>0.16026353227993301</c:v>
                </c:pt>
                <c:pt idx="2980">
                  <c:v>0.16008009505290999</c:v>
                </c:pt>
                <c:pt idx="2981">
                  <c:v>0.16005835211698999</c:v>
                </c:pt>
                <c:pt idx="2982">
                  <c:v>0.15957138984178401</c:v>
                </c:pt>
                <c:pt idx="2983">
                  <c:v>0.159292380724815</c:v>
                </c:pt>
                <c:pt idx="2984">
                  <c:v>0.15917803395768401</c:v>
                </c:pt>
                <c:pt idx="2985">
                  <c:v>0.15900084156844399</c:v>
                </c:pt>
                <c:pt idx="2986">
                  <c:v>0.158746786552492</c:v>
                </c:pt>
                <c:pt idx="2987">
                  <c:v>0.158571639966266</c:v>
                </c:pt>
                <c:pt idx="2988">
                  <c:v>0.158426126757474</c:v>
                </c:pt>
                <c:pt idx="2989">
                  <c:v>0.158406776947942</c:v>
                </c:pt>
                <c:pt idx="2990">
                  <c:v>0.158390526526411</c:v>
                </c:pt>
                <c:pt idx="2991">
                  <c:v>0.15811765663213601</c:v>
                </c:pt>
                <c:pt idx="2992">
                  <c:v>0.158106168491218</c:v>
                </c:pt>
                <c:pt idx="2993">
                  <c:v>0.1580960716706</c:v>
                </c:pt>
                <c:pt idx="2994">
                  <c:v>0.15802039302455401</c:v>
                </c:pt>
                <c:pt idx="2995">
                  <c:v>0.15800948979870799</c:v>
                </c:pt>
                <c:pt idx="2996">
                  <c:v>0.15797068072760201</c:v>
                </c:pt>
                <c:pt idx="2997">
                  <c:v>0.157610464005464</c:v>
                </c:pt>
                <c:pt idx="2998">
                  <c:v>0.15750243543085701</c:v>
                </c:pt>
                <c:pt idx="2999">
                  <c:v>0.15721184498321</c:v>
                </c:pt>
                <c:pt idx="3000">
                  <c:v>0.15718682246846499</c:v>
                </c:pt>
                <c:pt idx="3001">
                  <c:v>0.15708304984566501</c:v>
                </c:pt>
                <c:pt idx="3002">
                  <c:v>0.15695270598502001</c:v>
                </c:pt>
                <c:pt idx="3003">
                  <c:v>0.156932040893564</c:v>
                </c:pt>
                <c:pt idx="3004">
                  <c:v>0.156788498076845</c:v>
                </c:pt>
                <c:pt idx="3005">
                  <c:v>0.15677249154811099</c:v>
                </c:pt>
                <c:pt idx="3006">
                  <c:v>0.15673770301909201</c:v>
                </c:pt>
                <c:pt idx="3007">
                  <c:v>0.15668989522884499</c:v>
                </c:pt>
                <c:pt idx="3008">
                  <c:v>0.15653548313711499</c:v>
                </c:pt>
                <c:pt idx="3009">
                  <c:v>0.15647619117603601</c:v>
                </c:pt>
                <c:pt idx="3010">
                  <c:v>0.156150647014482</c:v>
                </c:pt>
                <c:pt idx="3011">
                  <c:v>0.15581319674024399</c:v>
                </c:pt>
                <c:pt idx="3012">
                  <c:v>0.15530621448510001</c:v>
                </c:pt>
                <c:pt idx="3013">
                  <c:v>0.15528709758193901</c:v>
                </c:pt>
                <c:pt idx="3014">
                  <c:v>0.15523100376204499</c:v>
                </c:pt>
                <c:pt idx="3015">
                  <c:v>0.155123892707103</c:v>
                </c:pt>
                <c:pt idx="3016">
                  <c:v>0.15487313760604199</c:v>
                </c:pt>
                <c:pt idx="3017">
                  <c:v>0.15460003106357201</c:v>
                </c:pt>
                <c:pt idx="3018">
                  <c:v>0.15458452256515001</c:v>
                </c:pt>
                <c:pt idx="3019">
                  <c:v>0.154471373660169</c:v>
                </c:pt>
                <c:pt idx="3020">
                  <c:v>0.15434286105047601</c:v>
                </c:pt>
                <c:pt idx="3021">
                  <c:v>0.154224395673868</c:v>
                </c:pt>
                <c:pt idx="3022">
                  <c:v>0.15406583428592699</c:v>
                </c:pt>
                <c:pt idx="3023">
                  <c:v>0.15370240329832999</c:v>
                </c:pt>
                <c:pt idx="3024">
                  <c:v>0.153654259079547</c:v>
                </c:pt>
                <c:pt idx="3025">
                  <c:v>0.152997382790728</c:v>
                </c:pt>
                <c:pt idx="3026">
                  <c:v>0.15294963120125499</c:v>
                </c:pt>
                <c:pt idx="3027">
                  <c:v>0.15292828951121601</c:v>
                </c:pt>
                <c:pt idx="3028">
                  <c:v>0.15257609142304501</c:v>
                </c:pt>
                <c:pt idx="3029">
                  <c:v>0.152086385930987</c:v>
                </c:pt>
                <c:pt idx="3030">
                  <c:v>0.15207759725790501</c:v>
                </c:pt>
                <c:pt idx="3031">
                  <c:v>0.15205472290934499</c:v>
                </c:pt>
                <c:pt idx="3032">
                  <c:v>0.15180407848545399</c:v>
                </c:pt>
                <c:pt idx="3033">
                  <c:v>0.15173327306954701</c:v>
                </c:pt>
                <c:pt idx="3034">
                  <c:v>0.15166335686619101</c:v>
                </c:pt>
                <c:pt idx="3035">
                  <c:v>0.15158087551169599</c:v>
                </c:pt>
                <c:pt idx="3036">
                  <c:v>0.15152510709164299</c:v>
                </c:pt>
                <c:pt idx="3037">
                  <c:v>0.15148237017399599</c:v>
                </c:pt>
                <c:pt idx="3038">
                  <c:v>0.15133113639950099</c:v>
                </c:pt>
                <c:pt idx="3039">
                  <c:v>0.15122638514541401</c:v>
                </c:pt>
                <c:pt idx="3040">
                  <c:v>0.15114884448039201</c:v>
                </c:pt>
                <c:pt idx="3041">
                  <c:v>0.15114075202778299</c:v>
                </c:pt>
                <c:pt idx="3042">
                  <c:v>0.151057332266644</c:v>
                </c:pt>
                <c:pt idx="3043">
                  <c:v>0.150942243404938</c:v>
                </c:pt>
                <c:pt idx="3044">
                  <c:v>0.15081475051791099</c:v>
                </c:pt>
                <c:pt idx="3045">
                  <c:v>0.15066688083514901</c:v>
                </c:pt>
                <c:pt idx="3046">
                  <c:v>0.15052649361158399</c:v>
                </c:pt>
                <c:pt idx="3047">
                  <c:v>0.149967760337474</c:v>
                </c:pt>
                <c:pt idx="3048">
                  <c:v>0.14986650181800301</c:v>
                </c:pt>
                <c:pt idx="3049">
                  <c:v>0.14945320373125501</c:v>
                </c:pt>
                <c:pt idx="3050">
                  <c:v>0.149345722009735</c:v>
                </c:pt>
                <c:pt idx="3051">
                  <c:v>0.14926850271749101</c:v>
                </c:pt>
                <c:pt idx="3052">
                  <c:v>0.148993686504858</c:v>
                </c:pt>
                <c:pt idx="3053">
                  <c:v>0.14897678231085301</c:v>
                </c:pt>
                <c:pt idx="3054">
                  <c:v>0.14890085551461299</c:v>
                </c:pt>
                <c:pt idx="3055">
                  <c:v>0.148891819789567</c:v>
                </c:pt>
                <c:pt idx="3056">
                  <c:v>0.148852717210367</c:v>
                </c:pt>
                <c:pt idx="3057">
                  <c:v>0.14882685017911201</c:v>
                </c:pt>
                <c:pt idx="3058">
                  <c:v>0.14850316256082299</c:v>
                </c:pt>
                <c:pt idx="3059">
                  <c:v>0.148423040723141</c:v>
                </c:pt>
                <c:pt idx="3060">
                  <c:v>0.148336783367988</c:v>
                </c:pt>
                <c:pt idx="3061">
                  <c:v>0.14830437638344901</c:v>
                </c:pt>
                <c:pt idx="3062">
                  <c:v>0.14819420605844399</c:v>
                </c:pt>
                <c:pt idx="3063">
                  <c:v>0.14814081347897001</c:v>
                </c:pt>
                <c:pt idx="3064">
                  <c:v>0.148037309467342</c:v>
                </c:pt>
                <c:pt idx="3065">
                  <c:v>0.14800286912948199</c:v>
                </c:pt>
                <c:pt idx="3066">
                  <c:v>0.14795178356034799</c:v>
                </c:pt>
                <c:pt idx="3067">
                  <c:v>0.14793450966923399</c:v>
                </c:pt>
                <c:pt idx="3068">
                  <c:v>0.14710237176816501</c:v>
                </c:pt>
                <c:pt idx="3069">
                  <c:v>0.14702529370533499</c:v>
                </c:pt>
                <c:pt idx="3070">
                  <c:v>0.14693006405845099</c:v>
                </c:pt>
                <c:pt idx="3071">
                  <c:v>0.14677434336565401</c:v>
                </c:pt>
                <c:pt idx="3072">
                  <c:v>0.14638816476788999</c:v>
                </c:pt>
                <c:pt idx="3073">
                  <c:v>0.14632797643797801</c:v>
                </c:pt>
                <c:pt idx="3074">
                  <c:v>0.14622081258761299</c:v>
                </c:pt>
                <c:pt idx="3075">
                  <c:v>0.145738407307545</c:v>
                </c:pt>
                <c:pt idx="3076">
                  <c:v>0.14570985770470399</c:v>
                </c:pt>
                <c:pt idx="3077">
                  <c:v>0.14563329745050799</c:v>
                </c:pt>
                <c:pt idx="3078">
                  <c:v>0.145516341442188</c:v>
                </c:pt>
                <c:pt idx="3079">
                  <c:v>0.14541007252046001</c:v>
                </c:pt>
                <c:pt idx="3080">
                  <c:v>0.14530538236420201</c:v>
                </c:pt>
                <c:pt idx="3081">
                  <c:v>0.14502585894703099</c:v>
                </c:pt>
                <c:pt idx="3082">
                  <c:v>0.14501215365280001</c:v>
                </c:pt>
                <c:pt idx="3083">
                  <c:v>0.14477176621825999</c:v>
                </c:pt>
                <c:pt idx="3084">
                  <c:v>0.14462241817907201</c:v>
                </c:pt>
                <c:pt idx="3085">
                  <c:v>0.14443945643829001</c:v>
                </c:pt>
                <c:pt idx="3086">
                  <c:v>0.14434703190849699</c:v>
                </c:pt>
                <c:pt idx="3087">
                  <c:v>0.14428679990271401</c:v>
                </c:pt>
                <c:pt idx="3088">
                  <c:v>0.144268059854194</c:v>
                </c:pt>
                <c:pt idx="3089">
                  <c:v>0.144233325434236</c:v>
                </c:pt>
                <c:pt idx="3090">
                  <c:v>0.14422225270321801</c:v>
                </c:pt>
                <c:pt idx="3091">
                  <c:v>0.14416976868110501</c:v>
                </c:pt>
                <c:pt idx="3092">
                  <c:v>0.144086040878805</c:v>
                </c:pt>
                <c:pt idx="3093">
                  <c:v>0.144046809432189</c:v>
                </c:pt>
                <c:pt idx="3094">
                  <c:v>0.14394196658477201</c:v>
                </c:pt>
                <c:pt idx="3095">
                  <c:v>0.14367697169511401</c:v>
                </c:pt>
                <c:pt idx="3096">
                  <c:v>0.14334908694645301</c:v>
                </c:pt>
                <c:pt idx="3097">
                  <c:v>0.14326647715319499</c:v>
                </c:pt>
                <c:pt idx="3098">
                  <c:v>0.14317107808642601</c:v>
                </c:pt>
                <c:pt idx="3099">
                  <c:v>0.14309773972575701</c:v>
                </c:pt>
                <c:pt idx="3100">
                  <c:v>0.14304319337301699</c:v>
                </c:pt>
                <c:pt idx="3101">
                  <c:v>0.14277737899367501</c:v>
                </c:pt>
                <c:pt idx="3102">
                  <c:v>0.14255443265617199</c:v>
                </c:pt>
                <c:pt idx="3103">
                  <c:v>0.14250674134921101</c:v>
                </c:pt>
                <c:pt idx="3104">
                  <c:v>0.142388015701961</c:v>
                </c:pt>
                <c:pt idx="3105">
                  <c:v>0.14235890135667101</c:v>
                </c:pt>
                <c:pt idx="3106">
                  <c:v>0.14226618331416299</c:v>
                </c:pt>
                <c:pt idx="3107">
                  <c:v>0.142195163980014</c:v>
                </c:pt>
                <c:pt idx="3108">
                  <c:v>0.14216751337151101</c:v>
                </c:pt>
                <c:pt idx="3109">
                  <c:v>0.14177054084797899</c:v>
                </c:pt>
                <c:pt idx="3110">
                  <c:v>0.14176361144295599</c:v>
                </c:pt>
                <c:pt idx="3111">
                  <c:v>0.141664636928412</c:v>
                </c:pt>
                <c:pt idx="3112">
                  <c:v>0.141091290849926</c:v>
                </c:pt>
                <c:pt idx="3113">
                  <c:v>0.141032198981655</c:v>
                </c:pt>
                <c:pt idx="3114">
                  <c:v>0.14097353364422899</c:v>
                </c:pt>
                <c:pt idx="3115">
                  <c:v>0.140841731208175</c:v>
                </c:pt>
                <c:pt idx="3116">
                  <c:v>0.14064905961204899</c:v>
                </c:pt>
                <c:pt idx="3117">
                  <c:v>0.14064389057447699</c:v>
                </c:pt>
                <c:pt idx="3118">
                  <c:v>0.140426783230024</c:v>
                </c:pt>
                <c:pt idx="3119">
                  <c:v>0.14018700062477801</c:v>
                </c:pt>
                <c:pt idx="3120">
                  <c:v>0.140001068733562</c:v>
                </c:pt>
                <c:pt idx="3121">
                  <c:v>0.13996765985474599</c:v>
                </c:pt>
                <c:pt idx="3122">
                  <c:v>0.13964372820759699</c:v>
                </c:pt>
                <c:pt idx="3123">
                  <c:v>0.13941312846759801</c:v>
                </c:pt>
                <c:pt idx="3124">
                  <c:v>0.13914000983893299</c:v>
                </c:pt>
                <c:pt idx="3125">
                  <c:v>0.13880604272168601</c:v>
                </c:pt>
                <c:pt idx="3126">
                  <c:v>0.138528067872973</c:v>
                </c:pt>
                <c:pt idx="3127">
                  <c:v>0.13795010018408499</c:v>
                </c:pt>
                <c:pt idx="3128">
                  <c:v>0.137779703834772</c:v>
                </c:pt>
                <c:pt idx="3129">
                  <c:v>0.137534562203114</c:v>
                </c:pt>
                <c:pt idx="3130">
                  <c:v>0.137417091976445</c:v>
                </c:pt>
                <c:pt idx="3131">
                  <c:v>0.13732623692262699</c:v>
                </c:pt>
                <c:pt idx="3132">
                  <c:v>0.136960356342537</c:v>
                </c:pt>
                <c:pt idx="3133">
                  <c:v>0.136922070642545</c:v>
                </c:pt>
                <c:pt idx="3134">
                  <c:v>0.13654074075716299</c:v>
                </c:pt>
                <c:pt idx="3135">
                  <c:v>0.13638048797253099</c:v>
                </c:pt>
                <c:pt idx="3136">
                  <c:v>0.13631518298491299</c:v>
                </c:pt>
                <c:pt idx="3137">
                  <c:v>0.135962076867746</c:v>
                </c:pt>
                <c:pt idx="3138">
                  <c:v>0.13581679134975999</c:v>
                </c:pt>
                <c:pt idx="3139">
                  <c:v>0.13580687583922599</c:v>
                </c:pt>
                <c:pt idx="3140">
                  <c:v>0.135610230471187</c:v>
                </c:pt>
                <c:pt idx="3141">
                  <c:v>0.13550838866349299</c:v>
                </c:pt>
                <c:pt idx="3142">
                  <c:v>0.135360796556176</c:v>
                </c:pt>
                <c:pt idx="3143">
                  <c:v>0.13528010653078201</c:v>
                </c:pt>
                <c:pt idx="3144">
                  <c:v>0.13527356866885901</c:v>
                </c:pt>
                <c:pt idx="3145">
                  <c:v>0.13523815906251899</c:v>
                </c:pt>
                <c:pt idx="3146">
                  <c:v>0.13511722099396301</c:v>
                </c:pt>
                <c:pt idx="3147">
                  <c:v>0.13490267772703499</c:v>
                </c:pt>
                <c:pt idx="3148">
                  <c:v>0.13470019937088201</c:v>
                </c:pt>
                <c:pt idx="3149">
                  <c:v>0.13456000722318701</c:v>
                </c:pt>
                <c:pt idx="3150">
                  <c:v>0.13445466475986401</c:v>
                </c:pt>
                <c:pt idx="3151">
                  <c:v>0.13440345882103399</c:v>
                </c:pt>
                <c:pt idx="3152">
                  <c:v>0.134234139448937</c:v>
                </c:pt>
                <c:pt idx="3153">
                  <c:v>0.13411267498943999</c:v>
                </c:pt>
                <c:pt idx="3154">
                  <c:v>0.13391162245477201</c:v>
                </c:pt>
                <c:pt idx="3155">
                  <c:v>0.13387815589028201</c:v>
                </c:pt>
                <c:pt idx="3156">
                  <c:v>0.133846876458036</c:v>
                </c:pt>
                <c:pt idx="3157">
                  <c:v>0.13379374198579999</c:v>
                </c:pt>
                <c:pt idx="3158">
                  <c:v>0.133559982027217</c:v>
                </c:pt>
                <c:pt idx="3159">
                  <c:v>0.133486734899011</c:v>
                </c:pt>
                <c:pt idx="3160">
                  <c:v>0.13346831068704701</c:v>
                </c:pt>
                <c:pt idx="3161">
                  <c:v>0.133405773682921</c:v>
                </c:pt>
                <c:pt idx="3162">
                  <c:v>0.13311257029583701</c:v>
                </c:pt>
                <c:pt idx="3163">
                  <c:v>0.13283917005910201</c:v>
                </c:pt>
                <c:pt idx="3164">
                  <c:v>0.13281565981319801</c:v>
                </c:pt>
                <c:pt idx="3165">
                  <c:v>0.13279839434593199</c:v>
                </c:pt>
                <c:pt idx="3166">
                  <c:v>0.132700919695591</c:v>
                </c:pt>
                <c:pt idx="3167">
                  <c:v>0.13266996781885301</c:v>
                </c:pt>
                <c:pt idx="3168">
                  <c:v>0.13261946352705001</c:v>
                </c:pt>
                <c:pt idx="3169">
                  <c:v>0.132597436230076</c:v>
                </c:pt>
                <c:pt idx="3170">
                  <c:v>0.132589008584165</c:v>
                </c:pt>
                <c:pt idx="3171">
                  <c:v>0.132475920594288</c:v>
                </c:pt>
                <c:pt idx="3172">
                  <c:v>0.13239009458237699</c:v>
                </c:pt>
                <c:pt idx="3173">
                  <c:v>0.13230713937123301</c:v>
                </c:pt>
                <c:pt idx="3174">
                  <c:v>0.13212526590968399</c:v>
                </c:pt>
                <c:pt idx="3175">
                  <c:v>0.13196913408277</c:v>
                </c:pt>
                <c:pt idx="3176">
                  <c:v>0.131748854733891</c:v>
                </c:pt>
                <c:pt idx="3177">
                  <c:v>0.13156643368947299</c:v>
                </c:pt>
                <c:pt idx="3178">
                  <c:v>0.13149940930639201</c:v>
                </c:pt>
                <c:pt idx="3179">
                  <c:v>0.13145435136199901</c:v>
                </c:pt>
                <c:pt idx="3180">
                  <c:v>0.13145238934257</c:v>
                </c:pt>
                <c:pt idx="3181">
                  <c:v>0.131243993974101</c:v>
                </c:pt>
                <c:pt idx="3182">
                  <c:v>0.131233650083218</c:v>
                </c:pt>
                <c:pt idx="3183">
                  <c:v>0.13120343624183001</c:v>
                </c:pt>
                <c:pt idx="3184">
                  <c:v>0.13097043147652099</c:v>
                </c:pt>
                <c:pt idx="3185">
                  <c:v>0.13073218061245001</c:v>
                </c:pt>
                <c:pt idx="3186">
                  <c:v>0.12991858686410501</c:v>
                </c:pt>
                <c:pt idx="3187">
                  <c:v>0.12991245257959599</c:v>
                </c:pt>
                <c:pt idx="3188">
                  <c:v>0.129906690495768</c:v>
                </c:pt>
                <c:pt idx="3189">
                  <c:v>0.12989030563767401</c:v>
                </c:pt>
                <c:pt idx="3190">
                  <c:v>0.12982525786372101</c:v>
                </c:pt>
                <c:pt idx="3191">
                  <c:v>0.12956537802663401</c:v>
                </c:pt>
                <c:pt idx="3192">
                  <c:v>0.12940621551442899</c:v>
                </c:pt>
                <c:pt idx="3193">
                  <c:v>0.12938973881957599</c:v>
                </c:pt>
                <c:pt idx="3194">
                  <c:v>0.12922651652959399</c:v>
                </c:pt>
                <c:pt idx="3195">
                  <c:v>0.12899246687917501</c:v>
                </c:pt>
                <c:pt idx="3196">
                  <c:v>0.12892811169426699</c:v>
                </c:pt>
                <c:pt idx="3197">
                  <c:v>0.12885251142916601</c:v>
                </c:pt>
                <c:pt idx="3198">
                  <c:v>0.12873965656896899</c:v>
                </c:pt>
                <c:pt idx="3199">
                  <c:v>0.12862467212088399</c:v>
                </c:pt>
                <c:pt idx="3200">
                  <c:v>0.128452571430163</c:v>
                </c:pt>
                <c:pt idx="3201">
                  <c:v>0.128418869597585</c:v>
                </c:pt>
                <c:pt idx="3202">
                  <c:v>0.128377051979466</c:v>
                </c:pt>
                <c:pt idx="3203">
                  <c:v>0.127995165016101</c:v>
                </c:pt>
                <c:pt idx="3204">
                  <c:v>0.127412252926003</c:v>
                </c:pt>
                <c:pt idx="3205">
                  <c:v>0.12722554204647801</c:v>
                </c:pt>
                <c:pt idx="3206">
                  <c:v>0.12710642194306401</c:v>
                </c:pt>
                <c:pt idx="3207">
                  <c:v>0.12706855912657899</c:v>
                </c:pt>
                <c:pt idx="3208">
                  <c:v>0.12698001366940001</c:v>
                </c:pt>
                <c:pt idx="3209">
                  <c:v>0.12676252552241499</c:v>
                </c:pt>
                <c:pt idx="3210">
                  <c:v>0.12675104692834999</c:v>
                </c:pt>
                <c:pt idx="3211">
                  <c:v>0.12674497317339301</c:v>
                </c:pt>
                <c:pt idx="3212">
                  <c:v>0.12672234920161801</c:v>
                </c:pt>
                <c:pt idx="3213">
                  <c:v>0.12665150496768199</c:v>
                </c:pt>
                <c:pt idx="3214">
                  <c:v>0.12646875406650299</c:v>
                </c:pt>
                <c:pt idx="3215">
                  <c:v>0.12636883829166301</c:v>
                </c:pt>
                <c:pt idx="3216">
                  <c:v>0.126045883610027</c:v>
                </c:pt>
                <c:pt idx="3217">
                  <c:v>0.12603097014502199</c:v>
                </c:pt>
                <c:pt idx="3218">
                  <c:v>0.12597913866996099</c:v>
                </c:pt>
                <c:pt idx="3219">
                  <c:v>0.125822164278551</c:v>
                </c:pt>
                <c:pt idx="3220">
                  <c:v>0.12576069628457201</c:v>
                </c:pt>
                <c:pt idx="3221">
                  <c:v>0.12574214439921799</c:v>
                </c:pt>
                <c:pt idx="3222">
                  <c:v>0.125310572877328</c:v>
                </c:pt>
                <c:pt idx="3223">
                  <c:v>0.12508636539597201</c:v>
                </c:pt>
                <c:pt idx="3224">
                  <c:v>0.12506003796974099</c:v>
                </c:pt>
                <c:pt idx="3225">
                  <c:v>0.125035663304679</c:v>
                </c:pt>
                <c:pt idx="3226">
                  <c:v>0.124879653827788</c:v>
                </c:pt>
                <c:pt idx="3227">
                  <c:v>0.124813660201334</c:v>
                </c:pt>
                <c:pt idx="3228">
                  <c:v>0.12475574247383101</c:v>
                </c:pt>
                <c:pt idx="3229">
                  <c:v>0.124744231429035</c:v>
                </c:pt>
                <c:pt idx="3230">
                  <c:v>0.124663562631596</c:v>
                </c:pt>
                <c:pt idx="3231">
                  <c:v>0.124467942670642</c:v>
                </c:pt>
                <c:pt idx="3232">
                  <c:v>0.124467641132605</c:v>
                </c:pt>
                <c:pt idx="3233">
                  <c:v>0.12434582063192</c:v>
                </c:pt>
                <c:pt idx="3234">
                  <c:v>0.124326357689363</c:v>
                </c:pt>
                <c:pt idx="3235">
                  <c:v>0.124324878462947</c:v>
                </c:pt>
                <c:pt idx="3236">
                  <c:v>0.124318465092562</c:v>
                </c:pt>
                <c:pt idx="3237">
                  <c:v>0.12403589024749501</c:v>
                </c:pt>
                <c:pt idx="3238">
                  <c:v>0.12378747462197801</c:v>
                </c:pt>
                <c:pt idx="3239">
                  <c:v>0.12377000156196399</c:v>
                </c:pt>
                <c:pt idx="3240">
                  <c:v>0.123681986578424</c:v>
                </c:pt>
                <c:pt idx="3241">
                  <c:v>0.123372002256719</c:v>
                </c:pt>
                <c:pt idx="3242">
                  <c:v>0.12332844165878</c:v>
                </c:pt>
                <c:pt idx="3243">
                  <c:v>0.123143275371632</c:v>
                </c:pt>
                <c:pt idx="3244">
                  <c:v>0.12311434662456799</c:v>
                </c:pt>
                <c:pt idx="3245">
                  <c:v>0.123112368554136</c:v>
                </c:pt>
                <c:pt idx="3246">
                  <c:v>0.12273350780589599</c:v>
                </c:pt>
                <c:pt idx="3247">
                  <c:v>0.122688126604732</c:v>
                </c:pt>
                <c:pt idx="3248">
                  <c:v>0.122591215600966</c:v>
                </c:pt>
                <c:pt idx="3249">
                  <c:v>0.122556111269341</c:v>
                </c:pt>
                <c:pt idx="3250">
                  <c:v>0.122441770298791</c:v>
                </c:pt>
                <c:pt idx="3251">
                  <c:v>0.12240727443635301</c:v>
                </c:pt>
                <c:pt idx="3252">
                  <c:v>0.122290358416716</c:v>
                </c:pt>
                <c:pt idx="3253">
                  <c:v>0.12223807416288</c:v>
                </c:pt>
                <c:pt idx="3254">
                  <c:v>0.122119801440097</c:v>
                </c:pt>
                <c:pt idx="3255">
                  <c:v>0.12198386466927</c:v>
                </c:pt>
                <c:pt idx="3256">
                  <c:v>0.12185446456807</c:v>
                </c:pt>
                <c:pt idx="3257">
                  <c:v>0.121501270367433</c:v>
                </c:pt>
                <c:pt idx="3258">
                  <c:v>0.121450743526477</c:v>
                </c:pt>
                <c:pt idx="3259">
                  <c:v>0.12141114170369301</c:v>
                </c:pt>
                <c:pt idx="3260">
                  <c:v>0.121328625994451</c:v>
                </c:pt>
                <c:pt idx="3261">
                  <c:v>0.121293437282729</c:v>
                </c:pt>
                <c:pt idx="3262">
                  <c:v>0.121191458186963</c:v>
                </c:pt>
                <c:pt idx="3263">
                  <c:v>0.121114647678673</c:v>
                </c:pt>
                <c:pt idx="3264">
                  <c:v>0.121065625541394</c:v>
                </c:pt>
                <c:pt idx="3265">
                  <c:v>0.12105074371336801</c:v>
                </c:pt>
                <c:pt idx="3266">
                  <c:v>0.121020331642086</c:v>
                </c:pt>
                <c:pt idx="3267">
                  <c:v>0.120898694598953</c:v>
                </c:pt>
                <c:pt idx="3268">
                  <c:v>0.120851073250616</c:v>
                </c:pt>
                <c:pt idx="3269">
                  <c:v>0.120803752625954</c:v>
                </c:pt>
                <c:pt idx="3270">
                  <c:v>0.120750321350024</c:v>
                </c:pt>
                <c:pt idx="3271">
                  <c:v>0.12071308751695101</c:v>
                </c:pt>
                <c:pt idx="3272">
                  <c:v>0.12028419092942801</c:v>
                </c:pt>
                <c:pt idx="3273">
                  <c:v>0.12028013120468101</c:v>
                </c:pt>
                <c:pt idx="3274">
                  <c:v>0.120215120883229</c:v>
                </c:pt>
                <c:pt idx="3275">
                  <c:v>0.119987839258275</c:v>
                </c:pt>
                <c:pt idx="3276">
                  <c:v>0.119757002125607</c:v>
                </c:pt>
                <c:pt idx="3277">
                  <c:v>0.119483165902403</c:v>
                </c:pt>
                <c:pt idx="3278">
                  <c:v>0.119250249585269</c:v>
                </c:pt>
                <c:pt idx="3279">
                  <c:v>0.118945622886243</c:v>
                </c:pt>
                <c:pt idx="3280">
                  <c:v>0.118662940917522</c:v>
                </c:pt>
                <c:pt idx="3281">
                  <c:v>0.11862513190370701</c:v>
                </c:pt>
                <c:pt idx="3282">
                  <c:v>0.11855438985679299</c:v>
                </c:pt>
                <c:pt idx="3283">
                  <c:v>0.11852186914005999</c:v>
                </c:pt>
                <c:pt idx="3284">
                  <c:v>0.11846008120223001</c:v>
                </c:pt>
                <c:pt idx="3285">
                  <c:v>0.11844735673455099</c:v>
                </c:pt>
                <c:pt idx="3286">
                  <c:v>0.11816405452458401</c:v>
                </c:pt>
                <c:pt idx="3287">
                  <c:v>0.118135417374476</c:v>
                </c:pt>
                <c:pt idx="3288">
                  <c:v>0.117825249849214</c:v>
                </c:pt>
                <c:pt idx="3289">
                  <c:v>0.117662314406211</c:v>
                </c:pt>
                <c:pt idx="3290">
                  <c:v>0.11764722671062</c:v>
                </c:pt>
                <c:pt idx="3291">
                  <c:v>0.117529555568519</c:v>
                </c:pt>
                <c:pt idx="3292">
                  <c:v>0.11698311624799999</c:v>
                </c:pt>
                <c:pt idx="3293">
                  <c:v>0.116852344154242</c:v>
                </c:pt>
                <c:pt idx="3294">
                  <c:v>0.116826632718569</c:v>
                </c:pt>
                <c:pt idx="3295">
                  <c:v>0.116811904916367</c:v>
                </c:pt>
                <c:pt idx="3296">
                  <c:v>0.11659652702828199</c:v>
                </c:pt>
                <c:pt idx="3297">
                  <c:v>0.11658896799617401</c:v>
                </c:pt>
                <c:pt idx="3298">
                  <c:v>0.11628372295121001</c:v>
                </c:pt>
                <c:pt idx="3299">
                  <c:v>0.116095056030628</c:v>
                </c:pt>
                <c:pt idx="3300">
                  <c:v>0.11591020136791701</c:v>
                </c:pt>
                <c:pt idx="3301">
                  <c:v>0.115819476471386</c:v>
                </c:pt>
                <c:pt idx="3302">
                  <c:v>0.115513284578316</c:v>
                </c:pt>
                <c:pt idx="3303">
                  <c:v>0.11544896355860799</c:v>
                </c:pt>
                <c:pt idx="3304">
                  <c:v>0.11537565239144</c:v>
                </c:pt>
                <c:pt idx="3305">
                  <c:v>0.11517811812614601</c:v>
                </c:pt>
                <c:pt idx="3306">
                  <c:v>0.11499678356000199</c:v>
                </c:pt>
                <c:pt idx="3307">
                  <c:v>0.114992392462619</c:v>
                </c:pt>
                <c:pt idx="3308">
                  <c:v>0.114875661727916</c:v>
                </c:pt>
                <c:pt idx="3309">
                  <c:v>0.11469454243093601</c:v>
                </c:pt>
                <c:pt idx="3310">
                  <c:v>0.11461330125708701</c:v>
                </c:pt>
                <c:pt idx="3311">
                  <c:v>0.114508247471792</c:v>
                </c:pt>
                <c:pt idx="3312">
                  <c:v>0.114156319953668</c:v>
                </c:pt>
                <c:pt idx="3313">
                  <c:v>0.11381711324825</c:v>
                </c:pt>
                <c:pt idx="3314">
                  <c:v>0.113623767252098</c:v>
                </c:pt>
                <c:pt idx="3315">
                  <c:v>0.113403112732854</c:v>
                </c:pt>
                <c:pt idx="3316">
                  <c:v>0.11305742114858899</c:v>
                </c:pt>
                <c:pt idx="3317">
                  <c:v>0.113007654453551</c:v>
                </c:pt>
                <c:pt idx="3318">
                  <c:v>0.112919960713604</c:v>
                </c:pt>
                <c:pt idx="3319">
                  <c:v>0.11275304363482801</c:v>
                </c:pt>
                <c:pt idx="3320">
                  <c:v>0.11274251612496</c:v>
                </c:pt>
                <c:pt idx="3321">
                  <c:v>0.112707577184366</c:v>
                </c:pt>
                <c:pt idx="3322">
                  <c:v>0.11266394020496601</c:v>
                </c:pt>
                <c:pt idx="3323">
                  <c:v>0.112627382569376</c:v>
                </c:pt>
                <c:pt idx="3324">
                  <c:v>0.112591310911886</c:v>
                </c:pt>
                <c:pt idx="3325">
                  <c:v>0.112519601278341</c:v>
                </c:pt>
                <c:pt idx="3326">
                  <c:v>0.112398226753732</c:v>
                </c:pt>
                <c:pt idx="3327">
                  <c:v>0.112301171238971</c:v>
                </c:pt>
                <c:pt idx="3328">
                  <c:v>0.111987816348351</c:v>
                </c:pt>
                <c:pt idx="3329">
                  <c:v>0.111651126812106</c:v>
                </c:pt>
                <c:pt idx="3330">
                  <c:v>0.111620378950962</c:v>
                </c:pt>
                <c:pt idx="3331">
                  <c:v>0.111531845477364</c:v>
                </c:pt>
                <c:pt idx="3332">
                  <c:v>0.11147083900303099</c:v>
                </c:pt>
                <c:pt idx="3333">
                  <c:v>0.111445965887063</c:v>
                </c:pt>
                <c:pt idx="3334">
                  <c:v>0.110901037184895</c:v>
                </c:pt>
                <c:pt idx="3335">
                  <c:v>0.110819997249805</c:v>
                </c:pt>
                <c:pt idx="3336">
                  <c:v>0.11071934577190901</c:v>
                </c:pt>
                <c:pt idx="3337">
                  <c:v>0.110615193285043</c:v>
                </c:pt>
                <c:pt idx="3338">
                  <c:v>0.110399646772789</c:v>
                </c:pt>
                <c:pt idx="3339">
                  <c:v>0.11037051966429701</c:v>
                </c:pt>
                <c:pt idx="3340">
                  <c:v>0.11024564415994</c:v>
                </c:pt>
                <c:pt idx="3341">
                  <c:v>0.110064792532552</c:v>
                </c:pt>
                <c:pt idx="3342">
                  <c:v>0.110055819374588</c:v>
                </c:pt>
                <c:pt idx="3343">
                  <c:v>0.10994263959803099</c:v>
                </c:pt>
                <c:pt idx="3344">
                  <c:v>0.10967004473981801</c:v>
                </c:pt>
                <c:pt idx="3345">
                  <c:v>0.109586797430027</c:v>
                </c:pt>
                <c:pt idx="3346">
                  <c:v>0.10956825715495799</c:v>
                </c:pt>
                <c:pt idx="3347">
                  <c:v>0.10948076223553301</c:v>
                </c:pt>
                <c:pt idx="3348">
                  <c:v>0.10937812075184999</c:v>
                </c:pt>
                <c:pt idx="3349">
                  <c:v>0.109375551627483</c:v>
                </c:pt>
                <c:pt idx="3350">
                  <c:v>0.109342136632781</c:v>
                </c:pt>
                <c:pt idx="3351">
                  <c:v>0.10934014328628899</c:v>
                </c:pt>
                <c:pt idx="3352">
                  <c:v>0.109237423838475</c:v>
                </c:pt>
                <c:pt idx="3353">
                  <c:v>0.109126995895535</c:v>
                </c:pt>
                <c:pt idx="3354">
                  <c:v>0.109014235305416</c:v>
                </c:pt>
                <c:pt idx="3355">
                  <c:v>0.10880013529838201</c:v>
                </c:pt>
                <c:pt idx="3356">
                  <c:v>0.10849701185233999</c:v>
                </c:pt>
                <c:pt idx="3357">
                  <c:v>0.108097927477076</c:v>
                </c:pt>
                <c:pt idx="3358">
                  <c:v>0.107916830359033</c:v>
                </c:pt>
                <c:pt idx="3359">
                  <c:v>0.10760240382371</c:v>
                </c:pt>
                <c:pt idx="3360">
                  <c:v>0.107592056666746</c:v>
                </c:pt>
                <c:pt idx="3361">
                  <c:v>0.107574084336062</c:v>
                </c:pt>
                <c:pt idx="3362">
                  <c:v>0.10745370775911101</c:v>
                </c:pt>
                <c:pt idx="3363">
                  <c:v>0.10744310794740999</c:v>
                </c:pt>
                <c:pt idx="3364">
                  <c:v>0.10686591704032999</c:v>
                </c:pt>
                <c:pt idx="3365">
                  <c:v>0.106581920234876</c:v>
                </c:pt>
                <c:pt idx="3366">
                  <c:v>0.106566137827969</c:v>
                </c:pt>
                <c:pt idx="3367">
                  <c:v>0.10654342091477199</c:v>
                </c:pt>
                <c:pt idx="3368">
                  <c:v>0.106458213627217</c:v>
                </c:pt>
                <c:pt idx="3369">
                  <c:v>0.106351405335302</c:v>
                </c:pt>
                <c:pt idx="3370">
                  <c:v>0.10634776044720599</c:v>
                </c:pt>
                <c:pt idx="3371">
                  <c:v>0.106241312691435</c:v>
                </c:pt>
                <c:pt idx="3372">
                  <c:v>0.10605379151923799</c:v>
                </c:pt>
                <c:pt idx="3373">
                  <c:v>0.1058897868467</c:v>
                </c:pt>
                <c:pt idx="3374">
                  <c:v>0.10581695895958</c:v>
                </c:pt>
                <c:pt idx="3375">
                  <c:v>0.10555096342294699</c:v>
                </c:pt>
                <c:pt idx="3376">
                  <c:v>0.105384273783812</c:v>
                </c:pt>
                <c:pt idx="3377">
                  <c:v>0.105330709304023</c:v>
                </c:pt>
                <c:pt idx="3378">
                  <c:v>0.105225073290843</c:v>
                </c:pt>
                <c:pt idx="3379">
                  <c:v>0.10511897553628601</c:v>
                </c:pt>
                <c:pt idx="3380">
                  <c:v>0.105094225986418</c:v>
                </c:pt>
                <c:pt idx="3381">
                  <c:v>0.105045073687122</c:v>
                </c:pt>
                <c:pt idx="3382">
                  <c:v>0.10496610105870099</c:v>
                </c:pt>
                <c:pt idx="3383">
                  <c:v>0.104843416166646</c:v>
                </c:pt>
                <c:pt idx="3384">
                  <c:v>0.104819814527035</c:v>
                </c:pt>
                <c:pt idx="3385">
                  <c:v>0.104776298716795</c:v>
                </c:pt>
                <c:pt idx="3386">
                  <c:v>0.104775052547882</c:v>
                </c:pt>
                <c:pt idx="3387">
                  <c:v>0.104737069603566</c:v>
                </c:pt>
                <c:pt idx="3388">
                  <c:v>0.10450647642109299</c:v>
                </c:pt>
                <c:pt idx="3389">
                  <c:v>0.104443452399088</c:v>
                </c:pt>
                <c:pt idx="3390">
                  <c:v>0.10434157450324601</c:v>
                </c:pt>
                <c:pt idx="3391">
                  <c:v>0.10432261815605701</c:v>
                </c:pt>
                <c:pt idx="3392">
                  <c:v>0.10432241528599399</c:v>
                </c:pt>
                <c:pt idx="3393">
                  <c:v>0.104173590451575</c:v>
                </c:pt>
                <c:pt idx="3394">
                  <c:v>0.104095378643191</c:v>
                </c:pt>
                <c:pt idx="3395">
                  <c:v>0.103947143467519</c:v>
                </c:pt>
                <c:pt idx="3396">
                  <c:v>0.10386720889993201</c:v>
                </c:pt>
                <c:pt idx="3397">
                  <c:v>0.103821586644792</c:v>
                </c:pt>
                <c:pt idx="3398">
                  <c:v>0.10376706577988599</c:v>
                </c:pt>
                <c:pt idx="3399">
                  <c:v>0.103702545250556</c:v>
                </c:pt>
                <c:pt idx="3400">
                  <c:v>0.10352541110923601</c:v>
                </c:pt>
                <c:pt idx="3401">
                  <c:v>0.10351781847566</c:v>
                </c:pt>
                <c:pt idx="3402">
                  <c:v>0.103298113309543</c:v>
                </c:pt>
                <c:pt idx="3403">
                  <c:v>0.10323990573169201</c:v>
                </c:pt>
                <c:pt idx="3404">
                  <c:v>0.103168606611653</c:v>
                </c:pt>
                <c:pt idx="3405">
                  <c:v>0.102960371780564</c:v>
                </c:pt>
                <c:pt idx="3406">
                  <c:v>0.102787877490324</c:v>
                </c:pt>
                <c:pt idx="3407">
                  <c:v>0.102785758861307</c:v>
                </c:pt>
                <c:pt idx="3408">
                  <c:v>0.102408644353419</c:v>
                </c:pt>
                <c:pt idx="3409">
                  <c:v>0.102356758707046</c:v>
                </c:pt>
                <c:pt idx="3410">
                  <c:v>0.102335833987149</c:v>
                </c:pt>
                <c:pt idx="3411">
                  <c:v>0.10229917705428899</c:v>
                </c:pt>
                <c:pt idx="3412">
                  <c:v>0.101846378986891</c:v>
                </c:pt>
                <c:pt idx="3413">
                  <c:v>0.101663939966066</c:v>
                </c:pt>
                <c:pt idx="3414">
                  <c:v>0.10138447385192299</c:v>
                </c:pt>
                <c:pt idx="3415">
                  <c:v>0.10133355514837</c:v>
                </c:pt>
                <c:pt idx="3416">
                  <c:v>0.10129941719505201</c:v>
                </c:pt>
                <c:pt idx="3417">
                  <c:v>0.101104071407213</c:v>
                </c:pt>
                <c:pt idx="3418">
                  <c:v>0.10097961989268101</c:v>
                </c:pt>
                <c:pt idx="3419">
                  <c:v>0.100820098521213</c:v>
                </c:pt>
                <c:pt idx="3420">
                  <c:v>0.10052335727033</c:v>
                </c:pt>
                <c:pt idx="3421">
                  <c:v>0.10045208891027101</c:v>
                </c:pt>
                <c:pt idx="3422">
                  <c:v>0.10022328470042</c:v>
                </c:pt>
                <c:pt idx="3423">
                  <c:v>0.100011462784485</c:v>
                </c:pt>
                <c:pt idx="3424">
                  <c:v>9.9774355490584707E-2</c:v>
                </c:pt>
                <c:pt idx="3425">
                  <c:v>9.9751423793153604E-2</c:v>
                </c:pt>
                <c:pt idx="3426">
                  <c:v>9.9426386813540199E-2</c:v>
                </c:pt>
                <c:pt idx="3427">
                  <c:v>9.9341451587178498E-2</c:v>
                </c:pt>
                <c:pt idx="3428">
                  <c:v>9.9252313853607096E-2</c:v>
                </c:pt>
                <c:pt idx="3429">
                  <c:v>9.9245926491647402E-2</c:v>
                </c:pt>
                <c:pt idx="3430">
                  <c:v>9.9201921928105202E-2</c:v>
                </c:pt>
                <c:pt idx="3431">
                  <c:v>9.9013061566158397E-2</c:v>
                </c:pt>
                <c:pt idx="3432">
                  <c:v>9.8705413321273902E-2</c:v>
                </c:pt>
                <c:pt idx="3433">
                  <c:v>9.8700369343850194E-2</c:v>
                </c:pt>
                <c:pt idx="3434">
                  <c:v>9.8636732365872906E-2</c:v>
                </c:pt>
                <c:pt idx="3435">
                  <c:v>9.8488741491407003E-2</c:v>
                </c:pt>
                <c:pt idx="3436">
                  <c:v>9.8449696584469198E-2</c:v>
                </c:pt>
                <c:pt idx="3437">
                  <c:v>9.8313680112272095E-2</c:v>
                </c:pt>
                <c:pt idx="3438">
                  <c:v>9.8173895239552597E-2</c:v>
                </c:pt>
                <c:pt idx="3439">
                  <c:v>9.8170061109433895E-2</c:v>
                </c:pt>
                <c:pt idx="3440">
                  <c:v>9.8151668468630604E-2</c:v>
                </c:pt>
                <c:pt idx="3441">
                  <c:v>9.7978519154663504E-2</c:v>
                </c:pt>
                <c:pt idx="3442">
                  <c:v>9.7948627331499102E-2</c:v>
                </c:pt>
                <c:pt idx="3443">
                  <c:v>9.7844925840079297E-2</c:v>
                </c:pt>
                <c:pt idx="3444">
                  <c:v>9.7650712896180505E-2</c:v>
                </c:pt>
                <c:pt idx="3445">
                  <c:v>9.7611980547310601E-2</c:v>
                </c:pt>
                <c:pt idx="3446">
                  <c:v>9.7604401674213595E-2</c:v>
                </c:pt>
                <c:pt idx="3447">
                  <c:v>9.7533413919909898E-2</c:v>
                </c:pt>
                <c:pt idx="3448">
                  <c:v>9.7503257699975407E-2</c:v>
                </c:pt>
                <c:pt idx="3449">
                  <c:v>9.7134966185865507E-2</c:v>
                </c:pt>
                <c:pt idx="3450">
                  <c:v>9.7077360304477806E-2</c:v>
                </c:pt>
                <c:pt idx="3451">
                  <c:v>9.6681353393498398E-2</c:v>
                </c:pt>
                <c:pt idx="3452">
                  <c:v>9.6427830832259295E-2</c:v>
                </c:pt>
                <c:pt idx="3453">
                  <c:v>9.6077244800027606E-2</c:v>
                </c:pt>
                <c:pt idx="3454">
                  <c:v>9.6043191275168596E-2</c:v>
                </c:pt>
                <c:pt idx="3455">
                  <c:v>9.5995262700601006E-2</c:v>
                </c:pt>
                <c:pt idx="3456">
                  <c:v>9.5898928635946401E-2</c:v>
                </c:pt>
                <c:pt idx="3457">
                  <c:v>9.5752656493977698E-2</c:v>
                </c:pt>
                <c:pt idx="3458">
                  <c:v>9.5694297178300497E-2</c:v>
                </c:pt>
                <c:pt idx="3459">
                  <c:v>9.5665699163578505E-2</c:v>
                </c:pt>
                <c:pt idx="3460">
                  <c:v>9.56515213020218E-2</c:v>
                </c:pt>
                <c:pt idx="3461">
                  <c:v>9.5640384406309301E-2</c:v>
                </c:pt>
                <c:pt idx="3462">
                  <c:v>9.5503413222554304E-2</c:v>
                </c:pt>
                <c:pt idx="3463">
                  <c:v>9.5353423056878106E-2</c:v>
                </c:pt>
                <c:pt idx="3464">
                  <c:v>9.5156270854992106E-2</c:v>
                </c:pt>
                <c:pt idx="3465">
                  <c:v>9.4732531053950297E-2</c:v>
                </c:pt>
                <c:pt idx="3466">
                  <c:v>9.4729096000394003E-2</c:v>
                </c:pt>
                <c:pt idx="3467">
                  <c:v>9.4650459520304805E-2</c:v>
                </c:pt>
                <c:pt idx="3468">
                  <c:v>9.44747273643744E-2</c:v>
                </c:pt>
                <c:pt idx="3469">
                  <c:v>9.43629644378636E-2</c:v>
                </c:pt>
                <c:pt idx="3470">
                  <c:v>9.4323257703415903E-2</c:v>
                </c:pt>
                <c:pt idx="3471">
                  <c:v>9.4296994774034401E-2</c:v>
                </c:pt>
                <c:pt idx="3472">
                  <c:v>9.4283085500515507E-2</c:v>
                </c:pt>
                <c:pt idx="3473">
                  <c:v>9.3991243356006005E-2</c:v>
                </c:pt>
                <c:pt idx="3474">
                  <c:v>9.3976639886740196E-2</c:v>
                </c:pt>
                <c:pt idx="3475">
                  <c:v>9.3908284304478798E-2</c:v>
                </c:pt>
                <c:pt idx="3476">
                  <c:v>9.3780884312652302E-2</c:v>
                </c:pt>
                <c:pt idx="3477">
                  <c:v>9.3627947808342493E-2</c:v>
                </c:pt>
                <c:pt idx="3478">
                  <c:v>9.3554569420035094E-2</c:v>
                </c:pt>
                <c:pt idx="3479">
                  <c:v>9.3467357677545299E-2</c:v>
                </c:pt>
                <c:pt idx="3480">
                  <c:v>9.3190653063752404E-2</c:v>
                </c:pt>
                <c:pt idx="3481">
                  <c:v>9.2906880832887798E-2</c:v>
                </c:pt>
                <c:pt idx="3482">
                  <c:v>9.2882641758503998E-2</c:v>
                </c:pt>
                <c:pt idx="3483">
                  <c:v>9.2739874995242402E-2</c:v>
                </c:pt>
                <c:pt idx="3484">
                  <c:v>9.2734166682372596E-2</c:v>
                </c:pt>
                <c:pt idx="3485">
                  <c:v>9.27134569991548E-2</c:v>
                </c:pt>
                <c:pt idx="3486">
                  <c:v>9.2481564792341597E-2</c:v>
                </c:pt>
                <c:pt idx="3487">
                  <c:v>9.2383333642715601E-2</c:v>
                </c:pt>
                <c:pt idx="3488">
                  <c:v>9.2237292932046994E-2</c:v>
                </c:pt>
                <c:pt idx="3489">
                  <c:v>9.1959806461802795E-2</c:v>
                </c:pt>
                <c:pt idx="3490">
                  <c:v>9.1630925237312102E-2</c:v>
                </c:pt>
                <c:pt idx="3491">
                  <c:v>9.1497924748769305E-2</c:v>
                </c:pt>
                <c:pt idx="3492">
                  <c:v>9.1457188424550001E-2</c:v>
                </c:pt>
                <c:pt idx="3493">
                  <c:v>9.1310874997428904E-2</c:v>
                </c:pt>
                <c:pt idx="3494">
                  <c:v>9.1226338804024504E-2</c:v>
                </c:pt>
                <c:pt idx="3495">
                  <c:v>9.0518717900927803E-2</c:v>
                </c:pt>
                <c:pt idx="3496">
                  <c:v>9.0500342629955599E-2</c:v>
                </c:pt>
                <c:pt idx="3497">
                  <c:v>9.0419139560469805E-2</c:v>
                </c:pt>
                <c:pt idx="3498">
                  <c:v>9.03013176689762E-2</c:v>
                </c:pt>
                <c:pt idx="3499">
                  <c:v>9.0211696634158497E-2</c:v>
                </c:pt>
                <c:pt idx="3500">
                  <c:v>9.0120005832398306E-2</c:v>
                </c:pt>
                <c:pt idx="3501">
                  <c:v>9.0060353118061195E-2</c:v>
                </c:pt>
                <c:pt idx="3502">
                  <c:v>8.9869783874419004E-2</c:v>
                </c:pt>
                <c:pt idx="3503">
                  <c:v>8.97236505501703E-2</c:v>
                </c:pt>
                <c:pt idx="3504">
                  <c:v>8.9519250444356005E-2</c:v>
                </c:pt>
                <c:pt idx="3505">
                  <c:v>8.9438088583063902E-2</c:v>
                </c:pt>
                <c:pt idx="3506">
                  <c:v>8.9304617188991103E-2</c:v>
                </c:pt>
                <c:pt idx="3507">
                  <c:v>8.9238632391294495E-2</c:v>
                </c:pt>
                <c:pt idx="3508">
                  <c:v>8.8972943103869995E-2</c:v>
                </c:pt>
                <c:pt idx="3509">
                  <c:v>8.8961795959173195E-2</c:v>
                </c:pt>
                <c:pt idx="3510">
                  <c:v>8.8935007891838003E-2</c:v>
                </c:pt>
                <c:pt idx="3511">
                  <c:v>8.8909661071019899E-2</c:v>
                </c:pt>
                <c:pt idx="3512">
                  <c:v>8.8799986354482496E-2</c:v>
                </c:pt>
                <c:pt idx="3513">
                  <c:v>8.8784653232860306E-2</c:v>
                </c:pt>
                <c:pt idx="3514">
                  <c:v>8.8759358185981005E-2</c:v>
                </c:pt>
                <c:pt idx="3515">
                  <c:v>8.8442237815446398E-2</c:v>
                </c:pt>
                <c:pt idx="3516">
                  <c:v>8.8313394896967295E-2</c:v>
                </c:pt>
                <c:pt idx="3517">
                  <c:v>8.8274994117224503E-2</c:v>
                </c:pt>
                <c:pt idx="3518">
                  <c:v>8.8244500284295299E-2</c:v>
                </c:pt>
                <c:pt idx="3519">
                  <c:v>8.8144528480796194E-2</c:v>
                </c:pt>
                <c:pt idx="3520">
                  <c:v>8.8113417471687105E-2</c:v>
                </c:pt>
                <c:pt idx="3521">
                  <c:v>8.7723902859269204E-2</c:v>
                </c:pt>
                <c:pt idx="3522">
                  <c:v>8.7713449685838302E-2</c:v>
                </c:pt>
                <c:pt idx="3523">
                  <c:v>8.7446210528721993E-2</c:v>
                </c:pt>
                <c:pt idx="3524">
                  <c:v>8.7417270161301797E-2</c:v>
                </c:pt>
                <c:pt idx="3525">
                  <c:v>8.6833170404940804E-2</c:v>
                </c:pt>
                <c:pt idx="3526">
                  <c:v>8.6824179589261793E-2</c:v>
                </c:pt>
                <c:pt idx="3527">
                  <c:v>8.6820094538736195E-2</c:v>
                </c:pt>
                <c:pt idx="3528">
                  <c:v>8.6797625800862199E-2</c:v>
                </c:pt>
                <c:pt idx="3529">
                  <c:v>8.6706495815139603E-2</c:v>
                </c:pt>
                <c:pt idx="3530">
                  <c:v>8.6561757538315798E-2</c:v>
                </c:pt>
                <c:pt idx="3531">
                  <c:v>8.6394034639785497E-2</c:v>
                </c:pt>
                <c:pt idx="3532">
                  <c:v>8.6176594418249694E-2</c:v>
                </c:pt>
                <c:pt idx="3533">
                  <c:v>8.6112756195574194E-2</c:v>
                </c:pt>
                <c:pt idx="3534">
                  <c:v>8.5899619364182403E-2</c:v>
                </c:pt>
                <c:pt idx="3535">
                  <c:v>8.5889009422238302E-2</c:v>
                </c:pt>
                <c:pt idx="3536">
                  <c:v>8.5742441172812697E-2</c:v>
                </c:pt>
                <c:pt idx="3537">
                  <c:v>8.5737123399094797E-2</c:v>
                </c:pt>
                <c:pt idx="3538">
                  <c:v>8.5659590336742503E-2</c:v>
                </c:pt>
                <c:pt idx="3539">
                  <c:v>8.5575800613554701E-2</c:v>
                </c:pt>
                <c:pt idx="3540">
                  <c:v>8.5449355952650699E-2</c:v>
                </c:pt>
                <c:pt idx="3541">
                  <c:v>8.5271913490023499E-2</c:v>
                </c:pt>
                <c:pt idx="3542">
                  <c:v>8.5172217087519597E-2</c:v>
                </c:pt>
                <c:pt idx="3543">
                  <c:v>8.4978849680272098E-2</c:v>
                </c:pt>
                <c:pt idx="3544">
                  <c:v>8.4725887790587304E-2</c:v>
                </c:pt>
                <c:pt idx="3545">
                  <c:v>8.4705948120771798E-2</c:v>
                </c:pt>
                <c:pt idx="3546">
                  <c:v>8.4391639368481097E-2</c:v>
                </c:pt>
                <c:pt idx="3547">
                  <c:v>8.4125191280956399E-2</c:v>
                </c:pt>
                <c:pt idx="3548">
                  <c:v>8.4111906713262505E-2</c:v>
                </c:pt>
                <c:pt idx="3549">
                  <c:v>8.3958622366339997E-2</c:v>
                </c:pt>
                <c:pt idx="3550">
                  <c:v>8.3798846513161801E-2</c:v>
                </c:pt>
                <c:pt idx="3551">
                  <c:v>8.3777619216505797E-2</c:v>
                </c:pt>
                <c:pt idx="3552">
                  <c:v>8.33665197329298E-2</c:v>
                </c:pt>
                <c:pt idx="3553">
                  <c:v>8.3127323250476906E-2</c:v>
                </c:pt>
                <c:pt idx="3554">
                  <c:v>8.2837222989530807E-2</c:v>
                </c:pt>
                <c:pt idx="3555">
                  <c:v>8.2404955418383594E-2</c:v>
                </c:pt>
                <c:pt idx="3556">
                  <c:v>8.2337981833640495E-2</c:v>
                </c:pt>
                <c:pt idx="3557">
                  <c:v>8.20649758236566E-2</c:v>
                </c:pt>
                <c:pt idx="3558">
                  <c:v>8.2063935733327403E-2</c:v>
                </c:pt>
                <c:pt idx="3559">
                  <c:v>8.1994051578165306E-2</c:v>
                </c:pt>
                <c:pt idx="3560">
                  <c:v>8.1804941092991398E-2</c:v>
                </c:pt>
                <c:pt idx="3561">
                  <c:v>8.1757160063171297E-2</c:v>
                </c:pt>
                <c:pt idx="3562">
                  <c:v>8.1577891806557196E-2</c:v>
                </c:pt>
                <c:pt idx="3563">
                  <c:v>8.1407846286230906E-2</c:v>
                </c:pt>
                <c:pt idx="3564">
                  <c:v>8.1220319250480399E-2</c:v>
                </c:pt>
                <c:pt idx="3565">
                  <c:v>8.1194057981148093E-2</c:v>
                </c:pt>
                <c:pt idx="3566">
                  <c:v>8.1160640908284107E-2</c:v>
                </c:pt>
                <c:pt idx="3567">
                  <c:v>8.1073928052743605E-2</c:v>
                </c:pt>
                <c:pt idx="3568">
                  <c:v>8.1071712786275896E-2</c:v>
                </c:pt>
                <c:pt idx="3569">
                  <c:v>8.0805218858608405E-2</c:v>
                </c:pt>
                <c:pt idx="3570">
                  <c:v>8.0790783020783102E-2</c:v>
                </c:pt>
                <c:pt idx="3571">
                  <c:v>8.0757680249814001E-2</c:v>
                </c:pt>
                <c:pt idx="3572">
                  <c:v>8.0405446695579405E-2</c:v>
                </c:pt>
                <c:pt idx="3573">
                  <c:v>8.0282744295568795E-2</c:v>
                </c:pt>
                <c:pt idx="3574">
                  <c:v>8.0071351691029302E-2</c:v>
                </c:pt>
                <c:pt idx="3575">
                  <c:v>8.0030767806721206E-2</c:v>
                </c:pt>
                <c:pt idx="3576">
                  <c:v>7.9934093195858993E-2</c:v>
                </c:pt>
                <c:pt idx="3577">
                  <c:v>7.9803843437217706E-2</c:v>
                </c:pt>
                <c:pt idx="3578">
                  <c:v>7.9670706665646698E-2</c:v>
                </c:pt>
                <c:pt idx="3579">
                  <c:v>7.9500981243958796E-2</c:v>
                </c:pt>
                <c:pt idx="3580">
                  <c:v>7.9448682323599001E-2</c:v>
                </c:pt>
                <c:pt idx="3581">
                  <c:v>7.9189608945569895E-2</c:v>
                </c:pt>
                <c:pt idx="3582">
                  <c:v>7.9031456970710304E-2</c:v>
                </c:pt>
                <c:pt idx="3583">
                  <c:v>7.90202487284445E-2</c:v>
                </c:pt>
                <c:pt idx="3584">
                  <c:v>7.8965608289356101E-2</c:v>
                </c:pt>
                <c:pt idx="3585">
                  <c:v>7.8842168303055904E-2</c:v>
                </c:pt>
                <c:pt idx="3586">
                  <c:v>7.8639174023261801E-2</c:v>
                </c:pt>
                <c:pt idx="3587">
                  <c:v>7.8571659717480397E-2</c:v>
                </c:pt>
                <c:pt idx="3588">
                  <c:v>7.8518839501881793E-2</c:v>
                </c:pt>
                <c:pt idx="3589">
                  <c:v>7.8516325954588698E-2</c:v>
                </c:pt>
                <c:pt idx="3590">
                  <c:v>7.8442660308651005E-2</c:v>
                </c:pt>
                <c:pt idx="3591">
                  <c:v>7.8249723932046697E-2</c:v>
                </c:pt>
                <c:pt idx="3592">
                  <c:v>7.8121217968334503E-2</c:v>
                </c:pt>
                <c:pt idx="3593">
                  <c:v>7.80871182592629E-2</c:v>
                </c:pt>
                <c:pt idx="3594">
                  <c:v>7.8000977448289502E-2</c:v>
                </c:pt>
                <c:pt idx="3595">
                  <c:v>7.7814012949263406E-2</c:v>
                </c:pt>
                <c:pt idx="3596">
                  <c:v>7.7782100045872105E-2</c:v>
                </c:pt>
                <c:pt idx="3597">
                  <c:v>7.7774544756405398E-2</c:v>
                </c:pt>
                <c:pt idx="3598">
                  <c:v>7.7762316690677999E-2</c:v>
                </c:pt>
                <c:pt idx="3599">
                  <c:v>7.7704784301530105E-2</c:v>
                </c:pt>
                <c:pt idx="3600">
                  <c:v>7.7571792996435907E-2</c:v>
                </c:pt>
                <c:pt idx="3601">
                  <c:v>7.7454460366462599E-2</c:v>
                </c:pt>
                <c:pt idx="3602">
                  <c:v>7.7373165112279499E-2</c:v>
                </c:pt>
                <c:pt idx="3603">
                  <c:v>7.6972618201802706E-2</c:v>
                </c:pt>
                <c:pt idx="3604">
                  <c:v>7.6605978631430996E-2</c:v>
                </c:pt>
                <c:pt idx="3605">
                  <c:v>7.6526688762086903E-2</c:v>
                </c:pt>
                <c:pt idx="3606">
                  <c:v>7.6025895186005693E-2</c:v>
                </c:pt>
                <c:pt idx="3607">
                  <c:v>7.5884372169431905E-2</c:v>
                </c:pt>
                <c:pt idx="3608">
                  <c:v>7.5864547475943095E-2</c:v>
                </c:pt>
                <c:pt idx="3609">
                  <c:v>7.5724633632554494E-2</c:v>
                </c:pt>
                <c:pt idx="3610">
                  <c:v>7.5710756393158496E-2</c:v>
                </c:pt>
                <c:pt idx="3611">
                  <c:v>7.5629005865293406E-2</c:v>
                </c:pt>
                <c:pt idx="3612">
                  <c:v>7.5452370644488204E-2</c:v>
                </c:pt>
                <c:pt idx="3613">
                  <c:v>7.5314053333884995E-2</c:v>
                </c:pt>
                <c:pt idx="3614">
                  <c:v>7.5236851152939405E-2</c:v>
                </c:pt>
                <c:pt idx="3615">
                  <c:v>7.5209918182243596E-2</c:v>
                </c:pt>
                <c:pt idx="3616">
                  <c:v>7.5209614173510006E-2</c:v>
                </c:pt>
                <c:pt idx="3617">
                  <c:v>7.4970949420905195E-2</c:v>
                </c:pt>
                <c:pt idx="3618">
                  <c:v>7.49569088441914E-2</c:v>
                </c:pt>
                <c:pt idx="3619">
                  <c:v>7.4896366607703005E-2</c:v>
                </c:pt>
                <c:pt idx="3620">
                  <c:v>7.4894343571656599E-2</c:v>
                </c:pt>
                <c:pt idx="3621">
                  <c:v>7.4541286071777693E-2</c:v>
                </c:pt>
                <c:pt idx="3622">
                  <c:v>7.4326021895686004E-2</c:v>
                </c:pt>
                <c:pt idx="3623">
                  <c:v>7.4262836374921606E-2</c:v>
                </c:pt>
                <c:pt idx="3624">
                  <c:v>7.4237069789411206E-2</c:v>
                </c:pt>
                <c:pt idx="3625">
                  <c:v>7.4200112778997407E-2</c:v>
                </c:pt>
                <c:pt idx="3626">
                  <c:v>7.3905410759646795E-2</c:v>
                </c:pt>
                <c:pt idx="3627">
                  <c:v>7.3637786087811394E-2</c:v>
                </c:pt>
                <c:pt idx="3628">
                  <c:v>7.3386111461517994E-2</c:v>
                </c:pt>
                <c:pt idx="3629">
                  <c:v>7.3272671114969101E-2</c:v>
                </c:pt>
                <c:pt idx="3630">
                  <c:v>7.3197246654034598E-2</c:v>
                </c:pt>
                <c:pt idx="3631">
                  <c:v>7.3009044690734298E-2</c:v>
                </c:pt>
                <c:pt idx="3632">
                  <c:v>7.2933107519304902E-2</c:v>
                </c:pt>
                <c:pt idx="3633">
                  <c:v>7.2905399116433595E-2</c:v>
                </c:pt>
                <c:pt idx="3634">
                  <c:v>7.2861428899383504E-2</c:v>
                </c:pt>
                <c:pt idx="3635">
                  <c:v>7.2688655516935999E-2</c:v>
                </c:pt>
                <c:pt idx="3636">
                  <c:v>7.2367960633253903E-2</c:v>
                </c:pt>
                <c:pt idx="3637">
                  <c:v>7.2355726770068102E-2</c:v>
                </c:pt>
                <c:pt idx="3638">
                  <c:v>7.2259777239260303E-2</c:v>
                </c:pt>
                <c:pt idx="3639">
                  <c:v>7.2003629477425099E-2</c:v>
                </c:pt>
                <c:pt idx="3640">
                  <c:v>7.1887555048811697E-2</c:v>
                </c:pt>
                <c:pt idx="3641">
                  <c:v>7.1610119245430107E-2</c:v>
                </c:pt>
                <c:pt idx="3642">
                  <c:v>7.1457810125474697E-2</c:v>
                </c:pt>
                <c:pt idx="3643">
                  <c:v>7.1448368634911302E-2</c:v>
                </c:pt>
                <c:pt idx="3644">
                  <c:v>7.0859152261201805E-2</c:v>
                </c:pt>
                <c:pt idx="3645">
                  <c:v>7.0759118900392895E-2</c:v>
                </c:pt>
                <c:pt idx="3646">
                  <c:v>7.0678905670612205E-2</c:v>
                </c:pt>
                <c:pt idx="3647">
                  <c:v>7.0673320724606206E-2</c:v>
                </c:pt>
                <c:pt idx="3648">
                  <c:v>7.0619903557138E-2</c:v>
                </c:pt>
                <c:pt idx="3649">
                  <c:v>7.0603631204609801E-2</c:v>
                </c:pt>
                <c:pt idx="3650">
                  <c:v>7.0502381568967598E-2</c:v>
                </c:pt>
                <c:pt idx="3651">
                  <c:v>7.0436999801772995E-2</c:v>
                </c:pt>
                <c:pt idx="3652">
                  <c:v>7.0235539436784303E-2</c:v>
                </c:pt>
                <c:pt idx="3653">
                  <c:v>6.9491802999921998E-2</c:v>
                </c:pt>
                <c:pt idx="3654">
                  <c:v>6.9463705473744405E-2</c:v>
                </c:pt>
                <c:pt idx="3655">
                  <c:v>6.9303552230903995E-2</c:v>
                </c:pt>
                <c:pt idx="3656">
                  <c:v>6.9296265653674902E-2</c:v>
                </c:pt>
                <c:pt idx="3657">
                  <c:v>6.9268582617866697E-2</c:v>
                </c:pt>
                <c:pt idx="3658">
                  <c:v>6.9221310016575402E-2</c:v>
                </c:pt>
                <c:pt idx="3659">
                  <c:v>6.9162754874787097E-2</c:v>
                </c:pt>
                <c:pt idx="3660">
                  <c:v>6.9154031979593897E-2</c:v>
                </c:pt>
                <c:pt idx="3661">
                  <c:v>6.9124841741424206E-2</c:v>
                </c:pt>
                <c:pt idx="3662">
                  <c:v>6.9108265500823399E-2</c:v>
                </c:pt>
                <c:pt idx="3663">
                  <c:v>6.8983920831898499E-2</c:v>
                </c:pt>
                <c:pt idx="3664">
                  <c:v>6.8911837801783102E-2</c:v>
                </c:pt>
                <c:pt idx="3665">
                  <c:v>6.8828223839909095E-2</c:v>
                </c:pt>
                <c:pt idx="3666">
                  <c:v>6.8789086917228806E-2</c:v>
                </c:pt>
                <c:pt idx="3667">
                  <c:v>6.8694506741641806E-2</c:v>
                </c:pt>
                <c:pt idx="3668">
                  <c:v>6.86866022829698E-2</c:v>
                </c:pt>
                <c:pt idx="3669">
                  <c:v>6.8379358082480204E-2</c:v>
                </c:pt>
                <c:pt idx="3670">
                  <c:v>6.8372068731775301E-2</c:v>
                </c:pt>
                <c:pt idx="3671">
                  <c:v>6.81494752298136E-2</c:v>
                </c:pt>
                <c:pt idx="3672">
                  <c:v>6.8055370168429205E-2</c:v>
                </c:pt>
                <c:pt idx="3673">
                  <c:v>6.8031788962426801E-2</c:v>
                </c:pt>
                <c:pt idx="3674">
                  <c:v>6.7929147900139097E-2</c:v>
                </c:pt>
                <c:pt idx="3675">
                  <c:v>6.7768415189235903E-2</c:v>
                </c:pt>
                <c:pt idx="3676">
                  <c:v>6.7722874236524802E-2</c:v>
                </c:pt>
                <c:pt idx="3677">
                  <c:v>6.7472820081556806E-2</c:v>
                </c:pt>
                <c:pt idx="3678">
                  <c:v>6.7270906103715902E-2</c:v>
                </c:pt>
                <c:pt idx="3679">
                  <c:v>6.7239670292202597E-2</c:v>
                </c:pt>
                <c:pt idx="3680">
                  <c:v>6.7176892277343303E-2</c:v>
                </c:pt>
                <c:pt idx="3681">
                  <c:v>6.6964635169982301E-2</c:v>
                </c:pt>
                <c:pt idx="3682">
                  <c:v>6.6902237005958903E-2</c:v>
                </c:pt>
                <c:pt idx="3683">
                  <c:v>6.6688784111373897E-2</c:v>
                </c:pt>
                <c:pt idx="3684">
                  <c:v>6.6580507624812005E-2</c:v>
                </c:pt>
                <c:pt idx="3685">
                  <c:v>6.6542063893572104E-2</c:v>
                </c:pt>
                <c:pt idx="3686">
                  <c:v>6.6344018672445895E-2</c:v>
                </c:pt>
                <c:pt idx="3687">
                  <c:v>6.6328787773622694E-2</c:v>
                </c:pt>
                <c:pt idx="3688">
                  <c:v>6.6017038498435099E-2</c:v>
                </c:pt>
                <c:pt idx="3689">
                  <c:v>6.5906370942778306E-2</c:v>
                </c:pt>
                <c:pt idx="3690">
                  <c:v>6.5813348511958705E-2</c:v>
                </c:pt>
                <c:pt idx="3691">
                  <c:v>6.5730715520105495E-2</c:v>
                </c:pt>
                <c:pt idx="3692">
                  <c:v>6.5507477186806398E-2</c:v>
                </c:pt>
                <c:pt idx="3693">
                  <c:v>6.5495234377171599E-2</c:v>
                </c:pt>
                <c:pt idx="3694">
                  <c:v>6.5446331239894406E-2</c:v>
                </c:pt>
                <c:pt idx="3695">
                  <c:v>6.5415065697458794E-2</c:v>
                </c:pt>
                <c:pt idx="3696">
                  <c:v>6.5304081683358203E-2</c:v>
                </c:pt>
                <c:pt idx="3697">
                  <c:v>6.5106582120634707E-2</c:v>
                </c:pt>
                <c:pt idx="3698">
                  <c:v>6.5095616692872907E-2</c:v>
                </c:pt>
                <c:pt idx="3699">
                  <c:v>6.5079059438086895E-2</c:v>
                </c:pt>
                <c:pt idx="3700">
                  <c:v>6.50274646967266E-2</c:v>
                </c:pt>
                <c:pt idx="3701">
                  <c:v>6.4773333507919806E-2</c:v>
                </c:pt>
                <c:pt idx="3702">
                  <c:v>6.4628327903383201E-2</c:v>
                </c:pt>
                <c:pt idx="3703">
                  <c:v>6.4593501120652194E-2</c:v>
                </c:pt>
                <c:pt idx="3704">
                  <c:v>6.4514566340046806E-2</c:v>
                </c:pt>
                <c:pt idx="3705">
                  <c:v>6.4495114677514898E-2</c:v>
                </c:pt>
                <c:pt idx="3706">
                  <c:v>6.4428478966597993E-2</c:v>
                </c:pt>
                <c:pt idx="3707">
                  <c:v>6.4400255859989805E-2</c:v>
                </c:pt>
                <c:pt idx="3708">
                  <c:v>6.4335279102130202E-2</c:v>
                </c:pt>
                <c:pt idx="3709">
                  <c:v>6.4142627224987994E-2</c:v>
                </c:pt>
                <c:pt idx="3710">
                  <c:v>6.4098196617090306E-2</c:v>
                </c:pt>
                <c:pt idx="3711">
                  <c:v>6.4074299803009799E-2</c:v>
                </c:pt>
                <c:pt idx="3712">
                  <c:v>6.4051931803476903E-2</c:v>
                </c:pt>
                <c:pt idx="3713">
                  <c:v>6.3838207558863394E-2</c:v>
                </c:pt>
                <c:pt idx="3714">
                  <c:v>6.3768057064505695E-2</c:v>
                </c:pt>
                <c:pt idx="3715">
                  <c:v>6.3764947215107406E-2</c:v>
                </c:pt>
                <c:pt idx="3716">
                  <c:v>6.3636409668718794E-2</c:v>
                </c:pt>
                <c:pt idx="3717">
                  <c:v>6.3601635162922804E-2</c:v>
                </c:pt>
                <c:pt idx="3718">
                  <c:v>6.3574547877634793E-2</c:v>
                </c:pt>
                <c:pt idx="3719">
                  <c:v>6.3393990338854095E-2</c:v>
                </c:pt>
                <c:pt idx="3720">
                  <c:v>6.2863150191523595E-2</c:v>
                </c:pt>
                <c:pt idx="3721">
                  <c:v>6.2859273673098903E-2</c:v>
                </c:pt>
                <c:pt idx="3722">
                  <c:v>6.2788726890928501E-2</c:v>
                </c:pt>
                <c:pt idx="3723">
                  <c:v>6.2785114913223694E-2</c:v>
                </c:pt>
                <c:pt idx="3724">
                  <c:v>6.2692374704307899E-2</c:v>
                </c:pt>
                <c:pt idx="3725">
                  <c:v>6.2674192574168605E-2</c:v>
                </c:pt>
                <c:pt idx="3726">
                  <c:v>6.2665433645766697E-2</c:v>
                </c:pt>
                <c:pt idx="3727">
                  <c:v>6.2499922250848203E-2</c:v>
                </c:pt>
                <c:pt idx="3728">
                  <c:v>6.2459051124324601E-2</c:v>
                </c:pt>
                <c:pt idx="3729">
                  <c:v>6.2408789267051297E-2</c:v>
                </c:pt>
                <c:pt idx="3730">
                  <c:v>6.2346222387362503E-2</c:v>
                </c:pt>
                <c:pt idx="3731">
                  <c:v>6.2237413340248002E-2</c:v>
                </c:pt>
                <c:pt idx="3732">
                  <c:v>6.2227537955090097E-2</c:v>
                </c:pt>
                <c:pt idx="3733">
                  <c:v>6.2174968906460501E-2</c:v>
                </c:pt>
                <c:pt idx="3734">
                  <c:v>6.1825222490246898E-2</c:v>
                </c:pt>
                <c:pt idx="3735">
                  <c:v>6.18151368158757E-2</c:v>
                </c:pt>
                <c:pt idx="3736">
                  <c:v>6.1752779949990698E-2</c:v>
                </c:pt>
                <c:pt idx="3737">
                  <c:v>6.1721614618643297E-2</c:v>
                </c:pt>
                <c:pt idx="3738">
                  <c:v>6.1533518078066202E-2</c:v>
                </c:pt>
                <c:pt idx="3739">
                  <c:v>6.1363917992256503E-2</c:v>
                </c:pt>
                <c:pt idx="3740">
                  <c:v>6.1297517043836701E-2</c:v>
                </c:pt>
                <c:pt idx="3741">
                  <c:v>6.1075928386650803E-2</c:v>
                </c:pt>
                <c:pt idx="3742">
                  <c:v>6.09280433473059E-2</c:v>
                </c:pt>
                <c:pt idx="3743">
                  <c:v>6.0709101152639298E-2</c:v>
                </c:pt>
                <c:pt idx="3744">
                  <c:v>6.05998327740754E-2</c:v>
                </c:pt>
                <c:pt idx="3745">
                  <c:v>6.0343352650121099E-2</c:v>
                </c:pt>
                <c:pt idx="3746">
                  <c:v>5.99896990644634E-2</c:v>
                </c:pt>
                <c:pt idx="3747">
                  <c:v>5.9983071933191003E-2</c:v>
                </c:pt>
                <c:pt idx="3748">
                  <c:v>5.99395128766297E-2</c:v>
                </c:pt>
                <c:pt idx="3749">
                  <c:v>5.9802356940343297E-2</c:v>
                </c:pt>
                <c:pt idx="3750">
                  <c:v>5.97938710977532E-2</c:v>
                </c:pt>
                <c:pt idx="3751">
                  <c:v>5.9773605002315502E-2</c:v>
                </c:pt>
                <c:pt idx="3752">
                  <c:v>5.9703568565735401E-2</c:v>
                </c:pt>
                <c:pt idx="3753">
                  <c:v>5.9601284787814797E-2</c:v>
                </c:pt>
                <c:pt idx="3754">
                  <c:v>5.9596777491201798E-2</c:v>
                </c:pt>
                <c:pt idx="3755">
                  <c:v>5.9203756377722398E-2</c:v>
                </c:pt>
                <c:pt idx="3756">
                  <c:v>5.9165273775509002E-2</c:v>
                </c:pt>
                <c:pt idx="3757">
                  <c:v>5.91387807715184E-2</c:v>
                </c:pt>
                <c:pt idx="3758">
                  <c:v>5.8806133764696698E-2</c:v>
                </c:pt>
                <c:pt idx="3759">
                  <c:v>5.8706123821506098E-2</c:v>
                </c:pt>
                <c:pt idx="3760">
                  <c:v>5.8564702462609898E-2</c:v>
                </c:pt>
                <c:pt idx="3761">
                  <c:v>5.8541659227288698E-2</c:v>
                </c:pt>
                <c:pt idx="3762">
                  <c:v>5.8462527775144803E-2</c:v>
                </c:pt>
                <c:pt idx="3763">
                  <c:v>5.8420310228043698E-2</c:v>
                </c:pt>
                <c:pt idx="3764">
                  <c:v>5.8353470444379198E-2</c:v>
                </c:pt>
                <c:pt idx="3765">
                  <c:v>5.8310726631818903E-2</c:v>
                </c:pt>
                <c:pt idx="3766">
                  <c:v>5.8293096775690501E-2</c:v>
                </c:pt>
                <c:pt idx="3767">
                  <c:v>5.8290711431632503E-2</c:v>
                </c:pt>
                <c:pt idx="3768">
                  <c:v>5.8263508717388897E-2</c:v>
                </c:pt>
                <c:pt idx="3769">
                  <c:v>5.8110598170229601E-2</c:v>
                </c:pt>
                <c:pt idx="3770">
                  <c:v>5.7917459887150899E-2</c:v>
                </c:pt>
                <c:pt idx="3771">
                  <c:v>5.7843994704084398E-2</c:v>
                </c:pt>
                <c:pt idx="3772">
                  <c:v>5.7801409578032897E-2</c:v>
                </c:pt>
                <c:pt idx="3773">
                  <c:v>5.7702910380625097E-2</c:v>
                </c:pt>
                <c:pt idx="3774">
                  <c:v>5.7666223248717903E-2</c:v>
                </c:pt>
                <c:pt idx="3775">
                  <c:v>5.7649535676245998E-2</c:v>
                </c:pt>
                <c:pt idx="3776">
                  <c:v>5.7609817906779798E-2</c:v>
                </c:pt>
                <c:pt idx="3777">
                  <c:v>5.7594245248849797E-2</c:v>
                </c:pt>
                <c:pt idx="3778">
                  <c:v>5.7436210669793403E-2</c:v>
                </c:pt>
                <c:pt idx="3779">
                  <c:v>5.7436046081531099E-2</c:v>
                </c:pt>
                <c:pt idx="3780">
                  <c:v>5.7338537765291298E-2</c:v>
                </c:pt>
                <c:pt idx="3781">
                  <c:v>5.73269838442311E-2</c:v>
                </c:pt>
                <c:pt idx="3782">
                  <c:v>5.7180044216260398E-2</c:v>
                </c:pt>
                <c:pt idx="3783">
                  <c:v>5.6585511728608602E-2</c:v>
                </c:pt>
                <c:pt idx="3784">
                  <c:v>5.6478457008041001E-2</c:v>
                </c:pt>
                <c:pt idx="3785">
                  <c:v>5.6423350024896603E-2</c:v>
                </c:pt>
                <c:pt idx="3786">
                  <c:v>5.6406545288488902E-2</c:v>
                </c:pt>
                <c:pt idx="3787">
                  <c:v>5.6353625361283098E-2</c:v>
                </c:pt>
                <c:pt idx="3788">
                  <c:v>5.6309330203780698E-2</c:v>
                </c:pt>
                <c:pt idx="3789">
                  <c:v>5.6291555517230397E-2</c:v>
                </c:pt>
                <c:pt idx="3790">
                  <c:v>5.6249539398528697E-2</c:v>
                </c:pt>
                <c:pt idx="3791">
                  <c:v>5.5817641674788102E-2</c:v>
                </c:pt>
                <c:pt idx="3792">
                  <c:v>5.5775313142473297E-2</c:v>
                </c:pt>
                <c:pt idx="3793">
                  <c:v>5.5667872832205402E-2</c:v>
                </c:pt>
                <c:pt idx="3794">
                  <c:v>5.5514532210401001E-2</c:v>
                </c:pt>
                <c:pt idx="3795">
                  <c:v>5.5385498571065603E-2</c:v>
                </c:pt>
                <c:pt idx="3796">
                  <c:v>5.5374670129561099E-2</c:v>
                </c:pt>
                <c:pt idx="3797">
                  <c:v>5.5049933233392002E-2</c:v>
                </c:pt>
                <c:pt idx="3798">
                  <c:v>5.4882413409608498E-2</c:v>
                </c:pt>
                <c:pt idx="3799">
                  <c:v>5.4812739740765101E-2</c:v>
                </c:pt>
                <c:pt idx="3800">
                  <c:v>5.4779395464031898E-2</c:v>
                </c:pt>
                <c:pt idx="3801">
                  <c:v>5.4686034963343601E-2</c:v>
                </c:pt>
                <c:pt idx="3802">
                  <c:v>5.4556120758851398E-2</c:v>
                </c:pt>
                <c:pt idx="3803">
                  <c:v>5.45208624276722E-2</c:v>
                </c:pt>
                <c:pt idx="3804">
                  <c:v>5.4494523995662E-2</c:v>
                </c:pt>
                <c:pt idx="3805">
                  <c:v>5.4427191571395701E-2</c:v>
                </c:pt>
                <c:pt idx="3806">
                  <c:v>5.4239091176638998E-2</c:v>
                </c:pt>
                <c:pt idx="3807">
                  <c:v>5.4076967250768097E-2</c:v>
                </c:pt>
                <c:pt idx="3808">
                  <c:v>5.3959550629756999E-2</c:v>
                </c:pt>
                <c:pt idx="3809">
                  <c:v>5.3870715983379697E-2</c:v>
                </c:pt>
                <c:pt idx="3810">
                  <c:v>5.3695313120111998E-2</c:v>
                </c:pt>
                <c:pt idx="3811">
                  <c:v>5.34383005133909E-2</c:v>
                </c:pt>
                <c:pt idx="3812">
                  <c:v>5.3381748522978903E-2</c:v>
                </c:pt>
                <c:pt idx="3813">
                  <c:v>5.3293003056249302E-2</c:v>
                </c:pt>
                <c:pt idx="3814">
                  <c:v>5.3070348842988703E-2</c:v>
                </c:pt>
                <c:pt idx="3815">
                  <c:v>5.2958547115683902E-2</c:v>
                </c:pt>
                <c:pt idx="3816">
                  <c:v>5.2913410953575102E-2</c:v>
                </c:pt>
                <c:pt idx="3817">
                  <c:v>5.26047679308803E-2</c:v>
                </c:pt>
                <c:pt idx="3818">
                  <c:v>5.2503592255571899E-2</c:v>
                </c:pt>
                <c:pt idx="3819">
                  <c:v>5.2233499380084203E-2</c:v>
                </c:pt>
                <c:pt idx="3820">
                  <c:v>5.2228989175113497E-2</c:v>
                </c:pt>
                <c:pt idx="3821">
                  <c:v>5.2199485011471897E-2</c:v>
                </c:pt>
                <c:pt idx="3822">
                  <c:v>5.2150336674157499E-2</c:v>
                </c:pt>
                <c:pt idx="3823">
                  <c:v>5.2119592140981302E-2</c:v>
                </c:pt>
                <c:pt idx="3824">
                  <c:v>5.1971599545174399E-2</c:v>
                </c:pt>
                <c:pt idx="3825">
                  <c:v>5.18989202155581E-2</c:v>
                </c:pt>
                <c:pt idx="3826">
                  <c:v>5.1862971733560498E-2</c:v>
                </c:pt>
                <c:pt idx="3827">
                  <c:v>5.18143818083069E-2</c:v>
                </c:pt>
                <c:pt idx="3828">
                  <c:v>5.1641239953192301E-2</c:v>
                </c:pt>
                <c:pt idx="3829">
                  <c:v>5.1508726175314198E-2</c:v>
                </c:pt>
                <c:pt idx="3830">
                  <c:v>5.1335465060615301E-2</c:v>
                </c:pt>
                <c:pt idx="3831">
                  <c:v>5.1255180847522702E-2</c:v>
                </c:pt>
                <c:pt idx="3832">
                  <c:v>5.1011574026537797E-2</c:v>
                </c:pt>
                <c:pt idx="3833">
                  <c:v>5.0988248376505098E-2</c:v>
                </c:pt>
                <c:pt idx="3834">
                  <c:v>5.0903358821344898E-2</c:v>
                </c:pt>
                <c:pt idx="3835">
                  <c:v>5.0798236388473902E-2</c:v>
                </c:pt>
                <c:pt idx="3836">
                  <c:v>5.0529552369555301E-2</c:v>
                </c:pt>
                <c:pt idx="3837">
                  <c:v>5.0462065805810898E-2</c:v>
                </c:pt>
                <c:pt idx="3838">
                  <c:v>5.0406959320233202E-2</c:v>
                </c:pt>
                <c:pt idx="3839">
                  <c:v>5.0358699404232501E-2</c:v>
                </c:pt>
                <c:pt idx="3840">
                  <c:v>5.0242290464274503E-2</c:v>
                </c:pt>
                <c:pt idx="3841">
                  <c:v>5.0196806771060497E-2</c:v>
                </c:pt>
                <c:pt idx="3842">
                  <c:v>4.9991298161084899E-2</c:v>
                </c:pt>
                <c:pt idx="3843">
                  <c:v>4.9686325431664798E-2</c:v>
                </c:pt>
                <c:pt idx="3844">
                  <c:v>4.9601240406887501E-2</c:v>
                </c:pt>
                <c:pt idx="3845">
                  <c:v>4.9580329528201302E-2</c:v>
                </c:pt>
                <c:pt idx="3846">
                  <c:v>4.9571736327508102E-2</c:v>
                </c:pt>
                <c:pt idx="3847">
                  <c:v>4.95671766068769E-2</c:v>
                </c:pt>
                <c:pt idx="3848">
                  <c:v>4.9507762862950201E-2</c:v>
                </c:pt>
                <c:pt idx="3849">
                  <c:v>4.9132854028880402E-2</c:v>
                </c:pt>
                <c:pt idx="3850">
                  <c:v>4.9054712431397099E-2</c:v>
                </c:pt>
                <c:pt idx="3851">
                  <c:v>4.8935814103031099E-2</c:v>
                </c:pt>
                <c:pt idx="3852">
                  <c:v>4.8784558902582903E-2</c:v>
                </c:pt>
                <c:pt idx="3853">
                  <c:v>4.82484567947691E-2</c:v>
                </c:pt>
                <c:pt idx="3854">
                  <c:v>4.8154045149449903E-2</c:v>
                </c:pt>
                <c:pt idx="3855">
                  <c:v>4.8099058998040699E-2</c:v>
                </c:pt>
                <c:pt idx="3856">
                  <c:v>4.7949356962533302E-2</c:v>
                </c:pt>
                <c:pt idx="3857">
                  <c:v>4.7934091474790601E-2</c:v>
                </c:pt>
                <c:pt idx="3858">
                  <c:v>4.7820074618101401E-2</c:v>
                </c:pt>
                <c:pt idx="3859">
                  <c:v>4.7767294718375201E-2</c:v>
                </c:pt>
                <c:pt idx="3860">
                  <c:v>4.7718269444672098E-2</c:v>
                </c:pt>
                <c:pt idx="3861">
                  <c:v>4.7585664030930799E-2</c:v>
                </c:pt>
                <c:pt idx="3862">
                  <c:v>4.74689216139507E-2</c:v>
                </c:pt>
                <c:pt idx="3863">
                  <c:v>4.74305677514954E-2</c:v>
                </c:pt>
                <c:pt idx="3864">
                  <c:v>4.7390224647926998E-2</c:v>
                </c:pt>
                <c:pt idx="3865">
                  <c:v>4.7372225574481501E-2</c:v>
                </c:pt>
                <c:pt idx="3866">
                  <c:v>4.7237230558823298E-2</c:v>
                </c:pt>
                <c:pt idx="3867">
                  <c:v>4.7069933755310801E-2</c:v>
                </c:pt>
                <c:pt idx="3868">
                  <c:v>4.6946672746363799E-2</c:v>
                </c:pt>
                <c:pt idx="3869">
                  <c:v>4.6940406129595602E-2</c:v>
                </c:pt>
                <c:pt idx="3870">
                  <c:v>4.6886742885146798E-2</c:v>
                </c:pt>
                <c:pt idx="3871">
                  <c:v>4.6814264537518399E-2</c:v>
                </c:pt>
                <c:pt idx="3872">
                  <c:v>4.6800562584462399E-2</c:v>
                </c:pt>
                <c:pt idx="3873">
                  <c:v>4.6578302513372603E-2</c:v>
                </c:pt>
                <c:pt idx="3874">
                  <c:v>4.6468911665396802E-2</c:v>
                </c:pt>
                <c:pt idx="3875">
                  <c:v>4.6417535359812898E-2</c:v>
                </c:pt>
                <c:pt idx="3876">
                  <c:v>4.6310434408633798E-2</c:v>
                </c:pt>
                <c:pt idx="3877">
                  <c:v>4.6272917506336601E-2</c:v>
                </c:pt>
                <c:pt idx="3878">
                  <c:v>4.6207817616393997E-2</c:v>
                </c:pt>
                <c:pt idx="3879">
                  <c:v>4.6152564797326601E-2</c:v>
                </c:pt>
                <c:pt idx="3880">
                  <c:v>4.6115779263853303E-2</c:v>
                </c:pt>
                <c:pt idx="3881">
                  <c:v>4.5911890806920201E-2</c:v>
                </c:pt>
                <c:pt idx="3882">
                  <c:v>4.58038101920639E-2</c:v>
                </c:pt>
                <c:pt idx="3883">
                  <c:v>4.5792526511225097E-2</c:v>
                </c:pt>
                <c:pt idx="3884">
                  <c:v>4.5646060451562803E-2</c:v>
                </c:pt>
                <c:pt idx="3885">
                  <c:v>4.5557903250182198E-2</c:v>
                </c:pt>
                <c:pt idx="3886">
                  <c:v>4.5526503506736697E-2</c:v>
                </c:pt>
                <c:pt idx="3887">
                  <c:v>4.5492260945771003E-2</c:v>
                </c:pt>
                <c:pt idx="3888">
                  <c:v>4.5473232531123002E-2</c:v>
                </c:pt>
                <c:pt idx="3889">
                  <c:v>4.5471093424978702E-2</c:v>
                </c:pt>
                <c:pt idx="3890">
                  <c:v>4.53697194208625E-2</c:v>
                </c:pt>
                <c:pt idx="3891">
                  <c:v>4.52690933762398E-2</c:v>
                </c:pt>
                <c:pt idx="3892">
                  <c:v>4.52008183588644E-2</c:v>
                </c:pt>
                <c:pt idx="3893">
                  <c:v>4.5005031473272297E-2</c:v>
                </c:pt>
                <c:pt idx="3894">
                  <c:v>4.4949451182069E-2</c:v>
                </c:pt>
                <c:pt idx="3895">
                  <c:v>4.4899966602666E-2</c:v>
                </c:pt>
                <c:pt idx="3896">
                  <c:v>4.4896199933509601E-2</c:v>
                </c:pt>
                <c:pt idx="3897">
                  <c:v>4.4885419159205103E-2</c:v>
                </c:pt>
                <c:pt idx="3898">
                  <c:v>4.4840077689033399E-2</c:v>
                </c:pt>
                <c:pt idx="3899">
                  <c:v>4.4834026445894098E-2</c:v>
                </c:pt>
                <c:pt idx="3900">
                  <c:v>4.47490374155462E-2</c:v>
                </c:pt>
                <c:pt idx="3901">
                  <c:v>4.4714916972439997E-2</c:v>
                </c:pt>
                <c:pt idx="3902">
                  <c:v>4.4697638051636797E-2</c:v>
                </c:pt>
                <c:pt idx="3903">
                  <c:v>4.4683551879643797E-2</c:v>
                </c:pt>
                <c:pt idx="3904">
                  <c:v>4.4678333810209699E-2</c:v>
                </c:pt>
                <c:pt idx="3905">
                  <c:v>4.46628020888757E-2</c:v>
                </c:pt>
                <c:pt idx="3906">
                  <c:v>4.4597367041434799E-2</c:v>
                </c:pt>
                <c:pt idx="3907">
                  <c:v>4.4527638446701802E-2</c:v>
                </c:pt>
                <c:pt idx="3908">
                  <c:v>4.44441787634774E-2</c:v>
                </c:pt>
                <c:pt idx="3909">
                  <c:v>4.42933082128577E-2</c:v>
                </c:pt>
                <c:pt idx="3910">
                  <c:v>4.4164902669970703E-2</c:v>
                </c:pt>
                <c:pt idx="3911">
                  <c:v>4.4100733197547502E-2</c:v>
                </c:pt>
                <c:pt idx="3912">
                  <c:v>4.4015648874493801E-2</c:v>
                </c:pt>
                <c:pt idx="3913">
                  <c:v>4.3851258225498499E-2</c:v>
                </c:pt>
                <c:pt idx="3914">
                  <c:v>4.3766347982500502E-2</c:v>
                </c:pt>
                <c:pt idx="3915">
                  <c:v>4.3590343248828198E-2</c:v>
                </c:pt>
                <c:pt idx="3916">
                  <c:v>4.3585146018927899E-2</c:v>
                </c:pt>
                <c:pt idx="3917">
                  <c:v>4.32963919202866E-2</c:v>
                </c:pt>
                <c:pt idx="3918">
                  <c:v>4.3200876144401802E-2</c:v>
                </c:pt>
                <c:pt idx="3919">
                  <c:v>4.3133147577133699E-2</c:v>
                </c:pt>
                <c:pt idx="3920">
                  <c:v>4.3069235116969903E-2</c:v>
                </c:pt>
                <c:pt idx="3921">
                  <c:v>4.2999530753876199E-2</c:v>
                </c:pt>
                <c:pt idx="3922">
                  <c:v>4.2804451846026298E-2</c:v>
                </c:pt>
                <c:pt idx="3923">
                  <c:v>4.27623438305288E-2</c:v>
                </c:pt>
                <c:pt idx="3924">
                  <c:v>4.2749417660922197E-2</c:v>
                </c:pt>
                <c:pt idx="3925">
                  <c:v>4.2662143291244403E-2</c:v>
                </c:pt>
                <c:pt idx="3926">
                  <c:v>4.2640228996892501E-2</c:v>
                </c:pt>
                <c:pt idx="3927">
                  <c:v>4.2595502726618099E-2</c:v>
                </c:pt>
                <c:pt idx="3928">
                  <c:v>4.2460052086490702E-2</c:v>
                </c:pt>
                <c:pt idx="3929">
                  <c:v>4.2458913484336801E-2</c:v>
                </c:pt>
                <c:pt idx="3930">
                  <c:v>4.2440168346990097E-2</c:v>
                </c:pt>
                <c:pt idx="3931">
                  <c:v>4.14673876123191E-2</c:v>
                </c:pt>
                <c:pt idx="3932">
                  <c:v>4.1458692753502398E-2</c:v>
                </c:pt>
                <c:pt idx="3933">
                  <c:v>4.1349349043929701E-2</c:v>
                </c:pt>
                <c:pt idx="3934">
                  <c:v>4.1251938802968999E-2</c:v>
                </c:pt>
                <c:pt idx="3935">
                  <c:v>4.1198265737831002E-2</c:v>
                </c:pt>
                <c:pt idx="3936">
                  <c:v>4.1119759973172E-2</c:v>
                </c:pt>
                <c:pt idx="3937">
                  <c:v>4.1043451439596798E-2</c:v>
                </c:pt>
                <c:pt idx="3938">
                  <c:v>4.0959801004142302E-2</c:v>
                </c:pt>
                <c:pt idx="3939">
                  <c:v>4.07655541393575E-2</c:v>
                </c:pt>
                <c:pt idx="3940">
                  <c:v>4.0743281119918401E-2</c:v>
                </c:pt>
                <c:pt idx="3941">
                  <c:v>4.07093497834881E-2</c:v>
                </c:pt>
                <c:pt idx="3942">
                  <c:v>4.0687373747123098E-2</c:v>
                </c:pt>
                <c:pt idx="3943">
                  <c:v>4.0608640625905197E-2</c:v>
                </c:pt>
                <c:pt idx="3944">
                  <c:v>4.0579821182989001E-2</c:v>
                </c:pt>
                <c:pt idx="3945">
                  <c:v>4.0573864721730503E-2</c:v>
                </c:pt>
                <c:pt idx="3946">
                  <c:v>4.0552240766928503E-2</c:v>
                </c:pt>
                <c:pt idx="3947">
                  <c:v>4.02327056632742E-2</c:v>
                </c:pt>
                <c:pt idx="3948">
                  <c:v>4.0179302863082203E-2</c:v>
                </c:pt>
                <c:pt idx="3949">
                  <c:v>4.0117968509387002E-2</c:v>
                </c:pt>
                <c:pt idx="3950">
                  <c:v>3.9936163641533497E-2</c:v>
                </c:pt>
                <c:pt idx="3951">
                  <c:v>3.9935408611530297E-2</c:v>
                </c:pt>
                <c:pt idx="3952">
                  <c:v>3.9928248311323897E-2</c:v>
                </c:pt>
                <c:pt idx="3953">
                  <c:v>3.98966355334293E-2</c:v>
                </c:pt>
                <c:pt idx="3954">
                  <c:v>3.9781205704887898E-2</c:v>
                </c:pt>
                <c:pt idx="3955">
                  <c:v>3.9668442502715402E-2</c:v>
                </c:pt>
                <c:pt idx="3956">
                  <c:v>3.9647863567812802E-2</c:v>
                </c:pt>
                <c:pt idx="3957">
                  <c:v>3.9591025538079097E-2</c:v>
                </c:pt>
                <c:pt idx="3958">
                  <c:v>3.9569571098963099E-2</c:v>
                </c:pt>
                <c:pt idx="3959">
                  <c:v>3.9420692992199503E-2</c:v>
                </c:pt>
                <c:pt idx="3960">
                  <c:v>3.9395397569005397E-2</c:v>
                </c:pt>
                <c:pt idx="3961">
                  <c:v>3.9173380968937001E-2</c:v>
                </c:pt>
                <c:pt idx="3962">
                  <c:v>3.8997648774091502E-2</c:v>
                </c:pt>
                <c:pt idx="3963">
                  <c:v>3.8815131214632398E-2</c:v>
                </c:pt>
                <c:pt idx="3964">
                  <c:v>3.8758815880855099E-2</c:v>
                </c:pt>
                <c:pt idx="3965">
                  <c:v>3.8743019549033197E-2</c:v>
                </c:pt>
                <c:pt idx="3966">
                  <c:v>3.8652726290988301E-2</c:v>
                </c:pt>
                <c:pt idx="3967">
                  <c:v>3.85811944370925E-2</c:v>
                </c:pt>
                <c:pt idx="3968">
                  <c:v>3.8572683819712503E-2</c:v>
                </c:pt>
                <c:pt idx="3969">
                  <c:v>3.8287844444885803E-2</c:v>
                </c:pt>
                <c:pt idx="3970">
                  <c:v>3.8250395390456E-2</c:v>
                </c:pt>
                <c:pt idx="3971">
                  <c:v>3.8247417087439603E-2</c:v>
                </c:pt>
                <c:pt idx="3972">
                  <c:v>3.8134827971259E-2</c:v>
                </c:pt>
                <c:pt idx="3973">
                  <c:v>3.8040317153284597E-2</c:v>
                </c:pt>
                <c:pt idx="3974">
                  <c:v>3.7689385377175602E-2</c:v>
                </c:pt>
                <c:pt idx="3975">
                  <c:v>3.7679874840258802E-2</c:v>
                </c:pt>
                <c:pt idx="3976">
                  <c:v>3.7634845142600702E-2</c:v>
                </c:pt>
                <c:pt idx="3977">
                  <c:v>3.7609932550400203E-2</c:v>
                </c:pt>
                <c:pt idx="3978">
                  <c:v>3.7454293228592103E-2</c:v>
                </c:pt>
                <c:pt idx="3979">
                  <c:v>3.7345328909261399E-2</c:v>
                </c:pt>
                <c:pt idx="3980">
                  <c:v>3.7321940976485099E-2</c:v>
                </c:pt>
                <c:pt idx="3981">
                  <c:v>3.7318121602626E-2</c:v>
                </c:pt>
                <c:pt idx="3982">
                  <c:v>3.6975341794227998E-2</c:v>
                </c:pt>
                <c:pt idx="3983">
                  <c:v>3.6909645305074498E-2</c:v>
                </c:pt>
                <c:pt idx="3984">
                  <c:v>3.6756570530576398E-2</c:v>
                </c:pt>
                <c:pt idx="3985">
                  <c:v>3.6696146116723297E-2</c:v>
                </c:pt>
                <c:pt idx="3986">
                  <c:v>3.6484387256908599E-2</c:v>
                </c:pt>
                <c:pt idx="3987">
                  <c:v>3.6424874939703603E-2</c:v>
                </c:pt>
                <c:pt idx="3988">
                  <c:v>3.64220663303041E-2</c:v>
                </c:pt>
                <c:pt idx="3989">
                  <c:v>3.6176088719716101E-2</c:v>
                </c:pt>
                <c:pt idx="3990">
                  <c:v>3.6168536610250102E-2</c:v>
                </c:pt>
                <c:pt idx="3991">
                  <c:v>3.61330339651302E-2</c:v>
                </c:pt>
                <c:pt idx="3992">
                  <c:v>3.6012768242169202E-2</c:v>
                </c:pt>
                <c:pt idx="3993">
                  <c:v>3.5897418380491E-2</c:v>
                </c:pt>
                <c:pt idx="3994">
                  <c:v>3.5823205285078999E-2</c:v>
                </c:pt>
                <c:pt idx="3995">
                  <c:v>3.5762971966331498E-2</c:v>
                </c:pt>
                <c:pt idx="3996">
                  <c:v>3.5757207513237098E-2</c:v>
                </c:pt>
                <c:pt idx="3997">
                  <c:v>3.55435914978732E-2</c:v>
                </c:pt>
                <c:pt idx="3998">
                  <c:v>3.5486091722228899E-2</c:v>
                </c:pt>
                <c:pt idx="3999">
                  <c:v>3.5342962439170802E-2</c:v>
                </c:pt>
                <c:pt idx="4000">
                  <c:v>3.5131305058585999E-2</c:v>
                </c:pt>
                <c:pt idx="4001">
                  <c:v>3.5073837946208199E-2</c:v>
                </c:pt>
                <c:pt idx="4002">
                  <c:v>3.49642639243073E-2</c:v>
                </c:pt>
                <c:pt idx="4003">
                  <c:v>3.4964053168666201E-2</c:v>
                </c:pt>
                <c:pt idx="4004">
                  <c:v>3.4925387159561699E-2</c:v>
                </c:pt>
                <c:pt idx="4005">
                  <c:v>3.4827736706859298E-2</c:v>
                </c:pt>
                <c:pt idx="4006">
                  <c:v>3.4774720388999897E-2</c:v>
                </c:pt>
                <c:pt idx="4007">
                  <c:v>3.4681974597868197E-2</c:v>
                </c:pt>
                <c:pt idx="4008">
                  <c:v>3.4556262673313597E-2</c:v>
                </c:pt>
                <c:pt idx="4009">
                  <c:v>3.4533756656020903E-2</c:v>
                </c:pt>
                <c:pt idx="4010">
                  <c:v>3.4443912204678802E-2</c:v>
                </c:pt>
                <c:pt idx="4011">
                  <c:v>3.4289068214972497E-2</c:v>
                </c:pt>
                <c:pt idx="4012">
                  <c:v>3.4286816625541998E-2</c:v>
                </c:pt>
                <c:pt idx="4013">
                  <c:v>3.4282030132177801E-2</c:v>
                </c:pt>
                <c:pt idx="4014">
                  <c:v>3.4227562806590298E-2</c:v>
                </c:pt>
                <c:pt idx="4015">
                  <c:v>3.4200413581404202E-2</c:v>
                </c:pt>
                <c:pt idx="4016">
                  <c:v>3.4164835234402301E-2</c:v>
                </c:pt>
                <c:pt idx="4017">
                  <c:v>3.40796848559098E-2</c:v>
                </c:pt>
                <c:pt idx="4018">
                  <c:v>3.3976972229677598E-2</c:v>
                </c:pt>
                <c:pt idx="4019">
                  <c:v>3.3934374247152198E-2</c:v>
                </c:pt>
                <c:pt idx="4020">
                  <c:v>3.3818659202225002E-2</c:v>
                </c:pt>
                <c:pt idx="4021">
                  <c:v>3.3766482204715002E-2</c:v>
                </c:pt>
                <c:pt idx="4022">
                  <c:v>3.3672192526723703E-2</c:v>
                </c:pt>
                <c:pt idx="4023">
                  <c:v>3.3612221182303198E-2</c:v>
                </c:pt>
                <c:pt idx="4024">
                  <c:v>3.3405168674734101E-2</c:v>
                </c:pt>
                <c:pt idx="4025">
                  <c:v>3.3292351932590301E-2</c:v>
                </c:pt>
                <c:pt idx="4026">
                  <c:v>3.3261599876905502E-2</c:v>
                </c:pt>
                <c:pt idx="4027">
                  <c:v>3.2768290765503999E-2</c:v>
                </c:pt>
                <c:pt idx="4028">
                  <c:v>3.2742514973185803E-2</c:v>
                </c:pt>
                <c:pt idx="4029">
                  <c:v>3.2633023995903801E-2</c:v>
                </c:pt>
                <c:pt idx="4030">
                  <c:v>3.2386937694338903E-2</c:v>
                </c:pt>
                <c:pt idx="4031">
                  <c:v>3.2332378544178801E-2</c:v>
                </c:pt>
                <c:pt idx="4032">
                  <c:v>3.1953796808534801E-2</c:v>
                </c:pt>
                <c:pt idx="4033">
                  <c:v>3.1850444616143302E-2</c:v>
                </c:pt>
                <c:pt idx="4034">
                  <c:v>3.1757245693577803E-2</c:v>
                </c:pt>
                <c:pt idx="4035">
                  <c:v>3.1621178939236202E-2</c:v>
                </c:pt>
                <c:pt idx="4036">
                  <c:v>3.1568354579593103E-2</c:v>
                </c:pt>
                <c:pt idx="4037">
                  <c:v>3.1554645086972401E-2</c:v>
                </c:pt>
                <c:pt idx="4038">
                  <c:v>3.1468568209400097E-2</c:v>
                </c:pt>
                <c:pt idx="4039">
                  <c:v>3.13362699974193E-2</c:v>
                </c:pt>
                <c:pt idx="4040">
                  <c:v>3.10757494271841E-2</c:v>
                </c:pt>
                <c:pt idx="4041">
                  <c:v>3.0865235100661501E-2</c:v>
                </c:pt>
                <c:pt idx="4042">
                  <c:v>3.08111309831973E-2</c:v>
                </c:pt>
                <c:pt idx="4043">
                  <c:v>3.0681854988883098E-2</c:v>
                </c:pt>
                <c:pt idx="4044">
                  <c:v>3.04387853247075E-2</c:v>
                </c:pt>
                <c:pt idx="4045">
                  <c:v>3.0253836293692798E-2</c:v>
                </c:pt>
                <c:pt idx="4046">
                  <c:v>3.0244649947278601E-2</c:v>
                </c:pt>
                <c:pt idx="4047">
                  <c:v>3.0170793929900901E-2</c:v>
                </c:pt>
                <c:pt idx="4048">
                  <c:v>3.0168550061966701E-2</c:v>
                </c:pt>
                <c:pt idx="4049">
                  <c:v>3.0096950453236598E-2</c:v>
                </c:pt>
                <c:pt idx="4050">
                  <c:v>2.9936616366070899E-2</c:v>
                </c:pt>
                <c:pt idx="4051">
                  <c:v>2.9651119635175201E-2</c:v>
                </c:pt>
                <c:pt idx="4052">
                  <c:v>2.9557777615242899E-2</c:v>
                </c:pt>
                <c:pt idx="4053">
                  <c:v>2.9543995622738899E-2</c:v>
                </c:pt>
                <c:pt idx="4054">
                  <c:v>2.9528527604870399E-2</c:v>
                </c:pt>
                <c:pt idx="4055">
                  <c:v>2.9524992671832301E-2</c:v>
                </c:pt>
                <c:pt idx="4056">
                  <c:v>2.9519549730129799E-2</c:v>
                </c:pt>
                <c:pt idx="4057">
                  <c:v>2.9464530908492301E-2</c:v>
                </c:pt>
                <c:pt idx="4058">
                  <c:v>2.93522576632789E-2</c:v>
                </c:pt>
                <c:pt idx="4059">
                  <c:v>2.93043442063801E-2</c:v>
                </c:pt>
                <c:pt idx="4060">
                  <c:v>2.9238331980587499E-2</c:v>
                </c:pt>
                <c:pt idx="4061">
                  <c:v>2.9095674083783499E-2</c:v>
                </c:pt>
                <c:pt idx="4062">
                  <c:v>2.8894418342972E-2</c:v>
                </c:pt>
                <c:pt idx="4063">
                  <c:v>2.8547206813411101E-2</c:v>
                </c:pt>
                <c:pt idx="4064">
                  <c:v>2.80972435996645E-2</c:v>
                </c:pt>
                <c:pt idx="4065">
                  <c:v>2.7887944680744101E-2</c:v>
                </c:pt>
                <c:pt idx="4066">
                  <c:v>2.78415581847897E-2</c:v>
                </c:pt>
                <c:pt idx="4067">
                  <c:v>2.7807735201499501E-2</c:v>
                </c:pt>
                <c:pt idx="4068">
                  <c:v>2.7794091875242701E-2</c:v>
                </c:pt>
                <c:pt idx="4069">
                  <c:v>2.7709574858066001E-2</c:v>
                </c:pt>
                <c:pt idx="4070">
                  <c:v>2.76684863809641E-2</c:v>
                </c:pt>
                <c:pt idx="4071">
                  <c:v>2.76378840897651E-2</c:v>
                </c:pt>
                <c:pt idx="4072">
                  <c:v>2.7485649091139E-2</c:v>
                </c:pt>
                <c:pt idx="4073">
                  <c:v>2.7398324688234301E-2</c:v>
                </c:pt>
                <c:pt idx="4074">
                  <c:v>2.7350198193395701E-2</c:v>
                </c:pt>
                <c:pt idx="4075">
                  <c:v>2.7197831774157501E-2</c:v>
                </c:pt>
                <c:pt idx="4076">
                  <c:v>2.7171438430582201E-2</c:v>
                </c:pt>
                <c:pt idx="4077">
                  <c:v>2.7146921457294401E-2</c:v>
                </c:pt>
                <c:pt idx="4078">
                  <c:v>2.6782652628276199E-2</c:v>
                </c:pt>
                <c:pt idx="4079">
                  <c:v>2.67419489531661E-2</c:v>
                </c:pt>
                <c:pt idx="4080">
                  <c:v>2.66734909952124E-2</c:v>
                </c:pt>
                <c:pt idx="4081">
                  <c:v>2.6436802026290999E-2</c:v>
                </c:pt>
                <c:pt idx="4082">
                  <c:v>2.6352144396459599E-2</c:v>
                </c:pt>
                <c:pt idx="4083">
                  <c:v>2.6257432410024401E-2</c:v>
                </c:pt>
                <c:pt idx="4084">
                  <c:v>2.6256413244716E-2</c:v>
                </c:pt>
                <c:pt idx="4085">
                  <c:v>2.6239016780572302E-2</c:v>
                </c:pt>
                <c:pt idx="4086">
                  <c:v>2.6214564913937699E-2</c:v>
                </c:pt>
                <c:pt idx="4087">
                  <c:v>2.5848680307367901E-2</c:v>
                </c:pt>
                <c:pt idx="4088">
                  <c:v>2.5845647433339201E-2</c:v>
                </c:pt>
                <c:pt idx="4089">
                  <c:v>2.5654996651297699E-2</c:v>
                </c:pt>
                <c:pt idx="4090">
                  <c:v>2.56100488963504E-2</c:v>
                </c:pt>
                <c:pt idx="4091">
                  <c:v>2.55958830153203E-2</c:v>
                </c:pt>
                <c:pt idx="4092">
                  <c:v>2.5551010203700798E-2</c:v>
                </c:pt>
                <c:pt idx="4093">
                  <c:v>2.55344256094962E-2</c:v>
                </c:pt>
                <c:pt idx="4094">
                  <c:v>2.5524166954637498E-2</c:v>
                </c:pt>
                <c:pt idx="4095">
                  <c:v>2.53420368362289E-2</c:v>
                </c:pt>
                <c:pt idx="4096">
                  <c:v>2.5333749426680201E-2</c:v>
                </c:pt>
                <c:pt idx="4097">
                  <c:v>2.5257018110513601E-2</c:v>
                </c:pt>
                <c:pt idx="4098">
                  <c:v>2.5158318455563902E-2</c:v>
                </c:pt>
                <c:pt idx="4099">
                  <c:v>2.4973762553334399E-2</c:v>
                </c:pt>
                <c:pt idx="4100">
                  <c:v>2.4918145444198899E-2</c:v>
                </c:pt>
                <c:pt idx="4101">
                  <c:v>2.49038765924567E-2</c:v>
                </c:pt>
                <c:pt idx="4102">
                  <c:v>2.4772065037564302E-2</c:v>
                </c:pt>
                <c:pt idx="4103">
                  <c:v>2.4710404268684299E-2</c:v>
                </c:pt>
                <c:pt idx="4104">
                  <c:v>2.4680385759212001E-2</c:v>
                </c:pt>
                <c:pt idx="4105">
                  <c:v>2.4276137592212501E-2</c:v>
                </c:pt>
                <c:pt idx="4106">
                  <c:v>2.4272422798643799E-2</c:v>
                </c:pt>
                <c:pt idx="4107">
                  <c:v>2.4269966558138501E-2</c:v>
                </c:pt>
                <c:pt idx="4108">
                  <c:v>2.4215366350038198E-2</c:v>
                </c:pt>
                <c:pt idx="4109">
                  <c:v>2.4166143407596201E-2</c:v>
                </c:pt>
                <c:pt idx="4110">
                  <c:v>2.4112248802675301E-2</c:v>
                </c:pt>
                <c:pt idx="4111">
                  <c:v>2.40096224590911E-2</c:v>
                </c:pt>
                <c:pt idx="4112">
                  <c:v>2.39770089310723E-2</c:v>
                </c:pt>
                <c:pt idx="4113">
                  <c:v>2.3950314669476301E-2</c:v>
                </c:pt>
                <c:pt idx="4114">
                  <c:v>2.3931742440763501E-2</c:v>
                </c:pt>
                <c:pt idx="4115">
                  <c:v>2.3771367752131799E-2</c:v>
                </c:pt>
                <c:pt idx="4116">
                  <c:v>2.3761227682023101E-2</c:v>
                </c:pt>
                <c:pt idx="4117">
                  <c:v>2.3621754606634199E-2</c:v>
                </c:pt>
                <c:pt idx="4118">
                  <c:v>2.3511356069668001E-2</c:v>
                </c:pt>
                <c:pt idx="4119">
                  <c:v>2.3443929904136199E-2</c:v>
                </c:pt>
                <c:pt idx="4120">
                  <c:v>2.3425455026279601E-2</c:v>
                </c:pt>
                <c:pt idx="4121">
                  <c:v>2.3411599557507001E-2</c:v>
                </c:pt>
                <c:pt idx="4122">
                  <c:v>2.31908492907365E-2</c:v>
                </c:pt>
                <c:pt idx="4123">
                  <c:v>2.29872684531695E-2</c:v>
                </c:pt>
                <c:pt idx="4124">
                  <c:v>2.2887173622371099E-2</c:v>
                </c:pt>
                <c:pt idx="4125">
                  <c:v>2.2798473670202098E-2</c:v>
                </c:pt>
                <c:pt idx="4126">
                  <c:v>2.26531201657744E-2</c:v>
                </c:pt>
                <c:pt idx="4127">
                  <c:v>2.2637889694918398E-2</c:v>
                </c:pt>
                <c:pt idx="4128">
                  <c:v>2.2559961170268001E-2</c:v>
                </c:pt>
                <c:pt idx="4129">
                  <c:v>2.2547408242278699E-2</c:v>
                </c:pt>
                <c:pt idx="4130">
                  <c:v>2.2485980925806E-2</c:v>
                </c:pt>
                <c:pt idx="4131">
                  <c:v>2.2420436066568201E-2</c:v>
                </c:pt>
                <c:pt idx="4132">
                  <c:v>2.2381562554503898E-2</c:v>
                </c:pt>
                <c:pt idx="4133">
                  <c:v>2.2361018076133901E-2</c:v>
                </c:pt>
                <c:pt idx="4134">
                  <c:v>2.235057176958E-2</c:v>
                </c:pt>
                <c:pt idx="4135">
                  <c:v>2.2245539309414201E-2</c:v>
                </c:pt>
                <c:pt idx="4136">
                  <c:v>2.20864950499279E-2</c:v>
                </c:pt>
                <c:pt idx="4137">
                  <c:v>2.20538227213346E-2</c:v>
                </c:pt>
                <c:pt idx="4138">
                  <c:v>2.1937650572412901E-2</c:v>
                </c:pt>
                <c:pt idx="4139">
                  <c:v>2.1863246147926101E-2</c:v>
                </c:pt>
                <c:pt idx="4140">
                  <c:v>2.17130931829882E-2</c:v>
                </c:pt>
                <c:pt idx="4141">
                  <c:v>2.1693156670121699E-2</c:v>
                </c:pt>
                <c:pt idx="4142">
                  <c:v>2.1612276647134901E-2</c:v>
                </c:pt>
                <c:pt idx="4143">
                  <c:v>2.1560716450657599E-2</c:v>
                </c:pt>
                <c:pt idx="4144">
                  <c:v>2.1025209396310598E-2</c:v>
                </c:pt>
                <c:pt idx="4145">
                  <c:v>2.0974031603573199E-2</c:v>
                </c:pt>
                <c:pt idx="4146">
                  <c:v>2.0969113972302899E-2</c:v>
                </c:pt>
                <c:pt idx="4147">
                  <c:v>2.0894483846843601E-2</c:v>
                </c:pt>
                <c:pt idx="4148">
                  <c:v>2.0806547127028101E-2</c:v>
                </c:pt>
                <c:pt idx="4149">
                  <c:v>2.0656577597348999E-2</c:v>
                </c:pt>
                <c:pt idx="4150">
                  <c:v>2.0654192410727901E-2</c:v>
                </c:pt>
                <c:pt idx="4151">
                  <c:v>2.0629810479497902E-2</c:v>
                </c:pt>
                <c:pt idx="4152">
                  <c:v>2.0626489168659001E-2</c:v>
                </c:pt>
                <c:pt idx="4153">
                  <c:v>2.0414968965024101E-2</c:v>
                </c:pt>
                <c:pt idx="4154">
                  <c:v>2.0355289691255E-2</c:v>
                </c:pt>
                <c:pt idx="4155">
                  <c:v>2.03229578980475E-2</c:v>
                </c:pt>
                <c:pt idx="4156">
                  <c:v>2.02158706701904E-2</c:v>
                </c:pt>
                <c:pt idx="4157">
                  <c:v>2.0177000095512099E-2</c:v>
                </c:pt>
                <c:pt idx="4158">
                  <c:v>1.9911512786656999E-2</c:v>
                </c:pt>
                <c:pt idx="4159">
                  <c:v>1.9813030073215099E-2</c:v>
                </c:pt>
                <c:pt idx="4160">
                  <c:v>1.98087722604261E-2</c:v>
                </c:pt>
                <c:pt idx="4161">
                  <c:v>1.9696842102151401E-2</c:v>
                </c:pt>
                <c:pt idx="4162">
                  <c:v>1.9433299600128701E-2</c:v>
                </c:pt>
                <c:pt idx="4163">
                  <c:v>1.936832824438E-2</c:v>
                </c:pt>
                <c:pt idx="4164">
                  <c:v>1.9296080108726701E-2</c:v>
                </c:pt>
                <c:pt idx="4165">
                  <c:v>1.92373485346999E-2</c:v>
                </c:pt>
                <c:pt idx="4166">
                  <c:v>1.9198382508649799E-2</c:v>
                </c:pt>
                <c:pt idx="4167">
                  <c:v>1.9115664906565299E-2</c:v>
                </c:pt>
                <c:pt idx="4168">
                  <c:v>1.91127172851813E-2</c:v>
                </c:pt>
                <c:pt idx="4169">
                  <c:v>1.9092936805722101E-2</c:v>
                </c:pt>
                <c:pt idx="4170">
                  <c:v>1.8719279264750598E-2</c:v>
                </c:pt>
                <c:pt idx="4171">
                  <c:v>1.8712980327261899E-2</c:v>
                </c:pt>
                <c:pt idx="4172">
                  <c:v>1.8497129453204201E-2</c:v>
                </c:pt>
                <c:pt idx="4173">
                  <c:v>1.8302283987258101E-2</c:v>
                </c:pt>
                <c:pt idx="4174">
                  <c:v>1.82377977276105E-2</c:v>
                </c:pt>
                <c:pt idx="4175">
                  <c:v>1.7866416226900401E-2</c:v>
                </c:pt>
                <c:pt idx="4176">
                  <c:v>1.7677688993319899E-2</c:v>
                </c:pt>
                <c:pt idx="4177">
                  <c:v>1.7445401404741E-2</c:v>
                </c:pt>
                <c:pt idx="4178">
                  <c:v>1.73984169267083E-2</c:v>
                </c:pt>
                <c:pt idx="4179">
                  <c:v>1.7215516996469501E-2</c:v>
                </c:pt>
                <c:pt idx="4180">
                  <c:v>1.70512341324905E-2</c:v>
                </c:pt>
                <c:pt idx="4181">
                  <c:v>1.7006318559042499E-2</c:v>
                </c:pt>
                <c:pt idx="4182">
                  <c:v>1.6975597593033499E-2</c:v>
                </c:pt>
                <c:pt idx="4183">
                  <c:v>1.6930534239089301E-2</c:v>
                </c:pt>
                <c:pt idx="4184">
                  <c:v>1.6785479603389299E-2</c:v>
                </c:pt>
                <c:pt idx="4185">
                  <c:v>1.6661956927264601E-2</c:v>
                </c:pt>
                <c:pt idx="4186">
                  <c:v>1.6500046244940201E-2</c:v>
                </c:pt>
                <c:pt idx="4187">
                  <c:v>1.6471648837924801E-2</c:v>
                </c:pt>
                <c:pt idx="4188">
                  <c:v>1.6333444436431001E-2</c:v>
                </c:pt>
                <c:pt idx="4189">
                  <c:v>1.6326004322321199E-2</c:v>
                </c:pt>
                <c:pt idx="4190">
                  <c:v>1.6251961721137902E-2</c:v>
                </c:pt>
                <c:pt idx="4191">
                  <c:v>1.6233861624622099E-2</c:v>
                </c:pt>
                <c:pt idx="4192">
                  <c:v>1.6099314216582599E-2</c:v>
                </c:pt>
                <c:pt idx="4193">
                  <c:v>1.6094652190879601E-2</c:v>
                </c:pt>
                <c:pt idx="4194">
                  <c:v>1.5923777556902701E-2</c:v>
                </c:pt>
                <c:pt idx="4195">
                  <c:v>1.5922991572673899E-2</c:v>
                </c:pt>
                <c:pt idx="4196">
                  <c:v>1.58974956425551E-2</c:v>
                </c:pt>
                <c:pt idx="4197">
                  <c:v>1.5759131656666502E-2</c:v>
                </c:pt>
                <c:pt idx="4198">
                  <c:v>1.56171194771019E-2</c:v>
                </c:pt>
                <c:pt idx="4199">
                  <c:v>1.5308239832661301E-2</c:v>
                </c:pt>
                <c:pt idx="4200">
                  <c:v>1.52219423411088E-2</c:v>
                </c:pt>
                <c:pt idx="4201">
                  <c:v>1.51782619216868E-2</c:v>
                </c:pt>
                <c:pt idx="4202">
                  <c:v>1.4987530652124499E-2</c:v>
                </c:pt>
                <c:pt idx="4203">
                  <c:v>1.4932887174340499E-2</c:v>
                </c:pt>
                <c:pt idx="4204">
                  <c:v>1.48344671446505E-2</c:v>
                </c:pt>
                <c:pt idx="4205">
                  <c:v>1.47499508192063E-2</c:v>
                </c:pt>
                <c:pt idx="4206">
                  <c:v>1.474787448985E-2</c:v>
                </c:pt>
                <c:pt idx="4207">
                  <c:v>1.47395265338488E-2</c:v>
                </c:pt>
                <c:pt idx="4208">
                  <c:v>1.4520631619993001E-2</c:v>
                </c:pt>
                <c:pt idx="4209">
                  <c:v>1.4412306249544199E-2</c:v>
                </c:pt>
                <c:pt idx="4210">
                  <c:v>1.42944697337528E-2</c:v>
                </c:pt>
                <c:pt idx="4211">
                  <c:v>1.4232069440362699E-2</c:v>
                </c:pt>
                <c:pt idx="4212">
                  <c:v>1.42156543270303E-2</c:v>
                </c:pt>
                <c:pt idx="4213">
                  <c:v>1.3845520489530199E-2</c:v>
                </c:pt>
                <c:pt idx="4214">
                  <c:v>1.3775695097301199E-2</c:v>
                </c:pt>
                <c:pt idx="4215">
                  <c:v>1.3747546861429399E-2</c:v>
                </c:pt>
                <c:pt idx="4216">
                  <c:v>1.37395750564653E-2</c:v>
                </c:pt>
                <c:pt idx="4217">
                  <c:v>1.3716862593021399E-2</c:v>
                </c:pt>
                <c:pt idx="4218">
                  <c:v>1.3704419124339499E-2</c:v>
                </c:pt>
                <c:pt idx="4219">
                  <c:v>1.3680588356698499E-2</c:v>
                </c:pt>
                <c:pt idx="4220">
                  <c:v>1.3678564615974701E-2</c:v>
                </c:pt>
                <c:pt idx="4221">
                  <c:v>1.36711501768474E-2</c:v>
                </c:pt>
                <c:pt idx="4222">
                  <c:v>1.3375318367058801E-2</c:v>
                </c:pt>
                <c:pt idx="4223">
                  <c:v>1.33629827714175E-2</c:v>
                </c:pt>
                <c:pt idx="4224">
                  <c:v>1.3285008961795099E-2</c:v>
                </c:pt>
                <c:pt idx="4225">
                  <c:v>1.32689668052601E-2</c:v>
                </c:pt>
                <c:pt idx="4226">
                  <c:v>1.3227619804579999E-2</c:v>
                </c:pt>
                <c:pt idx="4227">
                  <c:v>1.32227093423848E-2</c:v>
                </c:pt>
                <c:pt idx="4228">
                  <c:v>1.32018314507918E-2</c:v>
                </c:pt>
                <c:pt idx="4229">
                  <c:v>1.31701319076879E-2</c:v>
                </c:pt>
                <c:pt idx="4230">
                  <c:v>1.3159662422822E-2</c:v>
                </c:pt>
                <c:pt idx="4231">
                  <c:v>1.3100869071402999E-2</c:v>
                </c:pt>
                <c:pt idx="4232">
                  <c:v>1.29698453678038E-2</c:v>
                </c:pt>
                <c:pt idx="4233">
                  <c:v>1.2840690419248801E-2</c:v>
                </c:pt>
                <c:pt idx="4234">
                  <c:v>1.27868033431717E-2</c:v>
                </c:pt>
                <c:pt idx="4235">
                  <c:v>1.27820932613726E-2</c:v>
                </c:pt>
                <c:pt idx="4236">
                  <c:v>1.26918756857876E-2</c:v>
                </c:pt>
                <c:pt idx="4237">
                  <c:v>1.25823014554498E-2</c:v>
                </c:pt>
                <c:pt idx="4238">
                  <c:v>1.25038770982726E-2</c:v>
                </c:pt>
                <c:pt idx="4239">
                  <c:v>1.24941211334271E-2</c:v>
                </c:pt>
                <c:pt idx="4240">
                  <c:v>1.23814833245684E-2</c:v>
                </c:pt>
                <c:pt idx="4241">
                  <c:v>1.22686625282884E-2</c:v>
                </c:pt>
                <c:pt idx="4242">
                  <c:v>1.19746495075041E-2</c:v>
                </c:pt>
                <c:pt idx="4243">
                  <c:v>1.1965690145613699E-2</c:v>
                </c:pt>
                <c:pt idx="4244">
                  <c:v>1.19015178521663E-2</c:v>
                </c:pt>
                <c:pt idx="4245">
                  <c:v>1.1869084162059699E-2</c:v>
                </c:pt>
                <c:pt idx="4246">
                  <c:v>1.17635365351112E-2</c:v>
                </c:pt>
                <c:pt idx="4247">
                  <c:v>1.17288051498033E-2</c:v>
                </c:pt>
                <c:pt idx="4248">
                  <c:v>1.1703585676863699E-2</c:v>
                </c:pt>
                <c:pt idx="4249">
                  <c:v>1.1658214039649201E-2</c:v>
                </c:pt>
                <c:pt idx="4250">
                  <c:v>1.1656958004841501E-2</c:v>
                </c:pt>
                <c:pt idx="4251">
                  <c:v>1.1625795112487101E-2</c:v>
                </c:pt>
                <c:pt idx="4252">
                  <c:v>1.15614356417999E-2</c:v>
                </c:pt>
                <c:pt idx="4253">
                  <c:v>1.1496634750097001E-2</c:v>
                </c:pt>
                <c:pt idx="4254">
                  <c:v>1.14288217755811E-2</c:v>
                </c:pt>
                <c:pt idx="4255">
                  <c:v>1.1387452142215501E-2</c:v>
                </c:pt>
                <c:pt idx="4256">
                  <c:v>1.13496877498479E-2</c:v>
                </c:pt>
                <c:pt idx="4257">
                  <c:v>1.11065756391431E-2</c:v>
                </c:pt>
                <c:pt idx="4258">
                  <c:v>1.1095064195329799E-2</c:v>
                </c:pt>
                <c:pt idx="4259">
                  <c:v>1.10078735121566E-2</c:v>
                </c:pt>
                <c:pt idx="4260">
                  <c:v>1.0760254810763601E-2</c:v>
                </c:pt>
                <c:pt idx="4261">
                  <c:v>1.06785627694403E-2</c:v>
                </c:pt>
                <c:pt idx="4262">
                  <c:v>1.0580768510682801E-2</c:v>
                </c:pt>
                <c:pt idx="4263">
                  <c:v>1.05152208434594E-2</c:v>
                </c:pt>
                <c:pt idx="4264">
                  <c:v>1.0364495692255201E-2</c:v>
                </c:pt>
                <c:pt idx="4265">
                  <c:v>1.03332919921307E-2</c:v>
                </c:pt>
                <c:pt idx="4266">
                  <c:v>9.9796914088073306E-3</c:v>
                </c:pt>
                <c:pt idx="4267">
                  <c:v>9.8986267221377999E-3</c:v>
                </c:pt>
                <c:pt idx="4268">
                  <c:v>9.8166203984424907E-3</c:v>
                </c:pt>
                <c:pt idx="4269">
                  <c:v>9.6718017816486996E-3</c:v>
                </c:pt>
                <c:pt idx="4270">
                  <c:v>9.4394347558516105E-3</c:v>
                </c:pt>
                <c:pt idx="4271">
                  <c:v>9.3398440302423103E-3</c:v>
                </c:pt>
                <c:pt idx="4272">
                  <c:v>9.3175470602598794E-3</c:v>
                </c:pt>
                <c:pt idx="4273">
                  <c:v>9.2249402824444004E-3</c:v>
                </c:pt>
                <c:pt idx="4274">
                  <c:v>9.1993670122839204E-3</c:v>
                </c:pt>
                <c:pt idx="4275">
                  <c:v>9.08339059025484E-3</c:v>
                </c:pt>
                <c:pt idx="4276">
                  <c:v>9.0263831663706592E-3</c:v>
                </c:pt>
                <c:pt idx="4277">
                  <c:v>8.7339567349269103E-3</c:v>
                </c:pt>
                <c:pt idx="4278">
                  <c:v>8.5859249892253804E-3</c:v>
                </c:pt>
                <c:pt idx="4279">
                  <c:v>8.4148405046746994E-3</c:v>
                </c:pt>
                <c:pt idx="4280">
                  <c:v>8.34051276418654E-3</c:v>
                </c:pt>
                <c:pt idx="4281">
                  <c:v>8.2128907085429591E-3</c:v>
                </c:pt>
                <c:pt idx="4282">
                  <c:v>8.2102267180753294E-3</c:v>
                </c:pt>
                <c:pt idx="4283">
                  <c:v>8.1673088086926006E-3</c:v>
                </c:pt>
                <c:pt idx="4284">
                  <c:v>8.1300937871629404E-3</c:v>
                </c:pt>
                <c:pt idx="4285">
                  <c:v>8.0708623174495595E-3</c:v>
                </c:pt>
                <c:pt idx="4286">
                  <c:v>8.0099383823687403E-3</c:v>
                </c:pt>
                <c:pt idx="4287">
                  <c:v>7.9571323793943705E-3</c:v>
                </c:pt>
                <c:pt idx="4288">
                  <c:v>7.8623832285013608E-3</c:v>
                </c:pt>
                <c:pt idx="4289">
                  <c:v>7.8542138875289606E-3</c:v>
                </c:pt>
                <c:pt idx="4290">
                  <c:v>7.8042055478232996E-3</c:v>
                </c:pt>
                <c:pt idx="4291">
                  <c:v>7.71889842943114E-3</c:v>
                </c:pt>
                <c:pt idx="4292">
                  <c:v>7.6738542216639501E-3</c:v>
                </c:pt>
                <c:pt idx="4293">
                  <c:v>7.1833007652197904E-3</c:v>
                </c:pt>
                <c:pt idx="4294">
                  <c:v>7.0336888168379998E-3</c:v>
                </c:pt>
                <c:pt idx="4295">
                  <c:v>7.0037486653797502E-3</c:v>
                </c:pt>
                <c:pt idx="4296">
                  <c:v>6.80009573140409E-3</c:v>
                </c:pt>
                <c:pt idx="4297">
                  <c:v>6.7561960761249699E-3</c:v>
                </c:pt>
                <c:pt idx="4298">
                  <c:v>6.6685767840221899E-3</c:v>
                </c:pt>
                <c:pt idx="4299">
                  <c:v>6.6651587605631004E-3</c:v>
                </c:pt>
                <c:pt idx="4300">
                  <c:v>6.3567431239835298E-3</c:v>
                </c:pt>
                <c:pt idx="4301">
                  <c:v>6.2878321676274797E-3</c:v>
                </c:pt>
                <c:pt idx="4302">
                  <c:v>6.2669338269621304E-3</c:v>
                </c:pt>
                <c:pt idx="4303">
                  <c:v>6.0147963448839601E-3</c:v>
                </c:pt>
                <c:pt idx="4304">
                  <c:v>5.9852594789358698E-3</c:v>
                </c:pt>
                <c:pt idx="4305">
                  <c:v>5.7991240071889804E-3</c:v>
                </c:pt>
                <c:pt idx="4306">
                  <c:v>5.7008671922052596E-3</c:v>
                </c:pt>
                <c:pt idx="4307">
                  <c:v>5.5422305273465904E-3</c:v>
                </c:pt>
                <c:pt idx="4308">
                  <c:v>5.1747331148699997E-3</c:v>
                </c:pt>
                <c:pt idx="4309">
                  <c:v>5.03913344426438E-3</c:v>
                </c:pt>
                <c:pt idx="4310">
                  <c:v>4.8884730109193296E-3</c:v>
                </c:pt>
                <c:pt idx="4311">
                  <c:v>4.8684344018749704E-3</c:v>
                </c:pt>
                <c:pt idx="4312">
                  <c:v>4.8455546453571403E-3</c:v>
                </c:pt>
                <c:pt idx="4313">
                  <c:v>4.8377302941784899E-3</c:v>
                </c:pt>
                <c:pt idx="4314">
                  <c:v>4.7844162106379304E-3</c:v>
                </c:pt>
                <c:pt idx="4315">
                  <c:v>4.67160432305724E-3</c:v>
                </c:pt>
                <c:pt idx="4316">
                  <c:v>4.6168641845428697E-3</c:v>
                </c:pt>
                <c:pt idx="4317">
                  <c:v>4.61015004108427E-3</c:v>
                </c:pt>
                <c:pt idx="4318">
                  <c:v>4.50873553738194E-3</c:v>
                </c:pt>
                <c:pt idx="4319">
                  <c:v>4.47117384954278E-3</c:v>
                </c:pt>
                <c:pt idx="4320">
                  <c:v>4.4025020944998402E-3</c:v>
                </c:pt>
                <c:pt idx="4321">
                  <c:v>4.3593819821569598E-3</c:v>
                </c:pt>
                <c:pt idx="4322">
                  <c:v>4.2734976819275797E-3</c:v>
                </c:pt>
                <c:pt idx="4323">
                  <c:v>4.2378553481197297E-3</c:v>
                </c:pt>
                <c:pt idx="4324">
                  <c:v>4.0866247914722901E-3</c:v>
                </c:pt>
                <c:pt idx="4325">
                  <c:v>4.0425854983215104E-3</c:v>
                </c:pt>
                <c:pt idx="4326">
                  <c:v>3.9571022315738899E-3</c:v>
                </c:pt>
                <c:pt idx="4327">
                  <c:v>3.9432836942518102E-3</c:v>
                </c:pt>
                <c:pt idx="4328">
                  <c:v>3.9122683587719401E-3</c:v>
                </c:pt>
                <c:pt idx="4329">
                  <c:v>3.8648133960600601E-3</c:v>
                </c:pt>
                <c:pt idx="4330">
                  <c:v>3.6953533074587899E-3</c:v>
                </c:pt>
                <c:pt idx="4331">
                  <c:v>3.5743030355159101E-3</c:v>
                </c:pt>
                <c:pt idx="4332">
                  <c:v>3.4820836899752002E-3</c:v>
                </c:pt>
                <c:pt idx="4333">
                  <c:v>3.3046485031100201E-3</c:v>
                </c:pt>
                <c:pt idx="4334">
                  <c:v>3.20302906918339E-3</c:v>
                </c:pt>
                <c:pt idx="4335">
                  <c:v>2.9085279146461702E-3</c:v>
                </c:pt>
                <c:pt idx="4336">
                  <c:v>2.8315898027576501E-3</c:v>
                </c:pt>
                <c:pt idx="4337">
                  <c:v>2.7914015070907498E-3</c:v>
                </c:pt>
                <c:pt idx="4338">
                  <c:v>2.6424440158838501E-3</c:v>
                </c:pt>
                <c:pt idx="4339">
                  <c:v>2.58261881224966E-3</c:v>
                </c:pt>
                <c:pt idx="4340">
                  <c:v>2.4402222814306602E-3</c:v>
                </c:pt>
                <c:pt idx="4341">
                  <c:v>2.4396499722103299E-3</c:v>
                </c:pt>
                <c:pt idx="4342">
                  <c:v>2.3385944598124301E-3</c:v>
                </c:pt>
                <c:pt idx="4343">
                  <c:v>2.2671279674201898E-3</c:v>
                </c:pt>
                <c:pt idx="4344">
                  <c:v>2.1210886314865702E-3</c:v>
                </c:pt>
                <c:pt idx="4345">
                  <c:v>1.8695310335589E-3</c:v>
                </c:pt>
                <c:pt idx="4346">
                  <c:v>1.8637905246024101E-3</c:v>
                </c:pt>
                <c:pt idx="4347">
                  <c:v>1.68308185071785E-3</c:v>
                </c:pt>
                <c:pt idx="4348">
                  <c:v>1.66050541641397E-3</c:v>
                </c:pt>
                <c:pt idx="4349">
                  <c:v>1.62562409741428E-3</c:v>
                </c:pt>
                <c:pt idx="4350">
                  <c:v>1.59245937071165E-3</c:v>
                </c:pt>
                <c:pt idx="4351">
                  <c:v>1.4846645759373099E-3</c:v>
                </c:pt>
                <c:pt idx="4352">
                  <c:v>1.35539562109082E-3</c:v>
                </c:pt>
                <c:pt idx="4353">
                  <c:v>1.2872441085438201E-3</c:v>
                </c:pt>
                <c:pt idx="4354">
                  <c:v>1.21031961838123E-3</c:v>
                </c:pt>
                <c:pt idx="4355">
                  <c:v>1.1954827185474701E-3</c:v>
                </c:pt>
                <c:pt idx="4356">
                  <c:v>1.14133743731906E-3</c:v>
                </c:pt>
                <c:pt idx="4357">
                  <c:v>1.0002797207403699E-3</c:v>
                </c:pt>
                <c:pt idx="4358">
                  <c:v>9.9952142652008093E-4</c:v>
                </c:pt>
                <c:pt idx="4359">
                  <c:v>9.8918477279924207E-4</c:v>
                </c:pt>
                <c:pt idx="4360">
                  <c:v>9.5160856586683099E-4</c:v>
                </c:pt>
                <c:pt idx="4361">
                  <c:v>8.8481033254651298E-4</c:v>
                </c:pt>
                <c:pt idx="4362">
                  <c:v>7.8739840902734403E-4</c:v>
                </c:pt>
                <c:pt idx="4363">
                  <c:v>4.9054951751974305E-4</c:v>
                </c:pt>
                <c:pt idx="4364">
                  <c:v>4.2723950324003498E-4</c:v>
                </c:pt>
                <c:pt idx="4365">
                  <c:v>1.2676684547660301E-4</c:v>
                </c:pt>
                <c:pt idx="4366">
                  <c:v>8.5385559326030895E-5</c:v>
                </c:pt>
                <c:pt idx="4367">
                  <c:v>1.6816318363329598E-5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3779008"/>
        <c:axId val="93779584"/>
      </c:scatterChart>
      <c:valAx>
        <c:axId val="93779008"/>
        <c:scaling>
          <c:orientation val="minMax"/>
          <c:min val="-5"/>
        </c:scaling>
        <c:delete val="0"/>
        <c:axPos val="b"/>
        <c:numFmt formatCode="0.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400" b="1" i="0" baseline="0">
                <a:latin typeface="Arial"/>
              </a:defRPr>
            </a:pPr>
            <a:endParaRPr lang="en-US"/>
          </a:p>
        </c:txPr>
        <c:crossAx val="93779584"/>
        <c:crosses val="autoZero"/>
        <c:crossBetween val="midCat"/>
      </c:valAx>
      <c:valAx>
        <c:axId val="93779584"/>
        <c:scaling>
          <c:orientation val="minMax"/>
        </c:scaling>
        <c:delete val="0"/>
        <c:axPos val="l"/>
        <c:numFmt formatCode="0.00" sourceLinked="1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400" b="1" i="0">
                <a:latin typeface="Arial"/>
              </a:defRPr>
            </a:pPr>
            <a:endParaRPr lang="en-US"/>
          </a:p>
        </c:txPr>
        <c:crossAx val="9377900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xVal>
            <c:numRef>
              <c:f>example.tsv!$F$2:$F$5350</c:f>
              <c:numCache>
                <c:formatCode>0.00</c:formatCode>
                <c:ptCount val="5349"/>
                <c:pt idx="0">
                  <c:v>0.70574355443834902</c:v>
                </c:pt>
                <c:pt idx="1">
                  <c:v>-0.53037807483193999</c:v>
                </c:pt>
                <c:pt idx="2">
                  <c:v>0.54061266938755403</c:v>
                </c:pt>
                <c:pt idx="3">
                  <c:v>0.32968942736750001</c:v>
                </c:pt>
                <c:pt idx="4">
                  <c:v>-0.37009962992287099</c:v>
                </c:pt>
                <c:pt idx="5">
                  <c:v>-0.782303387836492</c:v>
                </c:pt>
                <c:pt idx="6">
                  <c:v>0.90462423211578402</c:v>
                </c:pt>
                <c:pt idx="7">
                  <c:v>0.69545128826473201</c:v>
                </c:pt>
                <c:pt idx="8">
                  <c:v>0.29365175749588002</c:v>
                </c:pt>
                <c:pt idx="9">
                  <c:v>-0.32952791524304798</c:v>
                </c:pt>
                <c:pt idx="10">
                  <c:v>0.341923002153945</c:v>
                </c:pt>
                <c:pt idx="11">
                  <c:v>-0.74102029555373805</c:v>
                </c:pt>
                <c:pt idx="12">
                  <c:v>0.38142781624691502</c:v>
                </c:pt>
                <c:pt idx="13">
                  <c:v>0.84705114672464599</c:v>
                </c:pt>
                <c:pt idx="14">
                  <c:v>-0.56832318616230104</c:v>
                </c:pt>
                <c:pt idx="15">
                  <c:v>-1.3711834290152021</c:v>
                </c:pt>
                <c:pt idx="16">
                  <c:v>-0.42725617074632699</c:v>
                </c:pt>
                <c:pt idx="17">
                  <c:v>0.497334509493493</c:v>
                </c:pt>
                <c:pt idx="18">
                  <c:v>0.77303486644018005</c:v>
                </c:pt>
                <c:pt idx="19">
                  <c:v>0.699354525375118</c:v>
                </c:pt>
                <c:pt idx="20">
                  <c:v>0.37943795359424798</c:v>
                </c:pt>
                <c:pt idx="21">
                  <c:v>-1.027144881885071</c:v>
                </c:pt>
                <c:pt idx="22">
                  <c:v>-0.28589452706611601</c:v>
                </c:pt>
                <c:pt idx="23">
                  <c:v>-0.59294648023441798</c:v>
                </c:pt>
                <c:pt idx="24">
                  <c:v>-0.331416697876175</c:v>
                </c:pt>
                <c:pt idx="25">
                  <c:v>-0.67884815962081702</c:v>
                </c:pt>
                <c:pt idx="26">
                  <c:v>-0.17224057159678799</c:v>
                </c:pt>
                <c:pt idx="27">
                  <c:v>0.262343524343017</c:v>
                </c:pt>
                <c:pt idx="28">
                  <c:v>0.26212596762005302</c:v>
                </c:pt>
                <c:pt idx="29">
                  <c:v>-0.42830575158144601</c:v>
                </c:pt>
                <c:pt idx="30">
                  <c:v>-0.85976217046899905</c:v>
                </c:pt>
                <c:pt idx="31">
                  <c:v>-0.41122612628589</c:v>
                </c:pt>
                <c:pt idx="32">
                  <c:v>0.392769445457407</c:v>
                </c:pt>
                <c:pt idx="33">
                  <c:v>-0.91351269872627805</c:v>
                </c:pt>
                <c:pt idx="34">
                  <c:v>0.68138208613610896</c:v>
                </c:pt>
                <c:pt idx="35">
                  <c:v>-0.91598447113702197</c:v>
                </c:pt>
                <c:pt idx="36">
                  <c:v>-1.16471792734099</c:v>
                </c:pt>
                <c:pt idx="37">
                  <c:v>0.647445359206413</c:v>
                </c:pt>
                <c:pt idx="38">
                  <c:v>-0.67722240586749805</c:v>
                </c:pt>
                <c:pt idx="39">
                  <c:v>-0.38165972873745402</c:v>
                </c:pt>
                <c:pt idx="40">
                  <c:v>-0.90604444539123496</c:v>
                </c:pt>
                <c:pt idx="41">
                  <c:v>0.50268661417628402</c:v>
                </c:pt>
                <c:pt idx="42">
                  <c:v>0.39921088621925099</c:v>
                </c:pt>
                <c:pt idx="43">
                  <c:v>-0.99811032889988105</c:v>
                </c:pt>
                <c:pt idx="44">
                  <c:v>-0.29502674056662598</c:v>
                </c:pt>
                <c:pt idx="45">
                  <c:v>0.62126100892206504</c:v>
                </c:pt>
                <c:pt idx="46">
                  <c:v>-0.76532570383786902</c:v>
                </c:pt>
                <c:pt idx="47">
                  <c:v>-0.98555048905098996</c:v>
                </c:pt>
                <c:pt idx="48">
                  <c:v>-0.31135770986570499</c:v>
                </c:pt>
                <c:pt idx="49">
                  <c:v>0.52719799152700197</c:v>
                </c:pt>
                <c:pt idx="50">
                  <c:v>-0.44343075779775298</c:v>
                </c:pt>
                <c:pt idx="51">
                  <c:v>0.50530299259409195</c:v>
                </c:pt>
                <c:pt idx="52">
                  <c:v>0.25323673867729002</c:v>
                </c:pt>
                <c:pt idx="53">
                  <c:v>-0.59113706830013801</c:v>
                </c:pt>
                <c:pt idx="54">
                  <c:v>0.35600507118963898</c:v>
                </c:pt>
                <c:pt idx="55">
                  <c:v>-0.90917772731350899</c:v>
                </c:pt>
                <c:pt idx="56">
                  <c:v>-0.475126239522074</c:v>
                </c:pt>
                <c:pt idx="57">
                  <c:v>0.409872883121569</c:v>
                </c:pt>
                <c:pt idx="58">
                  <c:v>-0.293379784143946</c:v>
                </c:pt>
                <c:pt idx="59">
                  <c:v>0.16500597947332399</c:v>
                </c:pt>
                <c:pt idx="60">
                  <c:v>-0.569694293403463</c:v>
                </c:pt>
                <c:pt idx="61">
                  <c:v>-0.44422114847785099</c:v>
                </c:pt>
                <c:pt idx="62">
                  <c:v>0.77919574082777998</c:v>
                </c:pt>
                <c:pt idx="63">
                  <c:v>-0.70627595596836001</c:v>
                </c:pt>
                <c:pt idx="64">
                  <c:v>0.70928583654028299</c:v>
                </c:pt>
                <c:pt idx="65">
                  <c:v>-0.43156630749380598</c:v>
                </c:pt>
                <c:pt idx="66">
                  <c:v>-0.57322084750981495</c:v>
                </c:pt>
                <c:pt idx="67">
                  <c:v>-0.64269639384037902</c:v>
                </c:pt>
                <c:pt idx="68">
                  <c:v>0.213660725185708</c:v>
                </c:pt>
                <c:pt idx="69">
                  <c:v>-0.91203674072503504</c:v>
                </c:pt>
                <c:pt idx="70">
                  <c:v>-0.24419522122818499</c:v>
                </c:pt>
                <c:pt idx="71">
                  <c:v>0.52877860868043203</c:v>
                </c:pt>
                <c:pt idx="72">
                  <c:v>-0.63122958981157895</c:v>
                </c:pt>
                <c:pt idx="73">
                  <c:v>0.34532679455661802</c:v>
                </c:pt>
                <c:pt idx="74">
                  <c:v>0.31512663941174901</c:v>
                </c:pt>
                <c:pt idx="75">
                  <c:v>-0.92344515551216</c:v>
                </c:pt>
                <c:pt idx="76">
                  <c:v>0.66447133958207605</c:v>
                </c:pt>
                <c:pt idx="77">
                  <c:v>0.89682888179882003</c:v>
                </c:pt>
                <c:pt idx="78">
                  <c:v>-0.24305612409112501</c:v>
                </c:pt>
                <c:pt idx="79">
                  <c:v>0.33862118406678599</c:v>
                </c:pt>
                <c:pt idx="80">
                  <c:v>-1.42143086967807</c:v>
                </c:pt>
                <c:pt idx="81">
                  <c:v>-0.56411160764468204</c:v>
                </c:pt>
                <c:pt idx="82">
                  <c:v>0.40357013378932599</c:v>
                </c:pt>
                <c:pt idx="83">
                  <c:v>-0.93395735381059897</c:v>
                </c:pt>
                <c:pt idx="84">
                  <c:v>-0.38094529699697199</c:v>
                </c:pt>
                <c:pt idx="85">
                  <c:v>0.33690238140683498</c:v>
                </c:pt>
                <c:pt idx="86">
                  <c:v>0.34547736454692202</c:v>
                </c:pt>
                <c:pt idx="87">
                  <c:v>0.358452420916755</c:v>
                </c:pt>
                <c:pt idx="88">
                  <c:v>-0.32214289327064299</c:v>
                </c:pt>
                <c:pt idx="89">
                  <c:v>0.44663519827347298</c:v>
                </c:pt>
                <c:pt idx="90">
                  <c:v>0.254705976060909</c:v>
                </c:pt>
                <c:pt idx="91">
                  <c:v>-0.14118649906021299</c:v>
                </c:pt>
                <c:pt idx="92">
                  <c:v>-0.73531125118028795</c:v>
                </c:pt>
                <c:pt idx="93">
                  <c:v>-0.31852466614346903</c:v>
                </c:pt>
                <c:pt idx="94">
                  <c:v>-1.0721168171915341</c:v>
                </c:pt>
                <c:pt idx="95">
                  <c:v>0.45817312648488201</c:v>
                </c:pt>
                <c:pt idx="96">
                  <c:v>-0.34026894044418499</c:v>
                </c:pt>
                <c:pt idx="97">
                  <c:v>0.46274061859955401</c:v>
                </c:pt>
                <c:pt idx="98">
                  <c:v>-1.4630762747811881</c:v>
                </c:pt>
                <c:pt idx="99">
                  <c:v>2.4223502505779941</c:v>
                </c:pt>
                <c:pt idx="100">
                  <c:v>0.46461803331787099</c:v>
                </c:pt>
                <c:pt idx="101">
                  <c:v>-0.78363168916570003</c:v>
                </c:pt>
                <c:pt idx="102">
                  <c:v>-0.89590700884627195</c:v>
                </c:pt>
                <c:pt idx="103">
                  <c:v>-0.51474358113355601</c:v>
                </c:pt>
                <c:pt idx="104">
                  <c:v>-0.93241522889457995</c:v>
                </c:pt>
                <c:pt idx="105">
                  <c:v>0.67566110934467905</c:v>
                </c:pt>
                <c:pt idx="106">
                  <c:v>1.0381215734345699</c:v>
                </c:pt>
                <c:pt idx="107">
                  <c:v>-0.27299839693051903</c:v>
                </c:pt>
                <c:pt idx="108">
                  <c:v>-0.46081161103277002</c:v>
                </c:pt>
                <c:pt idx="109">
                  <c:v>0.31002003610645101</c:v>
                </c:pt>
                <c:pt idx="110">
                  <c:v>-0.65527423543017205</c:v>
                </c:pt>
                <c:pt idx="111">
                  <c:v>-0.238534683146889</c:v>
                </c:pt>
                <c:pt idx="112">
                  <c:v>-0.62908488607240298</c:v>
                </c:pt>
                <c:pt idx="113">
                  <c:v>0.24590736746399899</c:v>
                </c:pt>
                <c:pt idx="114">
                  <c:v>-0.37687401512997798</c:v>
                </c:pt>
                <c:pt idx="115">
                  <c:v>0.49447431216424897</c:v>
                </c:pt>
                <c:pt idx="116">
                  <c:v>0.476286075912705</c:v>
                </c:pt>
                <c:pt idx="117">
                  <c:v>0.60510189999792097</c:v>
                </c:pt>
                <c:pt idx="118">
                  <c:v>-0.57045575484212596</c:v>
                </c:pt>
                <c:pt idx="119">
                  <c:v>0.34109171010599698</c:v>
                </c:pt>
                <c:pt idx="120">
                  <c:v>-1.1801119163142011</c:v>
                </c:pt>
                <c:pt idx="121">
                  <c:v>0.27107382686328602</c:v>
                </c:pt>
                <c:pt idx="122">
                  <c:v>0.65687361270520905</c:v>
                </c:pt>
                <c:pt idx="123">
                  <c:v>-0.275656274626355</c:v>
                </c:pt>
                <c:pt idx="124">
                  <c:v>0.45246827390910699</c:v>
                </c:pt>
                <c:pt idx="125">
                  <c:v>-0.34988056351728503</c:v>
                </c:pt>
                <c:pt idx="126">
                  <c:v>-0.41249431500398498</c:v>
                </c:pt>
                <c:pt idx="127">
                  <c:v>0.32929093852383901</c:v>
                </c:pt>
                <c:pt idx="128">
                  <c:v>0.81729228513413099</c:v>
                </c:pt>
                <c:pt idx="129">
                  <c:v>-1.7455605810096979</c:v>
                </c:pt>
                <c:pt idx="130">
                  <c:v>-1.6072266188871409</c:v>
                </c:pt>
                <c:pt idx="131">
                  <c:v>0.66378436827257703</c:v>
                </c:pt>
                <c:pt idx="132">
                  <c:v>0.405240660604756</c:v>
                </c:pt>
                <c:pt idx="133">
                  <c:v>-0.30334093867675699</c:v>
                </c:pt>
                <c:pt idx="134">
                  <c:v>-1.099840987192795</c:v>
                </c:pt>
                <c:pt idx="135">
                  <c:v>-0.52037998816377096</c:v>
                </c:pt>
                <c:pt idx="136">
                  <c:v>0.66717705833860497</c:v>
                </c:pt>
                <c:pt idx="137">
                  <c:v>0.71601614267865699</c:v>
                </c:pt>
                <c:pt idx="138">
                  <c:v>0.26807372705255</c:v>
                </c:pt>
                <c:pt idx="139">
                  <c:v>-0.38365026014682901</c:v>
                </c:pt>
                <c:pt idx="140">
                  <c:v>-0.29229686141429401</c:v>
                </c:pt>
                <c:pt idx="141">
                  <c:v>-0.23993125810796401</c:v>
                </c:pt>
                <c:pt idx="142">
                  <c:v>-1.0966883562646921</c:v>
                </c:pt>
                <c:pt idx="143">
                  <c:v>0.725366556415457</c:v>
                </c:pt>
                <c:pt idx="144">
                  <c:v>-0.237069337468892</c:v>
                </c:pt>
                <c:pt idx="145">
                  <c:v>0.16236146013737099</c:v>
                </c:pt>
                <c:pt idx="146">
                  <c:v>-0.39640736128787901</c:v>
                </c:pt>
                <c:pt idx="147">
                  <c:v>-0.39559794308471202</c:v>
                </c:pt>
                <c:pt idx="148">
                  <c:v>0.52874698891518301</c:v>
                </c:pt>
                <c:pt idx="149">
                  <c:v>-0.23990014202728499</c:v>
                </c:pt>
                <c:pt idx="150">
                  <c:v>0.40717849468037398</c:v>
                </c:pt>
                <c:pt idx="151">
                  <c:v>0.46650890045924598</c:v>
                </c:pt>
                <c:pt idx="152">
                  <c:v>0.47413514317501299</c:v>
                </c:pt>
                <c:pt idx="153">
                  <c:v>0.68426190810816301</c:v>
                </c:pt>
                <c:pt idx="154">
                  <c:v>0.307865846189528</c:v>
                </c:pt>
                <c:pt idx="155">
                  <c:v>-0.54611533692793301</c:v>
                </c:pt>
                <c:pt idx="156">
                  <c:v>-0.513342946540574</c:v>
                </c:pt>
                <c:pt idx="157">
                  <c:v>0.80233523730920497</c:v>
                </c:pt>
                <c:pt idx="158">
                  <c:v>-0.56509180975136497</c:v>
                </c:pt>
                <c:pt idx="159">
                  <c:v>-1.086119241217449</c:v>
                </c:pt>
                <c:pt idx="160">
                  <c:v>-0.30415393795185097</c:v>
                </c:pt>
                <c:pt idx="161">
                  <c:v>-0.39403560865255999</c:v>
                </c:pt>
                <c:pt idx="162">
                  <c:v>0.88947676612383397</c:v>
                </c:pt>
                <c:pt idx="163">
                  <c:v>0.69731902297416204</c:v>
                </c:pt>
                <c:pt idx="164">
                  <c:v>-1.5188525865498279</c:v>
                </c:pt>
                <c:pt idx="165">
                  <c:v>0.46832386403085302</c:v>
                </c:pt>
                <c:pt idx="166">
                  <c:v>0.72964822439389498</c:v>
                </c:pt>
                <c:pt idx="167">
                  <c:v>-0.63123333920509195</c:v>
                </c:pt>
                <c:pt idx="168">
                  <c:v>-0.87603718880590697</c:v>
                </c:pt>
                <c:pt idx="169">
                  <c:v>0.427688856751123</c:v>
                </c:pt>
                <c:pt idx="170">
                  <c:v>-0.43036731610849899</c:v>
                </c:pt>
                <c:pt idx="171">
                  <c:v>0.421832873934889</c:v>
                </c:pt>
                <c:pt idx="172">
                  <c:v>0.76096533112259501</c:v>
                </c:pt>
                <c:pt idx="173">
                  <c:v>0.35486019293054899</c:v>
                </c:pt>
                <c:pt idx="174">
                  <c:v>-0.59672957719377295</c:v>
                </c:pt>
                <c:pt idx="175">
                  <c:v>0.38131756488311902</c:v>
                </c:pt>
                <c:pt idx="176">
                  <c:v>-0.36855383901752697</c:v>
                </c:pt>
                <c:pt idx="177">
                  <c:v>0.81044548344895795</c:v>
                </c:pt>
                <c:pt idx="178">
                  <c:v>0.458930981119196</c:v>
                </c:pt>
                <c:pt idx="179">
                  <c:v>-0.95469192790239099</c:v>
                </c:pt>
                <c:pt idx="180">
                  <c:v>-0.66217953357068304</c:v>
                </c:pt>
                <c:pt idx="181">
                  <c:v>0.219189493577129</c:v>
                </c:pt>
                <c:pt idx="182">
                  <c:v>0.583334878466363</c:v>
                </c:pt>
                <c:pt idx="183">
                  <c:v>0.56397126079169402</c:v>
                </c:pt>
                <c:pt idx="184">
                  <c:v>-2.271879318043895</c:v>
                </c:pt>
                <c:pt idx="185">
                  <c:v>1.3258189485817029</c:v>
                </c:pt>
                <c:pt idx="186">
                  <c:v>2.7705065363805881</c:v>
                </c:pt>
                <c:pt idx="187">
                  <c:v>0.40885111206289498</c:v>
                </c:pt>
                <c:pt idx="188">
                  <c:v>-0.64662193084058495</c:v>
                </c:pt>
                <c:pt idx="189">
                  <c:v>0.39778584187143001</c:v>
                </c:pt>
                <c:pt idx="190">
                  <c:v>-0.42220276828145398</c:v>
                </c:pt>
                <c:pt idx="191">
                  <c:v>0.450018193586051</c:v>
                </c:pt>
                <c:pt idx="192">
                  <c:v>-0.53765329474571799</c:v>
                </c:pt>
                <c:pt idx="193">
                  <c:v>0.32053436020311898</c:v>
                </c:pt>
                <c:pt idx="194">
                  <c:v>0.42643421148894101</c:v>
                </c:pt>
                <c:pt idx="195">
                  <c:v>1.3581789978877239</c:v>
                </c:pt>
                <c:pt idx="196">
                  <c:v>-0.77878360325271601</c:v>
                </c:pt>
                <c:pt idx="197">
                  <c:v>0.41356798445368398</c:v>
                </c:pt>
                <c:pt idx="198">
                  <c:v>-0.57024989048279895</c:v>
                </c:pt>
                <c:pt idx="199">
                  <c:v>0.84842817694455896</c:v>
                </c:pt>
                <c:pt idx="200">
                  <c:v>0.55099763565397997</c:v>
                </c:pt>
                <c:pt idx="201">
                  <c:v>1.104347418560804</c:v>
                </c:pt>
                <c:pt idx="202">
                  <c:v>0.378879008177884</c:v>
                </c:pt>
                <c:pt idx="203">
                  <c:v>-0.34176766993462598</c:v>
                </c:pt>
                <c:pt idx="204">
                  <c:v>0.377133696590364</c:v>
                </c:pt>
                <c:pt idx="205">
                  <c:v>-0.31700193594792397</c:v>
                </c:pt>
                <c:pt idx="206">
                  <c:v>0.48371063399535802</c:v>
                </c:pt>
                <c:pt idx="207">
                  <c:v>-1.801246105555494</c:v>
                </c:pt>
                <c:pt idx="208">
                  <c:v>0.51504049568677701</c:v>
                </c:pt>
                <c:pt idx="209">
                  <c:v>-0.45802328384604202</c:v>
                </c:pt>
                <c:pt idx="210">
                  <c:v>0.42360985136645402</c:v>
                </c:pt>
                <c:pt idx="211">
                  <c:v>0.59271368773133604</c:v>
                </c:pt>
                <c:pt idx="212">
                  <c:v>0.294033679851188</c:v>
                </c:pt>
                <c:pt idx="213">
                  <c:v>0.416830791090888</c:v>
                </c:pt>
                <c:pt idx="214">
                  <c:v>-0.94276421546718303</c:v>
                </c:pt>
                <c:pt idx="215">
                  <c:v>-0.49259154175547498</c:v>
                </c:pt>
                <c:pt idx="216">
                  <c:v>-0.76760401659242306</c:v>
                </c:pt>
                <c:pt idx="217">
                  <c:v>0.438826382755163</c:v>
                </c:pt>
                <c:pt idx="218">
                  <c:v>-0.91292568511595495</c:v>
                </c:pt>
                <c:pt idx="219">
                  <c:v>0.67910633464085002</c:v>
                </c:pt>
                <c:pt idx="220">
                  <c:v>0.376108301705671</c:v>
                </c:pt>
                <c:pt idx="221">
                  <c:v>-1.0624483050468509</c:v>
                </c:pt>
                <c:pt idx="222">
                  <c:v>1.0244609844069139</c:v>
                </c:pt>
                <c:pt idx="223">
                  <c:v>0.41092516232221499</c:v>
                </c:pt>
                <c:pt idx="224">
                  <c:v>1.0739447563853379</c:v>
                </c:pt>
                <c:pt idx="225">
                  <c:v>0.547387804188747</c:v>
                </c:pt>
                <c:pt idx="226">
                  <c:v>-0.48416082118393999</c:v>
                </c:pt>
                <c:pt idx="227">
                  <c:v>0.56044435759201805</c:v>
                </c:pt>
                <c:pt idx="228">
                  <c:v>0.90797517147006501</c:v>
                </c:pt>
                <c:pt idx="229">
                  <c:v>-0.70779282735458604</c:v>
                </c:pt>
                <c:pt idx="230">
                  <c:v>-0.484321135264696</c:v>
                </c:pt>
                <c:pt idx="231">
                  <c:v>0.46192738350679802</c:v>
                </c:pt>
                <c:pt idx="232">
                  <c:v>0.74073587431885302</c:v>
                </c:pt>
                <c:pt idx="233">
                  <c:v>-0.49205610895893698</c:v>
                </c:pt>
                <c:pt idx="234">
                  <c:v>0.33920703455393098</c:v>
                </c:pt>
                <c:pt idx="235">
                  <c:v>0.25307804625191299</c:v>
                </c:pt>
                <c:pt idx="236">
                  <c:v>0.39601788727360199</c:v>
                </c:pt>
                <c:pt idx="237">
                  <c:v>0.70813173620875502</c:v>
                </c:pt>
                <c:pt idx="238">
                  <c:v>0.17155681177775001</c:v>
                </c:pt>
                <c:pt idx="239">
                  <c:v>-0.66467327818139199</c:v>
                </c:pt>
                <c:pt idx="240">
                  <c:v>0.21293068209246099</c:v>
                </c:pt>
                <c:pt idx="241">
                  <c:v>0.66384091326259798</c:v>
                </c:pt>
                <c:pt idx="242">
                  <c:v>-0.57111409967087801</c:v>
                </c:pt>
                <c:pt idx="243">
                  <c:v>0.66970749907358995</c:v>
                </c:pt>
                <c:pt idx="244">
                  <c:v>0.22894167376782701</c:v>
                </c:pt>
                <c:pt idx="245">
                  <c:v>0.64629868228355103</c:v>
                </c:pt>
                <c:pt idx="246">
                  <c:v>0.34715640264297198</c:v>
                </c:pt>
                <c:pt idx="247">
                  <c:v>-1.947102049957484</c:v>
                </c:pt>
                <c:pt idx="248">
                  <c:v>0.31276790177163899</c:v>
                </c:pt>
                <c:pt idx="249">
                  <c:v>-1.725002754342944</c:v>
                </c:pt>
                <c:pt idx="250">
                  <c:v>3.2590883281653209</c:v>
                </c:pt>
                <c:pt idx="251">
                  <c:v>-0.37272009962717201</c:v>
                </c:pt>
                <c:pt idx="252">
                  <c:v>-2.2825195599510728</c:v>
                </c:pt>
                <c:pt idx="253">
                  <c:v>0.49573972949501599</c:v>
                </c:pt>
                <c:pt idx="254">
                  <c:v>-0.39393652462934797</c:v>
                </c:pt>
                <c:pt idx="255">
                  <c:v>0.96772029269973303</c:v>
                </c:pt>
                <c:pt idx="256">
                  <c:v>0.26480382557711002</c:v>
                </c:pt>
                <c:pt idx="257">
                  <c:v>0.23516785993955699</c:v>
                </c:pt>
                <c:pt idx="258">
                  <c:v>0.21121662102729999</c:v>
                </c:pt>
                <c:pt idx="259">
                  <c:v>0.51531645587603203</c:v>
                </c:pt>
                <c:pt idx="260">
                  <c:v>-0.65656800732838405</c:v>
                </c:pt>
                <c:pt idx="261">
                  <c:v>0.56400239372659999</c:v>
                </c:pt>
                <c:pt idx="262">
                  <c:v>0.67795032010212797</c:v>
                </c:pt>
                <c:pt idx="263">
                  <c:v>0.42619635570077902</c:v>
                </c:pt>
                <c:pt idx="264">
                  <c:v>-0.79952961953155399</c:v>
                </c:pt>
                <c:pt idx="265">
                  <c:v>-0.42766637184373102</c:v>
                </c:pt>
                <c:pt idx="266">
                  <c:v>0.58610591671789203</c:v>
                </c:pt>
                <c:pt idx="267">
                  <c:v>-0.65228517507647799</c:v>
                </c:pt>
                <c:pt idx="268">
                  <c:v>-0.41991756684895798</c:v>
                </c:pt>
                <c:pt idx="269">
                  <c:v>-0.53491300062425895</c:v>
                </c:pt>
                <c:pt idx="270">
                  <c:v>-0.28691670677598602</c:v>
                </c:pt>
                <c:pt idx="271">
                  <c:v>0.60068717610501499</c:v>
                </c:pt>
                <c:pt idx="272">
                  <c:v>-0.404841539613775</c:v>
                </c:pt>
                <c:pt idx="273">
                  <c:v>-0.61497960332763701</c:v>
                </c:pt>
                <c:pt idx="274">
                  <c:v>0.34654887041993199</c:v>
                </c:pt>
                <c:pt idx="275">
                  <c:v>-0.30276422543950299</c:v>
                </c:pt>
                <c:pt idx="276">
                  <c:v>0.135191922917442</c:v>
                </c:pt>
                <c:pt idx="277">
                  <c:v>0.82372128014685697</c:v>
                </c:pt>
                <c:pt idx="278">
                  <c:v>0.37250577939386198</c:v>
                </c:pt>
                <c:pt idx="279">
                  <c:v>0.56479951698583397</c:v>
                </c:pt>
                <c:pt idx="280">
                  <c:v>-0.97081838210080496</c:v>
                </c:pt>
                <c:pt idx="281">
                  <c:v>-0.39014841847118298</c:v>
                </c:pt>
                <c:pt idx="282">
                  <c:v>-0.64882175452387203</c:v>
                </c:pt>
                <c:pt idx="283">
                  <c:v>-1.0913086425812459</c:v>
                </c:pt>
                <c:pt idx="284">
                  <c:v>0.52937896405566398</c:v>
                </c:pt>
                <c:pt idx="285">
                  <c:v>-0.237446882051571</c:v>
                </c:pt>
                <c:pt idx="286">
                  <c:v>0.49422632454327298</c:v>
                </c:pt>
                <c:pt idx="287">
                  <c:v>0.22707973961594699</c:v>
                </c:pt>
                <c:pt idx="288">
                  <c:v>0.42096320377083501</c:v>
                </c:pt>
                <c:pt idx="289">
                  <c:v>0.29293251000954701</c:v>
                </c:pt>
                <c:pt idx="290">
                  <c:v>0.150043586448498</c:v>
                </c:pt>
                <c:pt idx="291">
                  <c:v>0.825081169231344</c:v>
                </c:pt>
                <c:pt idx="292">
                  <c:v>-0.473472126523448</c:v>
                </c:pt>
                <c:pt idx="293">
                  <c:v>-0.85917826847630596</c:v>
                </c:pt>
                <c:pt idx="294">
                  <c:v>-1.3625537116364581</c:v>
                </c:pt>
                <c:pt idx="295">
                  <c:v>0.52444270651754898</c:v>
                </c:pt>
                <c:pt idx="296">
                  <c:v>-0.19859572818013799</c:v>
                </c:pt>
                <c:pt idx="297">
                  <c:v>0.423726974498838</c:v>
                </c:pt>
                <c:pt idx="298">
                  <c:v>-0.23708797503145199</c:v>
                </c:pt>
                <c:pt idx="299">
                  <c:v>0.43462292661999802</c:v>
                </c:pt>
                <c:pt idx="300">
                  <c:v>-0.34593332047354503</c:v>
                </c:pt>
                <c:pt idx="301">
                  <c:v>-0.31209108384133499</c:v>
                </c:pt>
                <c:pt idx="302">
                  <c:v>-0.80279746148784903</c:v>
                </c:pt>
                <c:pt idx="303">
                  <c:v>0.32965427584262502</c:v>
                </c:pt>
                <c:pt idx="304">
                  <c:v>-0.80378716533234695</c:v>
                </c:pt>
                <c:pt idx="305">
                  <c:v>0.61117491635316601</c:v>
                </c:pt>
                <c:pt idx="306">
                  <c:v>0.28165867359118502</c:v>
                </c:pt>
                <c:pt idx="307">
                  <c:v>0.26023478079677298</c:v>
                </c:pt>
                <c:pt idx="308">
                  <c:v>-1.1675502971203999</c:v>
                </c:pt>
                <c:pt idx="309">
                  <c:v>0.17800624776884699</c:v>
                </c:pt>
                <c:pt idx="310">
                  <c:v>-1.3902408583585431</c:v>
                </c:pt>
                <c:pt idx="311">
                  <c:v>-1.1839601866004541</c:v>
                </c:pt>
                <c:pt idx="312">
                  <c:v>0.37845331141118399</c:v>
                </c:pt>
                <c:pt idx="313">
                  <c:v>-0.585429338866022</c:v>
                </c:pt>
                <c:pt idx="314">
                  <c:v>-0.231811307837823</c:v>
                </c:pt>
                <c:pt idx="315">
                  <c:v>-0.31517688135420202</c:v>
                </c:pt>
                <c:pt idx="316">
                  <c:v>0.24873645256195201</c:v>
                </c:pt>
                <c:pt idx="317">
                  <c:v>-0.63143818832713405</c:v>
                </c:pt>
                <c:pt idx="318">
                  <c:v>0.49801938168704302</c:v>
                </c:pt>
                <c:pt idx="319">
                  <c:v>-0.27395360035889099</c:v>
                </c:pt>
                <c:pt idx="320">
                  <c:v>-0.44387935719563498</c:v>
                </c:pt>
                <c:pt idx="321">
                  <c:v>1.000443199788654</c:v>
                </c:pt>
                <c:pt idx="322">
                  <c:v>-1.494381147321858</c:v>
                </c:pt>
                <c:pt idx="323">
                  <c:v>-0.377982986296864</c:v>
                </c:pt>
                <c:pt idx="324">
                  <c:v>-0.62699348636337204</c:v>
                </c:pt>
                <c:pt idx="325">
                  <c:v>-0.461850474117109</c:v>
                </c:pt>
                <c:pt idx="326">
                  <c:v>-0.399307971193748</c:v>
                </c:pt>
                <c:pt idx="327">
                  <c:v>-0.755242854080727</c:v>
                </c:pt>
                <c:pt idx="328">
                  <c:v>-0.21550759618322499</c:v>
                </c:pt>
                <c:pt idx="329">
                  <c:v>0.35595255604605902</c:v>
                </c:pt>
                <c:pt idx="330">
                  <c:v>0.389925824281387</c:v>
                </c:pt>
                <c:pt idx="331">
                  <c:v>-0.71604923274255305</c:v>
                </c:pt>
                <c:pt idx="332">
                  <c:v>-0.70625136946406397</c:v>
                </c:pt>
                <c:pt idx="333">
                  <c:v>-0.38938351005124799</c:v>
                </c:pt>
                <c:pt idx="334">
                  <c:v>-0.464365393090441</c:v>
                </c:pt>
                <c:pt idx="335">
                  <c:v>-1.8640883340412699</c:v>
                </c:pt>
                <c:pt idx="336">
                  <c:v>-0.44380359413348602</c:v>
                </c:pt>
                <c:pt idx="337">
                  <c:v>0.92372046492863702</c:v>
                </c:pt>
                <c:pt idx="338">
                  <c:v>-1.21320726135059</c:v>
                </c:pt>
                <c:pt idx="339">
                  <c:v>0.53102930065876197</c:v>
                </c:pt>
                <c:pt idx="340">
                  <c:v>-0.72009842802548496</c:v>
                </c:pt>
                <c:pt idx="341">
                  <c:v>-1.8269042728005249</c:v>
                </c:pt>
                <c:pt idx="342">
                  <c:v>0.39285907989521701</c:v>
                </c:pt>
                <c:pt idx="343">
                  <c:v>-0.48452170073349199</c:v>
                </c:pt>
                <c:pt idx="344">
                  <c:v>-1.067602891984258</c:v>
                </c:pt>
                <c:pt idx="345">
                  <c:v>-0.78748017355011202</c:v>
                </c:pt>
                <c:pt idx="346">
                  <c:v>-0.90926233916119303</c:v>
                </c:pt>
                <c:pt idx="347">
                  <c:v>0.49612852444141903</c:v>
                </c:pt>
                <c:pt idx="348">
                  <c:v>0.94031202859988205</c:v>
                </c:pt>
                <c:pt idx="349">
                  <c:v>-0.36083565944955798</c:v>
                </c:pt>
                <c:pt idx="350">
                  <c:v>0.23870475295927901</c:v>
                </c:pt>
                <c:pt idx="351">
                  <c:v>0.37266849496700699</c:v>
                </c:pt>
                <c:pt idx="352">
                  <c:v>-0.77924263813192296</c:v>
                </c:pt>
                <c:pt idx="353">
                  <c:v>-0.33040109079452701</c:v>
                </c:pt>
                <c:pt idx="354">
                  <c:v>-0.37377623808495503</c:v>
                </c:pt>
                <c:pt idx="355">
                  <c:v>0.89016688181178705</c:v>
                </c:pt>
                <c:pt idx="356">
                  <c:v>-0.31371745575702398</c:v>
                </c:pt>
                <c:pt idx="357">
                  <c:v>-0.37081303989907699</c:v>
                </c:pt>
                <c:pt idx="358">
                  <c:v>0.22099233272796201</c:v>
                </c:pt>
                <c:pt idx="359">
                  <c:v>0.57327519329453602</c:v>
                </c:pt>
                <c:pt idx="360">
                  <c:v>-0.34494408494731998</c:v>
                </c:pt>
                <c:pt idx="361">
                  <c:v>-0.36850880129275898</c:v>
                </c:pt>
                <c:pt idx="362">
                  <c:v>-0.77742264790316395</c:v>
                </c:pt>
                <c:pt idx="363">
                  <c:v>-0.48234895932581301</c:v>
                </c:pt>
                <c:pt idx="364">
                  <c:v>-0.40017004479129797</c:v>
                </c:pt>
                <c:pt idx="365">
                  <c:v>-0.58277907089305403</c:v>
                </c:pt>
                <c:pt idx="366">
                  <c:v>0.29305763242289201</c:v>
                </c:pt>
                <c:pt idx="367">
                  <c:v>0.31153869734679901</c:v>
                </c:pt>
                <c:pt idx="368">
                  <c:v>-0.71708433349602996</c:v>
                </c:pt>
                <c:pt idx="369">
                  <c:v>-0.261374762120959</c:v>
                </c:pt>
                <c:pt idx="370">
                  <c:v>0.47415396708476298</c:v>
                </c:pt>
                <c:pt idx="371">
                  <c:v>-0.67546988733233304</c:v>
                </c:pt>
                <c:pt idx="372">
                  <c:v>0.81159855506970602</c:v>
                </c:pt>
                <c:pt idx="373">
                  <c:v>0.34570807995261099</c:v>
                </c:pt>
                <c:pt idx="374">
                  <c:v>0.34447540786354103</c:v>
                </c:pt>
                <c:pt idx="375">
                  <c:v>0.80562249083789195</c:v>
                </c:pt>
                <c:pt idx="376">
                  <c:v>0.21820876658910501</c:v>
                </c:pt>
                <c:pt idx="377">
                  <c:v>-0.431248658173495</c:v>
                </c:pt>
                <c:pt idx="378">
                  <c:v>-1.357725786049353</c:v>
                </c:pt>
                <c:pt idx="379">
                  <c:v>-0.72550395990919103</c:v>
                </c:pt>
                <c:pt idx="380">
                  <c:v>-0.43021014664787899</c:v>
                </c:pt>
                <c:pt idx="381">
                  <c:v>-0.82889313634150297</c:v>
                </c:pt>
                <c:pt idx="382">
                  <c:v>0.44190045016806101</c:v>
                </c:pt>
                <c:pt idx="383">
                  <c:v>0.42306666772252299</c:v>
                </c:pt>
                <c:pt idx="384">
                  <c:v>-1.8045543176756571</c:v>
                </c:pt>
                <c:pt idx="385">
                  <c:v>0.421074692509114</c:v>
                </c:pt>
                <c:pt idx="386">
                  <c:v>0.74173031183249105</c:v>
                </c:pt>
                <c:pt idx="387">
                  <c:v>-0.79531489983146197</c:v>
                </c:pt>
                <c:pt idx="388">
                  <c:v>-0.58470959192826799</c:v>
                </c:pt>
                <c:pt idx="389">
                  <c:v>-0.45599791390525002</c:v>
                </c:pt>
                <c:pt idx="390">
                  <c:v>0.35239093855785802</c:v>
                </c:pt>
                <c:pt idx="391">
                  <c:v>-1.964365626298834</c:v>
                </c:pt>
                <c:pt idx="392">
                  <c:v>-0.26738066540102701</c:v>
                </c:pt>
                <c:pt idx="393">
                  <c:v>-0.138515528896788</c:v>
                </c:pt>
                <c:pt idx="394">
                  <c:v>0.84154203198757105</c:v>
                </c:pt>
                <c:pt idx="395">
                  <c:v>-0.32260005342844</c:v>
                </c:pt>
                <c:pt idx="396">
                  <c:v>0.26862182045848698</c:v>
                </c:pt>
                <c:pt idx="397">
                  <c:v>-0.35759797792023901</c:v>
                </c:pt>
                <c:pt idx="398">
                  <c:v>-0.236965877810838</c:v>
                </c:pt>
                <c:pt idx="399">
                  <c:v>0.33961098850614901</c:v>
                </c:pt>
                <c:pt idx="400">
                  <c:v>-1.6415217924405401</c:v>
                </c:pt>
                <c:pt idx="401">
                  <c:v>-0.78831635128021404</c:v>
                </c:pt>
                <c:pt idx="402">
                  <c:v>0.87292282629329099</c:v>
                </c:pt>
                <c:pt idx="403">
                  <c:v>-0.17643951965985399</c:v>
                </c:pt>
                <c:pt idx="404">
                  <c:v>0.37535042957457398</c:v>
                </c:pt>
                <c:pt idx="405">
                  <c:v>-0.78425149217627299</c:v>
                </c:pt>
                <c:pt idx="406">
                  <c:v>-0.78182504815339704</c:v>
                </c:pt>
                <c:pt idx="407">
                  <c:v>0.34917486363928102</c:v>
                </c:pt>
                <c:pt idx="408">
                  <c:v>0.58728676989523898</c:v>
                </c:pt>
                <c:pt idx="409">
                  <c:v>-0.28185305815082501</c:v>
                </c:pt>
                <c:pt idx="410">
                  <c:v>-0.804347469812984</c:v>
                </c:pt>
                <c:pt idx="411">
                  <c:v>-0.85498809604358095</c:v>
                </c:pt>
                <c:pt idx="412">
                  <c:v>-1.2022661663985781</c:v>
                </c:pt>
                <c:pt idx="413">
                  <c:v>0.25775282682006301</c:v>
                </c:pt>
                <c:pt idx="414">
                  <c:v>0.43541933531271798</c:v>
                </c:pt>
                <c:pt idx="415">
                  <c:v>-0.62947564515729504</c:v>
                </c:pt>
                <c:pt idx="416">
                  <c:v>-0.308932526528651</c:v>
                </c:pt>
                <c:pt idx="417">
                  <c:v>-0.50636043092974303</c:v>
                </c:pt>
                <c:pt idx="418">
                  <c:v>0.60741495933452505</c:v>
                </c:pt>
                <c:pt idx="419">
                  <c:v>0.16187490619836301</c:v>
                </c:pt>
                <c:pt idx="420">
                  <c:v>0.31879350319166</c:v>
                </c:pt>
                <c:pt idx="421">
                  <c:v>0.15299194058592</c:v>
                </c:pt>
                <c:pt idx="422">
                  <c:v>0.403202190762949</c:v>
                </c:pt>
                <c:pt idx="423">
                  <c:v>0.18796069031004201</c:v>
                </c:pt>
                <c:pt idx="424">
                  <c:v>0.48651687399059801</c:v>
                </c:pt>
                <c:pt idx="425">
                  <c:v>-1.255070422245369</c:v>
                </c:pt>
                <c:pt idx="426">
                  <c:v>-0.19161420779247801</c:v>
                </c:pt>
                <c:pt idx="427">
                  <c:v>-0.30883001231588603</c:v>
                </c:pt>
                <c:pt idx="428">
                  <c:v>-0.52263843901269202</c:v>
                </c:pt>
                <c:pt idx="429">
                  <c:v>-0.35716850166459801</c:v>
                </c:pt>
                <c:pt idx="430">
                  <c:v>-0.42869870512987901</c:v>
                </c:pt>
                <c:pt idx="431">
                  <c:v>-1.1770520137137861</c:v>
                </c:pt>
                <c:pt idx="432">
                  <c:v>0.10087705924929399</c:v>
                </c:pt>
                <c:pt idx="433">
                  <c:v>0.51466944807039505</c:v>
                </c:pt>
                <c:pt idx="434">
                  <c:v>-0.48264571313792998</c:v>
                </c:pt>
                <c:pt idx="435">
                  <c:v>-0.67858386040659402</c:v>
                </c:pt>
                <c:pt idx="436">
                  <c:v>0.46174977604338302</c:v>
                </c:pt>
                <c:pt idx="437">
                  <c:v>0.201822685376189</c:v>
                </c:pt>
                <c:pt idx="438">
                  <c:v>-0.17056916830346</c:v>
                </c:pt>
                <c:pt idx="439">
                  <c:v>0.34063851668392497</c:v>
                </c:pt>
                <c:pt idx="440">
                  <c:v>0.81495777347282805</c:v>
                </c:pt>
                <c:pt idx="441">
                  <c:v>-0.426052723673919</c:v>
                </c:pt>
                <c:pt idx="442">
                  <c:v>-0.32680035268565</c:v>
                </c:pt>
                <c:pt idx="443">
                  <c:v>-0.406071705343583</c:v>
                </c:pt>
                <c:pt idx="444">
                  <c:v>0.38436950174385098</c:v>
                </c:pt>
                <c:pt idx="445">
                  <c:v>-0.39607363142070301</c:v>
                </c:pt>
                <c:pt idx="446">
                  <c:v>0.643674630318122</c:v>
                </c:pt>
                <c:pt idx="447">
                  <c:v>-0.42407266663704002</c:v>
                </c:pt>
                <c:pt idx="448">
                  <c:v>-0.21517459087413399</c:v>
                </c:pt>
                <c:pt idx="449">
                  <c:v>0.32523401869562102</c:v>
                </c:pt>
                <c:pt idx="450">
                  <c:v>-1.002459714092</c:v>
                </c:pt>
                <c:pt idx="451">
                  <c:v>-0.32490239641693602</c:v>
                </c:pt>
                <c:pt idx="452">
                  <c:v>-0.22907011587416501</c:v>
                </c:pt>
                <c:pt idx="453">
                  <c:v>-0.39540794147720498</c:v>
                </c:pt>
                <c:pt idx="454">
                  <c:v>0.32144171052159198</c:v>
                </c:pt>
                <c:pt idx="455">
                  <c:v>-0.424882601867629</c:v>
                </c:pt>
                <c:pt idx="456">
                  <c:v>-1.1877324648925329</c:v>
                </c:pt>
                <c:pt idx="457">
                  <c:v>-0.36831255115522499</c:v>
                </c:pt>
                <c:pt idx="458">
                  <c:v>0.81159862361456403</c:v>
                </c:pt>
                <c:pt idx="459">
                  <c:v>-0.340547505007813</c:v>
                </c:pt>
                <c:pt idx="460">
                  <c:v>0.167619456571832</c:v>
                </c:pt>
                <c:pt idx="461">
                  <c:v>-1.013806175565948</c:v>
                </c:pt>
                <c:pt idx="462">
                  <c:v>-0.21408653582016199</c:v>
                </c:pt>
                <c:pt idx="463">
                  <c:v>0.29040682288615099</c:v>
                </c:pt>
                <c:pt idx="464">
                  <c:v>0.61585048867278602</c:v>
                </c:pt>
                <c:pt idx="465">
                  <c:v>-0.41424176612212299</c:v>
                </c:pt>
                <c:pt idx="466">
                  <c:v>0.40142564570959999</c:v>
                </c:pt>
                <c:pt idx="467">
                  <c:v>0.48219823653516097</c:v>
                </c:pt>
                <c:pt idx="468">
                  <c:v>-0.27449518592649202</c:v>
                </c:pt>
                <c:pt idx="469">
                  <c:v>0.97010092559952299</c:v>
                </c:pt>
                <c:pt idx="470">
                  <c:v>1.4483931007868951</c:v>
                </c:pt>
                <c:pt idx="471">
                  <c:v>0.30452268132751997</c:v>
                </c:pt>
                <c:pt idx="472">
                  <c:v>0.22987619400103201</c:v>
                </c:pt>
                <c:pt idx="473">
                  <c:v>0.222275600313869</c:v>
                </c:pt>
                <c:pt idx="474">
                  <c:v>0.27547706694141699</c:v>
                </c:pt>
                <c:pt idx="475">
                  <c:v>0.27133661971244699</c:v>
                </c:pt>
                <c:pt idx="476">
                  <c:v>-0.47849998079802702</c:v>
                </c:pt>
                <c:pt idx="477">
                  <c:v>0.237406496572619</c:v>
                </c:pt>
                <c:pt idx="478">
                  <c:v>0.25446634259954398</c:v>
                </c:pt>
                <c:pt idx="479">
                  <c:v>-0.49040582889227902</c:v>
                </c:pt>
                <c:pt idx="480">
                  <c:v>-0.39995196242460801</c:v>
                </c:pt>
                <c:pt idx="481">
                  <c:v>-0.67377550059507896</c:v>
                </c:pt>
                <c:pt idx="482">
                  <c:v>-0.23164545826074601</c:v>
                </c:pt>
                <c:pt idx="483">
                  <c:v>0.43193205744569801</c:v>
                </c:pt>
                <c:pt idx="484">
                  <c:v>0.33844368389808999</c:v>
                </c:pt>
                <c:pt idx="485">
                  <c:v>-0.25201074104848298</c:v>
                </c:pt>
                <c:pt idx="486">
                  <c:v>0.37932035981376799</c:v>
                </c:pt>
                <c:pt idx="487">
                  <c:v>0.31920992982910201</c:v>
                </c:pt>
                <c:pt idx="488">
                  <c:v>-0.67005646865040402</c:v>
                </c:pt>
                <c:pt idx="489">
                  <c:v>-1.164167074653756</c:v>
                </c:pt>
                <c:pt idx="490">
                  <c:v>-0.17546837255958</c:v>
                </c:pt>
                <c:pt idx="491">
                  <c:v>0.72622894102211999</c:v>
                </c:pt>
                <c:pt idx="492">
                  <c:v>-1.3162775067147869</c:v>
                </c:pt>
                <c:pt idx="493">
                  <c:v>-1.149093945724126</c:v>
                </c:pt>
                <c:pt idx="494">
                  <c:v>-0.44776360065079202</c:v>
                </c:pt>
                <c:pt idx="495">
                  <c:v>0.58678023173102301</c:v>
                </c:pt>
                <c:pt idx="496">
                  <c:v>-0.21300881494337401</c:v>
                </c:pt>
                <c:pt idx="497">
                  <c:v>-1.9087554046653099</c:v>
                </c:pt>
                <c:pt idx="498">
                  <c:v>0.17976048548644999</c:v>
                </c:pt>
                <c:pt idx="499">
                  <c:v>-0.321447987706038</c:v>
                </c:pt>
                <c:pt idx="500">
                  <c:v>0.32459347536503902</c:v>
                </c:pt>
                <c:pt idx="501">
                  <c:v>-1.160612794473634</c:v>
                </c:pt>
                <c:pt idx="502">
                  <c:v>-0.22736052812708801</c:v>
                </c:pt>
                <c:pt idx="503">
                  <c:v>-0.38194920422864898</c:v>
                </c:pt>
                <c:pt idx="504">
                  <c:v>-0.45754369784882498</c:v>
                </c:pt>
                <c:pt idx="505">
                  <c:v>0.31172014422453598</c:v>
                </c:pt>
                <c:pt idx="506">
                  <c:v>-0.83423040389037795</c:v>
                </c:pt>
                <c:pt idx="507">
                  <c:v>-0.48039045759050703</c:v>
                </c:pt>
                <c:pt idx="508">
                  <c:v>-0.26125306318025399</c:v>
                </c:pt>
                <c:pt idx="509">
                  <c:v>-1.143931275584269</c:v>
                </c:pt>
                <c:pt idx="510">
                  <c:v>0.77459436998225994</c:v>
                </c:pt>
                <c:pt idx="511">
                  <c:v>-0.79445813493652895</c:v>
                </c:pt>
                <c:pt idx="512">
                  <c:v>-0.33215549184868298</c:v>
                </c:pt>
                <c:pt idx="513">
                  <c:v>0.52568965560271497</c:v>
                </c:pt>
                <c:pt idx="514">
                  <c:v>-0.28341548597704802</c:v>
                </c:pt>
                <c:pt idx="515">
                  <c:v>0.38920302630676901</c:v>
                </c:pt>
                <c:pt idx="516">
                  <c:v>-0.52669859377731298</c:v>
                </c:pt>
                <c:pt idx="517">
                  <c:v>-1.4950026722007499</c:v>
                </c:pt>
                <c:pt idx="518">
                  <c:v>-0.64017351600212202</c:v>
                </c:pt>
                <c:pt idx="519">
                  <c:v>-0.41276273326704599</c:v>
                </c:pt>
                <c:pt idx="520">
                  <c:v>-0.403578433113993</c:v>
                </c:pt>
                <c:pt idx="521">
                  <c:v>-0.48841482624615401</c:v>
                </c:pt>
                <c:pt idx="522">
                  <c:v>-0.491927648502471</c:v>
                </c:pt>
                <c:pt idx="523">
                  <c:v>-2.0956674711436101</c:v>
                </c:pt>
                <c:pt idx="524">
                  <c:v>-1.0637448246230159</c:v>
                </c:pt>
                <c:pt idx="525">
                  <c:v>0.27689929901605997</c:v>
                </c:pt>
                <c:pt idx="526">
                  <c:v>-0.77685740910215595</c:v>
                </c:pt>
                <c:pt idx="527">
                  <c:v>-0.71600335541013305</c:v>
                </c:pt>
                <c:pt idx="528">
                  <c:v>0.44067053668372702</c:v>
                </c:pt>
                <c:pt idx="529">
                  <c:v>-0.46916190836378202</c:v>
                </c:pt>
                <c:pt idx="530">
                  <c:v>0.259118276000947</c:v>
                </c:pt>
                <c:pt idx="531">
                  <c:v>-0.57497699017595205</c:v>
                </c:pt>
                <c:pt idx="532">
                  <c:v>-0.929701460059145</c:v>
                </c:pt>
                <c:pt idx="533">
                  <c:v>0.24242659932440899</c:v>
                </c:pt>
                <c:pt idx="534">
                  <c:v>-0.372124641200346</c:v>
                </c:pt>
                <c:pt idx="535">
                  <c:v>-0.76876215166674999</c:v>
                </c:pt>
                <c:pt idx="536">
                  <c:v>0.57349562663953901</c:v>
                </c:pt>
                <c:pt idx="537">
                  <c:v>0.34422909360640702</c:v>
                </c:pt>
                <c:pt idx="538">
                  <c:v>-2.2446123220408341</c:v>
                </c:pt>
                <c:pt idx="539">
                  <c:v>0.39391071795980598</c:v>
                </c:pt>
                <c:pt idx="540">
                  <c:v>-1.978195759141703</c:v>
                </c:pt>
                <c:pt idx="541">
                  <c:v>0.57382811316677995</c:v>
                </c:pt>
                <c:pt idx="542">
                  <c:v>0.39279245417178899</c:v>
                </c:pt>
                <c:pt idx="543">
                  <c:v>-0.30661163960147098</c:v>
                </c:pt>
                <c:pt idx="544">
                  <c:v>-0.58167836140839702</c:v>
                </c:pt>
                <c:pt idx="545">
                  <c:v>-0.40572066113560801</c:v>
                </c:pt>
                <c:pt idx="546">
                  <c:v>0.90337934461788605</c:v>
                </c:pt>
                <c:pt idx="547">
                  <c:v>-0.26907852358298601</c:v>
                </c:pt>
                <c:pt idx="548">
                  <c:v>0.58861316711344702</c:v>
                </c:pt>
                <c:pt idx="549">
                  <c:v>0.16798643047053</c:v>
                </c:pt>
                <c:pt idx="550">
                  <c:v>-0.24401065170088401</c:v>
                </c:pt>
                <c:pt idx="551">
                  <c:v>-0.78847164542734605</c:v>
                </c:pt>
                <c:pt idx="552">
                  <c:v>-0.55581898337930002</c:v>
                </c:pt>
                <c:pt idx="553">
                  <c:v>-0.28378940065163699</c:v>
                </c:pt>
                <c:pt idx="554">
                  <c:v>-1.2112345687288739</c:v>
                </c:pt>
                <c:pt idx="555">
                  <c:v>-0.302783602076652</c:v>
                </c:pt>
                <c:pt idx="556">
                  <c:v>-1.0207571062158181</c:v>
                </c:pt>
                <c:pt idx="557">
                  <c:v>0.53604748020395498</c:v>
                </c:pt>
                <c:pt idx="558">
                  <c:v>-0.59457356451773702</c:v>
                </c:pt>
                <c:pt idx="559">
                  <c:v>-0.62757863169629002</c:v>
                </c:pt>
                <c:pt idx="560">
                  <c:v>0.29017134925778798</c:v>
                </c:pt>
                <c:pt idx="561">
                  <c:v>-0.63448691084692099</c:v>
                </c:pt>
                <c:pt idx="562">
                  <c:v>0.257849950474423</c:v>
                </c:pt>
                <c:pt idx="563">
                  <c:v>-0.49636358338106701</c:v>
                </c:pt>
                <c:pt idx="564">
                  <c:v>-0.30296059976605899</c:v>
                </c:pt>
                <c:pt idx="565">
                  <c:v>0.412653495954382</c:v>
                </c:pt>
                <c:pt idx="566">
                  <c:v>-0.41036839940151199</c:v>
                </c:pt>
                <c:pt idx="567">
                  <c:v>-0.28368149490452799</c:v>
                </c:pt>
                <c:pt idx="568">
                  <c:v>0.12191948805559499</c:v>
                </c:pt>
                <c:pt idx="569">
                  <c:v>-0.37780954372591502</c:v>
                </c:pt>
                <c:pt idx="570">
                  <c:v>0.81466184821902199</c:v>
                </c:pt>
                <c:pt idx="571">
                  <c:v>0.342871449804311</c:v>
                </c:pt>
                <c:pt idx="572">
                  <c:v>-2.0584682050189671</c:v>
                </c:pt>
                <c:pt idx="573">
                  <c:v>0.40930981781855702</c:v>
                </c:pt>
                <c:pt idx="574">
                  <c:v>-0.42207917520337201</c:v>
                </c:pt>
                <c:pt idx="575">
                  <c:v>0.48016536124474102</c:v>
                </c:pt>
                <c:pt idx="576">
                  <c:v>-0.48499146622873301</c:v>
                </c:pt>
                <c:pt idx="577">
                  <c:v>1.381396646030256</c:v>
                </c:pt>
                <c:pt idx="578">
                  <c:v>-0.56173438257028696</c:v>
                </c:pt>
                <c:pt idx="579">
                  <c:v>0.35947265291724201</c:v>
                </c:pt>
                <c:pt idx="580">
                  <c:v>0.45845235198561002</c:v>
                </c:pt>
                <c:pt idx="581">
                  <c:v>0.39805401780856697</c:v>
                </c:pt>
                <c:pt idx="582">
                  <c:v>0.55566920082729299</c:v>
                </c:pt>
                <c:pt idx="583">
                  <c:v>0.30133165572652698</c:v>
                </c:pt>
                <c:pt idx="584">
                  <c:v>0.33815013106515501</c:v>
                </c:pt>
                <c:pt idx="585">
                  <c:v>-0.38849537509614701</c:v>
                </c:pt>
                <c:pt idx="586">
                  <c:v>-0.36845184048688601</c:v>
                </c:pt>
                <c:pt idx="587">
                  <c:v>0.42834608853311901</c:v>
                </c:pt>
                <c:pt idx="588">
                  <c:v>0.69294674793643496</c:v>
                </c:pt>
                <c:pt idx="589">
                  <c:v>0.59325959179203802</c:v>
                </c:pt>
                <c:pt idx="590">
                  <c:v>0.12414546996013701</c:v>
                </c:pt>
                <c:pt idx="591">
                  <c:v>-1.652281661174188</c:v>
                </c:pt>
                <c:pt idx="592">
                  <c:v>-1.4179091400195181</c:v>
                </c:pt>
                <c:pt idx="593">
                  <c:v>-0.39978424465623003</c:v>
                </c:pt>
                <c:pt idx="594">
                  <c:v>0.39088603335125399</c:v>
                </c:pt>
                <c:pt idx="595">
                  <c:v>0.13099931257460101</c:v>
                </c:pt>
                <c:pt idx="596">
                  <c:v>-0.25145625953433498</c:v>
                </c:pt>
                <c:pt idx="597">
                  <c:v>0.17901862042143299</c:v>
                </c:pt>
                <c:pt idx="598">
                  <c:v>0.38717986513306601</c:v>
                </c:pt>
                <c:pt idx="599">
                  <c:v>1.505157403446675</c:v>
                </c:pt>
                <c:pt idx="600">
                  <c:v>-0.415313829168867</c:v>
                </c:pt>
                <c:pt idx="601">
                  <c:v>0.22282887647275701</c:v>
                </c:pt>
                <c:pt idx="602">
                  <c:v>1.28056233274437</c:v>
                </c:pt>
                <c:pt idx="603">
                  <c:v>0.41143110836857699</c:v>
                </c:pt>
                <c:pt idx="604">
                  <c:v>-0.38956356218439098</c:v>
                </c:pt>
                <c:pt idx="605">
                  <c:v>-0.47221713490476303</c:v>
                </c:pt>
                <c:pt idx="606">
                  <c:v>0.58701907543901</c:v>
                </c:pt>
                <c:pt idx="607">
                  <c:v>-0.82894647316638403</c:v>
                </c:pt>
                <c:pt idx="608">
                  <c:v>0.20175533912347299</c:v>
                </c:pt>
                <c:pt idx="609">
                  <c:v>0.243024279036369</c:v>
                </c:pt>
                <c:pt idx="610">
                  <c:v>0.64893324192988799</c:v>
                </c:pt>
                <c:pt idx="611">
                  <c:v>0.21741376645833299</c:v>
                </c:pt>
                <c:pt idx="612">
                  <c:v>0.35065866451636901</c:v>
                </c:pt>
                <c:pt idx="613">
                  <c:v>-0.36953331600623301</c:v>
                </c:pt>
                <c:pt idx="614">
                  <c:v>-0.51991010333896603</c:v>
                </c:pt>
                <c:pt idx="615">
                  <c:v>-0.87245384354460498</c:v>
                </c:pt>
                <c:pt idx="616">
                  <c:v>1.0678084155495751</c:v>
                </c:pt>
                <c:pt idx="617">
                  <c:v>0.25634363035060598</c:v>
                </c:pt>
                <c:pt idx="618">
                  <c:v>1.296745556614078</c:v>
                </c:pt>
                <c:pt idx="619">
                  <c:v>-0.55533361821836602</c:v>
                </c:pt>
                <c:pt idx="620">
                  <c:v>1.091232432775415</c:v>
                </c:pt>
                <c:pt idx="621">
                  <c:v>-0.42060090474063599</c:v>
                </c:pt>
                <c:pt idx="622">
                  <c:v>0.20903955871457</c:v>
                </c:pt>
                <c:pt idx="623">
                  <c:v>0.52877946980004797</c:v>
                </c:pt>
                <c:pt idx="624">
                  <c:v>0.39594515217843501</c:v>
                </c:pt>
                <c:pt idx="625">
                  <c:v>0.52943245714377696</c:v>
                </c:pt>
                <c:pt idx="626">
                  <c:v>-0.30038852327519799</c:v>
                </c:pt>
                <c:pt idx="627">
                  <c:v>-0.60863919341427497</c:v>
                </c:pt>
                <c:pt idx="628">
                  <c:v>0.80366773978440598</c:v>
                </c:pt>
                <c:pt idx="629">
                  <c:v>-0.43127722213049502</c:v>
                </c:pt>
                <c:pt idx="630">
                  <c:v>-0.39390673217325101</c:v>
                </c:pt>
                <c:pt idx="631">
                  <c:v>0.50701881952211603</c:v>
                </c:pt>
                <c:pt idx="632">
                  <c:v>0.18597333998389301</c:v>
                </c:pt>
                <c:pt idx="633">
                  <c:v>0.63021057017373305</c:v>
                </c:pt>
                <c:pt idx="634">
                  <c:v>-0.23726145091546999</c:v>
                </c:pt>
                <c:pt idx="635">
                  <c:v>-0.110960745895703</c:v>
                </c:pt>
                <c:pt idx="636">
                  <c:v>0.420944873822168</c:v>
                </c:pt>
                <c:pt idx="637">
                  <c:v>1.07801670300924</c:v>
                </c:pt>
                <c:pt idx="638">
                  <c:v>-0.41348910393689903</c:v>
                </c:pt>
                <c:pt idx="639">
                  <c:v>0.91190724967014702</c:v>
                </c:pt>
                <c:pt idx="640">
                  <c:v>-0.39500496983431599</c:v>
                </c:pt>
                <c:pt idx="641">
                  <c:v>0.55809143450565801</c:v>
                </c:pt>
                <c:pt idx="642">
                  <c:v>-0.36503230833831102</c:v>
                </c:pt>
                <c:pt idx="643">
                  <c:v>0.40412544078877999</c:v>
                </c:pt>
                <c:pt idx="644">
                  <c:v>2.1605916764748159</c:v>
                </c:pt>
                <c:pt idx="645">
                  <c:v>0.39907852640576302</c:v>
                </c:pt>
                <c:pt idx="646">
                  <c:v>-0.230093317098432</c:v>
                </c:pt>
                <c:pt idx="647">
                  <c:v>-0.36144114571408797</c:v>
                </c:pt>
                <c:pt idx="648">
                  <c:v>-0.19807949386969301</c:v>
                </c:pt>
                <c:pt idx="649">
                  <c:v>-0.80278766886361097</c:v>
                </c:pt>
                <c:pt idx="650">
                  <c:v>-0.61148462486022004</c:v>
                </c:pt>
                <c:pt idx="651">
                  <c:v>-0.327329162800302</c:v>
                </c:pt>
                <c:pt idx="652">
                  <c:v>-1.7007157945968101</c:v>
                </c:pt>
                <c:pt idx="653">
                  <c:v>0.60962512460144602</c:v>
                </c:pt>
                <c:pt idx="654">
                  <c:v>0.391455432030752</c:v>
                </c:pt>
                <c:pt idx="655">
                  <c:v>-1.7539729063241709</c:v>
                </c:pt>
                <c:pt idx="656">
                  <c:v>0.31493985341431002</c:v>
                </c:pt>
                <c:pt idx="657">
                  <c:v>-0.22181712146288901</c:v>
                </c:pt>
                <c:pt idx="658">
                  <c:v>0.89899785430028001</c:v>
                </c:pt>
                <c:pt idx="659">
                  <c:v>0.35774021865564998</c:v>
                </c:pt>
                <c:pt idx="660">
                  <c:v>0.81285107501200304</c:v>
                </c:pt>
                <c:pt idx="661">
                  <c:v>-0.87305552728585201</c:v>
                </c:pt>
                <c:pt idx="662">
                  <c:v>0.70837183362621103</c:v>
                </c:pt>
                <c:pt idx="663">
                  <c:v>-0.43374567342751802</c:v>
                </c:pt>
                <c:pt idx="664">
                  <c:v>-0.20545415418851001</c:v>
                </c:pt>
                <c:pt idx="665">
                  <c:v>-1.0664291977033911</c:v>
                </c:pt>
                <c:pt idx="666">
                  <c:v>0.43297387274348897</c:v>
                </c:pt>
                <c:pt idx="667">
                  <c:v>-0.24393452527581699</c:v>
                </c:pt>
                <c:pt idx="668">
                  <c:v>1.2696511840699971</c:v>
                </c:pt>
                <c:pt idx="669">
                  <c:v>1.2572524565122969</c:v>
                </c:pt>
                <c:pt idx="670">
                  <c:v>0.13185702598449101</c:v>
                </c:pt>
                <c:pt idx="671">
                  <c:v>0.40564179950706603</c:v>
                </c:pt>
                <c:pt idx="672">
                  <c:v>-0.71132189222869302</c:v>
                </c:pt>
                <c:pt idx="673">
                  <c:v>0.27467703596182802</c:v>
                </c:pt>
                <c:pt idx="674">
                  <c:v>-1.1512719600898931</c:v>
                </c:pt>
                <c:pt idx="675">
                  <c:v>-1.196019262063873</c:v>
                </c:pt>
                <c:pt idx="676">
                  <c:v>-2.0596249369918551</c:v>
                </c:pt>
                <c:pt idx="677">
                  <c:v>0.53203247837093104</c:v>
                </c:pt>
                <c:pt idx="678">
                  <c:v>0.47014389428486097</c:v>
                </c:pt>
                <c:pt idx="679">
                  <c:v>-1.5529634070466889</c:v>
                </c:pt>
                <c:pt idx="680">
                  <c:v>-0.36441864305582899</c:v>
                </c:pt>
                <c:pt idx="681">
                  <c:v>0.35694904723914</c:v>
                </c:pt>
                <c:pt idx="682">
                  <c:v>0.33252775121064299</c:v>
                </c:pt>
                <c:pt idx="683">
                  <c:v>0.44556773887681</c:v>
                </c:pt>
                <c:pt idx="684">
                  <c:v>1.4556526180328</c:v>
                </c:pt>
                <c:pt idx="685">
                  <c:v>0.30273942466701298</c:v>
                </c:pt>
                <c:pt idx="686">
                  <c:v>0.364189663421848</c:v>
                </c:pt>
                <c:pt idx="687">
                  <c:v>0.25987214047177698</c:v>
                </c:pt>
                <c:pt idx="688">
                  <c:v>-0.22782617994669699</c:v>
                </c:pt>
                <c:pt idx="689">
                  <c:v>0.226239271394759</c:v>
                </c:pt>
                <c:pt idx="690">
                  <c:v>-0.489284332475933</c:v>
                </c:pt>
                <c:pt idx="691">
                  <c:v>-0.22932605023307301</c:v>
                </c:pt>
                <c:pt idx="692">
                  <c:v>-0.41714386119717101</c:v>
                </c:pt>
                <c:pt idx="693">
                  <c:v>-0.15391016322821699</c:v>
                </c:pt>
                <c:pt idx="694">
                  <c:v>-0.594710150296475</c:v>
                </c:pt>
                <c:pt idx="695">
                  <c:v>-0.19254785452303</c:v>
                </c:pt>
                <c:pt idx="696">
                  <c:v>0.53421551869834605</c:v>
                </c:pt>
                <c:pt idx="697">
                  <c:v>0.14706197620262099</c:v>
                </c:pt>
                <c:pt idx="698">
                  <c:v>0.34108976477723202</c:v>
                </c:pt>
                <c:pt idx="699">
                  <c:v>0.713966959005917</c:v>
                </c:pt>
                <c:pt idx="700">
                  <c:v>0.315556528083142</c:v>
                </c:pt>
                <c:pt idx="701">
                  <c:v>0.27745744282597701</c:v>
                </c:pt>
                <c:pt idx="702">
                  <c:v>0.32554287276323801</c:v>
                </c:pt>
                <c:pt idx="703">
                  <c:v>0.47015953449259401</c:v>
                </c:pt>
                <c:pt idx="704">
                  <c:v>-0.46206439508195002</c:v>
                </c:pt>
                <c:pt idx="705">
                  <c:v>-1.3624604289149651</c:v>
                </c:pt>
                <c:pt idx="706">
                  <c:v>-0.28302596101730298</c:v>
                </c:pt>
                <c:pt idx="707">
                  <c:v>-0.62857649432295204</c:v>
                </c:pt>
                <c:pt idx="708">
                  <c:v>1.1639105361504321</c:v>
                </c:pt>
                <c:pt idx="709">
                  <c:v>0.27357357939479399</c:v>
                </c:pt>
                <c:pt idx="710">
                  <c:v>0.345620226813042</c:v>
                </c:pt>
                <c:pt idx="711">
                  <c:v>0.45440915982803198</c:v>
                </c:pt>
                <c:pt idx="712">
                  <c:v>0.32749177217720499</c:v>
                </c:pt>
                <c:pt idx="713">
                  <c:v>-0.169496425159124</c:v>
                </c:pt>
                <c:pt idx="714">
                  <c:v>-0.46361199701167599</c:v>
                </c:pt>
                <c:pt idx="715">
                  <c:v>0.36320122881403399</c:v>
                </c:pt>
                <c:pt idx="716">
                  <c:v>0.232463107085117</c:v>
                </c:pt>
                <c:pt idx="717">
                  <c:v>1.94008045882006</c:v>
                </c:pt>
                <c:pt idx="718">
                  <c:v>-0.48794917487196299</c:v>
                </c:pt>
                <c:pt idx="719">
                  <c:v>0.26371852467535301</c:v>
                </c:pt>
                <c:pt idx="720">
                  <c:v>0.289892910509573</c:v>
                </c:pt>
                <c:pt idx="721">
                  <c:v>0.29764806774864699</c:v>
                </c:pt>
                <c:pt idx="722">
                  <c:v>0.166532457230023</c:v>
                </c:pt>
                <c:pt idx="723">
                  <c:v>-0.332172882742169</c:v>
                </c:pt>
                <c:pt idx="724">
                  <c:v>-1.921431781837758</c:v>
                </c:pt>
                <c:pt idx="725">
                  <c:v>0.29837770267392799</c:v>
                </c:pt>
                <c:pt idx="726">
                  <c:v>0.76082327685099704</c:v>
                </c:pt>
                <c:pt idx="727">
                  <c:v>-0.434221568619515</c:v>
                </c:pt>
                <c:pt idx="728">
                  <c:v>0.55880313046265095</c:v>
                </c:pt>
                <c:pt idx="729">
                  <c:v>-0.41980890022316097</c:v>
                </c:pt>
                <c:pt idx="730">
                  <c:v>-0.65637164884536903</c:v>
                </c:pt>
                <c:pt idx="731">
                  <c:v>-2.482130912497722</c:v>
                </c:pt>
                <c:pt idx="732">
                  <c:v>0.56765988543470103</c:v>
                </c:pt>
                <c:pt idx="733">
                  <c:v>0.39725651859417299</c:v>
                </c:pt>
                <c:pt idx="734">
                  <c:v>1.297471115149426</c:v>
                </c:pt>
                <c:pt idx="735">
                  <c:v>-0.27847718070181199</c:v>
                </c:pt>
                <c:pt idx="736">
                  <c:v>-0.64420183883690496</c:v>
                </c:pt>
                <c:pt idx="737">
                  <c:v>0.54392436862609805</c:v>
                </c:pt>
                <c:pt idx="738">
                  <c:v>-1.317794830232595</c:v>
                </c:pt>
                <c:pt idx="739">
                  <c:v>-0.243845993634594</c:v>
                </c:pt>
                <c:pt idx="740">
                  <c:v>0.264228582508238</c:v>
                </c:pt>
                <c:pt idx="741">
                  <c:v>0.47688834100886901</c:v>
                </c:pt>
                <c:pt idx="742">
                  <c:v>0.48467987083528002</c:v>
                </c:pt>
                <c:pt idx="743">
                  <c:v>0.28463995446228002</c:v>
                </c:pt>
                <c:pt idx="744">
                  <c:v>-0.59065485106592697</c:v>
                </c:pt>
                <c:pt idx="745">
                  <c:v>-1.2460868087632131</c:v>
                </c:pt>
                <c:pt idx="746">
                  <c:v>-0.47720780081897002</c:v>
                </c:pt>
                <c:pt idx="747">
                  <c:v>-0.63509382747360499</c:v>
                </c:pt>
                <c:pt idx="748">
                  <c:v>-0.555630584234032</c:v>
                </c:pt>
                <c:pt idx="749">
                  <c:v>0.94463533024373803</c:v>
                </c:pt>
                <c:pt idx="750">
                  <c:v>-0.56409731870190205</c:v>
                </c:pt>
                <c:pt idx="751">
                  <c:v>-0.571649516438682</c:v>
                </c:pt>
                <c:pt idx="752">
                  <c:v>0.33202591877448201</c:v>
                </c:pt>
                <c:pt idx="753">
                  <c:v>-1.0835441822102889</c:v>
                </c:pt>
                <c:pt idx="754">
                  <c:v>0.16688618834545599</c:v>
                </c:pt>
                <c:pt idx="755">
                  <c:v>0.75218744166878904</c:v>
                </c:pt>
                <c:pt idx="756">
                  <c:v>-0.46955517051863699</c:v>
                </c:pt>
                <c:pt idx="757">
                  <c:v>0.43003061955019301</c:v>
                </c:pt>
                <c:pt idx="758">
                  <c:v>0.56670073001906296</c:v>
                </c:pt>
                <c:pt idx="759">
                  <c:v>0.71840909427839705</c:v>
                </c:pt>
                <c:pt idx="760">
                  <c:v>-0.42385938893243003</c:v>
                </c:pt>
                <c:pt idx="761">
                  <c:v>0.51751200659499996</c:v>
                </c:pt>
                <c:pt idx="762">
                  <c:v>-0.61100408872258405</c:v>
                </c:pt>
                <c:pt idx="763">
                  <c:v>0.712345586152344</c:v>
                </c:pt>
                <c:pt idx="764">
                  <c:v>0.48100959783860198</c:v>
                </c:pt>
                <c:pt idx="765">
                  <c:v>1.1246527572499321</c:v>
                </c:pt>
                <c:pt idx="766">
                  <c:v>-0.122264987121496</c:v>
                </c:pt>
                <c:pt idx="767">
                  <c:v>0.35342581881168</c:v>
                </c:pt>
                <c:pt idx="768">
                  <c:v>-0.35304587059876702</c:v>
                </c:pt>
                <c:pt idx="769">
                  <c:v>0.11794588079928001</c:v>
                </c:pt>
                <c:pt idx="770">
                  <c:v>-1.4378479838414231</c:v>
                </c:pt>
                <c:pt idx="771">
                  <c:v>-0.279788157990708</c:v>
                </c:pt>
                <c:pt idx="772">
                  <c:v>-0.26028934988806901</c:v>
                </c:pt>
                <c:pt idx="773">
                  <c:v>-0.42087836516034999</c:v>
                </c:pt>
                <c:pt idx="774">
                  <c:v>0.225342984491853</c:v>
                </c:pt>
                <c:pt idx="775">
                  <c:v>0.45075628571010101</c:v>
                </c:pt>
                <c:pt idx="776">
                  <c:v>0.38404996650635098</c:v>
                </c:pt>
                <c:pt idx="777">
                  <c:v>0.60579730988626801</c:v>
                </c:pt>
                <c:pt idx="778">
                  <c:v>0.61506607377106604</c:v>
                </c:pt>
                <c:pt idx="779">
                  <c:v>0.308144673722891</c:v>
                </c:pt>
                <c:pt idx="780">
                  <c:v>-0.52662317765697797</c:v>
                </c:pt>
                <c:pt idx="781">
                  <c:v>0.70827266536317801</c:v>
                </c:pt>
                <c:pt idx="782">
                  <c:v>-0.463943177813262</c:v>
                </c:pt>
                <c:pt idx="783">
                  <c:v>-1.771225616126429</c:v>
                </c:pt>
                <c:pt idx="784">
                  <c:v>-0.42890937087085401</c:v>
                </c:pt>
                <c:pt idx="785">
                  <c:v>-0.37295361461405302</c:v>
                </c:pt>
                <c:pt idx="786">
                  <c:v>0.12581571958538801</c:v>
                </c:pt>
                <c:pt idx="787">
                  <c:v>0.45584102435406498</c:v>
                </c:pt>
                <c:pt idx="788">
                  <c:v>-0.29334941606856801</c:v>
                </c:pt>
                <c:pt idx="789">
                  <c:v>-8.3413126151552899E-2</c:v>
                </c:pt>
                <c:pt idx="790">
                  <c:v>0.30388166675143302</c:v>
                </c:pt>
                <c:pt idx="791">
                  <c:v>0.30227546100616998</c:v>
                </c:pt>
                <c:pt idx="792">
                  <c:v>0.20720324084851399</c:v>
                </c:pt>
                <c:pt idx="793">
                  <c:v>0.343029628521066</c:v>
                </c:pt>
                <c:pt idx="794">
                  <c:v>-0.386045104322779</c:v>
                </c:pt>
                <c:pt idx="795">
                  <c:v>-0.68507272125811103</c:v>
                </c:pt>
                <c:pt idx="796">
                  <c:v>0.39652040066004901</c:v>
                </c:pt>
                <c:pt idx="797">
                  <c:v>-0.504575682294364</c:v>
                </c:pt>
                <c:pt idx="798">
                  <c:v>-0.46820134075953501</c:v>
                </c:pt>
                <c:pt idx="799">
                  <c:v>1.6408624659086071</c:v>
                </c:pt>
                <c:pt idx="800">
                  <c:v>0.42433268845600602</c:v>
                </c:pt>
                <c:pt idx="801">
                  <c:v>0.52145269893386004</c:v>
                </c:pt>
                <c:pt idx="802">
                  <c:v>-0.17030574275486801</c:v>
                </c:pt>
                <c:pt idx="803">
                  <c:v>-0.52473507164396804</c:v>
                </c:pt>
                <c:pt idx="804">
                  <c:v>0.46246174992136302</c:v>
                </c:pt>
                <c:pt idx="805">
                  <c:v>-0.160252752650858</c:v>
                </c:pt>
                <c:pt idx="806">
                  <c:v>-0.17269568833648999</c:v>
                </c:pt>
                <c:pt idx="807">
                  <c:v>-0.42127931815054198</c:v>
                </c:pt>
                <c:pt idx="808">
                  <c:v>0.28180649761792598</c:v>
                </c:pt>
                <c:pt idx="809">
                  <c:v>0.420004781712152</c:v>
                </c:pt>
                <c:pt idx="810">
                  <c:v>-0.39191723941839801</c:v>
                </c:pt>
                <c:pt idx="811">
                  <c:v>-0.10932358487139</c:v>
                </c:pt>
                <c:pt idx="812">
                  <c:v>0.29857951366865698</c:v>
                </c:pt>
                <c:pt idx="813">
                  <c:v>0.66632145513113605</c:v>
                </c:pt>
                <c:pt idx="814">
                  <c:v>-0.239832707824397</c:v>
                </c:pt>
                <c:pt idx="815">
                  <c:v>0.331415405491225</c:v>
                </c:pt>
                <c:pt idx="816">
                  <c:v>1.3910180954162381</c:v>
                </c:pt>
                <c:pt idx="817">
                  <c:v>0.22101128626958799</c:v>
                </c:pt>
                <c:pt idx="818">
                  <c:v>0.16967180467075499</c:v>
                </c:pt>
                <c:pt idx="819">
                  <c:v>-0.48893336065288601</c:v>
                </c:pt>
                <c:pt idx="820">
                  <c:v>-0.28064719119901899</c:v>
                </c:pt>
                <c:pt idx="821">
                  <c:v>-0.31246267128719002</c:v>
                </c:pt>
                <c:pt idx="822">
                  <c:v>-0.44665820595828798</c:v>
                </c:pt>
                <c:pt idx="823">
                  <c:v>0.31763065684768199</c:v>
                </c:pt>
                <c:pt idx="824">
                  <c:v>0.26222025134656402</c:v>
                </c:pt>
                <c:pt idx="825">
                  <c:v>0.45810911005739202</c:v>
                </c:pt>
                <c:pt idx="826">
                  <c:v>-0.152755922258138</c:v>
                </c:pt>
                <c:pt idx="827">
                  <c:v>0.439083577070224</c:v>
                </c:pt>
                <c:pt idx="828">
                  <c:v>0.53824375871681696</c:v>
                </c:pt>
                <c:pt idx="829">
                  <c:v>0.36996513766047701</c:v>
                </c:pt>
                <c:pt idx="830">
                  <c:v>-0.243612140026188</c:v>
                </c:pt>
                <c:pt idx="831">
                  <c:v>0.57552187570267199</c:v>
                </c:pt>
                <c:pt idx="832">
                  <c:v>0.14694285337082599</c:v>
                </c:pt>
                <c:pt idx="833">
                  <c:v>-0.34132728485158798</c:v>
                </c:pt>
                <c:pt idx="834">
                  <c:v>0.42671873473029298</c:v>
                </c:pt>
                <c:pt idx="835">
                  <c:v>0.40408984137432302</c:v>
                </c:pt>
                <c:pt idx="836">
                  <c:v>0.228697728056521</c:v>
                </c:pt>
                <c:pt idx="837">
                  <c:v>-0.37549695454027499</c:v>
                </c:pt>
                <c:pt idx="838">
                  <c:v>-1.1016105491555159</c:v>
                </c:pt>
                <c:pt idx="839">
                  <c:v>0.55568878506833896</c:v>
                </c:pt>
                <c:pt idx="840">
                  <c:v>0.89213050192830801</c:v>
                </c:pt>
                <c:pt idx="841">
                  <c:v>0.53731492886556897</c:v>
                </c:pt>
                <c:pt idx="842">
                  <c:v>-1.282826090282877</c:v>
                </c:pt>
                <c:pt idx="843">
                  <c:v>-0.214322366692723</c:v>
                </c:pt>
                <c:pt idx="844">
                  <c:v>-0.312011165611706</c:v>
                </c:pt>
                <c:pt idx="845">
                  <c:v>-0.35072010860759301</c:v>
                </c:pt>
                <c:pt idx="846">
                  <c:v>0.80436188445079704</c:v>
                </c:pt>
                <c:pt idx="847">
                  <c:v>-0.51060077117984604</c:v>
                </c:pt>
                <c:pt idx="848">
                  <c:v>-3.387846294107685</c:v>
                </c:pt>
                <c:pt idx="849">
                  <c:v>-0.54697869119766296</c:v>
                </c:pt>
                <c:pt idx="850">
                  <c:v>0.371547181401225</c:v>
                </c:pt>
                <c:pt idx="851">
                  <c:v>0.12215026356754501</c:v>
                </c:pt>
                <c:pt idx="852">
                  <c:v>-0.41554899092781999</c:v>
                </c:pt>
                <c:pt idx="853">
                  <c:v>-0.30228631874356099</c:v>
                </c:pt>
                <c:pt idx="854">
                  <c:v>-1.091687692843248</c:v>
                </c:pt>
                <c:pt idx="855">
                  <c:v>0.322140134944357</c:v>
                </c:pt>
                <c:pt idx="856">
                  <c:v>0.28829177449368099</c:v>
                </c:pt>
                <c:pt idx="857">
                  <c:v>-0.31442047180534299</c:v>
                </c:pt>
                <c:pt idx="858">
                  <c:v>0.46903930581951903</c:v>
                </c:pt>
                <c:pt idx="859">
                  <c:v>0.36055140215105502</c:v>
                </c:pt>
                <c:pt idx="860">
                  <c:v>0.42574220392912898</c:v>
                </c:pt>
                <c:pt idx="861">
                  <c:v>-0.28945185063440998</c:v>
                </c:pt>
                <c:pt idx="862">
                  <c:v>-0.26692496306549501</c:v>
                </c:pt>
                <c:pt idx="863">
                  <c:v>-0.34284669059255402</c:v>
                </c:pt>
                <c:pt idx="864">
                  <c:v>-0.42856393659076197</c:v>
                </c:pt>
                <c:pt idx="865">
                  <c:v>0.47998020666973401</c:v>
                </c:pt>
                <c:pt idx="866">
                  <c:v>-0.93508556678732702</c:v>
                </c:pt>
                <c:pt idx="867">
                  <c:v>0.268520601688094</c:v>
                </c:pt>
                <c:pt idx="868">
                  <c:v>1.5253151130409459</c:v>
                </c:pt>
                <c:pt idx="869">
                  <c:v>-0.38603847227461502</c:v>
                </c:pt>
                <c:pt idx="870">
                  <c:v>0.75739431656512302</c:v>
                </c:pt>
                <c:pt idx="871">
                  <c:v>-0.31001566379224099</c:v>
                </c:pt>
                <c:pt idx="872">
                  <c:v>0.33655824112091398</c:v>
                </c:pt>
                <c:pt idx="873">
                  <c:v>0.29434502489228198</c:v>
                </c:pt>
                <c:pt idx="874">
                  <c:v>-0.39719330609154602</c:v>
                </c:pt>
                <c:pt idx="875">
                  <c:v>-0.42182668909360299</c:v>
                </c:pt>
                <c:pt idx="876">
                  <c:v>-1.2388821155837699</c:v>
                </c:pt>
                <c:pt idx="877">
                  <c:v>0.230309520241615</c:v>
                </c:pt>
                <c:pt idx="878">
                  <c:v>0.47019907045565701</c:v>
                </c:pt>
                <c:pt idx="879">
                  <c:v>0.43307332462404502</c:v>
                </c:pt>
                <c:pt idx="880">
                  <c:v>-0.66160144790226405</c:v>
                </c:pt>
                <c:pt idx="881">
                  <c:v>0.63570953238566597</c:v>
                </c:pt>
                <c:pt idx="882">
                  <c:v>-0.32204567193197398</c:v>
                </c:pt>
                <c:pt idx="883">
                  <c:v>0.20035243383785301</c:v>
                </c:pt>
                <c:pt idx="884">
                  <c:v>2.476757694549752</c:v>
                </c:pt>
                <c:pt idx="885">
                  <c:v>1.477951611255313</c:v>
                </c:pt>
                <c:pt idx="886">
                  <c:v>0.36012437341902098</c:v>
                </c:pt>
                <c:pt idx="887">
                  <c:v>-0.34640949011988997</c:v>
                </c:pt>
                <c:pt idx="888">
                  <c:v>0.46067646804371198</c:v>
                </c:pt>
                <c:pt idx="889">
                  <c:v>-0.424977717078865</c:v>
                </c:pt>
                <c:pt idx="890">
                  <c:v>0.25796139253186301</c:v>
                </c:pt>
                <c:pt idx="891">
                  <c:v>2.6103964978515091</c:v>
                </c:pt>
                <c:pt idx="892">
                  <c:v>0.52628373876602397</c:v>
                </c:pt>
                <c:pt idx="893">
                  <c:v>-0.52908933792434698</c:v>
                </c:pt>
                <c:pt idx="894">
                  <c:v>0.21169306764863599</c:v>
                </c:pt>
                <c:pt idx="895">
                  <c:v>0.65442983519312203</c:v>
                </c:pt>
                <c:pt idx="896">
                  <c:v>-0.445653340119882</c:v>
                </c:pt>
                <c:pt idx="897">
                  <c:v>0.44569331795845402</c:v>
                </c:pt>
                <c:pt idx="898">
                  <c:v>-0.61844106638910301</c:v>
                </c:pt>
                <c:pt idx="899">
                  <c:v>-0.40434214188955703</c:v>
                </c:pt>
                <c:pt idx="900">
                  <c:v>0.20643022150965601</c:v>
                </c:pt>
                <c:pt idx="901">
                  <c:v>-0.73378045605489395</c:v>
                </c:pt>
                <c:pt idx="902">
                  <c:v>-0.48778317083276201</c:v>
                </c:pt>
                <c:pt idx="903">
                  <c:v>-0.57907757236365298</c:v>
                </c:pt>
                <c:pt idx="904">
                  <c:v>-0.40573856169101902</c:v>
                </c:pt>
                <c:pt idx="905">
                  <c:v>-0.34113246133020497</c:v>
                </c:pt>
                <c:pt idx="906">
                  <c:v>-0.33985672170696601</c:v>
                </c:pt>
                <c:pt idx="907">
                  <c:v>0.59343402323731298</c:v>
                </c:pt>
                <c:pt idx="908">
                  <c:v>-1.124935841437777</c:v>
                </c:pt>
                <c:pt idx="909">
                  <c:v>-0.36838664143628802</c:v>
                </c:pt>
                <c:pt idx="910">
                  <c:v>0.23911351758884999</c:v>
                </c:pt>
                <c:pt idx="911">
                  <c:v>0.27360164130231102</c:v>
                </c:pt>
                <c:pt idx="912">
                  <c:v>0.47049197745155602</c:v>
                </c:pt>
                <c:pt idx="913">
                  <c:v>0.53429588302854503</c:v>
                </c:pt>
                <c:pt idx="914">
                  <c:v>-0.38481220588063197</c:v>
                </c:pt>
                <c:pt idx="915">
                  <c:v>0.36781845771299798</c:v>
                </c:pt>
                <c:pt idx="916">
                  <c:v>0.39425519530368203</c:v>
                </c:pt>
                <c:pt idx="917">
                  <c:v>0.34210093788524398</c:v>
                </c:pt>
                <c:pt idx="918">
                  <c:v>0.54511070041566601</c:v>
                </c:pt>
                <c:pt idx="919">
                  <c:v>0.48044583483679199</c:v>
                </c:pt>
                <c:pt idx="920">
                  <c:v>0.33780702656863998</c:v>
                </c:pt>
                <c:pt idx="921">
                  <c:v>0.50549651104498805</c:v>
                </c:pt>
                <c:pt idx="922">
                  <c:v>-1.354389645495927</c:v>
                </c:pt>
                <c:pt idx="923">
                  <c:v>1.2601173121577181</c:v>
                </c:pt>
                <c:pt idx="924">
                  <c:v>-0.71168262412773498</c:v>
                </c:pt>
                <c:pt idx="925">
                  <c:v>-0.35952125474374502</c:v>
                </c:pt>
                <c:pt idx="926">
                  <c:v>0.22850421929648501</c:v>
                </c:pt>
                <c:pt idx="927">
                  <c:v>-0.18091157471279301</c:v>
                </c:pt>
                <c:pt idx="928">
                  <c:v>-0.24432771390194</c:v>
                </c:pt>
                <c:pt idx="929">
                  <c:v>-0.22536280161491101</c:v>
                </c:pt>
                <c:pt idx="930">
                  <c:v>0.477473157750891</c:v>
                </c:pt>
                <c:pt idx="931">
                  <c:v>-0.33701806320825201</c:v>
                </c:pt>
                <c:pt idx="932">
                  <c:v>-1.056306495192356</c:v>
                </c:pt>
                <c:pt idx="933">
                  <c:v>0.669584620277621</c:v>
                </c:pt>
                <c:pt idx="934">
                  <c:v>-0.53456721771093296</c:v>
                </c:pt>
                <c:pt idx="935">
                  <c:v>9.7294271444556796E-2</c:v>
                </c:pt>
                <c:pt idx="936">
                  <c:v>-0.28918581660918702</c:v>
                </c:pt>
                <c:pt idx="937">
                  <c:v>-0.149384910744599</c:v>
                </c:pt>
                <c:pt idx="938">
                  <c:v>0.53322110498053699</c:v>
                </c:pt>
                <c:pt idx="939">
                  <c:v>-0.30957399589621099</c:v>
                </c:pt>
                <c:pt idx="940">
                  <c:v>-0.40673817407975998</c:v>
                </c:pt>
                <c:pt idx="941">
                  <c:v>0.30306809661013201</c:v>
                </c:pt>
                <c:pt idx="942">
                  <c:v>-0.15121623956003599</c:v>
                </c:pt>
                <c:pt idx="943">
                  <c:v>0.16754439949972399</c:v>
                </c:pt>
                <c:pt idx="944">
                  <c:v>0.22260183704081499</c:v>
                </c:pt>
                <c:pt idx="945">
                  <c:v>0.367097390656274</c:v>
                </c:pt>
                <c:pt idx="946">
                  <c:v>-0.33987438013048898</c:v>
                </c:pt>
                <c:pt idx="947">
                  <c:v>0.42905857507739498</c:v>
                </c:pt>
                <c:pt idx="948">
                  <c:v>0.13024154265396201</c:v>
                </c:pt>
                <c:pt idx="949">
                  <c:v>0.30888910181142998</c:v>
                </c:pt>
                <c:pt idx="950">
                  <c:v>0.27537125577866201</c:v>
                </c:pt>
                <c:pt idx="951">
                  <c:v>0.47906088660802498</c:v>
                </c:pt>
                <c:pt idx="952">
                  <c:v>0.90492542920327601</c:v>
                </c:pt>
                <c:pt idx="953">
                  <c:v>0.390952167794761</c:v>
                </c:pt>
                <c:pt idx="954">
                  <c:v>-3.7516583759187361</c:v>
                </c:pt>
                <c:pt idx="955">
                  <c:v>-0.223038686275596</c:v>
                </c:pt>
                <c:pt idx="956">
                  <c:v>-0.39437637284492699</c:v>
                </c:pt>
                <c:pt idx="957">
                  <c:v>0.248117409400441</c:v>
                </c:pt>
                <c:pt idx="958">
                  <c:v>-0.19533865207672399</c:v>
                </c:pt>
                <c:pt idx="959">
                  <c:v>-0.78783457458527895</c:v>
                </c:pt>
                <c:pt idx="960">
                  <c:v>-0.339563298007731</c:v>
                </c:pt>
                <c:pt idx="961">
                  <c:v>0.42756090561566401</c:v>
                </c:pt>
                <c:pt idx="962">
                  <c:v>-0.33474376744527901</c:v>
                </c:pt>
                <c:pt idx="963">
                  <c:v>1.7075780669887419</c:v>
                </c:pt>
                <c:pt idx="964">
                  <c:v>-0.28349872894109501</c:v>
                </c:pt>
                <c:pt idx="965">
                  <c:v>0.27079900581414801</c:v>
                </c:pt>
                <c:pt idx="966">
                  <c:v>-0.67072850793359595</c:v>
                </c:pt>
                <c:pt idx="967">
                  <c:v>1.366077255705233</c:v>
                </c:pt>
                <c:pt idx="968">
                  <c:v>1.4451951717349021</c:v>
                </c:pt>
                <c:pt idx="969">
                  <c:v>0.225643146696625</c:v>
                </c:pt>
                <c:pt idx="970">
                  <c:v>-0.30952612778272398</c:v>
                </c:pt>
                <c:pt idx="971">
                  <c:v>-0.53767462242244002</c:v>
                </c:pt>
                <c:pt idx="972">
                  <c:v>0.33832795161142198</c:v>
                </c:pt>
                <c:pt idx="973">
                  <c:v>0.19808892684410601</c:v>
                </c:pt>
                <c:pt idx="974">
                  <c:v>0.51645350080461205</c:v>
                </c:pt>
                <c:pt idx="975">
                  <c:v>0.53120664592921696</c:v>
                </c:pt>
                <c:pt idx="976">
                  <c:v>-0.37308664549938098</c:v>
                </c:pt>
                <c:pt idx="977">
                  <c:v>0.20790969986945601</c:v>
                </c:pt>
                <c:pt idx="978">
                  <c:v>-0.14039878375950801</c:v>
                </c:pt>
                <c:pt idx="979">
                  <c:v>-0.18212567580827499</c:v>
                </c:pt>
                <c:pt idx="980">
                  <c:v>-0.36042506983426498</c:v>
                </c:pt>
                <c:pt idx="981">
                  <c:v>-0.203074871721968</c:v>
                </c:pt>
                <c:pt idx="982">
                  <c:v>-1.459909359851689</c:v>
                </c:pt>
                <c:pt idx="983">
                  <c:v>0.26511740148383001</c:v>
                </c:pt>
                <c:pt idx="984">
                  <c:v>0.16426774706716801</c:v>
                </c:pt>
                <c:pt idx="985">
                  <c:v>-0.40764934461177899</c:v>
                </c:pt>
                <c:pt idx="986">
                  <c:v>0.25566818992502699</c:v>
                </c:pt>
                <c:pt idx="987">
                  <c:v>-0.64757072459555798</c:v>
                </c:pt>
                <c:pt idx="988">
                  <c:v>7.2851308057335903E-2</c:v>
                </c:pt>
                <c:pt idx="989">
                  <c:v>-0.23359832064372499</c:v>
                </c:pt>
                <c:pt idx="990">
                  <c:v>0.193637619287822</c:v>
                </c:pt>
                <c:pt idx="991">
                  <c:v>0.48896334229070798</c:v>
                </c:pt>
                <c:pt idx="992">
                  <c:v>-0.35564346961812499</c:v>
                </c:pt>
                <c:pt idx="993">
                  <c:v>-0.13487628257836601</c:v>
                </c:pt>
                <c:pt idx="994">
                  <c:v>0.33540618458553101</c:v>
                </c:pt>
                <c:pt idx="995">
                  <c:v>0.31830025547955798</c:v>
                </c:pt>
                <c:pt idx="996">
                  <c:v>-0.83996513537255602</c:v>
                </c:pt>
                <c:pt idx="997">
                  <c:v>-2.63589387352213</c:v>
                </c:pt>
                <c:pt idx="998">
                  <c:v>0.53732424802572798</c:v>
                </c:pt>
                <c:pt idx="999">
                  <c:v>-0.34649689961583802</c:v>
                </c:pt>
                <c:pt idx="1000">
                  <c:v>0.2710427529351</c:v>
                </c:pt>
                <c:pt idx="1001">
                  <c:v>0.41908577555042298</c:v>
                </c:pt>
                <c:pt idx="1002">
                  <c:v>0.40072571005400798</c:v>
                </c:pt>
                <c:pt idx="1003">
                  <c:v>0.39070760506197</c:v>
                </c:pt>
                <c:pt idx="1004">
                  <c:v>0.161018653885482</c:v>
                </c:pt>
                <c:pt idx="1005">
                  <c:v>0.239215728702593</c:v>
                </c:pt>
                <c:pt idx="1006">
                  <c:v>-0.38663741375654498</c:v>
                </c:pt>
                <c:pt idx="1007">
                  <c:v>-0.89752324844248799</c:v>
                </c:pt>
                <c:pt idx="1008">
                  <c:v>2.8919553629778521</c:v>
                </c:pt>
                <c:pt idx="1009">
                  <c:v>0.36720060673370802</c:v>
                </c:pt>
                <c:pt idx="1010">
                  <c:v>2.438955639749973</c:v>
                </c:pt>
                <c:pt idx="1011">
                  <c:v>0.406318624398397</c:v>
                </c:pt>
                <c:pt idx="1012">
                  <c:v>-0.93105031990078602</c:v>
                </c:pt>
                <c:pt idx="1013">
                  <c:v>0.59782413749166696</c:v>
                </c:pt>
                <c:pt idx="1014">
                  <c:v>0.73685853446559901</c:v>
                </c:pt>
                <c:pt idx="1015">
                  <c:v>-0.55237143311773196</c:v>
                </c:pt>
                <c:pt idx="1016">
                  <c:v>-0.44555315653559602</c:v>
                </c:pt>
                <c:pt idx="1017">
                  <c:v>0.59058371254367203</c:v>
                </c:pt>
                <c:pt idx="1018">
                  <c:v>0.68752874761252603</c:v>
                </c:pt>
                <c:pt idx="1019">
                  <c:v>-0.32718769294083599</c:v>
                </c:pt>
                <c:pt idx="1020">
                  <c:v>0.45117741962531099</c:v>
                </c:pt>
                <c:pt idx="1021">
                  <c:v>0.209704094737901</c:v>
                </c:pt>
                <c:pt idx="1022">
                  <c:v>-0.301724542175202</c:v>
                </c:pt>
                <c:pt idx="1023">
                  <c:v>-0.16787246167441</c:v>
                </c:pt>
                <c:pt idx="1024">
                  <c:v>0.22455675522814</c:v>
                </c:pt>
                <c:pt idx="1025">
                  <c:v>0.26795244792782502</c:v>
                </c:pt>
                <c:pt idx="1026">
                  <c:v>-0.34406965275527102</c:v>
                </c:pt>
                <c:pt idx="1027">
                  <c:v>-0.18296365603016199</c:v>
                </c:pt>
                <c:pt idx="1028">
                  <c:v>0.205103601439067</c:v>
                </c:pt>
                <c:pt idx="1029">
                  <c:v>-0.64864502926093504</c:v>
                </c:pt>
                <c:pt idx="1030">
                  <c:v>0.503180022250027</c:v>
                </c:pt>
                <c:pt idx="1031">
                  <c:v>0.63573355310202695</c:v>
                </c:pt>
                <c:pt idx="1032">
                  <c:v>-0.209887497362476</c:v>
                </c:pt>
                <c:pt idx="1033">
                  <c:v>0.18879887326681</c:v>
                </c:pt>
                <c:pt idx="1034">
                  <c:v>-0.83861003137164902</c:v>
                </c:pt>
                <c:pt idx="1035">
                  <c:v>-0.17781731995609501</c:v>
                </c:pt>
                <c:pt idx="1036">
                  <c:v>0.404815616483792</c:v>
                </c:pt>
                <c:pt idx="1037">
                  <c:v>-0.18872629503525701</c:v>
                </c:pt>
                <c:pt idx="1038">
                  <c:v>0.54072330383495704</c:v>
                </c:pt>
                <c:pt idx="1039">
                  <c:v>0.59618990644811898</c:v>
                </c:pt>
                <c:pt idx="1040">
                  <c:v>-0.29455773213062902</c:v>
                </c:pt>
                <c:pt idx="1041">
                  <c:v>0.27302347345344802</c:v>
                </c:pt>
                <c:pt idx="1042">
                  <c:v>0.85858599096382504</c:v>
                </c:pt>
                <c:pt idx="1043">
                  <c:v>0.32920768159141101</c:v>
                </c:pt>
                <c:pt idx="1044">
                  <c:v>-0.12455343976884301</c:v>
                </c:pt>
                <c:pt idx="1045">
                  <c:v>-0.13277710345461399</c:v>
                </c:pt>
                <c:pt idx="1046">
                  <c:v>0.53610859513126796</c:v>
                </c:pt>
                <c:pt idx="1047">
                  <c:v>0.53289507610410802</c:v>
                </c:pt>
                <c:pt idx="1048">
                  <c:v>0.28178419540232102</c:v>
                </c:pt>
                <c:pt idx="1049">
                  <c:v>-0.3569669427096</c:v>
                </c:pt>
                <c:pt idx="1050">
                  <c:v>0.34314697675703099</c:v>
                </c:pt>
                <c:pt idx="1051">
                  <c:v>0.29319391509766002</c:v>
                </c:pt>
                <c:pt idx="1052">
                  <c:v>0.70837810394739498</c:v>
                </c:pt>
                <c:pt idx="1053">
                  <c:v>0.26216673128734402</c:v>
                </c:pt>
                <c:pt idx="1054">
                  <c:v>0.27150613182894201</c:v>
                </c:pt>
                <c:pt idx="1055">
                  <c:v>-0.29209712639704499</c:v>
                </c:pt>
                <c:pt idx="1056">
                  <c:v>0.366012273788621</c:v>
                </c:pt>
                <c:pt idx="1057">
                  <c:v>-0.34996498705002499</c:v>
                </c:pt>
                <c:pt idx="1058">
                  <c:v>0.120297200316275</c:v>
                </c:pt>
                <c:pt idx="1059">
                  <c:v>0</c:v>
                </c:pt>
                <c:pt idx="1060">
                  <c:v>-0.30610592727742802</c:v>
                </c:pt>
                <c:pt idx="1061">
                  <c:v>3.8021710707408132</c:v>
                </c:pt>
                <c:pt idx="1062">
                  <c:v>0.33315529177685899</c:v>
                </c:pt>
                <c:pt idx="1063">
                  <c:v>0.23563786582035001</c:v>
                </c:pt>
                <c:pt idx="1064">
                  <c:v>-0.321980987639918</c:v>
                </c:pt>
                <c:pt idx="1065">
                  <c:v>0.35931804277906898</c:v>
                </c:pt>
                <c:pt idx="1066">
                  <c:v>0.27761510180097998</c:v>
                </c:pt>
                <c:pt idx="1067">
                  <c:v>0.52908306599046895</c:v>
                </c:pt>
                <c:pt idx="1068">
                  <c:v>-0.55880549704829097</c:v>
                </c:pt>
                <c:pt idx="1069">
                  <c:v>0.26996684367996898</c:v>
                </c:pt>
                <c:pt idx="1070">
                  <c:v>0.28326749833954801</c:v>
                </c:pt>
                <c:pt idx="1071">
                  <c:v>-0.782141990332054</c:v>
                </c:pt>
                <c:pt idx="1072">
                  <c:v>-0.23391104032896601</c:v>
                </c:pt>
                <c:pt idx="1073">
                  <c:v>-0.531462626434833</c:v>
                </c:pt>
                <c:pt idx="1074">
                  <c:v>-0.66442462616687903</c:v>
                </c:pt>
                <c:pt idx="1075">
                  <c:v>-1.344822963743332</c:v>
                </c:pt>
                <c:pt idx="1076">
                  <c:v>-1.054179643334755</c:v>
                </c:pt>
                <c:pt idx="1077">
                  <c:v>-0.365766842521073</c:v>
                </c:pt>
                <c:pt idx="1078">
                  <c:v>-0.41229753152257098</c:v>
                </c:pt>
                <c:pt idx="1079">
                  <c:v>-0.33549509900852398</c:v>
                </c:pt>
                <c:pt idx="1080">
                  <c:v>-0.26043835935617599</c:v>
                </c:pt>
                <c:pt idx="1081">
                  <c:v>-0.50143403294745503</c:v>
                </c:pt>
                <c:pt idx="1082">
                  <c:v>0.38070820693465302</c:v>
                </c:pt>
                <c:pt idx="1083">
                  <c:v>-0.33571820198547803</c:v>
                </c:pt>
                <c:pt idx="1084">
                  <c:v>0.22543397696826301</c:v>
                </c:pt>
                <c:pt idx="1085">
                  <c:v>0.41630243418083701</c:v>
                </c:pt>
                <c:pt idx="1086">
                  <c:v>-0.27930269563032201</c:v>
                </c:pt>
                <c:pt idx="1087">
                  <c:v>-0.42080388460476398</c:v>
                </c:pt>
                <c:pt idx="1088">
                  <c:v>0.22265475186686901</c:v>
                </c:pt>
                <c:pt idx="1089">
                  <c:v>-0.31354921197059799</c:v>
                </c:pt>
                <c:pt idx="1090">
                  <c:v>-0.42864655494666498</c:v>
                </c:pt>
                <c:pt idx="1091">
                  <c:v>-0.43940637481271799</c:v>
                </c:pt>
                <c:pt idx="1092">
                  <c:v>0.34565241550572701</c:v>
                </c:pt>
                <c:pt idx="1093">
                  <c:v>-0.47134509502282301</c:v>
                </c:pt>
                <c:pt idx="1094">
                  <c:v>-0.31909553713738797</c:v>
                </c:pt>
                <c:pt idx="1095">
                  <c:v>0.76464070762164704</c:v>
                </c:pt>
                <c:pt idx="1096">
                  <c:v>-0.10385315141472901</c:v>
                </c:pt>
                <c:pt idx="1097">
                  <c:v>-0.39084200937172597</c:v>
                </c:pt>
                <c:pt idx="1098">
                  <c:v>-0.123805546221306</c:v>
                </c:pt>
                <c:pt idx="1099">
                  <c:v>0.15515821916200701</c:v>
                </c:pt>
                <c:pt idx="1100">
                  <c:v>0.26696165517145698</c:v>
                </c:pt>
                <c:pt idx="1101">
                  <c:v>-0.52343165429911798</c:v>
                </c:pt>
                <c:pt idx="1102">
                  <c:v>-0.18325429036586599</c:v>
                </c:pt>
                <c:pt idx="1103">
                  <c:v>-0.24382382883862899</c:v>
                </c:pt>
                <c:pt idx="1104">
                  <c:v>-0.76337905089136304</c:v>
                </c:pt>
                <c:pt idx="1105">
                  <c:v>-0.50636091015493201</c:v>
                </c:pt>
                <c:pt idx="1106">
                  <c:v>-0.37080076259101202</c:v>
                </c:pt>
                <c:pt idx="1107">
                  <c:v>0.35170643337319102</c:v>
                </c:pt>
                <c:pt idx="1108">
                  <c:v>-0.28025317415206003</c:v>
                </c:pt>
                <c:pt idx="1109">
                  <c:v>-0.156186366844038</c:v>
                </c:pt>
                <c:pt idx="1110">
                  <c:v>0.48934692647052802</c:v>
                </c:pt>
                <c:pt idx="1111">
                  <c:v>-0.31948920119903002</c:v>
                </c:pt>
                <c:pt idx="1112">
                  <c:v>-0.55003129202268397</c:v>
                </c:pt>
                <c:pt idx="1113">
                  <c:v>0.21142330633995901</c:v>
                </c:pt>
                <c:pt idx="1114">
                  <c:v>0.22896093712030399</c:v>
                </c:pt>
                <c:pt idx="1115">
                  <c:v>-0.15542777098535901</c:v>
                </c:pt>
                <c:pt idx="1116">
                  <c:v>-0.46397610274735501</c:v>
                </c:pt>
                <c:pt idx="1117">
                  <c:v>-0.52275521849775797</c:v>
                </c:pt>
                <c:pt idx="1118">
                  <c:v>0.31022864908312903</c:v>
                </c:pt>
                <c:pt idx="1119">
                  <c:v>-0.18983139741490801</c:v>
                </c:pt>
                <c:pt idx="1120">
                  <c:v>0.22496869106495501</c:v>
                </c:pt>
                <c:pt idx="1121">
                  <c:v>0.123402941106121</c:v>
                </c:pt>
                <c:pt idx="1122">
                  <c:v>-0.46288280480735799</c:v>
                </c:pt>
                <c:pt idx="1123">
                  <c:v>-0.27377244861187799</c:v>
                </c:pt>
                <c:pt idx="1124">
                  <c:v>-0.448842043779906</c:v>
                </c:pt>
                <c:pt idx="1125">
                  <c:v>-1.713005150386226</c:v>
                </c:pt>
                <c:pt idx="1126">
                  <c:v>0.16676545666235401</c:v>
                </c:pt>
                <c:pt idx="1127">
                  <c:v>-0.64456624579977795</c:v>
                </c:pt>
                <c:pt idx="1128">
                  <c:v>0.23439491218249101</c:v>
                </c:pt>
                <c:pt idx="1129">
                  <c:v>0.20669967619641999</c:v>
                </c:pt>
                <c:pt idx="1130">
                  <c:v>-0.265777005908369</c:v>
                </c:pt>
                <c:pt idx="1131">
                  <c:v>0.23789307905655699</c:v>
                </c:pt>
                <c:pt idx="1132">
                  <c:v>0.30656161163436901</c:v>
                </c:pt>
                <c:pt idx="1133">
                  <c:v>0.31694116364855701</c:v>
                </c:pt>
                <c:pt idx="1134">
                  <c:v>0.85737219063256298</c:v>
                </c:pt>
                <c:pt idx="1135">
                  <c:v>0.41332293692024202</c:v>
                </c:pt>
                <c:pt idx="1136">
                  <c:v>-0.360088696244386</c:v>
                </c:pt>
                <c:pt idx="1137">
                  <c:v>0.54255547714666097</c:v>
                </c:pt>
                <c:pt idx="1138">
                  <c:v>0.191825987985591</c:v>
                </c:pt>
                <c:pt idx="1139">
                  <c:v>0.245017101043879</c:v>
                </c:pt>
                <c:pt idx="1140">
                  <c:v>-0.54380720094803203</c:v>
                </c:pt>
                <c:pt idx="1141">
                  <c:v>-0.25285314461215402</c:v>
                </c:pt>
                <c:pt idx="1142">
                  <c:v>0.41651109670393999</c:v>
                </c:pt>
                <c:pt idx="1143">
                  <c:v>0.59874376312739197</c:v>
                </c:pt>
                <c:pt idx="1144">
                  <c:v>0.27649948427773202</c:v>
                </c:pt>
                <c:pt idx="1145">
                  <c:v>-0.16877323082516299</c:v>
                </c:pt>
                <c:pt idx="1146">
                  <c:v>0.21991164262247601</c:v>
                </c:pt>
                <c:pt idx="1147">
                  <c:v>0.200345072093805</c:v>
                </c:pt>
                <c:pt idx="1148">
                  <c:v>0.53776397932077202</c:v>
                </c:pt>
                <c:pt idx="1149">
                  <c:v>0.43509925686683398</c:v>
                </c:pt>
                <c:pt idx="1150">
                  <c:v>0.51278350945927498</c:v>
                </c:pt>
                <c:pt idx="1151">
                  <c:v>-0.42681892118378201</c:v>
                </c:pt>
                <c:pt idx="1152">
                  <c:v>-0.39261787847456697</c:v>
                </c:pt>
                <c:pt idx="1153">
                  <c:v>0.27902601571101299</c:v>
                </c:pt>
                <c:pt idx="1154">
                  <c:v>0.18274915367083999</c:v>
                </c:pt>
                <c:pt idx="1155">
                  <c:v>-0.22205437962440699</c:v>
                </c:pt>
                <c:pt idx="1156">
                  <c:v>0.429501002723849</c:v>
                </c:pt>
                <c:pt idx="1157">
                  <c:v>-0.40292711343892101</c:v>
                </c:pt>
                <c:pt idx="1158">
                  <c:v>0.49938114321772797</c:v>
                </c:pt>
                <c:pt idx="1159">
                  <c:v>0.294434875155271</c:v>
                </c:pt>
                <c:pt idx="1160">
                  <c:v>0.30740589937440099</c:v>
                </c:pt>
                <c:pt idx="1161">
                  <c:v>0.48527467504648703</c:v>
                </c:pt>
                <c:pt idx="1162">
                  <c:v>0.113243429523539</c:v>
                </c:pt>
                <c:pt idx="1163">
                  <c:v>0.42325086123113498</c:v>
                </c:pt>
                <c:pt idx="1164">
                  <c:v>0.27467646303473497</c:v>
                </c:pt>
                <c:pt idx="1165">
                  <c:v>-0.74745251547323199</c:v>
                </c:pt>
                <c:pt idx="1166">
                  <c:v>0.40211516593687102</c:v>
                </c:pt>
                <c:pt idx="1167">
                  <c:v>-0.24776323178121401</c:v>
                </c:pt>
                <c:pt idx="1168">
                  <c:v>0.230393245440354</c:v>
                </c:pt>
                <c:pt idx="1169">
                  <c:v>0.342835825591564</c:v>
                </c:pt>
                <c:pt idx="1170">
                  <c:v>-0.381904665448146</c:v>
                </c:pt>
                <c:pt idx="1171">
                  <c:v>-0.46305338724116601</c:v>
                </c:pt>
                <c:pt idx="1172">
                  <c:v>1.1447625134919239</c:v>
                </c:pt>
                <c:pt idx="1173">
                  <c:v>-0.41291698511958702</c:v>
                </c:pt>
                <c:pt idx="1174">
                  <c:v>0.34242793493742701</c:v>
                </c:pt>
                <c:pt idx="1175">
                  <c:v>-0.35877104119603997</c:v>
                </c:pt>
                <c:pt idx="1176">
                  <c:v>-0.28345098495399901</c:v>
                </c:pt>
                <c:pt idx="1177">
                  <c:v>0.75811762836671304</c:v>
                </c:pt>
                <c:pt idx="1178">
                  <c:v>0.21225460788849099</c:v>
                </c:pt>
                <c:pt idx="1179">
                  <c:v>0.30049223011899601</c:v>
                </c:pt>
                <c:pt idx="1180">
                  <c:v>-0.97247244069019201</c:v>
                </c:pt>
                <c:pt idx="1181">
                  <c:v>-0.42730839829453598</c:v>
                </c:pt>
                <c:pt idx="1182">
                  <c:v>0.412394935924494</c:v>
                </c:pt>
                <c:pt idx="1183">
                  <c:v>-0.16786690346750999</c:v>
                </c:pt>
                <c:pt idx="1184">
                  <c:v>0.43324634664752498</c:v>
                </c:pt>
                <c:pt idx="1185">
                  <c:v>0.548652315810642</c:v>
                </c:pt>
                <c:pt idx="1186">
                  <c:v>0.94093025419463305</c:v>
                </c:pt>
                <c:pt idx="1187">
                  <c:v>0.34172342402214301</c:v>
                </c:pt>
                <c:pt idx="1188">
                  <c:v>1.189612621744061</c:v>
                </c:pt>
                <c:pt idx="1189">
                  <c:v>-0.427127263514605</c:v>
                </c:pt>
                <c:pt idx="1190">
                  <c:v>-0.142325975654672</c:v>
                </c:pt>
                <c:pt idx="1191">
                  <c:v>0.38598851636520898</c:v>
                </c:pt>
                <c:pt idx="1192">
                  <c:v>0.22472315254580499</c:v>
                </c:pt>
                <c:pt idx="1193">
                  <c:v>-0.29659251020835498</c:v>
                </c:pt>
                <c:pt idx="1194">
                  <c:v>0.26918690966322201</c:v>
                </c:pt>
                <c:pt idx="1195">
                  <c:v>1.201564838805683</c:v>
                </c:pt>
                <c:pt idx="1196">
                  <c:v>0.369876963906066</c:v>
                </c:pt>
                <c:pt idx="1197">
                  <c:v>0.72447425350014505</c:v>
                </c:pt>
                <c:pt idx="1198">
                  <c:v>0.10067924914158601</c:v>
                </c:pt>
                <c:pt idx="1199">
                  <c:v>0.27922967297762502</c:v>
                </c:pt>
                <c:pt idx="1200">
                  <c:v>-0.36261302273622598</c:v>
                </c:pt>
                <c:pt idx="1201">
                  <c:v>-0.180759390095588</c:v>
                </c:pt>
                <c:pt idx="1202">
                  <c:v>-0.92293065342845904</c:v>
                </c:pt>
                <c:pt idx="1203">
                  <c:v>0.39727143456639002</c:v>
                </c:pt>
                <c:pt idx="1204">
                  <c:v>0.38630509480189401</c:v>
                </c:pt>
                <c:pt idx="1205">
                  <c:v>-0.35387936137103199</c:v>
                </c:pt>
                <c:pt idx="1206">
                  <c:v>0.21814535516223399</c:v>
                </c:pt>
                <c:pt idx="1207">
                  <c:v>-0.38850707502399101</c:v>
                </c:pt>
                <c:pt idx="1208">
                  <c:v>2.4933709899260941</c:v>
                </c:pt>
                <c:pt idx="1209">
                  <c:v>0.63953451837173203</c:v>
                </c:pt>
                <c:pt idx="1210">
                  <c:v>-0.22253412949847601</c:v>
                </c:pt>
                <c:pt idx="1211">
                  <c:v>0.36754349440064898</c:v>
                </c:pt>
                <c:pt idx="1212">
                  <c:v>-0.26887685067137201</c:v>
                </c:pt>
                <c:pt idx="1213">
                  <c:v>-0.27377520838945901</c:v>
                </c:pt>
                <c:pt idx="1214">
                  <c:v>0.25410512395972801</c:v>
                </c:pt>
                <c:pt idx="1215">
                  <c:v>-1.5480340567629249</c:v>
                </c:pt>
                <c:pt idx="1216">
                  <c:v>-0.283796958105137</c:v>
                </c:pt>
                <c:pt idx="1217">
                  <c:v>-0.187709715041813</c:v>
                </c:pt>
                <c:pt idx="1218">
                  <c:v>0.110860826637347</c:v>
                </c:pt>
                <c:pt idx="1219">
                  <c:v>0.30758635980750398</c:v>
                </c:pt>
                <c:pt idx="1220">
                  <c:v>-0.95412811632225303</c:v>
                </c:pt>
                <c:pt idx="1221">
                  <c:v>0.22689946051470999</c:v>
                </c:pt>
                <c:pt idx="1222">
                  <c:v>-0.38545676685910801</c:v>
                </c:pt>
                <c:pt idx="1223">
                  <c:v>-0.23201538537726599</c:v>
                </c:pt>
                <c:pt idx="1224">
                  <c:v>0.193653218477811</c:v>
                </c:pt>
                <c:pt idx="1225">
                  <c:v>-0.32358708286818999</c:v>
                </c:pt>
                <c:pt idx="1226">
                  <c:v>-0.41487414383687199</c:v>
                </c:pt>
                <c:pt idx="1227">
                  <c:v>-0.20470672593476899</c:v>
                </c:pt>
                <c:pt idx="1228">
                  <c:v>0.276311338319436</c:v>
                </c:pt>
                <c:pt idx="1229">
                  <c:v>-0.38319369579255502</c:v>
                </c:pt>
                <c:pt idx="1230">
                  <c:v>-0.53606735679516704</c:v>
                </c:pt>
                <c:pt idx="1231">
                  <c:v>0.14280971360279801</c:v>
                </c:pt>
                <c:pt idx="1232">
                  <c:v>0.18565710296605001</c:v>
                </c:pt>
                <c:pt idx="1233">
                  <c:v>0.470726232228032</c:v>
                </c:pt>
                <c:pt idx="1234">
                  <c:v>-0.44797164139796303</c:v>
                </c:pt>
                <c:pt idx="1235">
                  <c:v>-0.38760912571094303</c:v>
                </c:pt>
                <c:pt idx="1236">
                  <c:v>-0.32671607070505498</c:v>
                </c:pt>
                <c:pt idx="1237">
                  <c:v>-0.42915349075199699</c:v>
                </c:pt>
                <c:pt idx="1238">
                  <c:v>0.30754329430643401</c:v>
                </c:pt>
                <c:pt idx="1239">
                  <c:v>-0.30687318642709799</c:v>
                </c:pt>
                <c:pt idx="1240">
                  <c:v>-0.29670142351455198</c:v>
                </c:pt>
                <c:pt idx="1241">
                  <c:v>-0.29046164435605198</c:v>
                </c:pt>
                <c:pt idx="1242">
                  <c:v>0.45223521995545102</c:v>
                </c:pt>
                <c:pt idx="1243">
                  <c:v>0.24145534509904301</c:v>
                </c:pt>
                <c:pt idx="1244">
                  <c:v>0.40664567766269299</c:v>
                </c:pt>
                <c:pt idx="1245">
                  <c:v>-0.239873946689518</c:v>
                </c:pt>
                <c:pt idx="1246">
                  <c:v>0.40190114287691298</c:v>
                </c:pt>
                <c:pt idx="1247">
                  <c:v>-0.224866236632037</c:v>
                </c:pt>
                <c:pt idx="1248">
                  <c:v>-0.15832236109609901</c:v>
                </c:pt>
                <c:pt idx="1249">
                  <c:v>0.20938505859450199</c:v>
                </c:pt>
                <c:pt idx="1250">
                  <c:v>-0.20180598152580601</c:v>
                </c:pt>
                <c:pt idx="1251">
                  <c:v>0.70905609534608105</c:v>
                </c:pt>
                <c:pt idx="1252">
                  <c:v>0.66387581369688398</c:v>
                </c:pt>
                <c:pt idx="1253">
                  <c:v>0.31589457984751901</c:v>
                </c:pt>
                <c:pt idx="1254">
                  <c:v>-0.244135049180217</c:v>
                </c:pt>
                <c:pt idx="1255">
                  <c:v>-0.31112013625622398</c:v>
                </c:pt>
                <c:pt idx="1256">
                  <c:v>-0.51957133686680901</c:v>
                </c:pt>
                <c:pt idx="1257">
                  <c:v>-0.50001116821896596</c:v>
                </c:pt>
                <c:pt idx="1258">
                  <c:v>0.479880120404785</c:v>
                </c:pt>
                <c:pt idx="1259">
                  <c:v>-0.18150601343881601</c:v>
                </c:pt>
                <c:pt idx="1260">
                  <c:v>0.142393964871637</c:v>
                </c:pt>
                <c:pt idx="1261">
                  <c:v>0.43109029867605803</c:v>
                </c:pt>
                <c:pt idx="1262">
                  <c:v>0.48177982090315502</c:v>
                </c:pt>
                <c:pt idx="1263">
                  <c:v>-0.28343030533993602</c:v>
                </c:pt>
                <c:pt idx="1264">
                  <c:v>-0.152101855393764</c:v>
                </c:pt>
                <c:pt idx="1265">
                  <c:v>0.43685498588968602</c:v>
                </c:pt>
                <c:pt idx="1266">
                  <c:v>0.45536718612574101</c:v>
                </c:pt>
                <c:pt idx="1267">
                  <c:v>0.46491597452290401</c:v>
                </c:pt>
                <c:pt idx="1268">
                  <c:v>-0.14978543410416501</c:v>
                </c:pt>
                <c:pt idx="1269">
                  <c:v>0.37685849978531399</c:v>
                </c:pt>
                <c:pt idx="1270">
                  <c:v>0.49906414856167802</c:v>
                </c:pt>
                <c:pt idx="1271">
                  <c:v>-0.23447480187081499</c:v>
                </c:pt>
                <c:pt idx="1272">
                  <c:v>-0.41355842944455901</c:v>
                </c:pt>
                <c:pt idx="1273">
                  <c:v>0.19542113798743499</c:v>
                </c:pt>
                <c:pt idx="1274">
                  <c:v>-0.38323624111842097</c:v>
                </c:pt>
                <c:pt idx="1275">
                  <c:v>-0.29592518958874098</c:v>
                </c:pt>
                <c:pt idx="1276">
                  <c:v>-0.55774231813626096</c:v>
                </c:pt>
                <c:pt idx="1277">
                  <c:v>1.4043429331220161</c:v>
                </c:pt>
                <c:pt idx="1278">
                  <c:v>0.33948704872497099</c:v>
                </c:pt>
                <c:pt idx="1279">
                  <c:v>-0.33533342626525697</c:v>
                </c:pt>
                <c:pt idx="1280">
                  <c:v>-8.4359307826711499E-2</c:v>
                </c:pt>
                <c:pt idx="1281">
                  <c:v>0.37052471417788402</c:v>
                </c:pt>
                <c:pt idx="1282">
                  <c:v>-0.222949007520336</c:v>
                </c:pt>
                <c:pt idx="1283">
                  <c:v>0.25767176234244998</c:v>
                </c:pt>
                <c:pt idx="1284">
                  <c:v>-0.34067298919370598</c:v>
                </c:pt>
                <c:pt idx="1285">
                  <c:v>0.19366591232399</c:v>
                </c:pt>
                <c:pt idx="1286">
                  <c:v>-1.050213670909337</c:v>
                </c:pt>
                <c:pt idx="1287">
                  <c:v>-0.490249476037312</c:v>
                </c:pt>
                <c:pt idx="1288">
                  <c:v>-0.32476903870187701</c:v>
                </c:pt>
                <c:pt idx="1289">
                  <c:v>0.19739953416829101</c:v>
                </c:pt>
                <c:pt idx="1290">
                  <c:v>0.22671298692610101</c:v>
                </c:pt>
                <c:pt idx="1291">
                  <c:v>0.46115349722716498</c:v>
                </c:pt>
                <c:pt idx="1292">
                  <c:v>-0.37119419890883998</c:v>
                </c:pt>
                <c:pt idx="1293">
                  <c:v>0.44225412085486498</c:v>
                </c:pt>
                <c:pt idx="1294">
                  <c:v>6.8686290488866902E-2</c:v>
                </c:pt>
                <c:pt idx="1295">
                  <c:v>-7.2391022585485201E-2</c:v>
                </c:pt>
                <c:pt idx="1296">
                  <c:v>0.40665952355286</c:v>
                </c:pt>
                <c:pt idx="1297">
                  <c:v>-0.51839083601707203</c:v>
                </c:pt>
                <c:pt idx="1298">
                  <c:v>0.491416888020277</c:v>
                </c:pt>
                <c:pt idx="1299">
                  <c:v>-0.242166897540572</c:v>
                </c:pt>
                <c:pt idx="1300">
                  <c:v>0.40656702907970099</c:v>
                </c:pt>
                <c:pt idx="1301">
                  <c:v>-0.455562286292511</c:v>
                </c:pt>
                <c:pt idx="1302">
                  <c:v>0.28879852113335402</c:v>
                </c:pt>
                <c:pt idx="1303">
                  <c:v>-0.15291032715397199</c:v>
                </c:pt>
                <c:pt idx="1304">
                  <c:v>-0.43809424151473503</c:v>
                </c:pt>
                <c:pt idx="1305">
                  <c:v>0.26798924204157898</c:v>
                </c:pt>
                <c:pt idx="1306">
                  <c:v>-0.193769243919405</c:v>
                </c:pt>
                <c:pt idx="1307">
                  <c:v>0.29347188827526299</c:v>
                </c:pt>
                <c:pt idx="1308">
                  <c:v>0.23759719509682001</c:v>
                </c:pt>
                <c:pt idx="1309">
                  <c:v>0.29597168439594901</c:v>
                </c:pt>
                <c:pt idx="1310">
                  <c:v>-0.53620722366013196</c:v>
                </c:pt>
                <c:pt idx="1311">
                  <c:v>0.282453966075493</c:v>
                </c:pt>
                <c:pt idx="1312">
                  <c:v>-0.44064244809252601</c:v>
                </c:pt>
                <c:pt idx="1313">
                  <c:v>-0.49932985747588698</c:v>
                </c:pt>
                <c:pt idx="1314">
                  <c:v>0.24898001855896601</c:v>
                </c:pt>
                <c:pt idx="1315">
                  <c:v>0.58514648143444303</c:v>
                </c:pt>
                <c:pt idx="1316">
                  <c:v>0.24159308485301501</c:v>
                </c:pt>
                <c:pt idx="1317">
                  <c:v>-7.6210015005278395E-2</c:v>
                </c:pt>
                <c:pt idx="1318">
                  <c:v>-0.16247487388472201</c:v>
                </c:pt>
                <c:pt idx="1319">
                  <c:v>0.22790382922316399</c:v>
                </c:pt>
                <c:pt idx="1320">
                  <c:v>-0.40515259810885901</c:v>
                </c:pt>
                <c:pt idx="1321">
                  <c:v>0.20096459304908401</c:v>
                </c:pt>
                <c:pt idx="1322">
                  <c:v>-0.24231658619836099</c:v>
                </c:pt>
                <c:pt idx="1323">
                  <c:v>9.2567666320464204E-2</c:v>
                </c:pt>
                <c:pt idx="1324">
                  <c:v>-0.336657795483644</c:v>
                </c:pt>
                <c:pt idx="1325">
                  <c:v>0.44446895236835998</c:v>
                </c:pt>
                <c:pt idx="1326">
                  <c:v>-0.18125892685855499</c:v>
                </c:pt>
                <c:pt idx="1327">
                  <c:v>0.22290610805698599</c:v>
                </c:pt>
                <c:pt idx="1328">
                  <c:v>0.58216475466542905</c:v>
                </c:pt>
                <c:pt idx="1329">
                  <c:v>0.86479238398996305</c:v>
                </c:pt>
                <c:pt idx="1330">
                  <c:v>-0.295738839894507</c:v>
                </c:pt>
                <c:pt idx="1331">
                  <c:v>0.28811191809681103</c:v>
                </c:pt>
                <c:pt idx="1332">
                  <c:v>-0.37375946463217802</c:v>
                </c:pt>
                <c:pt idx="1333">
                  <c:v>0.22515534723904901</c:v>
                </c:pt>
                <c:pt idx="1334">
                  <c:v>0.30002634033562597</c:v>
                </c:pt>
                <c:pt idx="1335">
                  <c:v>-0.28228561494115001</c:v>
                </c:pt>
                <c:pt idx="1336">
                  <c:v>0.30498384199097001</c:v>
                </c:pt>
                <c:pt idx="1337">
                  <c:v>0.50676779410390704</c:v>
                </c:pt>
                <c:pt idx="1338">
                  <c:v>-0.30276364878272399</c:v>
                </c:pt>
                <c:pt idx="1339">
                  <c:v>-0.15300154148042799</c:v>
                </c:pt>
                <c:pt idx="1340">
                  <c:v>0.150141553976293</c:v>
                </c:pt>
                <c:pt idx="1341">
                  <c:v>0.168013450125925</c:v>
                </c:pt>
                <c:pt idx="1342">
                  <c:v>0.88351364174464198</c:v>
                </c:pt>
                <c:pt idx="1343">
                  <c:v>-0.35198642657319801</c:v>
                </c:pt>
                <c:pt idx="1344">
                  <c:v>-0.33029805182760202</c:v>
                </c:pt>
                <c:pt idx="1345">
                  <c:v>0.31420747898988</c:v>
                </c:pt>
                <c:pt idx="1346">
                  <c:v>0.377899949904074</c:v>
                </c:pt>
                <c:pt idx="1347">
                  <c:v>0.23920403521637901</c:v>
                </c:pt>
                <c:pt idx="1348">
                  <c:v>-0.31245272077931902</c:v>
                </c:pt>
                <c:pt idx="1349">
                  <c:v>0.284022326243969</c:v>
                </c:pt>
                <c:pt idx="1350">
                  <c:v>0.46284655607549302</c:v>
                </c:pt>
                <c:pt idx="1351">
                  <c:v>-0.19270500451275599</c:v>
                </c:pt>
                <c:pt idx="1352">
                  <c:v>-0.40473941567107602</c:v>
                </c:pt>
                <c:pt idx="1353">
                  <c:v>-0.38111162755322298</c:v>
                </c:pt>
                <c:pt idx="1354">
                  <c:v>-0.80886399242126295</c:v>
                </c:pt>
                <c:pt idx="1355">
                  <c:v>0.21896128095852699</c:v>
                </c:pt>
                <c:pt idx="1356">
                  <c:v>9.15474322444568E-2</c:v>
                </c:pt>
                <c:pt idx="1357">
                  <c:v>-0.20103563288154999</c:v>
                </c:pt>
                <c:pt idx="1358">
                  <c:v>0.39075349776391699</c:v>
                </c:pt>
                <c:pt idx="1359">
                  <c:v>-0.21790826684171399</c:v>
                </c:pt>
                <c:pt idx="1360">
                  <c:v>-0.397310202979758</c:v>
                </c:pt>
                <c:pt idx="1361">
                  <c:v>0.92457980568759202</c:v>
                </c:pt>
                <c:pt idx="1362">
                  <c:v>0.26343769440645998</c:v>
                </c:pt>
                <c:pt idx="1363">
                  <c:v>-0.27597720415569199</c:v>
                </c:pt>
                <c:pt idx="1364">
                  <c:v>-0.16425629384507401</c:v>
                </c:pt>
                <c:pt idx="1365">
                  <c:v>-0.51655335721245099</c:v>
                </c:pt>
                <c:pt idx="1366">
                  <c:v>-0.423167384997784</c:v>
                </c:pt>
                <c:pt idx="1367">
                  <c:v>0.13513991168964601</c:v>
                </c:pt>
                <c:pt idx="1368">
                  <c:v>0.35088312675717998</c:v>
                </c:pt>
                <c:pt idx="1369">
                  <c:v>0.42222914291774899</c:v>
                </c:pt>
                <c:pt idx="1370">
                  <c:v>0.22202468915904899</c:v>
                </c:pt>
                <c:pt idx="1371">
                  <c:v>-0.29203094396894602</c:v>
                </c:pt>
                <c:pt idx="1372">
                  <c:v>0.32040917043005701</c:v>
                </c:pt>
                <c:pt idx="1373">
                  <c:v>-1.2513291177297681</c:v>
                </c:pt>
                <c:pt idx="1374">
                  <c:v>0.59943499861648697</c:v>
                </c:pt>
                <c:pt idx="1375">
                  <c:v>-0.40522388348300598</c:v>
                </c:pt>
                <c:pt idx="1376">
                  <c:v>0.20234878678798701</c:v>
                </c:pt>
                <c:pt idx="1377">
                  <c:v>0.23050928952001801</c:v>
                </c:pt>
                <c:pt idx="1378">
                  <c:v>0.28341875348496298</c:v>
                </c:pt>
                <c:pt idx="1379">
                  <c:v>0.55873112416381798</c:v>
                </c:pt>
                <c:pt idx="1380">
                  <c:v>0.26651769654690999</c:v>
                </c:pt>
                <c:pt idx="1381">
                  <c:v>0.44454220115597298</c:v>
                </c:pt>
                <c:pt idx="1382">
                  <c:v>-0.23163192433004601</c:v>
                </c:pt>
                <c:pt idx="1383">
                  <c:v>0.48068004171962703</c:v>
                </c:pt>
                <c:pt idx="1384">
                  <c:v>-9.5097309124487994E-2</c:v>
                </c:pt>
                <c:pt idx="1385">
                  <c:v>0.30112713588817103</c:v>
                </c:pt>
                <c:pt idx="1386">
                  <c:v>0.25660270640224098</c:v>
                </c:pt>
                <c:pt idx="1387">
                  <c:v>-0.26431516732612997</c:v>
                </c:pt>
                <c:pt idx="1388">
                  <c:v>-0.44187356203353101</c:v>
                </c:pt>
                <c:pt idx="1389">
                  <c:v>0.50543352976560496</c:v>
                </c:pt>
                <c:pt idx="1390">
                  <c:v>-0.24237502259507299</c:v>
                </c:pt>
                <c:pt idx="1391">
                  <c:v>0.38659933057073398</c:v>
                </c:pt>
                <c:pt idx="1392">
                  <c:v>0.59932594060099298</c:v>
                </c:pt>
                <c:pt idx="1393">
                  <c:v>-0.329512977656576</c:v>
                </c:pt>
                <c:pt idx="1394">
                  <c:v>1.0987577541589451</c:v>
                </c:pt>
                <c:pt idx="1395">
                  <c:v>0.24742282755872499</c:v>
                </c:pt>
                <c:pt idx="1396">
                  <c:v>0.35141244498261598</c:v>
                </c:pt>
                <c:pt idx="1397">
                  <c:v>-0.52931907840110504</c:v>
                </c:pt>
                <c:pt idx="1398">
                  <c:v>0.25846210345384102</c:v>
                </c:pt>
                <c:pt idx="1399">
                  <c:v>-0.37983637510432799</c:v>
                </c:pt>
                <c:pt idx="1400">
                  <c:v>-0.22832100262368499</c:v>
                </c:pt>
                <c:pt idx="1401">
                  <c:v>-0.301408192088224</c:v>
                </c:pt>
                <c:pt idx="1402">
                  <c:v>0.29023277745905601</c:v>
                </c:pt>
                <c:pt idx="1403">
                  <c:v>0.398185358787221</c:v>
                </c:pt>
                <c:pt idx="1404">
                  <c:v>-0.30059221540498299</c:v>
                </c:pt>
                <c:pt idx="1405">
                  <c:v>-0.51419242098996498</c:v>
                </c:pt>
                <c:pt idx="1406">
                  <c:v>0.46221811960839099</c:v>
                </c:pt>
                <c:pt idx="1407">
                  <c:v>-0.40352354173299798</c:v>
                </c:pt>
                <c:pt idx="1408">
                  <c:v>0.45592049765565701</c:v>
                </c:pt>
                <c:pt idx="1409">
                  <c:v>-0.26703521910019701</c:v>
                </c:pt>
                <c:pt idx="1410">
                  <c:v>0.44259317657890201</c:v>
                </c:pt>
                <c:pt idx="1411">
                  <c:v>-0.13190933298610799</c:v>
                </c:pt>
                <c:pt idx="1412">
                  <c:v>-0.61690967295902899</c:v>
                </c:pt>
                <c:pt idx="1413">
                  <c:v>0.25254401803432203</c:v>
                </c:pt>
                <c:pt idx="1414">
                  <c:v>-0.51649207673298203</c:v>
                </c:pt>
                <c:pt idx="1415">
                  <c:v>0.33848091498559202</c:v>
                </c:pt>
                <c:pt idx="1416">
                  <c:v>0.73237036042794901</c:v>
                </c:pt>
                <c:pt idx="1417">
                  <c:v>-0.39696906826295802</c:v>
                </c:pt>
                <c:pt idx="1418">
                  <c:v>1.143857326908565</c:v>
                </c:pt>
                <c:pt idx="1419">
                  <c:v>-0.403003228162851</c:v>
                </c:pt>
                <c:pt idx="1420">
                  <c:v>0.157976823819971</c:v>
                </c:pt>
                <c:pt idx="1421">
                  <c:v>0.41104295896741</c:v>
                </c:pt>
                <c:pt idx="1422">
                  <c:v>-0.78512608758029701</c:v>
                </c:pt>
                <c:pt idx="1423">
                  <c:v>-0.32174503640424601</c:v>
                </c:pt>
                <c:pt idx="1424">
                  <c:v>0.32506619930768799</c:v>
                </c:pt>
                <c:pt idx="1425">
                  <c:v>-0.341273946835076</c:v>
                </c:pt>
                <c:pt idx="1426">
                  <c:v>-0.59920395842507301</c:v>
                </c:pt>
                <c:pt idx="1427">
                  <c:v>-7.7975791064137906E-2</c:v>
                </c:pt>
                <c:pt idx="1428">
                  <c:v>0.31209684319042902</c:v>
                </c:pt>
                <c:pt idx="1429">
                  <c:v>0.303490613239768</c:v>
                </c:pt>
                <c:pt idx="1430">
                  <c:v>-0.26312133927604497</c:v>
                </c:pt>
                <c:pt idx="1431">
                  <c:v>-0.24888549586029901</c:v>
                </c:pt>
                <c:pt idx="1432">
                  <c:v>-0.10090983136139001</c:v>
                </c:pt>
                <c:pt idx="1433">
                  <c:v>0.215340705083228</c:v>
                </c:pt>
                <c:pt idx="1434">
                  <c:v>0.159068122661462</c:v>
                </c:pt>
                <c:pt idx="1435">
                  <c:v>0.203192228117657</c:v>
                </c:pt>
                <c:pt idx="1436">
                  <c:v>-0.246448760733289</c:v>
                </c:pt>
                <c:pt idx="1437">
                  <c:v>-0.27079029905024599</c:v>
                </c:pt>
                <c:pt idx="1438">
                  <c:v>-0.27184695826617</c:v>
                </c:pt>
                <c:pt idx="1439">
                  <c:v>-0.24672003674244999</c:v>
                </c:pt>
                <c:pt idx="1440">
                  <c:v>0.390926195020949</c:v>
                </c:pt>
                <c:pt idx="1441">
                  <c:v>-0.130205179624478</c:v>
                </c:pt>
                <c:pt idx="1442">
                  <c:v>-0.25674829189387199</c:v>
                </c:pt>
                <c:pt idx="1443">
                  <c:v>0.227888478132765</c:v>
                </c:pt>
                <c:pt idx="1444">
                  <c:v>-0.97962897060631704</c:v>
                </c:pt>
                <c:pt idx="1445">
                  <c:v>-0.573920088884327</c:v>
                </c:pt>
                <c:pt idx="1446">
                  <c:v>-0.34779268249066297</c:v>
                </c:pt>
                <c:pt idx="1447">
                  <c:v>0.19281531680130301</c:v>
                </c:pt>
                <c:pt idx="1448">
                  <c:v>0.21150230377485801</c:v>
                </c:pt>
                <c:pt idx="1449">
                  <c:v>0.28068598769847802</c:v>
                </c:pt>
                <c:pt idx="1450">
                  <c:v>0.22915906611696499</c:v>
                </c:pt>
                <c:pt idx="1451">
                  <c:v>0.75937530634401496</c:v>
                </c:pt>
                <c:pt idx="1452">
                  <c:v>0.46877332301216201</c:v>
                </c:pt>
                <c:pt idx="1453">
                  <c:v>-0.33760776797443998</c:v>
                </c:pt>
                <c:pt idx="1454">
                  <c:v>-0.426999111160622</c:v>
                </c:pt>
                <c:pt idx="1455">
                  <c:v>-0.52932223167241199</c:v>
                </c:pt>
                <c:pt idx="1456">
                  <c:v>-0.210549295148975</c:v>
                </c:pt>
                <c:pt idx="1457">
                  <c:v>-0.320779457279666</c:v>
                </c:pt>
                <c:pt idx="1458">
                  <c:v>-0.44679824566586601</c:v>
                </c:pt>
                <c:pt idx="1459">
                  <c:v>-0.164096896020415</c:v>
                </c:pt>
                <c:pt idx="1460">
                  <c:v>-0.26462658741267803</c:v>
                </c:pt>
                <c:pt idx="1461">
                  <c:v>0.220201081287171</c:v>
                </c:pt>
                <c:pt idx="1462">
                  <c:v>-0.341012175357509</c:v>
                </c:pt>
                <c:pt idx="1463">
                  <c:v>-0.28917188811862399</c:v>
                </c:pt>
                <c:pt idx="1464">
                  <c:v>1.124359245898322</c:v>
                </c:pt>
                <c:pt idx="1465">
                  <c:v>0.43318121752948802</c:v>
                </c:pt>
                <c:pt idx="1466">
                  <c:v>-0.386989097225726</c:v>
                </c:pt>
                <c:pt idx="1467">
                  <c:v>-0.44438472018004199</c:v>
                </c:pt>
                <c:pt idx="1468">
                  <c:v>-0.15466565522082901</c:v>
                </c:pt>
                <c:pt idx="1469">
                  <c:v>0.136027923815357</c:v>
                </c:pt>
                <c:pt idx="1470">
                  <c:v>-0.40690789778550401</c:v>
                </c:pt>
                <c:pt idx="1471">
                  <c:v>0.177601505916714</c:v>
                </c:pt>
                <c:pt idx="1472">
                  <c:v>0.177392068502328</c:v>
                </c:pt>
                <c:pt idx="1473">
                  <c:v>0.74623435216480005</c:v>
                </c:pt>
                <c:pt idx="1474">
                  <c:v>-0.90002246284448995</c:v>
                </c:pt>
                <c:pt idx="1475">
                  <c:v>0.25196768611285802</c:v>
                </c:pt>
                <c:pt idx="1476">
                  <c:v>-0.33935432589854297</c:v>
                </c:pt>
                <c:pt idx="1477">
                  <c:v>0.13027108006375801</c:v>
                </c:pt>
                <c:pt idx="1478">
                  <c:v>-0.19790527282393799</c:v>
                </c:pt>
                <c:pt idx="1479">
                  <c:v>0.37254096626216199</c:v>
                </c:pt>
                <c:pt idx="1480">
                  <c:v>-4.9049193579975801E-2</c:v>
                </c:pt>
                <c:pt idx="1481">
                  <c:v>0.44879591986884798</c:v>
                </c:pt>
                <c:pt idx="1482">
                  <c:v>-0.19160598146723101</c:v>
                </c:pt>
                <c:pt idx="1483">
                  <c:v>0.42227349667737102</c:v>
                </c:pt>
                <c:pt idx="1484">
                  <c:v>0.34267785349305502</c:v>
                </c:pt>
                <c:pt idx="1485">
                  <c:v>0.115797744196802</c:v>
                </c:pt>
                <c:pt idx="1486">
                  <c:v>-0.87746409705149997</c:v>
                </c:pt>
                <c:pt idx="1487">
                  <c:v>0.25653975523886702</c:v>
                </c:pt>
                <c:pt idx="1488">
                  <c:v>0.44752117334431402</c:v>
                </c:pt>
                <c:pt idx="1489">
                  <c:v>0.45350809520563301</c:v>
                </c:pt>
                <c:pt idx="1490">
                  <c:v>0.544535138180548</c:v>
                </c:pt>
                <c:pt idx="1491">
                  <c:v>-0.34216517712522698</c:v>
                </c:pt>
                <c:pt idx="1492">
                  <c:v>0.40321868949673201</c:v>
                </c:pt>
                <c:pt idx="1493">
                  <c:v>0.22867104292419899</c:v>
                </c:pt>
                <c:pt idx="1494">
                  <c:v>-0.393288893422019</c:v>
                </c:pt>
                <c:pt idx="1495">
                  <c:v>0.36126019259630399</c:v>
                </c:pt>
                <c:pt idx="1496">
                  <c:v>0.48669697128739298</c:v>
                </c:pt>
                <c:pt idx="1497">
                  <c:v>-0.24192028387790299</c:v>
                </c:pt>
                <c:pt idx="1498">
                  <c:v>-0.40057054646412998</c:v>
                </c:pt>
                <c:pt idx="1499">
                  <c:v>-0.52600768704887302</c:v>
                </c:pt>
                <c:pt idx="1500">
                  <c:v>0.222722945432757</c:v>
                </c:pt>
                <c:pt idx="1501">
                  <c:v>-0.283325687066107</c:v>
                </c:pt>
                <c:pt idx="1502">
                  <c:v>-0.35936440724811902</c:v>
                </c:pt>
                <c:pt idx="1503">
                  <c:v>-0.24342941909062599</c:v>
                </c:pt>
                <c:pt idx="1504">
                  <c:v>-1.207690919727497</c:v>
                </c:pt>
                <c:pt idx="1505">
                  <c:v>-0.40360857587249799</c:v>
                </c:pt>
                <c:pt idx="1506">
                  <c:v>-0.33007243147875798</c:v>
                </c:pt>
                <c:pt idx="1507">
                  <c:v>-0.16747213710064501</c:v>
                </c:pt>
                <c:pt idx="1508">
                  <c:v>0.24012175751040801</c:v>
                </c:pt>
                <c:pt idx="1509">
                  <c:v>-0.340042605917382</c:v>
                </c:pt>
                <c:pt idx="1510">
                  <c:v>-0.25567224516523201</c:v>
                </c:pt>
                <c:pt idx="1511">
                  <c:v>0.25525862163572899</c:v>
                </c:pt>
                <c:pt idx="1512">
                  <c:v>0.240452138622299</c:v>
                </c:pt>
                <c:pt idx="1513">
                  <c:v>0.139230769320449</c:v>
                </c:pt>
                <c:pt idx="1514">
                  <c:v>0.18421047667302701</c:v>
                </c:pt>
                <c:pt idx="1515">
                  <c:v>0.426079675950925</c:v>
                </c:pt>
                <c:pt idx="1516">
                  <c:v>-0.25418957058393399</c:v>
                </c:pt>
                <c:pt idx="1517">
                  <c:v>0.102997341179222</c:v>
                </c:pt>
                <c:pt idx="1518">
                  <c:v>0.56629743589847403</c:v>
                </c:pt>
                <c:pt idx="1519">
                  <c:v>0.24759853412139099</c:v>
                </c:pt>
                <c:pt idx="1520">
                  <c:v>0.57834948613223303</c:v>
                </c:pt>
                <c:pt idx="1521">
                  <c:v>0.32642504481188001</c:v>
                </c:pt>
                <c:pt idx="1522">
                  <c:v>0.92511258484242298</c:v>
                </c:pt>
                <c:pt idx="1523">
                  <c:v>-0.19055376102360799</c:v>
                </c:pt>
                <c:pt idx="1524">
                  <c:v>-9.0936050116541003E-2</c:v>
                </c:pt>
                <c:pt idx="1525">
                  <c:v>-0.46540791358862799</c:v>
                </c:pt>
                <c:pt idx="1526">
                  <c:v>-0.29766733166776799</c:v>
                </c:pt>
                <c:pt idx="1527">
                  <c:v>0.31391814593561301</c:v>
                </c:pt>
                <c:pt idx="1528">
                  <c:v>-0.21647768341383899</c:v>
                </c:pt>
                <c:pt idx="1529">
                  <c:v>-0.15885598036908799</c:v>
                </c:pt>
                <c:pt idx="1530">
                  <c:v>0.2762304140697</c:v>
                </c:pt>
                <c:pt idx="1531">
                  <c:v>0.370221524914149</c:v>
                </c:pt>
                <c:pt idx="1532">
                  <c:v>0.68965897775145402</c:v>
                </c:pt>
                <c:pt idx="1533">
                  <c:v>0.29519155433073402</c:v>
                </c:pt>
                <c:pt idx="1534">
                  <c:v>-0.53041021235222496</c:v>
                </c:pt>
                <c:pt idx="1535">
                  <c:v>-0.38306127948465102</c:v>
                </c:pt>
                <c:pt idx="1536">
                  <c:v>-0.182765454458515</c:v>
                </c:pt>
                <c:pt idx="1537">
                  <c:v>0.15364749009961201</c:v>
                </c:pt>
                <c:pt idx="1538">
                  <c:v>0.30542295755007498</c:v>
                </c:pt>
                <c:pt idx="1539">
                  <c:v>0.20007323113292599</c:v>
                </c:pt>
                <c:pt idx="1540">
                  <c:v>-0.14541252360871099</c:v>
                </c:pt>
                <c:pt idx="1541">
                  <c:v>-0.16467063333930099</c:v>
                </c:pt>
                <c:pt idx="1542">
                  <c:v>0.37234751269274202</c:v>
                </c:pt>
                <c:pt idx="1543">
                  <c:v>0.22909525149683899</c:v>
                </c:pt>
                <c:pt idx="1544">
                  <c:v>0.23653336545210399</c:v>
                </c:pt>
                <c:pt idx="1545">
                  <c:v>0.34920378771258798</c:v>
                </c:pt>
                <c:pt idx="1546">
                  <c:v>0.32803792737752402</c:v>
                </c:pt>
                <c:pt idx="1547">
                  <c:v>-0.23562043326495999</c:v>
                </c:pt>
                <c:pt idx="1548">
                  <c:v>-0.237518049616258</c:v>
                </c:pt>
                <c:pt idx="1549">
                  <c:v>0.337918913502258</c:v>
                </c:pt>
                <c:pt idx="1550">
                  <c:v>0.43402401798413898</c:v>
                </c:pt>
                <c:pt idx="1551">
                  <c:v>0.30960788179458998</c:v>
                </c:pt>
                <c:pt idx="1552">
                  <c:v>0.388761571318055</c:v>
                </c:pt>
                <c:pt idx="1553">
                  <c:v>-0.428723200381668</c:v>
                </c:pt>
                <c:pt idx="1554">
                  <c:v>0.32017940320548799</c:v>
                </c:pt>
                <c:pt idx="1555">
                  <c:v>-0.215293285443345</c:v>
                </c:pt>
                <c:pt idx="1556">
                  <c:v>0.20309785235212399</c:v>
                </c:pt>
                <c:pt idx="1557">
                  <c:v>0.30754690590671202</c:v>
                </c:pt>
                <c:pt idx="1558">
                  <c:v>-0.46254197063228503</c:v>
                </c:pt>
                <c:pt idx="1559">
                  <c:v>-0.17306067565310601</c:v>
                </c:pt>
                <c:pt idx="1560">
                  <c:v>-0.28368821891110901</c:v>
                </c:pt>
                <c:pt idx="1561">
                  <c:v>-0.21657223525424299</c:v>
                </c:pt>
                <c:pt idx="1562">
                  <c:v>-0.223497507798497</c:v>
                </c:pt>
                <c:pt idx="1563">
                  <c:v>-0.25851831858494501</c:v>
                </c:pt>
                <c:pt idx="1564">
                  <c:v>0.38273882403661103</c:v>
                </c:pt>
                <c:pt idx="1565">
                  <c:v>-5.9313348355509402E-2</c:v>
                </c:pt>
                <c:pt idx="1566">
                  <c:v>0.39496809197869098</c:v>
                </c:pt>
                <c:pt idx="1567">
                  <c:v>0.32735297011631698</c:v>
                </c:pt>
                <c:pt idx="1568">
                  <c:v>0.25532413162912199</c:v>
                </c:pt>
                <c:pt idx="1569">
                  <c:v>-0.38315925461536299</c:v>
                </c:pt>
                <c:pt idx="1570">
                  <c:v>-0.312869004128773</c:v>
                </c:pt>
                <c:pt idx="1571">
                  <c:v>0.29693799730857101</c:v>
                </c:pt>
                <c:pt idx="1572">
                  <c:v>0.699226473847953</c:v>
                </c:pt>
                <c:pt idx="1573">
                  <c:v>-0.22193803113189101</c:v>
                </c:pt>
                <c:pt idx="1574">
                  <c:v>0.41142560322270699</c:v>
                </c:pt>
                <c:pt idx="1575">
                  <c:v>-0.32112169809591601</c:v>
                </c:pt>
                <c:pt idx="1576">
                  <c:v>-0.28992162099163998</c:v>
                </c:pt>
                <c:pt idx="1577">
                  <c:v>-0.197345434196874</c:v>
                </c:pt>
                <c:pt idx="1578">
                  <c:v>0.362445022190996</c:v>
                </c:pt>
                <c:pt idx="1579">
                  <c:v>0.40215311037727802</c:v>
                </c:pt>
                <c:pt idx="1580">
                  <c:v>0.477268184853194</c:v>
                </c:pt>
                <c:pt idx="1581">
                  <c:v>0.23529445157562501</c:v>
                </c:pt>
                <c:pt idx="1582">
                  <c:v>-0.34779086601159498</c:v>
                </c:pt>
                <c:pt idx="1583">
                  <c:v>0.24040593227043</c:v>
                </c:pt>
                <c:pt idx="1584">
                  <c:v>0.71362003328391599</c:v>
                </c:pt>
                <c:pt idx="1585">
                  <c:v>0.207463917299652</c:v>
                </c:pt>
                <c:pt idx="1586">
                  <c:v>-0.33848058660563402</c:v>
                </c:pt>
                <c:pt idx="1587">
                  <c:v>0.289137317867808</c:v>
                </c:pt>
                <c:pt idx="1588">
                  <c:v>-0.19397465843766001</c:v>
                </c:pt>
                <c:pt idx="1589">
                  <c:v>0.59425046054984898</c:v>
                </c:pt>
                <c:pt idx="1590">
                  <c:v>0.36738681301845599</c:v>
                </c:pt>
                <c:pt idx="1591">
                  <c:v>-0.31496866049287497</c:v>
                </c:pt>
                <c:pt idx="1592">
                  <c:v>-0.38782671273904601</c:v>
                </c:pt>
                <c:pt idx="1593">
                  <c:v>0.44021860359866999</c:v>
                </c:pt>
                <c:pt idx="1594">
                  <c:v>0.187301760664603</c:v>
                </c:pt>
                <c:pt idx="1595">
                  <c:v>1.444429292516892</c:v>
                </c:pt>
                <c:pt idx="1596">
                  <c:v>0.42307744539044401</c:v>
                </c:pt>
                <c:pt idx="1597">
                  <c:v>0.54099084626348803</c:v>
                </c:pt>
                <c:pt idx="1598">
                  <c:v>0.228161216199879</c:v>
                </c:pt>
                <c:pt idx="1599">
                  <c:v>0.86238901405685997</c:v>
                </c:pt>
                <c:pt idx="1600">
                  <c:v>9.7460228745776298E-2</c:v>
                </c:pt>
                <c:pt idx="1601">
                  <c:v>0.77844873311727003</c:v>
                </c:pt>
                <c:pt idx="1602">
                  <c:v>-0.25424099947831003</c:v>
                </c:pt>
                <c:pt idx="1603">
                  <c:v>0.17179443767306701</c:v>
                </c:pt>
                <c:pt idx="1604">
                  <c:v>0.284433058598411</c:v>
                </c:pt>
                <c:pt idx="1605">
                  <c:v>0.63413919927967299</c:v>
                </c:pt>
                <c:pt idx="1606">
                  <c:v>0.59928887653099705</c:v>
                </c:pt>
                <c:pt idx="1607">
                  <c:v>0.43997819024103901</c:v>
                </c:pt>
                <c:pt idx="1608">
                  <c:v>-0.21694498098287199</c:v>
                </c:pt>
                <c:pt idx="1609">
                  <c:v>0.11587165332937401</c:v>
                </c:pt>
                <c:pt idx="1610">
                  <c:v>0.16359814621113</c:v>
                </c:pt>
                <c:pt idx="1611">
                  <c:v>0.23295475611192101</c:v>
                </c:pt>
                <c:pt idx="1612">
                  <c:v>-0.28113935437230297</c:v>
                </c:pt>
                <c:pt idx="1613">
                  <c:v>0.29021903749755301</c:v>
                </c:pt>
                <c:pt idx="1614">
                  <c:v>-0.37347317901739902</c:v>
                </c:pt>
                <c:pt idx="1615">
                  <c:v>-0.41888076772621002</c:v>
                </c:pt>
                <c:pt idx="1616">
                  <c:v>0.20117804990433399</c:v>
                </c:pt>
                <c:pt idx="1617">
                  <c:v>-0.30836545909889901</c:v>
                </c:pt>
                <c:pt idx="1618">
                  <c:v>0.51651703887491196</c:v>
                </c:pt>
                <c:pt idx="1619">
                  <c:v>-0.239785704843266</c:v>
                </c:pt>
                <c:pt idx="1620">
                  <c:v>0.47950142681333002</c:v>
                </c:pt>
                <c:pt idx="1621">
                  <c:v>0.41529350437763801</c:v>
                </c:pt>
                <c:pt idx="1622">
                  <c:v>0.31301428641642498</c:v>
                </c:pt>
                <c:pt idx="1623">
                  <c:v>0.80307873484591796</c:v>
                </c:pt>
                <c:pt idx="1624">
                  <c:v>0.18692649815048401</c:v>
                </c:pt>
                <c:pt idx="1625">
                  <c:v>0.35100608754297502</c:v>
                </c:pt>
                <c:pt idx="1626">
                  <c:v>0.53028441646673696</c:v>
                </c:pt>
                <c:pt idx="1627">
                  <c:v>-0.27155502943703302</c:v>
                </c:pt>
                <c:pt idx="1628">
                  <c:v>0.59990821279955697</c:v>
                </c:pt>
                <c:pt idx="1629">
                  <c:v>0.11116063150347499</c:v>
                </c:pt>
                <c:pt idx="1630">
                  <c:v>0.80302817950595995</c:v>
                </c:pt>
                <c:pt idx="1631">
                  <c:v>0.76487268532534403</c:v>
                </c:pt>
                <c:pt idx="1632">
                  <c:v>0.23508686699539999</c:v>
                </c:pt>
                <c:pt idx="1633">
                  <c:v>0.26001710409816597</c:v>
                </c:pt>
                <c:pt idx="1634">
                  <c:v>-0.169876725574824</c:v>
                </c:pt>
                <c:pt idx="1635">
                  <c:v>-0.34099293557670002</c:v>
                </c:pt>
                <c:pt idx="1636">
                  <c:v>0.313081825933611</c:v>
                </c:pt>
                <c:pt idx="1637">
                  <c:v>-0.21887237590160499</c:v>
                </c:pt>
                <c:pt idx="1638">
                  <c:v>-0.18170701950454499</c:v>
                </c:pt>
                <c:pt idx="1639">
                  <c:v>0.17397244625517999</c:v>
                </c:pt>
                <c:pt idx="1640">
                  <c:v>0.27090504276273603</c:v>
                </c:pt>
                <c:pt idx="1641">
                  <c:v>1.200142570595085</c:v>
                </c:pt>
                <c:pt idx="1642">
                  <c:v>0.17371257458717099</c:v>
                </c:pt>
                <c:pt idx="1643">
                  <c:v>-0.29952585291165401</c:v>
                </c:pt>
                <c:pt idx="1644">
                  <c:v>0.47671503812123001</c:v>
                </c:pt>
                <c:pt idx="1645">
                  <c:v>0.42576913787602499</c:v>
                </c:pt>
                <c:pt idx="1646">
                  <c:v>0.122316542762264</c:v>
                </c:pt>
                <c:pt idx="1647">
                  <c:v>0.137124182282649</c:v>
                </c:pt>
                <c:pt idx="1648">
                  <c:v>-0.331011357866839</c:v>
                </c:pt>
                <c:pt idx="1649">
                  <c:v>0.30878169860331101</c:v>
                </c:pt>
                <c:pt idx="1650">
                  <c:v>-0.21130166938882899</c:v>
                </c:pt>
                <c:pt idx="1651">
                  <c:v>0.230351960108064</c:v>
                </c:pt>
                <c:pt idx="1652">
                  <c:v>-0.24020694539969401</c:v>
                </c:pt>
                <c:pt idx="1653">
                  <c:v>-0.142304245800497</c:v>
                </c:pt>
                <c:pt idx="1654">
                  <c:v>-0.26114584986289002</c:v>
                </c:pt>
                <c:pt idx="1655">
                  <c:v>0.224481341080779</c:v>
                </c:pt>
                <c:pt idx="1656">
                  <c:v>-0.17557052971637799</c:v>
                </c:pt>
                <c:pt idx="1657">
                  <c:v>0.95621508234145203</c:v>
                </c:pt>
                <c:pt idx="1658">
                  <c:v>0.15258011688499601</c:v>
                </c:pt>
                <c:pt idx="1659">
                  <c:v>6.4472990505879998E-2</c:v>
                </c:pt>
                <c:pt idx="1660">
                  <c:v>0.35717402323311398</c:v>
                </c:pt>
                <c:pt idx="1661">
                  <c:v>0.12620393652876599</c:v>
                </c:pt>
                <c:pt idx="1662">
                  <c:v>0.17976303014346401</c:v>
                </c:pt>
                <c:pt idx="1663">
                  <c:v>0.19553722334881801</c:v>
                </c:pt>
                <c:pt idx="1664">
                  <c:v>0.14882904866976099</c:v>
                </c:pt>
                <c:pt idx="1665">
                  <c:v>-0.131614865900682</c:v>
                </c:pt>
                <c:pt idx="1666">
                  <c:v>0.478434902395731</c:v>
                </c:pt>
                <c:pt idx="1667">
                  <c:v>0.57391316155087002</c:v>
                </c:pt>
                <c:pt idx="1668">
                  <c:v>0.26323102490443401</c:v>
                </c:pt>
                <c:pt idx="1669">
                  <c:v>-0.22586878001556901</c:v>
                </c:pt>
                <c:pt idx="1670">
                  <c:v>-0.31178475382447202</c:v>
                </c:pt>
                <c:pt idx="1671">
                  <c:v>0.44095598022024401</c:v>
                </c:pt>
                <c:pt idx="1672">
                  <c:v>0.373837551589495</c:v>
                </c:pt>
                <c:pt idx="1673">
                  <c:v>-0.35583120687680297</c:v>
                </c:pt>
                <c:pt idx="1674">
                  <c:v>0.45787612685218698</c:v>
                </c:pt>
                <c:pt idx="1675">
                  <c:v>-0.65904048027426299</c:v>
                </c:pt>
                <c:pt idx="1676">
                  <c:v>-0.158941732215274</c:v>
                </c:pt>
                <c:pt idx="1677">
                  <c:v>-0.26077889261552301</c:v>
                </c:pt>
                <c:pt idx="1678">
                  <c:v>-0.33467834262920598</c:v>
                </c:pt>
                <c:pt idx="1679">
                  <c:v>0.73576941704711296</c:v>
                </c:pt>
                <c:pt idx="1680">
                  <c:v>0.225685833568632</c:v>
                </c:pt>
                <c:pt idx="1681">
                  <c:v>-0.43312159786398802</c:v>
                </c:pt>
                <c:pt idx="1682">
                  <c:v>0.14592776714960501</c:v>
                </c:pt>
                <c:pt idx="1683">
                  <c:v>-0.25396547480232601</c:v>
                </c:pt>
                <c:pt idx="1684">
                  <c:v>-0.14864685444700501</c:v>
                </c:pt>
                <c:pt idx="1685">
                  <c:v>-0.16618623461020601</c:v>
                </c:pt>
                <c:pt idx="1686">
                  <c:v>0.15487493368321201</c:v>
                </c:pt>
                <c:pt idx="1687">
                  <c:v>0.39289345710024698</c:v>
                </c:pt>
                <c:pt idx="1688">
                  <c:v>1.0697772797958609</c:v>
                </c:pt>
                <c:pt idx="1689">
                  <c:v>-0.37051745127369301</c:v>
                </c:pt>
                <c:pt idx="1690">
                  <c:v>-0.26696640426801599</c:v>
                </c:pt>
                <c:pt idx="1691">
                  <c:v>0.23846224269021701</c:v>
                </c:pt>
                <c:pt idx="1692">
                  <c:v>-0.289682727492172</c:v>
                </c:pt>
                <c:pt idx="1693">
                  <c:v>0.38555115526801997</c:v>
                </c:pt>
                <c:pt idx="1694">
                  <c:v>0.31710635337066401</c:v>
                </c:pt>
                <c:pt idx="1695">
                  <c:v>0.37177368611649197</c:v>
                </c:pt>
                <c:pt idx="1696">
                  <c:v>0.27306340504679599</c:v>
                </c:pt>
                <c:pt idx="1697">
                  <c:v>0.245347711936381</c:v>
                </c:pt>
                <c:pt idx="1698">
                  <c:v>0.114565557880557</c:v>
                </c:pt>
                <c:pt idx="1699">
                  <c:v>0.293847813692384</c:v>
                </c:pt>
                <c:pt idx="1700">
                  <c:v>0.106102505488279</c:v>
                </c:pt>
                <c:pt idx="1701">
                  <c:v>-0.22309847338181599</c:v>
                </c:pt>
                <c:pt idx="1702">
                  <c:v>-0.117378461906776</c:v>
                </c:pt>
                <c:pt idx="1703">
                  <c:v>-0.20125284299673399</c:v>
                </c:pt>
                <c:pt idx="1704">
                  <c:v>0.48100084215287298</c:v>
                </c:pt>
                <c:pt idx="1705">
                  <c:v>0.16975388182027901</c:v>
                </c:pt>
                <c:pt idx="1706">
                  <c:v>-0.16761950940048001</c:v>
                </c:pt>
                <c:pt idx="1707">
                  <c:v>0.55236573089764096</c:v>
                </c:pt>
                <c:pt idx="1708">
                  <c:v>-1.3487160674486269</c:v>
                </c:pt>
                <c:pt idx="1709">
                  <c:v>-0.28829005822121401</c:v>
                </c:pt>
                <c:pt idx="1710">
                  <c:v>0.15303295990131699</c:v>
                </c:pt>
                <c:pt idx="1711">
                  <c:v>-0.43081444765557497</c:v>
                </c:pt>
                <c:pt idx="1712">
                  <c:v>0.43717484568852999</c:v>
                </c:pt>
                <c:pt idx="1713">
                  <c:v>-0.49725579410877802</c:v>
                </c:pt>
                <c:pt idx="1714">
                  <c:v>9.8578568897868493E-2</c:v>
                </c:pt>
                <c:pt idx="1715">
                  <c:v>0.126806098563188</c:v>
                </c:pt>
                <c:pt idx="1716">
                  <c:v>0.25892525110051101</c:v>
                </c:pt>
                <c:pt idx="1717">
                  <c:v>0.27695500304716197</c:v>
                </c:pt>
                <c:pt idx="1718">
                  <c:v>-0.311439236521385</c:v>
                </c:pt>
                <c:pt idx="1719">
                  <c:v>0.61155679667140495</c:v>
                </c:pt>
                <c:pt idx="1720">
                  <c:v>1.08855074599574</c:v>
                </c:pt>
                <c:pt idx="1721">
                  <c:v>0.22296277587514299</c:v>
                </c:pt>
                <c:pt idx="1722">
                  <c:v>0.284385744690554</c:v>
                </c:pt>
                <c:pt idx="1723">
                  <c:v>0.32625626796677398</c:v>
                </c:pt>
                <c:pt idx="1724">
                  <c:v>-0.35716395498709402</c:v>
                </c:pt>
                <c:pt idx="1725">
                  <c:v>-0.35340482624210201</c:v>
                </c:pt>
                <c:pt idx="1726">
                  <c:v>0.14152953917459399</c:v>
                </c:pt>
                <c:pt idx="1727">
                  <c:v>-0.45185986075553097</c:v>
                </c:pt>
                <c:pt idx="1728">
                  <c:v>-0.25259934368982201</c:v>
                </c:pt>
                <c:pt idx="1729">
                  <c:v>-0.33551344756728702</c:v>
                </c:pt>
                <c:pt idx="1730">
                  <c:v>0.41861889983851303</c:v>
                </c:pt>
                <c:pt idx="1731">
                  <c:v>0.249278879135193</c:v>
                </c:pt>
                <c:pt idx="1732">
                  <c:v>0.28239479182002403</c:v>
                </c:pt>
                <c:pt idx="1733">
                  <c:v>0.70076812405649003</c:v>
                </c:pt>
                <c:pt idx="1734">
                  <c:v>-0.32991956737925399</c:v>
                </c:pt>
                <c:pt idx="1735">
                  <c:v>-0.27911522385950199</c:v>
                </c:pt>
                <c:pt idx="1736">
                  <c:v>-8.9670769196266306E-2</c:v>
                </c:pt>
                <c:pt idx="1737">
                  <c:v>0.44419151567744602</c:v>
                </c:pt>
                <c:pt idx="1738">
                  <c:v>-0.34402914484949598</c:v>
                </c:pt>
                <c:pt idx="1739">
                  <c:v>-0.121306893221849</c:v>
                </c:pt>
                <c:pt idx="1740">
                  <c:v>0.146389699281706</c:v>
                </c:pt>
                <c:pt idx="1741">
                  <c:v>0.45147400942859101</c:v>
                </c:pt>
                <c:pt idx="1742">
                  <c:v>-0.241146346821659</c:v>
                </c:pt>
                <c:pt idx="1743">
                  <c:v>0.103802658775294</c:v>
                </c:pt>
                <c:pt idx="1744">
                  <c:v>-0.277364993629788</c:v>
                </c:pt>
                <c:pt idx="1745">
                  <c:v>-0.155178992688395</c:v>
                </c:pt>
                <c:pt idx="1746">
                  <c:v>0.44936871561684399</c:v>
                </c:pt>
                <c:pt idx="1747">
                  <c:v>0.34834709484843801</c:v>
                </c:pt>
                <c:pt idx="1748">
                  <c:v>-0.274901346257516</c:v>
                </c:pt>
                <c:pt idx="1749">
                  <c:v>0.14477925247057399</c:v>
                </c:pt>
                <c:pt idx="1750">
                  <c:v>-0.42140718214939199</c:v>
                </c:pt>
                <c:pt idx="1751">
                  <c:v>0.221195511917054</c:v>
                </c:pt>
                <c:pt idx="1752">
                  <c:v>0.24402609901910699</c:v>
                </c:pt>
                <c:pt idx="1753">
                  <c:v>0.403809495491395</c:v>
                </c:pt>
                <c:pt idx="1754">
                  <c:v>0.34148147323057199</c:v>
                </c:pt>
                <c:pt idx="1755">
                  <c:v>-0.38540439651476299</c:v>
                </c:pt>
                <c:pt idx="1756">
                  <c:v>4.6863149761401102E-2</c:v>
                </c:pt>
                <c:pt idx="1757">
                  <c:v>-0.107715984985687</c:v>
                </c:pt>
                <c:pt idx="1758">
                  <c:v>-0.32777033871667</c:v>
                </c:pt>
                <c:pt idx="1759">
                  <c:v>-0.10061097412721801</c:v>
                </c:pt>
                <c:pt idx="1760">
                  <c:v>-0.34633998930801102</c:v>
                </c:pt>
                <c:pt idx="1761">
                  <c:v>1.12685040117334</c:v>
                </c:pt>
                <c:pt idx="1762">
                  <c:v>-0.20919170642437501</c:v>
                </c:pt>
                <c:pt idx="1763">
                  <c:v>-0.21951925381308299</c:v>
                </c:pt>
                <c:pt idx="1764">
                  <c:v>0.29231114214981202</c:v>
                </c:pt>
                <c:pt idx="1765">
                  <c:v>-0.14238034797456001</c:v>
                </c:pt>
                <c:pt idx="1766">
                  <c:v>-0.72937659370873797</c:v>
                </c:pt>
                <c:pt idx="1767">
                  <c:v>0.37823196843468698</c:v>
                </c:pt>
                <c:pt idx="1768">
                  <c:v>-0.29096252824762298</c:v>
                </c:pt>
                <c:pt idx="1769">
                  <c:v>0.38427754336889203</c:v>
                </c:pt>
                <c:pt idx="1770">
                  <c:v>-0.17237066284511199</c:v>
                </c:pt>
                <c:pt idx="1771">
                  <c:v>0.236284841247626</c:v>
                </c:pt>
                <c:pt idx="1772">
                  <c:v>-0.44314007824555901</c:v>
                </c:pt>
                <c:pt idx="1773">
                  <c:v>-0.171021591393033</c:v>
                </c:pt>
                <c:pt idx="1774">
                  <c:v>-9.9026384175050303E-2</c:v>
                </c:pt>
                <c:pt idx="1775">
                  <c:v>-0.211328798447313</c:v>
                </c:pt>
                <c:pt idx="1776">
                  <c:v>-0.170920747918025</c:v>
                </c:pt>
                <c:pt idx="1777">
                  <c:v>0.23679657714521099</c:v>
                </c:pt>
                <c:pt idx="1778">
                  <c:v>-0.340632651609661</c:v>
                </c:pt>
                <c:pt idx="1779">
                  <c:v>-0.70646832216793098</c:v>
                </c:pt>
                <c:pt idx="1780">
                  <c:v>-0.21652057563272001</c:v>
                </c:pt>
                <c:pt idx="1781">
                  <c:v>0.18172724473585</c:v>
                </c:pt>
                <c:pt idx="1782">
                  <c:v>0.19455497795522</c:v>
                </c:pt>
                <c:pt idx="1783">
                  <c:v>-0.187889261903288</c:v>
                </c:pt>
                <c:pt idx="1784">
                  <c:v>-0.48594433223262401</c:v>
                </c:pt>
                <c:pt idx="1785">
                  <c:v>-0.449772824779683</c:v>
                </c:pt>
                <c:pt idx="1786">
                  <c:v>0.14403179066215699</c:v>
                </c:pt>
                <c:pt idx="1787">
                  <c:v>0.31781112572487402</c:v>
                </c:pt>
                <c:pt idx="1788">
                  <c:v>-0.83361983665850603</c:v>
                </c:pt>
                <c:pt idx="1789">
                  <c:v>-0.22274555215366901</c:v>
                </c:pt>
                <c:pt idx="1790">
                  <c:v>-0.125176425410436</c:v>
                </c:pt>
                <c:pt idx="1791">
                  <c:v>-6.9620814225482705E-2</c:v>
                </c:pt>
                <c:pt idx="1792">
                  <c:v>-9.5960139220685206E-2</c:v>
                </c:pt>
                <c:pt idx="1793">
                  <c:v>-0.120530036637941</c:v>
                </c:pt>
                <c:pt idx="1794">
                  <c:v>0.161266291742789</c:v>
                </c:pt>
                <c:pt idx="1795">
                  <c:v>0.13065676865430201</c:v>
                </c:pt>
                <c:pt idx="1796">
                  <c:v>0.180851730298458</c:v>
                </c:pt>
                <c:pt idx="1797">
                  <c:v>0.29103760563219599</c:v>
                </c:pt>
                <c:pt idx="1798">
                  <c:v>0.45981709615258898</c:v>
                </c:pt>
                <c:pt idx="1799">
                  <c:v>-0.51964705537678801</c:v>
                </c:pt>
                <c:pt idx="1800">
                  <c:v>-0.34267647297901599</c:v>
                </c:pt>
                <c:pt idx="1801">
                  <c:v>-0.27368736299331903</c:v>
                </c:pt>
                <c:pt idx="1802">
                  <c:v>-0.32441001953114101</c:v>
                </c:pt>
                <c:pt idx="1803">
                  <c:v>0.25951442338686898</c:v>
                </c:pt>
                <c:pt idx="1804">
                  <c:v>-0.23630862414693901</c:v>
                </c:pt>
                <c:pt idx="1805">
                  <c:v>-0.22971273897559799</c:v>
                </c:pt>
                <c:pt idx="1806">
                  <c:v>0.259715617430409</c:v>
                </c:pt>
                <c:pt idx="1807">
                  <c:v>-0.26274219904547202</c:v>
                </c:pt>
                <c:pt idx="1808">
                  <c:v>-0.26859607935851298</c:v>
                </c:pt>
                <c:pt idx="1809">
                  <c:v>-0.217047119339494</c:v>
                </c:pt>
                <c:pt idx="1810">
                  <c:v>0.24259794411832</c:v>
                </c:pt>
                <c:pt idx="1811">
                  <c:v>-0.54748301173763403</c:v>
                </c:pt>
                <c:pt idx="1812">
                  <c:v>0.119071778011969</c:v>
                </c:pt>
                <c:pt idx="1813">
                  <c:v>-0.27075715405665302</c:v>
                </c:pt>
                <c:pt idx="1814">
                  <c:v>0.235391361158625</c:v>
                </c:pt>
                <c:pt idx="1815">
                  <c:v>0.11602872161274599</c:v>
                </c:pt>
                <c:pt idx="1816">
                  <c:v>0.158443223285751</c:v>
                </c:pt>
                <c:pt idx="1817">
                  <c:v>0.87257894990320495</c:v>
                </c:pt>
                <c:pt idx="1818">
                  <c:v>0.236911490324727</c:v>
                </c:pt>
                <c:pt idx="1819">
                  <c:v>0.18387856538983299</c:v>
                </c:pt>
                <c:pt idx="1820">
                  <c:v>1.6626731111748769</c:v>
                </c:pt>
                <c:pt idx="1821">
                  <c:v>-0.41434487973666301</c:v>
                </c:pt>
                <c:pt idx="1822">
                  <c:v>-0.35284452015506002</c:v>
                </c:pt>
                <c:pt idx="1823">
                  <c:v>-0.281345847787631</c:v>
                </c:pt>
                <c:pt idx="1824">
                  <c:v>-0.58720417056738705</c:v>
                </c:pt>
                <c:pt idx="1825">
                  <c:v>-0.134096618533874</c:v>
                </c:pt>
                <c:pt idx="1826">
                  <c:v>-0.31043368012761402</c:v>
                </c:pt>
                <c:pt idx="1827">
                  <c:v>-0.22300007667653099</c:v>
                </c:pt>
                <c:pt idx="1828">
                  <c:v>-0.18269120308047701</c:v>
                </c:pt>
                <c:pt idx="1829">
                  <c:v>0.180911831232865</c:v>
                </c:pt>
                <c:pt idx="1830">
                  <c:v>0.20551391681786499</c:v>
                </c:pt>
                <c:pt idx="1831">
                  <c:v>0.33762480768502101</c:v>
                </c:pt>
                <c:pt idx="1832">
                  <c:v>-0.253362645862375</c:v>
                </c:pt>
                <c:pt idx="1833">
                  <c:v>-0.22854411439118699</c:v>
                </c:pt>
                <c:pt idx="1834">
                  <c:v>0.38504978108893201</c:v>
                </c:pt>
                <c:pt idx="1835">
                  <c:v>0.29375623853254601</c:v>
                </c:pt>
                <c:pt idx="1836">
                  <c:v>-0.14491564922567601</c:v>
                </c:pt>
                <c:pt idx="1837">
                  <c:v>0.23858607949340599</c:v>
                </c:pt>
                <c:pt idx="1838">
                  <c:v>-0.18044727462018401</c:v>
                </c:pt>
                <c:pt idx="1839">
                  <c:v>0.36949442007085098</c:v>
                </c:pt>
                <c:pt idx="1840">
                  <c:v>0.317398322950871</c:v>
                </c:pt>
                <c:pt idx="1841">
                  <c:v>0.26973151305299797</c:v>
                </c:pt>
                <c:pt idx="1842">
                  <c:v>0.21470310072669799</c:v>
                </c:pt>
                <c:pt idx="1843">
                  <c:v>-0.31893973945605403</c:v>
                </c:pt>
                <c:pt idx="1844">
                  <c:v>-0.445327202972848</c:v>
                </c:pt>
                <c:pt idx="1845">
                  <c:v>-0.28619089770984302</c:v>
                </c:pt>
                <c:pt idx="1846">
                  <c:v>-0.36232242598152398</c:v>
                </c:pt>
                <c:pt idx="1847">
                  <c:v>0.358676396465129</c:v>
                </c:pt>
                <c:pt idx="1848">
                  <c:v>-0.24003068855715501</c:v>
                </c:pt>
                <c:pt idx="1849">
                  <c:v>-0.25037702995399003</c:v>
                </c:pt>
                <c:pt idx="1850">
                  <c:v>0.53054076547429396</c:v>
                </c:pt>
                <c:pt idx="1851">
                  <c:v>0.34189491447088499</c:v>
                </c:pt>
                <c:pt idx="1852">
                  <c:v>-0.29665650318499498</c:v>
                </c:pt>
                <c:pt idx="1853">
                  <c:v>0.28211949750824999</c:v>
                </c:pt>
                <c:pt idx="1854">
                  <c:v>-0.40317792857377499</c:v>
                </c:pt>
                <c:pt idx="1855">
                  <c:v>-0.145863668780149</c:v>
                </c:pt>
                <c:pt idx="1856">
                  <c:v>0.45065514769412202</c:v>
                </c:pt>
                <c:pt idx="1857">
                  <c:v>-0.20221735070705699</c:v>
                </c:pt>
                <c:pt idx="1858">
                  <c:v>-0.24791401018721701</c:v>
                </c:pt>
                <c:pt idx="1859">
                  <c:v>0.31880915068386201</c:v>
                </c:pt>
                <c:pt idx="1860">
                  <c:v>0.26387933533987801</c:v>
                </c:pt>
                <c:pt idx="1861">
                  <c:v>-0.628767240006328</c:v>
                </c:pt>
                <c:pt idx="1862">
                  <c:v>0.34562885658627801</c:v>
                </c:pt>
                <c:pt idx="1863">
                  <c:v>-0.24579087052503801</c:v>
                </c:pt>
                <c:pt idx="1864">
                  <c:v>-0.282869621749198</c:v>
                </c:pt>
                <c:pt idx="1865">
                  <c:v>-0.49940969113176797</c:v>
                </c:pt>
                <c:pt idx="1866">
                  <c:v>-0.55694881224267601</c:v>
                </c:pt>
                <c:pt idx="1867">
                  <c:v>-0.21575873733561601</c:v>
                </c:pt>
                <c:pt idx="1868">
                  <c:v>-0.29519192034163899</c:v>
                </c:pt>
                <c:pt idx="1869">
                  <c:v>-0.185946325027604</c:v>
                </c:pt>
                <c:pt idx="1870">
                  <c:v>-0.46897704650563798</c:v>
                </c:pt>
                <c:pt idx="1871">
                  <c:v>0.33032815113858499</c:v>
                </c:pt>
                <c:pt idx="1872">
                  <c:v>-0.40901286846108997</c:v>
                </c:pt>
                <c:pt idx="1873">
                  <c:v>-0.102204379021873</c:v>
                </c:pt>
                <c:pt idx="1874">
                  <c:v>-0.22843970189608001</c:v>
                </c:pt>
                <c:pt idx="1875">
                  <c:v>0.379480186996557</c:v>
                </c:pt>
                <c:pt idx="1876">
                  <c:v>-0.29153036762182999</c:v>
                </c:pt>
                <c:pt idx="1877">
                  <c:v>0.17529043426531599</c:v>
                </c:pt>
                <c:pt idx="1878">
                  <c:v>0.33920945209953801</c:v>
                </c:pt>
                <c:pt idx="1879">
                  <c:v>0.134933670810647</c:v>
                </c:pt>
                <c:pt idx="1880">
                  <c:v>0.14128954265266999</c:v>
                </c:pt>
                <c:pt idx="1881">
                  <c:v>-2.1590484695443171</c:v>
                </c:pt>
                <c:pt idx="1882">
                  <c:v>-0.281023835072994</c:v>
                </c:pt>
                <c:pt idx="1883">
                  <c:v>6.2843487270187098E-2</c:v>
                </c:pt>
                <c:pt idx="1884">
                  <c:v>0.53304019767989796</c:v>
                </c:pt>
                <c:pt idx="1885">
                  <c:v>0.27827380893064202</c:v>
                </c:pt>
                <c:pt idx="1886">
                  <c:v>-0.29009342059440102</c:v>
                </c:pt>
                <c:pt idx="1887">
                  <c:v>0.26811720289128199</c:v>
                </c:pt>
                <c:pt idx="1888">
                  <c:v>-0.13928793200602901</c:v>
                </c:pt>
                <c:pt idx="1889">
                  <c:v>0.32620055487220401</c:v>
                </c:pt>
                <c:pt idx="1890">
                  <c:v>-0.74554287959487298</c:v>
                </c:pt>
                <c:pt idx="1891">
                  <c:v>0.15907084587616199</c:v>
                </c:pt>
                <c:pt idx="1892">
                  <c:v>-0.197073351216283</c:v>
                </c:pt>
                <c:pt idx="1893">
                  <c:v>-0.134210334821497</c:v>
                </c:pt>
                <c:pt idx="1894">
                  <c:v>-0.222626897401869</c:v>
                </c:pt>
                <c:pt idx="1895">
                  <c:v>-0.24258562250692001</c:v>
                </c:pt>
                <c:pt idx="1896">
                  <c:v>0.17439180785045899</c:v>
                </c:pt>
                <c:pt idx="1897">
                  <c:v>-0.26239295849697702</c:v>
                </c:pt>
                <c:pt idx="1898">
                  <c:v>0.253278815981066</c:v>
                </c:pt>
                <c:pt idx="1899">
                  <c:v>0.29077285477457898</c:v>
                </c:pt>
                <c:pt idx="1900">
                  <c:v>0.195033839576293</c:v>
                </c:pt>
                <c:pt idx="1901">
                  <c:v>-0.55256822719183296</c:v>
                </c:pt>
                <c:pt idx="1902">
                  <c:v>-0.21586984249176</c:v>
                </c:pt>
                <c:pt idx="1903">
                  <c:v>0.17619842388360901</c:v>
                </c:pt>
                <c:pt idx="1904">
                  <c:v>0.34758749393092198</c:v>
                </c:pt>
                <c:pt idx="1905">
                  <c:v>0.21527459597808599</c:v>
                </c:pt>
                <c:pt idx="1906">
                  <c:v>-0.335930593413233</c:v>
                </c:pt>
                <c:pt idx="1907">
                  <c:v>0.94395613588466698</c:v>
                </c:pt>
                <c:pt idx="1908">
                  <c:v>-6.4297101603478707E-2</c:v>
                </c:pt>
                <c:pt idx="1909">
                  <c:v>-0.19965427469156</c:v>
                </c:pt>
                <c:pt idx="1910">
                  <c:v>-0.46467264232115102</c:v>
                </c:pt>
                <c:pt idx="1911">
                  <c:v>-0.14764293643020299</c:v>
                </c:pt>
                <c:pt idx="1912">
                  <c:v>0.48973643502467801</c:v>
                </c:pt>
                <c:pt idx="1913">
                  <c:v>-0.314873108422147</c:v>
                </c:pt>
                <c:pt idx="1914">
                  <c:v>-0.21894222892297899</c:v>
                </c:pt>
                <c:pt idx="1915">
                  <c:v>0.28300659828874403</c:v>
                </c:pt>
                <c:pt idx="1916">
                  <c:v>-0.308822292487828</c:v>
                </c:pt>
                <c:pt idx="1917">
                  <c:v>0.334209511185731</c:v>
                </c:pt>
                <c:pt idx="1918">
                  <c:v>-0.33202614197404201</c:v>
                </c:pt>
                <c:pt idx="1919">
                  <c:v>0.34856888136981801</c:v>
                </c:pt>
                <c:pt idx="1920">
                  <c:v>-0.23765709239746799</c:v>
                </c:pt>
                <c:pt idx="1921">
                  <c:v>-0.143224392408315</c:v>
                </c:pt>
                <c:pt idx="1922">
                  <c:v>-0.12691867213336</c:v>
                </c:pt>
                <c:pt idx="1923">
                  <c:v>0.23638167999365001</c:v>
                </c:pt>
                <c:pt idx="1924">
                  <c:v>0.22292782818800799</c:v>
                </c:pt>
                <c:pt idx="1925">
                  <c:v>0.128580509751755</c:v>
                </c:pt>
                <c:pt idx="1926">
                  <c:v>0.14611510450103299</c:v>
                </c:pt>
                <c:pt idx="1927">
                  <c:v>-0.56854547478415396</c:v>
                </c:pt>
                <c:pt idx="1928">
                  <c:v>-0.15539030495516801</c:v>
                </c:pt>
                <c:pt idx="1929">
                  <c:v>0.63731343506699201</c:v>
                </c:pt>
                <c:pt idx="1930">
                  <c:v>-0.24698128620012599</c:v>
                </c:pt>
                <c:pt idx="1931">
                  <c:v>-0.10707533912801399</c:v>
                </c:pt>
                <c:pt idx="1932">
                  <c:v>-0.24325719879310301</c:v>
                </c:pt>
                <c:pt idx="1933">
                  <c:v>0.19355427000941</c:v>
                </c:pt>
                <c:pt idx="1934">
                  <c:v>-0.218492929910275</c:v>
                </c:pt>
                <c:pt idx="1935">
                  <c:v>0.49543128305630901</c:v>
                </c:pt>
                <c:pt idx="1936">
                  <c:v>0.188797055818685</c:v>
                </c:pt>
                <c:pt idx="1937">
                  <c:v>0.50105766023416098</c:v>
                </c:pt>
                <c:pt idx="1938">
                  <c:v>0.21165200890587699</c:v>
                </c:pt>
                <c:pt idx="1939">
                  <c:v>0.18279720944203301</c:v>
                </c:pt>
                <c:pt idx="1940">
                  <c:v>-0.120889161338644</c:v>
                </c:pt>
                <c:pt idx="1941">
                  <c:v>0.31993255781414598</c:v>
                </c:pt>
                <c:pt idx="1942">
                  <c:v>-0.34889044158713201</c:v>
                </c:pt>
                <c:pt idx="1943">
                  <c:v>-0.80594098704386496</c:v>
                </c:pt>
                <c:pt idx="1944">
                  <c:v>-0.22292798326105501</c:v>
                </c:pt>
                <c:pt idx="1945">
                  <c:v>0.22100220533731901</c:v>
                </c:pt>
                <c:pt idx="1946">
                  <c:v>-0.17330459120825401</c:v>
                </c:pt>
                <c:pt idx="1947">
                  <c:v>0.167898930912107</c:v>
                </c:pt>
                <c:pt idx="1948">
                  <c:v>-0.24301210678701099</c:v>
                </c:pt>
                <c:pt idx="1949">
                  <c:v>0.36038610531440701</c:v>
                </c:pt>
                <c:pt idx="1950">
                  <c:v>-0.28995031911382901</c:v>
                </c:pt>
                <c:pt idx="1951">
                  <c:v>0.121773848295805</c:v>
                </c:pt>
                <c:pt idx="1952">
                  <c:v>-0.21487498574341901</c:v>
                </c:pt>
                <c:pt idx="1953">
                  <c:v>-0.33652464922919401</c:v>
                </c:pt>
                <c:pt idx="1954">
                  <c:v>0.25828462620449899</c:v>
                </c:pt>
                <c:pt idx="1955">
                  <c:v>0.114362496258856</c:v>
                </c:pt>
                <c:pt idx="1956">
                  <c:v>-0.36745684476544999</c:v>
                </c:pt>
                <c:pt idx="1957">
                  <c:v>-0.222919387459417</c:v>
                </c:pt>
                <c:pt idx="1958">
                  <c:v>-9.9257396332116998E-2</c:v>
                </c:pt>
                <c:pt idx="1959">
                  <c:v>0.53115252429982196</c:v>
                </c:pt>
                <c:pt idx="1960">
                  <c:v>0.18563099007660899</c:v>
                </c:pt>
                <c:pt idx="1961">
                  <c:v>0.27803527425706098</c:v>
                </c:pt>
                <c:pt idx="1962">
                  <c:v>0.48320723247158398</c:v>
                </c:pt>
                <c:pt idx="1963">
                  <c:v>-0.16308524462183299</c:v>
                </c:pt>
                <c:pt idx="1964">
                  <c:v>0.23637179608151901</c:v>
                </c:pt>
                <c:pt idx="1965">
                  <c:v>0.20359482046102401</c:v>
                </c:pt>
                <c:pt idx="1966">
                  <c:v>0.28284227580336602</c:v>
                </c:pt>
                <c:pt idx="1967">
                  <c:v>-0.27454895999140499</c:v>
                </c:pt>
                <c:pt idx="1968">
                  <c:v>0.73523288573571</c:v>
                </c:pt>
                <c:pt idx="1969">
                  <c:v>0.16883745911463599</c:v>
                </c:pt>
                <c:pt idx="1970">
                  <c:v>0.220283235951475</c:v>
                </c:pt>
                <c:pt idx="1971">
                  <c:v>-0.195223584191071</c:v>
                </c:pt>
                <c:pt idx="1972">
                  <c:v>-0.26699635160622898</c:v>
                </c:pt>
                <c:pt idx="1973">
                  <c:v>-0.24372690728431701</c:v>
                </c:pt>
                <c:pt idx="1974">
                  <c:v>0.58463691934836903</c:v>
                </c:pt>
                <c:pt idx="1975">
                  <c:v>-0.28607412160221801</c:v>
                </c:pt>
                <c:pt idx="1976">
                  <c:v>1.0417836525711981</c:v>
                </c:pt>
                <c:pt idx="1977">
                  <c:v>-0.428203531757401</c:v>
                </c:pt>
                <c:pt idx="1978">
                  <c:v>-0.35691222001519801</c:v>
                </c:pt>
                <c:pt idx="1979">
                  <c:v>-0.26095961871574203</c:v>
                </c:pt>
                <c:pt idx="1980">
                  <c:v>-0.40221963304945302</c:v>
                </c:pt>
                <c:pt idx="1981">
                  <c:v>0.31607066581536197</c:v>
                </c:pt>
                <c:pt idx="1982">
                  <c:v>-0.23141494154425801</c:v>
                </c:pt>
                <c:pt idx="1983">
                  <c:v>-0.43034992197357802</c:v>
                </c:pt>
                <c:pt idx="1984">
                  <c:v>-0.179568480477862</c:v>
                </c:pt>
                <c:pt idx="1985">
                  <c:v>0.23543817069447501</c:v>
                </c:pt>
                <c:pt idx="1986">
                  <c:v>0.22479737381058501</c:v>
                </c:pt>
                <c:pt idx="1987">
                  <c:v>0.265225387658657</c:v>
                </c:pt>
                <c:pt idx="1988">
                  <c:v>0.32826502335663199</c:v>
                </c:pt>
                <c:pt idx="1989">
                  <c:v>0.95384278597322303</c:v>
                </c:pt>
                <c:pt idx="1990">
                  <c:v>0.76162754677487898</c:v>
                </c:pt>
                <c:pt idx="1991">
                  <c:v>-1.2957108110000941</c:v>
                </c:pt>
                <c:pt idx="1992">
                  <c:v>-0.49177862333984901</c:v>
                </c:pt>
                <c:pt idx="1993">
                  <c:v>2.0658827431549338</c:v>
                </c:pt>
                <c:pt idx="1994">
                  <c:v>0.13702418247624801</c:v>
                </c:pt>
                <c:pt idx="1995">
                  <c:v>8.5836550053000796E-2</c:v>
                </c:pt>
                <c:pt idx="1996">
                  <c:v>0.224807473463113</c:v>
                </c:pt>
                <c:pt idx="1997">
                  <c:v>0.59911646934436402</c:v>
                </c:pt>
                <c:pt idx="1998">
                  <c:v>0.20738499509224401</c:v>
                </c:pt>
                <c:pt idx="1999">
                  <c:v>-0.13438780609985401</c:v>
                </c:pt>
                <c:pt idx="2000">
                  <c:v>0.13457509040850599</c:v>
                </c:pt>
                <c:pt idx="2001">
                  <c:v>0.21128329999097001</c:v>
                </c:pt>
                <c:pt idx="2002">
                  <c:v>0.38700428668237202</c:v>
                </c:pt>
                <c:pt idx="2003">
                  <c:v>0.29802393702848301</c:v>
                </c:pt>
                <c:pt idx="2004">
                  <c:v>0.362687853564786</c:v>
                </c:pt>
                <c:pt idx="2005">
                  <c:v>0.76768502428422902</c:v>
                </c:pt>
                <c:pt idx="2006">
                  <c:v>-0.16594472356696899</c:v>
                </c:pt>
                <c:pt idx="2007">
                  <c:v>0.27439303124098102</c:v>
                </c:pt>
                <c:pt idx="2008">
                  <c:v>0.15556162079164401</c:v>
                </c:pt>
                <c:pt idx="2009">
                  <c:v>-0.228858382591305</c:v>
                </c:pt>
                <c:pt idx="2010">
                  <c:v>-0.37619013378501998</c:v>
                </c:pt>
                <c:pt idx="2011">
                  <c:v>0.459623248729009</c:v>
                </c:pt>
                <c:pt idx="2012">
                  <c:v>-0.11946454276895099</c:v>
                </c:pt>
                <c:pt idx="2013">
                  <c:v>0.39707319156193499</c:v>
                </c:pt>
                <c:pt idx="2014">
                  <c:v>0.254595994110837</c:v>
                </c:pt>
                <c:pt idx="2015">
                  <c:v>0.26297617402399598</c:v>
                </c:pt>
                <c:pt idx="2016">
                  <c:v>0.366214604288221</c:v>
                </c:pt>
                <c:pt idx="2017">
                  <c:v>0.26348123762881498</c:v>
                </c:pt>
                <c:pt idx="2018">
                  <c:v>-0.37549450916079302</c:v>
                </c:pt>
                <c:pt idx="2019">
                  <c:v>-0.28523648780573901</c:v>
                </c:pt>
                <c:pt idx="2020">
                  <c:v>0.18499825352437799</c:v>
                </c:pt>
                <c:pt idx="2021">
                  <c:v>-0.26756011255908602</c:v>
                </c:pt>
                <c:pt idx="2022">
                  <c:v>0.19018438200589499</c:v>
                </c:pt>
                <c:pt idx="2023">
                  <c:v>-0.15948817194651799</c:v>
                </c:pt>
                <c:pt idx="2024">
                  <c:v>-0.24884195159980499</c:v>
                </c:pt>
                <c:pt idx="2025">
                  <c:v>1.5191880342299171</c:v>
                </c:pt>
                <c:pt idx="2026">
                  <c:v>-0.22006605649648101</c:v>
                </c:pt>
                <c:pt idx="2027">
                  <c:v>0.42984123701757698</c:v>
                </c:pt>
                <c:pt idx="2028">
                  <c:v>2.4516003517344132</c:v>
                </c:pt>
                <c:pt idx="2029">
                  <c:v>0.45714939974289998</c:v>
                </c:pt>
                <c:pt idx="2030">
                  <c:v>0.19783899087361101</c:v>
                </c:pt>
                <c:pt idx="2031">
                  <c:v>-0.192848881656527</c:v>
                </c:pt>
                <c:pt idx="2032">
                  <c:v>0.19468038775382601</c:v>
                </c:pt>
                <c:pt idx="2033">
                  <c:v>0.32891105587066499</c:v>
                </c:pt>
                <c:pt idx="2034">
                  <c:v>0.20953290534514199</c:v>
                </c:pt>
                <c:pt idx="2035">
                  <c:v>0.32424899082791903</c:v>
                </c:pt>
                <c:pt idx="2036">
                  <c:v>0.18024615834260199</c:v>
                </c:pt>
                <c:pt idx="2037">
                  <c:v>-0.24388912422470499</c:v>
                </c:pt>
                <c:pt idx="2038">
                  <c:v>-0.447971945126658</c:v>
                </c:pt>
                <c:pt idx="2039">
                  <c:v>0.31851971346904301</c:v>
                </c:pt>
                <c:pt idx="2040">
                  <c:v>-0.183444098188217</c:v>
                </c:pt>
                <c:pt idx="2041">
                  <c:v>0.15755749974465799</c:v>
                </c:pt>
                <c:pt idx="2042">
                  <c:v>0.48541860795653202</c:v>
                </c:pt>
                <c:pt idx="2043">
                  <c:v>-0.17824477019270801</c:v>
                </c:pt>
                <c:pt idx="2044">
                  <c:v>-0.19903660780377699</c:v>
                </c:pt>
                <c:pt idx="2045">
                  <c:v>-0.42722034141374898</c:v>
                </c:pt>
                <c:pt idx="2046">
                  <c:v>1.510090910765014</c:v>
                </c:pt>
                <c:pt idx="2047">
                  <c:v>0.222239590069094</c:v>
                </c:pt>
                <c:pt idx="2048">
                  <c:v>-0.27962155939042999</c:v>
                </c:pt>
                <c:pt idx="2049">
                  <c:v>-0.28701278061208602</c:v>
                </c:pt>
                <c:pt idx="2050">
                  <c:v>-0.28103726080396502</c:v>
                </c:pt>
                <c:pt idx="2051">
                  <c:v>-0.27896972838920298</c:v>
                </c:pt>
                <c:pt idx="2052">
                  <c:v>-0.25129855317875999</c:v>
                </c:pt>
                <c:pt idx="2053">
                  <c:v>-0.163036525159486</c:v>
                </c:pt>
                <c:pt idx="2054">
                  <c:v>-0.208368361319828</c:v>
                </c:pt>
                <c:pt idx="2055">
                  <c:v>0.18669378970924799</c:v>
                </c:pt>
                <c:pt idx="2056">
                  <c:v>-0.27098571071116501</c:v>
                </c:pt>
                <c:pt idx="2057">
                  <c:v>-0.31096311964117901</c:v>
                </c:pt>
                <c:pt idx="2058">
                  <c:v>0.81395641981770706</c:v>
                </c:pt>
                <c:pt idx="2059">
                  <c:v>-8.6180560846739099E-2</c:v>
                </c:pt>
                <c:pt idx="2060">
                  <c:v>-0.21373199319984901</c:v>
                </c:pt>
                <c:pt idx="2061">
                  <c:v>0.15971100480209099</c:v>
                </c:pt>
                <c:pt idx="2062">
                  <c:v>-0.38031570848632001</c:v>
                </c:pt>
                <c:pt idx="2063">
                  <c:v>3.2459827011898403E-2</c:v>
                </c:pt>
                <c:pt idx="2064">
                  <c:v>0.14073011967943599</c:v>
                </c:pt>
                <c:pt idx="2065">
                  <c:v>0.36083806068632501</c:v>
                </c:pt>
                <c:pt idx="2066">
                  <c:v>-0.200780407885505</c:v>
                </c:pt>
                <c:pt idx="2067">
                  <c:v>0.38196170189198803</c:v>
                </c:pt>
                <c:pt idx="2068">
                  <c:v>0.26007794284796498</c:v>
                </c:pt>
                <c:pt idx="2069">
                  <c:v>0.38213049735968602</c:v>
                </c:pt>
                <c:pt idx="2070">
                  <c:v>0.36138755333071099</c:v>
                </c:pt>
                <c:pt idx="2071">
                  <c:v>0.18842663042279301</c:v>
                </c:pt>
                <c:pt idx="2072">
                  <c:v>0.15526097960985899</c:v>
                </c:pt>
                <c:pt idx="2073">
                  <c:v>-0.40406143079697199</c:v>
                </c:pt>
                <c:pt idx="2074">
                  <c:v>0.52072941340922596</c:v>
                </c:pt>
                <c:pt idx="2075">
                  <c:v>-0.23869441720191401</c:v>
                </c:pt>
                <c:pt idx="2076">
                  <c:v>0.32046343111507603</c:v>
                </c:pt>
                <c:pt idx="2077">
                  <c:v>0.27710717464823797</c:v>
                </c:pt>
                <c:pt idx="2078">
                  <c:v>0.244580813249684</c:v>
                </c:pt>
                <c:pt idx="2079">
                  <c:v>8.8847888512414402E-2</c:v>
                </c:pt>
                <c:pt idx="2080">
                  <c:v>0.48360185909148901</c:v>
                </c:pt>
                <c:pt idx="2081">
                  <c:v>9.8683720857434695E-2</c:v>
                </c:pt>
                <c:pt idx="2082">
                  <c:v>0.23714781898649401</c:v>
                </c:pt>
                <c:pt idx="2083">
                  <c:v>0.233699120810168</c:v>
                </c:pt>
                <c:pt idx="2084">
                  <c:v>-0.14181590135343999</c:v>
                </c:pt>
                <c:pt idx="2085">
                  <c:v>0.15918411876297001</c:v>
                </c:pt>
                <c:pt idx="2086">
                  <c:v>0.19037012729229899</c:v>
                </c:pt>
                <c:pt idx="2087">
                  <c:v>0.13756703685594501</c:v>
                </c:pt>
                <c:pt idx="2088">
                  <c:v>1.689882846240931</c:v>
                </c:pt>
                <c:pt idx="2089">
                  <c:v>0.17738188742939301</c:v>
                </c:pt>
                <c:pt idx="2090">
                  <c:v>1.435979798049029</c:v>
                </c:pt>
                <c:pt idx="2091">
                  <c:v>0.28612103331118599</c:v>
                </c:pt>
                <c:pt idx="2092">
                  <c:v>0.120170106514132</c:v>
                </c:pt>
                <c:pt idx="2093">
                  <c:v>0.18264610193833</c:v>
                </c:pt>
                <c:pt idx="2094">
                  <c:v>0.17504222826152499</c:v>
                </c:pt>
                <c:pt idx="2095">
                  <c:v>0.29975117557799003</c:v>
                </c:pt>
                <c:pt idx="2096">
                  <c:v>-0.24627685693141299</c:v>
                </c:pt>
                <c:pt idx="2097">
                  <c:v>0.24615211769984899</c:v>
                </c:pt>
                <c:pt idx="2098">
                  <c:v>-0.50885102114283298</c:v>
                </c:pt>
                <c:pt idx="2099">
                  <c:v>0.13283679707533999</c:v>
                </c:pt>
                <c:pt idx="2100">
                  <c:v>0.34194040497456502</c:v>
                </c:pt>
                <c:pt idx="2101">
                  <c:v>1.68179961857302</c:v>
                </c:pt>
                <c:pt idx="2102">
                  <c:v>1.7425562630698459</c:v>
                </c:pt>
                <c:pt idx="2103">
                  <c:v>8.1714093809752503E-2</c:v>
                </c:pt>
                <c:pt idx="2104">
                  <c:v>-0.14752148836580301</c:v>
                </c:pt>
                <c:pt idx="2105">
                  <c:v>0.15255918023015599</c:v>
                </c:pt>
                <c:pt idx="2106">
                  <c:v>-0.23968722264203399</c:v>
                </c:pt>
                <c:pt idx="2107">
                  <c:v>-6.4927463619169595E-2</c:v>
                </c:pt>
                <c:pt idx="2108">
                  <c:v>-0.20066338390434499</c:v>
                </c:pt>
                <c:pt idx="2109">
                  <c:v>0.14764056525341099</c:v>
                </c:pt>
                <c:pt idx="2110">
                  <c:v>0.29418238323625401</c:v>
                </c:pt>
                <c:pt idx="2111">
                  <c:v>-0.180217277382377</c:v>
                </c:pt>
                <c:pt idx="2112">
                  <c:v>0.81749025463512803</c:v>
                </c:pt>
                <c:pt idx="2113">
                  <c:v>0.99669360089026704</c:v>
                </c:pt>
                <c:pt idx="2114">
                  <c:v>0.26274200055725999</c:v>
                </c:pt>
                <c:pt idx="2115">
                  <c:v>-0.22212363605298599</c:v>
                </c:pt>
                <c:pt idx="2116">
                  <c:v>-0.174312112540602</c:v>
                </c:pt>
                <c:pt idx="2117">
                  <c:v>0.201632076096499</c:v>
                </c:pt>
                <c:pt idx="2118">
                  <c:v>0.17031439069331999</c:v>
                </c:pt>
                <c:pt idx="2119">
                  <c:v>-0.21356153675247699</c:v>
                </c:pt>
                <c:pt idx="2120">
                  <c:v>0.18723038315725701</c:v>
                </c:pt>
                <c:pt idx="2121">
                  <c:v>-0.25694545239439298</c:v>
                </c:pt>
                <c:pt idx="2122">
                  <c:v>0.197141732541257</c:v>
                </c:pt>
                <c:pt idx="2123">
                  <c:v>0.167584529979909</c:v>
                </c:pt>
                <c:pt idx="2124">
                  <c:v>0.29737757182493502</c:v>
                </c:pt>
                <c:pt idx="2125">
                  <c:v>0.310573964739699</c:v>
                </c:pt>
                <c:pt idx="2126">
                  <c:v>0.1105618126501</c:v>
                </c:pt>
                <c:pt idx="2127">
                  <c:v>1.17121387404413</c:v>
                </c:pt>
                <c:pt idx="2128">
                  <c:v>0.43218897987931498</c:v>
                </c:pt>
                <c:pt idx="2129">
                  <c:v>0.31826888272241</c:v>
                </c:pt>
                <c:pt idx="2130">
                  <c:v>-0.256386666825967</c:v>
                </c:pt>
                <c:pt idx="2131">
                  <c:v>0.74308716617386295</c:v>
                </c:pt>
                <c:pt idx="2132">
                  <c:v>0.28720685370799098</c:v>
                </c:pt>
                <c:pt idx="2133">
                  <c:v>1.049096140247429</c:v>
                </c:pt>
                <c:pt idx="2134">
                  <c:v>0.95662601082520804</c:v>
                </c:pt>
                <c:pt idx="2135">
                  <c:v>-0.136740753404622</c:v>
                </c:pt>
                <c:pt idx="2136">
                  <c:v>-0.17233354341412799</c:v>
                </c:pt>
                <c:pt idx="2137">
                  <c:v>-0.146085500976987</c:v>
                </c:pt>
                <c:pt idx="2138">
                  <c:v>2.204296946380861</c:v>
                </c:pt>
                <c:pt idx="2139">
                  <c:v>0.27474689566163002</c:v>
                </c:pt>
                <c:pt idx="2140">
                  <c:v>-0.21304184444495899</c:v>
                </c:pt>
                <c:pt idx="2141">
                  <c:v>-5.9379024002357103E-2</c:v>
                </c:pt>
                <c:pt idx="2142">
                  <c:v>-0.19871770075321299</c:v>
                </c:pt>
                <c:pt idx="2143">
                  <c:v>-0.55317781195362803</c:v>
                </c:pt>
                <c:pt idx="2144">
                  <c:v>0.41991716196882001</c:v>
                </c:pt>
                <c:pt idx="2145">
                  <c:v>0.14979032551381999</c:v>
                </c:pt>
                <c:pt idx="2146">
                  <c:v>0.20152788210207301</c:v>
                </c:pt>
                <c:pt idx="2147">
                  <c:v>0.206817094419604</c:v>
                </c:pt>
                <c:pt idx="2148">
                  <c:v>-0.43052621858934298</c:v>
                </c:pt>
                <c:pt idx="2149">
                  <c:v>0.99191074866795703</c:v>
                </c:pt>
                <c:pt idx="2150">
                  <c:v>-0.27747131271303199</c:v>
                </c:pt>
                <c:pt idx="2151">
                  <c:v>-0.33138698213646001</c:v>
                </c:pt>
                <c:pt idx="2152">
                  <c:v>-0.27982695735268898</c:v>
                </c:pt>
                <c:pt idx="2153">
                  <c:v>-0.187988654523948</c:v>
                </c:pt>
                <c:pt idx="2154">
                  <c:v>-0.34366815465917</c:v>
                </c:pt>
                <c:pt idx="2155">
                  <c:v>0.182918020222681</c:v>
                </c:pt>
                <c:pt idx="2156">
                  <c:v>-0.28260352473794398</c:v>
                </c:pt>
                <c:pt idx="2157">
                  <c:v>-0.22440547269972899</c:v>
                </c:pt>
                <c:pt idx="2158">
                  <c:v>-0.63741062432440798</c:v>
                </c:pt>
                <c:pt idx="2159">
                  <c:v>-0.373111595209004</c:v>
                </c:pt>
                <c:pt idx="2160">
                  <c:v>0.127654098345726</c:v>
                </c:pt>
                <c:pt idx="2161">
                  <c:v>0.16820000167358701</c:v>
                </c:pt>
                <c:pt idx="2162">
                  <c:v>-0.23152027423966201</c:v>
                </c:pt>
                <c:pt idx="2163">
                  <c:v>-9.8484560407596899E-2</c:v>
                </c:pt>
                <c:pt idx="2164">
                  <c:v>0.15736082346765901</c:v>
                </c:pt>
                <c:pt idx="2165">
                  <c:v>0.40891416205748599</c:v>
                </c:pt>
                <c:pt idx="2166">
                  <c:v>-0.160694744728413</c:v>
                </c:pt>
                <c:pt idx="2167">
                  <c:v>1.0465373497314721</c:v>
                </c:pt>
                <c:pt idx="2168">
                  <c:v>0.25115147070972799</c:v>
                </c:pt>
                <c:pt idx="2169">
                  <c:v>-0.25981132610989999</c:v>
                </c:pt>
                <c:pt idx="2170">
                  <c:v>1.035173283365848</c:v>
                </c:pt>
                <c:pt idx="2171">
                  <c:v>0.31005583006757997</c:v>
                </c:pt>
                <c:pt idx="2172">
                  <c:v>-0.29770723064092602</c:v>
                </c:pt>
                <c:pt idx="2173">
                  <c:v>0.209085624467477</c:v>
                </c:pt>
                <c:pt idx="2174">
                  <c:v>-0.18780449451317199</c:v>
                </c:pt>
                <c:pt idx="2175">
                  <c:v>0.121991663857744</c:v>
                </c:pt>
                <c:pt idx="2176">
                  <c:v>0.21940834238797299</c:v>
                </c:pt>
                <c:pt idx="2177">
                  <c:v>-0.280078923245837</c:v>
                </c:pt>
                <c:pt idx="2178">
                  <c:v>-0.25651851879714699</c:v>
                </c:pt>
                <c:pt idx="2179">
                  <c:v>0.152772013032558</c:v>
                </c:pt>
                <c:pt idx="2180">
                  <c:v>0.176834861677657</c:v>
                </c:pt>
                <c:pt idx="2181">
                  <c:v>0.39076693859880501</c:v>
                </c:pt>
                <c:pt idx="2182">
                  <c:v>-0.39934514620387501</c:v>
                </c:pt>
                <c:pt idx="2183">
                  <c:v>0.325065605590733</c:v>
                </c:pt>
                <c:pt idx="2184">
                  <c:v>-0.16473265385818001</c:v>
                </c:pt>
                <c:pt idx="2185">
                  <c:v>-0.238277666256238</c:v>
                </c:pt>
                <c:pt idx="2186">
                  <c:v>-0.23265434692477099</c:v>
                </c:pt>
                <c:pt idx="2187">
                  <c:v>-0.21810449458898301</c:v>
                </c:pt>
                <c:pt idx="2188">
                  <c:v>0.23966530106431599</c:v>
                </c:pt>
                <c:pt idx="2189">
                  <c:v>0.15613110997965601</c:v>
                </c:pt>
                <c:pt idx="2190">
                  <c:v>0.130419103214925</c:v>
                </c:pt>
                <c:pt idx="2191">
                  <c:v>0.14499514144981199</c:v>
                </c:pt>
                <c:pt idx="2192">
                  <c:v>-0.47404458629676399</c:v>
                </c:pt>
                <c:pt idx="2193">
                  <c:v>0.192511140694587</c:v>
                </c:pt>
                <c:pt idx="2194">
                  <c:v>-0.29168085227749502</c:v>
                </c:pt>
                <c:pt idx="2195">
                  <c:v>-0.19020980136808699</c:v>
                </c:pt>
                <c:pt idx="2196">
                  <c:v>-0.13732263358116201</c:v>
                </c:pt>
                <c:pt idx="2197">
                  <c:v>2.461125681218753</c:v>
                </c:pt>
                <c:pt idx="2198">
                  <c:v>0.76879041793079805</c:v>
                </c:pt>
                <c:pt idx="2199">
                  <c:v>0.240951589889215</c:v>
                </c:pt>
                <c:pt idx="2200">
                  <c:v>2.558516580300529</c:v>
                </c:pt>
                <c:pt idx="2201">
                  <c:v>-0.53005826837272196</c:v>
                </c:pt>
                <c:pt idx="2202">
                  <c:v>-0.28928111254379302</c:v>
                </c:pt>
                <c:pt idx="2203">
                  <c:v>0.26964463142794898</c:v>
                </c:pt>
                <c:pt idx="2204">
                  <c:v>-0.679621919567727</c:v>
                </c:pt>
                <c:pt idx="2205">
                  <c:v>0.35787782270843499</c:v>
                </c:pt>
                <c:pt idx="2206">
                  <c:v>0.18132276687155999</c:v>
                </c:pt>
                <c:pt idx="2207">
                  <c:v>-0.36099439239160203</c:v>
                </c:pt>
                <c:pt idx="2208">
                  <c:v>0.243049919101374</c:v>
                </c:pt>
                <c:pt idx="2209">
                  <c:v>-0.42452599869822399</c:v>
                </c:pt>
                <c:pt idx="2210">
                  <c:v>-0.36727701449328398</c:v>
                </c:pt>
                <c:pt idx="2211">
                  <c:v>0.386275579178465</c:v>
                </c:pt>
                <c:pt idx="2212">
                  <c:v>5.8577062351845399E-2</c:v>
                </c:pt>
                <c:pt idx="2213">
                  <c:v>-0.13769134994115001</c:v>
                </c:pt>
                <c:pt idx="2214">
                  <c:v>-0.16388982636631699</c:v>
                </c:pt>
                <c:pt idx="2215">
                  <c:v>-0.109672177287959</c:v>
                </c:pt>
                <c:pt idx="2216">
                  <c:v>0.205281143608228</c:v>
                </c:pt>
                <c:pt idx="2217">
                  <c:v>-0.19614330642882299</c:v>
                </c:pt>
                <c:pt idx="2218">
                  <c:v>-0.38997541205011599</c:v>
                </c:pt>
                <c:pt idx="2219">
                  <c:v>-0.238101138911647</c:v>
                </c:pt>
                <c:pt idx="2220">
                  <c:v>-0.22991748504300799</c:v>
                </c:pt>
                <c:pt idx="2221">
                  <c:v>-0.66247449867651798</c:v>
                </c:pt>
                <c:pt idx="2222">
                  <c:v>0.13413216090907701</c:v>
                </c:pt>
                <c:pt idx="2223">
                  <c:v>2.5342093924347728</c:v>
                </c:pt>
                <c:pt idx="2224">
                  <c:v>-0.26233561034859598</c:v>
                </c:pt>
                <c:pt idx="2225">
                  <c:v>0.708664472632345</c:v>
                </c:pt>
                <c:pt idx="2226">
                  <c:v>0.32458999640939301</c:v>
                </c:pt>
                <c:pt idx="2227">
                  <c:v>0.45635605529133599</c:v>
                </c:pt>
                <c:pt idx="2228">
                  <c:v>-0.30019903276783899</c:v>
                </c:pt>
                <c:pt idx="2229">
                  <c:v>-0.212082092451126</c:v>
                </c:pt>
                <c:pt idx="2230">
                  <c:v>-0.40967874987686098</c:v>
                </c:pt>
                <c:pt idx="2231">
                  <c:v>0.170134250693904</c:v>
                </c:pt>
                <c:pt idx="2232">
                  <c:v>0.24423813939271499</c:v>
                </c:pt>
                <c:pt idx="2233">
                  <c:v>-0.38197910824298897</c:v>
                </c:pt>
                <c:pt idx="2234">
                  <c:v>0.153668301131233</c:v>
                </c:pt>
                <c:pt idx="2235">
                  <c:v>-0.143319843412444</c:v>
                </c:pt>
                <c:pt idx="2236">
                  <c:v>0.114778297663767</c:v>
                </c:pt>
                <c:pt idx="2237">
                  <c:v>-0.26429249853370501</c:v>
                </c:pt>
                <c:pt idx="2238">
                  <c:v>-9.6749652846881307E-2</c:v>
                </c:pt>
                <c:pt idx="2239">
                  <c:v>0.221988096911577</c:v>
                </c:pt>
                <c:pt idx="2240">
                  <c:v>-0.25439357219066899</c:v>
                </c:pt>
                <c:pt idx="2241">
                  <c:v>-0.18523414618423301</c:v>
                </c:pt>
                <c:pt idx="2242">
                  <c:v>0.11732714491018401</c:v>
                </c:pt>
                <c:pt idx="2243">
                  <c:v>-9.7210121792068893E-2</c:v>
                </c:pt>
                <c:pt idx="2244">
                  <c:v>0.48312461363465597</c:v>
                </c:pt>
                <c:pt idx="2245">
                  <c:v>0.188051982047901</c:v>
                </c:pt>
                <c:pt idx="2246">
                  <c:v>-0.19340398399022701</c:v>
                </c:pt>
                <c:pt idx="2247">
                  <c:v>-0.21504978380199599</c:v>
                </c:pt>
                <c:pt idx="2248">
                  <c:v>2.583905662441317</c:v>
                </c:pt>
                <c:pt idx="2249">
                  <c:v>-0.15021934358919101</c:v>
                </c:pt>
                <c:pt idx="2250">
                  <c:v>0.19121942823580201</c:v>
                </c:pt>
                <c:pt idx="2251">
                  <c:v>2.135882332783098</c:v>
                </c:pt>
                <c:pt idx="2252">
                  <c:v>-0.35650779472366001</c:v>
                </c:pt>
                <c:pt idx="2253">
                  <c:v>-0.160129611251625</c:v>
                </c:pt>
                <c:pt idx="2254">
                  <c:v>0.207112876616317</c:v>
                </c:pt>
                <c:pt idx="2255">
                  <c:v>0.208915413242313</c:v>
                </c:pt>
                <c:pt idx="2256">
                  <c:v>-0.161465601980567</c:v>
                </c:pt>
                <c:pt idx="2257">
                  <c:v>-0.93424703380755003</c:v>
                </c:pt>
                <c:pt idx="2258">
                  <c:v>7.6357117005233593E-2</c:v>
                </c:pt>
                <c:pt idx="2259">
                  <c:v>0.15180635605022999</c:v>
                </c:pt>
                <c:pt idx="2260">
                  <c:v>-0.28966313477093603</c:v>
                </c:pt>
                <c:pt idx="2261">
                  <c:v>-0.118822078530571</c:v>
                </c:pt>
                <c:pt idx="2262">
                  <c:v>0.35011272614336802</c:v>
                </c:pt>
                <c:pt idx="2263">
                  <c:v>0.15594683994703901</c:v>
                </c:pt>
                <c:pt idx="2264">
                  <c:v>0.62592684927049802</c:v>
                </c:pt>
                <c:pt idx="2265">
                  <c:v>0.440785030765456</c:v>
                </c:pt>
                <c:pt idx="2266">
                  <c:v>-7.5821511394205704E-2</c:v>
                </c:pt>
                <c:pt idx="2267">
                  <c:v>0.196792586270883</c:v>
                </c:pt>
                <c:pt idx="2268">
                  <c:v>6.3708722888751401E-2</c:v>
                </c:pt>
                <c:pt idx="2269">
                  <c:v>-0.28891715738865797</c:v>
                </c:pt>
                <c:pt idx="2270">
                  <c:v>-0.90998938723989498</c:v>
                </c:pt>
                <c:pt idx="2271">
                  <c:v>0.24980226626384999</c:v>
                </c:pt>
                <c:pt idx="2272">
                  <c:v>0.13426118686010299</c:v>
                </c:pt>
                <c:pt idx="2273">
                  <c:v>1.633282274443344</c:v>
                </c:pt>
                <c:pt idx="2274">
                  <c:v>-0.13987704649400201</c:v>
                </c:pt>
                <c:pt idx="2275">
                  <c:v>0.20109276506308199</c:v>
                </c:pt>
                <c:pt idx="2276">
                  <c:v>-0.26633321871097898</c:v>
                </c:pt>
                <c:pt idx="2277">
                  <c:v>-0.24840867386497001</c:v>
                </c:pt>
                <c:pt idx="2278">
                  <c:v>0.205148951057781</c:v>
                </c:pt>
                <c:pt idx="2279">
                  <c:v>-0.30079456866946203</c:v>
                </c:pt>
                <c:pt idx="2280">
                  <c:v>0.149637401208221</c:v>
                </c:pt>
                <c:pt idx="2281">
                  <c:v>-1.1810200823081529</c:v>
                </c:pt>
                <c:pt idx="2282">
                  <c:v>0.18306498178528499</c:v>
                </c:pt>
                <c:pt idx="2283">
                  <c:v>-0.16679850866984</c:v>
                </c:pt>
                <c:pt idx="2284">
                  <c:v>-0.28801063594291798</c:v>
                </c:pt>
                <c:pt idx="2285">
                  <c:v>-0.15937229396929001</c:v>
                </c:pt>
                <c:pt idx="2286">
                  <c:v>0.109689761671887</c:v>
                </c:pt>
                <c:pt idx="2287">
                  <c:v>-0.44947767376492298</c:v>
                </c:pt>
                <c:pt idx="2288">
                  <c:v>-0.17230450486357901</c:v>
                </c:pt>
                <c:pt idx="2289">
                  <c:v>-8.28310309009299E-2</c:v>
                </c:pt>
                <c:pt idx="2290">
                  <c:v>-0.29841960638801601</c:v>
                </c:pt>
                <c:pt idx="2291">
                  <c:v>-0.198079665470764</c:v>
                </c:pt>
                <c:pt idx="2292">
                  <c:v>0.29756655360550199</c:v>
                </c:pt>
                <c:pt idx="2293">
                  <c:v>0.100757372475342</c:v>
                </c:pt>
                <c:pt idx="2294">
                  <c:v>-0.90077246960875501</c:v>
                </c:pt>
                <c:pt idx="2295">
                  <c:v>-0.32514624828774003</c:v>
                </c:pt>
                <c:pt idx="2296">
                  <c:v>-0.148468026698103</c:v>
                </c:pt>
                <c:pt idx="2297">
                  <c:v>0.29582519276776498</c:v>
                </c:pt>
                <c:pt idx="2298">
                  <c:v>0.110996026414572</c:v>
                </c:pt>
                <c:pt idx="2299">
                  <c:v>-9.8398718550508205E-2</c:v>
                </c:pt>
                <c:pt idx="2300">
                  <c:v>-9.66595427512629E-2</c:v>
                </c:pt>
                <c:pt idx="2301">
                  <c:v>1.042746268757581</c:v>
                </c:pt>
                <c:pt idx="2302">
                  <c:v>-0.17112150921323599</c:v>
                </c:pt>
                <c:pt idx="2303">
                  <c:v>-0.25344355490331</c:v>
                </c:pt>
                <c:pt idx="2304">
                  <c:v>-0.43801424180669801</c:v>
                </c:pt>
                <c:pt idx="2305">
                  <c:v>-0.137251790589589</c:v>
                </c:pt>
                <c:pt idx="2306">
                  <c:v>-0.239968559259123</c:v>
                </c:pt>
                <c:pt idx="2307">
                  <c:v>0.19572989307201999</c:v>
                </c:pt>
                <c:pt idx="2308">
                  <c:v>0.265383009993862</c:v>
                </c:pt>
                <c:pt idx="2309">
                  <c:v>-0.14861137707771599</c:v>
                </c:pt>
                <c:pt idx="2310">
                  <c:v>-0.90150365359951001</c:v>
                </c:pt>
                <c:pt idx="2311">
                  <c:v>-0.22536048433337499</c:v>
                </c:pt>
                <c:pt idx="2312">
                  <c:v>0.34305460604375398</c:v>
                </c:pt>
                <c:pt idx="2313">
                  <c:v>0.26357763084538299</c:v>
                </c:pt>
                <c:pt idx="2314">
                  <c:v>0.90517247258676803</c:v>
                </c:pt>
                <c:pt idx="2315">
                  <c:v>0.35204213836106402</c:v>
                </c:pt>
                <c:pt idx="2316">
                  <c:v>-0.202720910102307</c:v>
                </c:pt>
                <c:pt idx="2317">
                  <c:v>0.15684604969608601</c:v>
                </c:pt>
                <c:pt idx="2318">
                  <c:v>0.18838169568015301</c:v>
                </c:pt>
                <c:pt idx="2319">
                  <c:v>-0.40347403833996498</c:v>
                </c:pt>
                <c:pt idx="2320">
                  <c:v>0.122783500202103</c:v>
                </c:pt>
                <c:pt idx="2321">
                  <c:v>1.5579849327013</c:v>
                </c:pt>
                <c:pt idx="2322">
                  <c:v>0.30343747895724998</c:v>
                </c:pt>
                <c:pt idx="2323">
                  <c:v>0.15748672516635101</c:v>
                </c:pt>
                <c:pt idx="2324">
                  <c:v>0.28166901266512601</c:v>
                </c:pt>
                <c:pt idx="2325">
                  <c:v>-1.007978410913432</c:v>
                </c:pt>
                <c:pt idx="2326">
                  <c:v>-0.17998708500468799</c:v>
                </c:pt>
                <c:pt idx="2327">
                  <c:v>0.124225252027396</c:v>
                </c:pt>
                <c:pt idx="2328">
                  <c:v>0.16348379249983599</c:v>
                </c:pt>
                <c:pt idx="2329">
                  <c:v>-0.28798021312946498</c:v>
                </c:pt>
                <c:pt idx="2330">
                  <c:v>-0.45088607910363399</c:v>
                </c:pt>
                <c:pt idx="2331">
                  <c:v>-0.26574930898114801</c:v>
                </c:pt>
                <c:pt idx="2332">
                  <c:v>0.32680610923917902</c:v>
                </c:pt>
                <c:pt idx="2333">
                  <c:v>0.19010904756849401</c:v>
                </c:pt>
                <c:pt idx="2334">
                  <c:v>0.28932635443205901</c:v>
                </c:pt>
                <c:pt idx="2335">
                  <c:v>-0.33495285692665699</c:v>
                </c:pt>
                <c:pt idx="2336">
                  <c:v>0.54760209895992495</c:v>
                </c:pt>
                <c:pt idx="2337">
                  <c:v>-0.32876412858287501</c:v>
                </c:pt>
                <c:pt idx="2338">
                  <c:v>0.68487235137470204</c:v>
                </c:pt>
                <c:pt idx="2339">
                  <c:v>-0.15166849280164099</c:v>
                </c:pt>
                <c:pt idx="2340">
                  <c:v>0.46150649852972098</c:v>
                </c:pt>
                <c:pt idx="2341">
                  <c:v>0.17060076958631601</c:v>
                </c:pt>
                <c:pt idx="2342">
                  <c:v>0.150026568546097</c:v>
                </c:pt>
                <c:pt idx="2343">
                  <c:v>9.3359401606610298E-2</c:v>
                </c:pt>
                <c:pt idx="2344">
                  <c:v>-0.29293979475500498</c:v>
                </c:pt>
                <c:pt idx="2345">
                  <c:v>0.19467395938052001</c:v>
                </c:pt>
                <c:pt idx="2346">
                  <c:v>0.175991880216922</c:v>
                </c:pt>
                <c:pt idx="2347">
                  <c:v>0.29471255579827599</c:v>
                </c:pt>
                <c:pt idx="2348">
                  <c:v>0.52890546173644604</c:v>
                </c:pt>
                <c:pt idx="2349">
                  <c:v>-0.33342765623448201</c:v>
                </c:pt>
                <c:pt idx="2350">
                  <c:v>-0.40305481190077003</c:v>
                </c:pt>
                <c:pt idx="2351">
                  <c:v>0.37406597342317399</c:v>
                </c:pt>
                <c:pt idx="2352">
                  <c:v>0.68425530813989999</c:v>
                </c:pt>
                <c:pt idx="2353">
                  <c:v>0.200524449366798</c:v>
                </c:pt>
                <c:pt idx="2354">
                  <c:v>-0.25141913977704</c:v>
                </c:pt>
                <c:pt idx="2355">
                  <c:v>0.20597039021785099</c:v>
                </c:pt>
                <c:pt idx="2356">
                  <c:v>-0.21401056884414801</c:v>
                </c:pt>
                <c:pt idx="2357">
                  <c:v>0.52545440372196195</c:v>
                </c:pt>
                <c:pt idx="2358">
                  <c:v>0.15754112654930699</c:v>
                </c:pt>
                <c:pt idx="2359">
                  <c:v>-0.19229567242600801</c:v>
                </c:pt>
                <c:pt idx="2360">
                  <c:v>2.5307801204844602</c:v>
                </c:pt>
                <c:pt idx="2361">
                  <c:v>0.299686548244609</c:v>
                </c:pt>
                <c:pt idx="2362">
                  <c:v>0.21252758498802701</c:v>
                </c:pt>
                <c:pt idx="2363">
                  <c:v>-0.10928084827474401</c:v>
                </c:pt>
                <c:pt idx="2364">
                  <c:v>-0.19299117126014501</c:v>
                </c:pt>
                <c:pt idx="2365">
                  <c:v>-0.254129193786376</c:v>
                </c:pt>
                <c:pt idx="2366">
                  <c:v>-0.17460344433737501</c:v>
                </c:pt>
                <c:pt idx="2367">
                  <c:v>0.14058949142535099</c:v>
                </c:pt>
                <c:pt idx="2368">
                  <c:v>-0.15788695329472499</c:v>
                </c:pt>
                <c:pt idx="2369">
                  <c:v>-0.236304903188852</c:v>
                </c:pt>
                <c:pt idx="2370">
                  <c:v>0.30478316212623002</c:v>
                </c:pt>
                <c:pt idx="2371">
                  <c:v>9.5547688953558502E-2</c:v>
                </c:pt>
                <c:pt idx="2372">
                  <c:v>-0.37826518687072203</c:v>
                </c:pt>
                <c:pt idx="2373">
                  <c:v>-0.94197875237898199</c:v>
                </c:pt>
                <c:pt idx="2374">
                  <c:v>-0.40948681012226601</c:v>
                </c:pt>
                <c:pt idx="2375">
                  <c:v>0.127672826993387</c:v>
                </c:pt>
                <c:pt idx="2376">
                  <c:v>-0.15816610756593899</c:v>
                </c:pt>
                <c:pt idx="2377">
                  <c:v>-0.34403342768198902</c:v>
                </c:pt>
                <c:pt idx="2378">
                  <c:v>0.27232361118301401</c:v>
                </c:pt>
                <c:pt idx="2379">
                  <c:v>0.211927337673285</c:v>
                </c:pt>
                <c:pt idx="2380">
                  <c:v>-0.33236010023384899</c:v>
                </c:pt>
                <c:pt idx="2381">
                  <c:v>-0.20133821917054201</c:v>
                </c:pt>
                <c:pt idx="2382">
                  <c:v>0.60285114368484005</c:v>
                </c:pt>
                <c:pt idx="2383">
                  <c:v>-0.19797153898127301</c:v>
                </c:pt>
                <c:pt idx="2384">
                  <c:v>0.31297008370120499</c:v>
                </c:pt>
                <c:pt idx="2385">
                  <c:v>0.19723090310584299</c:v>
                </c:pt>
                <c:pt idx="2386">
                  <c:v>-0.74040085046759296</c:v>
                </c:pt>
                <c:pt idx="2387">
                  <c:v>-0.32507096206367603</c:v>
                </c:pt>
                <c:pt idx="2388">
                  <c:v>-0.25427532135466202</c:v>
                </c:pt>
                <c:pt idx="2389">
                  <c:v>-0.450728554137037</c:v>
                </c:pt>
                <c:pt idx="2390">
                  <c:v>0.15404677671432301</c:v>
                </c:pt>
                <c:pt idx="2391">
                  <c:v>0.39698982860878301</c:v>
                </c:pt>
                <c:pt idx="2392">
                  <c:v>-0.165542870798386</c:v>
                </c:pt>
                <c:pt idx="2393">
                  <c:v>0.29480360437380299</c:v>
                </c:pt>
                <c:pt idx="2394">
                  <c:v>0.27771976388388903</c:v>
                </c:pt>
                <c:pt idx="2395">
                  <c:v>-0.162883936757593</c:v>
                </c:pt>
                <c:pt idx="2396">
                  <c:v>9.9338626527852997E-2</c:v>
                </c:pt>
                <c:pt idx="2397">
                  <c:v>0.16398020617856299</c:v>
                </c:pt>
                <c:pt idx="2398">
                  <c:v>0.247863107534677</c:v>
                </c:pt>
                <c:pt idx="2399">
                  <c:v>0.212446205369068</c:v>
                </c:pt>
                <c:pt idx="2400">
                  <c:v>-0.59028874145801002</c:v>
                </c:pt>
                <c:pt idx="2401">
                  <c:v>-0.33216677637252201</c:v>
                </c:pt>
                <c:pt idx="2402">
                  <c:v>-0.233940250975573</c:v>
                </c:pt>
                <c:pt idx="2403">
                  <c:v>-0.20776905748573599</c:v>
                </c:pt>
                <c:pt idx="2404">
                  <c:v>-0.17590104749397301</c:v>
                </c:pt>
                <c:pt idx="2405">
                  <c:v>0.20340408857026901</c:v>
                </c:pt>
                <c:pt idx="2406">
                  <c:v>-0.17294447716522901</c:v>
                </c:pt>
                <c:pt idx="2407">
                  <c:v>0.32381320941767699</c:v>
                </c:pt>
                <c:pt idx="2408">
                  <c:v>0.25384715510310502</c:v>
                </c:pt>
                <c:pt idx="2409">
                  <c:v>-0.18720878853515099</c:v>
                </c:pt>
                <c:pt idx="2410">
                  <c:v>0.17642885723127399</c:v>
                </c:pt>
                <c:pt idx="2411">
                  <c:v>-0.119502109444849</c:v>
                </c:pt>
                <c:pt idx="2412">
                  <c:v>0.51650593142231405</c:v>
                </c:pt>
                <c:pt idx="2413">
                  <c:v>-0.207346356411998</c:v>
                </c:pt>
                <c:pt idx="2414">
                  <c:v>-0.25440594504483099</c:v>
                </c:pt>
                <c:pt idx="2415">
                  <c:v>8.9283331748264097E-2</c:v>
                </c:pt>
                <c:pt idx="2416">
                  <c:v>-0.19247166387718201</c:v>
                </c:pt>
                <c:pt idx="2417">
                  <c:v>0.43301569792963002</c:v>
                </c:pt>
                <c:pt idx="2418">
                  <c:v>-0.49889766380114098</c:v>
                </c:pt>
                <c:pt idx="2419">
                  <c:v>0.240330104171184</c:v>
                </c:pt>
                <c:pt idx="2420">
                  <c:v>-0.27854783282907197</c:v>
                </c:pt>
                <c:pt idx="2421">
                  <c:v>0.18189561336766999</c:v>
                </c:pt>
                <c:pt idx="2422">
                  <c:v>0.55961776151515197</c:v>
                </c:pt>
                <c:pt idx="2423">
                  <c:v>-0.42204638217720702</c:v>
                </c:pt>
                <c:pt idx="2424">
                  <c:v>0.13033912457237701</c:v>
                </c:pt>
                <c:pt idx="2425">
                  <c:v>-0.299312657786798</c:v>
                </c:pt>
                <c:pt idx="2426">
                  <c:v>-0.26527079415106603</c:v>
                </c:pt>
                <c:pt idx="2427">
                  <c:v>-0.34304143464560999</c:v>
                </c:pt>
                <c:pt idx="2428">
                  <c:v>-0.15851550743814599</c:v>
                </c:pt>
                <c:pt idx="2429">
                  <c:v>0.10579685702863401</c:v>
                </c:pt>
                <c:pt idx="2430">
                  <c:v>-0.35509950541180502</c:v>
                </c:pt>
                <c:pt idx="2431">
                  <c:v>1.6109296362013359</c:v>
                </c:pt>
                <c:pt idx="2432">
                  <c:v>0.137296406482908</c:v>
                </c:pt>
                <c:pt idx="2433">
                  <c:v>-0.25446491805099503</c:v>
                </c:pt>
                <c:pt idx="2434">
                  <c:v>0.21458217948094399</c:v>
                </c:pt>
                <c:pt idx="2435">
                  <c:v>0.23721299760998399</c:v>
                </c:pt>
                <c:pt idx="2436">
                  <c:v>0.252278370576629</c:v>
                </c:pt>
                <c:pt idx="2437">
                  <c:v>-0.55665864754314998</c:v>
                </c:pt>
                <c:pt idx="2438">
                  <c:v>0.28044854381415801</c:v>
                </c:pt>
                <c:pt idx="2439">
                  <c:v>0.181055697890978</c:v>
                </c:pt>
                <c:pt idx="2440">
                  <c:v>-0.18122515587531801</c:v>
                </c:pt>
                <c:pt idx="2441">
                  <c:v>0.10768731263115</c:v>
                </c:pt>
                <c:pt idx="2442">
                  <c:v>-0.31345422748579399</c:v>
                </c:pt>
                <c:pt idx="2443">
                  <c:v>-0.207695901846803</c:v>
                </c:pt>
                <c:pt idx="2444">
                  <c:v>-0.148364410684859</c:v>
                </c:pt>
                <c:pt idx="2445">
                  <c:v>-1.0197703039449979</c:v>
                </c:pt>
                <c:pt idx="2446">
                  <c:v>6.9600577765280003E-2</c:v>
                </c:pt>
                <c:pt idx="2447">
                  <c:v>-0.17318010966213801</c:v>
                </c:pt>
                <c:pt idx="2448">
                  <c:v>-0.42966185580381699</c:v>
                </c:pt>
                <c:pt idx="2449">
                  <c:v>0.20085102138073299</c:v>
                </c:pt>
                <c:pt idx="2450">
                  <c:v>0.240713663613076</c:v>
                </c:pt>
                <c:pt idx="2451">
                  <c:v>0.47598448052933001</c:v>
                </c:pt>
                <c:pt idx="2452">
                  <c:v>0.21504147610368701</c:v>
                </c:pt>
                <c:pt idx="2453">
                  <c:v>0.21555073369355399</c:v>
                </c:pt>
                <c:pt idx="2454">
                  <c:v>-0.33369226900103899</c:v>
                </c:pt>
                <c:pt idx="2455">
                  <c:v>-0.69446682524081504</c:v>
                </c:pt>
                <c:pt idx="2456">
                  <c:v>-0.13642024734129601</c:v>
                </c:pt>
                <c:pt idx="2457">
                  <c:v>-0.214719168776042</c:v>
                </c:pt>
                <c:pt idx="2458">
                  <c:v>-0.27362461339555899</c:v>
                </c:pt>
                <c:pt idx="2459">
                  <c:v>0.26754882782503098</c:v>
                </c:pt>
                <c:pt idx="2460">
                  <c:v>-0.26979098953831598</c:v>
                </c:pt>
                <c:pt idx="2461">
                  <c:v>-9.6124019992680498E-2</c:v>
                </c:pt>
                <c:pt idx="2462">
                  <c:v>-0.29087961951472402</c:v>
                </c:pt>
                <c:pt idx="2463">
                  <c:v>0.76718758044343605</c:v>
                </c:pt>
                <c:pt idx="2464">
                  <c:v>0.415048292614562</c:v>
                </c:pt>
                <c:pt idx="2465">
                  <c:v>0.23534232877980399</c:v>
                </c:pt>
                <c:pt idx="2466">
                  <c:v>-0.24591672752310501</c:v>
                </c:pt>
                <c:pt idx="2467">
                  <c:v>-0.64158732125234097</c:v>
                </c:pt>
                <c:pt idx="2468">
                  <c:v>0.189513723346041</c:v>
                </c:pt>
                <c:pt idx="2469">
                  <c:v>8.5896082117151898E-2</c:v>
                </c:pt>
                <c:pt idx="2470">
                  <c:v>-0.13826353185020299</c:v>
                </c:pt>
                <c:pt idx="2471">
                  <c:v>0.235183422246308</c:v>
                </c:pt>
                <c:pt idx="2472">
                  <c:v>0.24910059204624599</c:v>
                </c:pt>
                <c:pt idx="2473">
                  <c:v>0.188284995453118</c:v>
                </c:pt>
                <c:pt idx="2474">
                  <c:v>0.23715765431793201</c:v>
                </c:pt>
                <c:pt idx="2475">
                  <c:v>-0.21840430874904901</c:v>
                </c:pt>
                <c:pt idx="2476">
                  <c:v>0.18602566394004399</c:v>
                </c:pt>
                <c:pt idx="2477">
                  <c:v>0.13215541967503699</c:v>
                </c:pt>
                <c:pt idx="2478">
                  <c:v>-0.22837288489020899</c:v>
                </c:pt>
                <c:pt idx="2479">
                  <c:v>-0.15249732122610199</c:v>
                </c:pt>
                <c:pt idx="2480">
                  <c:v>0.36935207611694898</c:v>
                </c:pt>
                <c:pt idx="2481">
                  <c:v>-0.21081023373612501</c:v>
                </c:pt>
                <c:pt idx="2482">
                  <c:v>0.25950529984741999</c:v>
                </c:pt>
                <c:pt idx="2483">
                  <c:v>0.22240315178411901</c:v>
                </c:pt>
                <c:pt idx="2484">
                  <c:v>0.20310255551217499</c:v>
                </c:pt>
                <c:pt idx="2485">
                  <c:v>-0.23525235128194899</c:v>
                </c:pt>
                <c:pt idx="2486">
                  <c:v>-0.104403359437183</c:v>
                </c:pt>
                <c:pt idx="2487">
                  <c:v>-0.91949763418913699</c:v>
                </c:pt>
                <c:pt idx="2488">
                  <c:v>-0.30326829847979803</c:v>
                </c:pt>
                <c:pt idx="2489">
                  <c:v>-0.221577573307113</c:v>
                </c:pt>
                <c:pt idx="2490">
                  <c:v>-0.116317686161031</c:v>
                </c:pt>
                <c:pt idx="2491">
                  <c:v>-0.26095156779867001</c:v>
                </c:pt>
                <c:pt idx="2492">
                  <c:v>-0.31911710814064997</c:v>
                </c:pt>
                <c:pt idx="2493">
                  <c:v>-0.47238571831186699</c:v>
                </c:pt>
                <c:pt idx="2494">
                  <c:v>-0.82318566742977095</c:v>
                </c:pt>
                <c:pt idx="2495">
                  <c:v>-0.141471732866739</c:v>
                </c:pt>
                <c:pt idx="2496">
                  <c:v>6.9092105606173598E-2</c:v>
                </c:pt>
                <c:pt idx="2497">
                  <c:v>0.23590635786047801</c:v>
                </c:pt>
                <c:pt idx="2498">
                  <c:v>-9.9351191829878296E-2</c:v>
                </c:pt>
                <c:pt idx="2499">
                  <c:v>-0.15818513893061301</c:v>
                </c:pt>
                <c:pt idx="2500">
                  <c:v>0.20384247638120201</c:v>
                </c:pt>
                <c:pt idx="2501">
                  <c:v>0.16791675683676099</c:v>
                </c:pt>
                <c:pt idx="2502">
                  <c:v>-0.23103007342012999</c:v>
                </c:pt>
                <c:pt idx="2503">
                  <c:v>0.18514438918527601</c:v>
                </c:pt>
                <c:pt idx="2504">
                  <c:v>-0.33452411933129</c:v>
                </c:pt>
                <c:pt idx="2505">
                  <c:v>0.174637303296207</c:v>
                </c:pt>
                <c:pt idx="2506">
                  <c:v>-0.176209825960122</c:v>
                </c:pt>
                <c:pt idx="2507">
                  <c:v>-0.91301216567958798</c:v>
                </c:pt>
                <c:pt idx="2508">
                  <c:v>0.29572469662459699</c:v>
                </c:pt>
                <c:pt idx="2509">
                  <c:v>0.26225650097078501</c:v>
                </c:pt>
                <c:pt idx="2510">
                  <c:v>0.43275125315434199</c:v>
                </c:pt>
                <c:pt idx="2511">
                  <c:v>0.32359321124114498</c:v>
                </c:pt>
                <c:pt idx="2512">
                  <c:v>0.37835396028922902</c:v>
                </c:pt>
                <c:pt idx="2513">
                  <c:v>-6.4559424299988205E-2</c:v>
                </c:pt>
                <c:pt idx="2514">
                  <c:v>-0.35222657084953002</c:v>
                </c:pt>
                <c:pt idx="2515">
                  <c:v>-0.196096750010268</c:v>
                </c:pt>
                <c:pt idx="2516">
                  <c:v>0.53316535108723895</c:v>
                </c:pt>
                <c:pt idx="2517">
                  <c:v>0.56044386739556296</c:v>
                </c:pt>
                <c:pt idx="2518">
                  <c:v>-0.28958475882309398</c:v>
                </c:pt>
                <c:pt idx="2519">
                  <c:v>-0.14274820300461399</c:v>
                </c:pt>
                <c:pt idx="2520">
                  <c:v>-0.27920172614070998</c:v>
                </c:pt>
                <c:pt idx="2521">
                  <c:v>-0.33319488347100201</c:v>
                </c:pt>
                <c:pt idx="2522">
                  <c:v>-0.31933206823045901</c:v>
                </c:pt>
                <c:pt idx="2523">
                  <c:v>-0.34043089881802702</c:v>
                </c:pt>
                <c:pt idx="2524">
                  <c:v>-0.202696620308495</c:v>
                </c:pt>
                <c:pt idx="2525">
                  <c:v>0.238420784698086</c:v>
                </c:pt>
                <c:pt idx="2526">
                  <c:v>0.17415758683131</c:v>
                </c:pt>
                <c:pt idx="2527">
                  <c:v>-0.23526627187150201</c:v>
                </c:pt>
                <c:pt idx="2528">
                  <c:v>0.11298714252835</c:v>
                </c:pt>
                <c:pt idx="2529">
                  <c:v>-0.25767674457440798</c:v>
                </c:pt>
                <c:pt idx="2530">
                  <c:v>0.21905883272282001</c:v>
                </c:pt>
                <c:pt idx="2531">
                  <c:v>-0.19757458090885499</c:v>
                </c:pt>
                <c:pt idx="2532">
                  <c:v>-0.30115529873214703</c:v>
                </c:pt>
                <c:pt idx="2533">
                  <c:v>-0.28980080708705402</c:v>
                </c:pt>
                <c:pt idx="2534">
                  <c:v>-0.11032455953429</c:v>
                </c:pt>
                <c:pt idx="2535">
                  <c:v>0.12799414862060399</c:v>
                </c:pt>
                <c:pt idx="2536">
                  <c:v>0.24772542396526601</c:v>
                </c:pt>
                <c:pt idx="2537">
                  <c:v>-0.28892858720567599</c:v>
                </c:pt>
                <c:pt idx="2538">
                  <c:v>-0.47434969175342301</c:v>
                </c:pt>
                <c:pt idx="2539">
                  <c:v>0.158091166924379</c:v>
                </c:pt>
                <c:pt idx="2540">
                  <c:v>0.26710204945272498</c:v>
                </c:pt>
                <c:pt idx="2541">
                  <c:v>-0.16999271886039899</c:v>
                </c:pt>
                <c:pt idx="2542">
                  <c:v>-0.46238977516510699</c:v>
                </c:pt>
                <c:pt idx="2543">
                  <c:v>0.14325200638313099</c:v>
                </c:pt>
                <c:pt idx="2544">
                  <c:v>-0.229176145078719</c:v>
                </c:pt>
                <c:pt idx="2545">
                  <c:v>-0.25475180578131901</c:v>
                </c:pt>
                <c:pt idx="2546">
                  <c:v>-0.69418778217690202</c:v>
                </c:pt>
                <c:pt idx="2547">
                  <c:v>0.236465287298843</c:v>
                </c:pt>
                <c:pt idx="2548">
                  <c:v>0.27108361855089702</c:v>
                </c:pt>
                <c:pt idx="2549">
                  <c:v>0.13066798437758101</c:v>
                </c:pt>
                <c:pt idx="2550">
                  <c:v>-0.25771086657027098</c:v>
                </c:pt>
                <c:pt idx="2551">
                  <c:v>0.21224818268490001</c:v>
                </c:pt>
                <c:pt idx="2552">
                  <c:v>-0.247264289755635</c:v>
                </c:pt>
                <c:pt idx="2553">
                  <c:v>-0.34201957845765701</c:v>
                </c:pt>
                <c:pt idx="2554">
                  <c:v>0.35992437363073798</c:v>
                </c:pt>
                <c:pt idx="2555">
                  <c:v>0.108179164061905</c:v>
                </c:pt>
                <c:pt idx="2556">
                  <c:v>-0.215375235128865</c:v>
                </c:pt>
                <c:pt idx="2557">
                  <c:v>0.13915134524095399</c:v>
                </c:pt>
                <c:pt idx="2558">
                  <c:v>-0.14168819150846701</c:v>
                </c:pt>
                <c:pt idx="2559">
                  <c:v>-5.6556366621143599E-2</c:v>
                </c:pt>
                <c:pt idx="2560">
                  <c:v>0.174858852675564</c:v>
                </c:pt>
                <c:pt idx="2561">
                  <c:v>0.33309082809909701</c:v>
                </c:pt>
                <c:pt idx="2562">
                  <c:v>-0.26332587856227102</c:v>
                </c:pt>
                <c:pt idx="2563">
                  <c:v>-0.24735867895958699</c:v>
                </c:pt>
                <c:pt idx="2564">
                  <c:v>-0.266886970349831</c:v>
                </c:pt>
                <c:pt idx="2565">
                  <c:v>9.8833362819499906E-2</c:v>
                </c:pt>
                <c:pt idx="2566">
                  <c:v>0.104714364342075</c:v>
                </c:pt>
                <c:pt idx="2567">
                  <c:v>-0.28227796346156098</c:v>
                </c:pt>
                <c:pt idx="2568">
                  <c:v>0.15926828531995099</c:v>
                </c:pt>
                <c:pt idx="2569">
                  <c:v>4.8301971011525197E-2</c:v>
                </c:pt>
                <c:pt idx="2570">
                  <c:v>0.15450254566316299</c:v>
                </c:pt>
                <c:pt idx="2571">
                  <c:v>-0.25531796748479602</c:v>
                </c:pt>
                <c:pt idx="2572">
                  <c:v>0.13447926127543899</c:v>
                </c:pt>
                <c:pt idx="2573">
                  <c:v>0.16852669406406201</c:v>
                </c:pt>
                <c:pt idx="2574">
                  <c:v>9.1946483681332694E-2</c:v>
                </c:pt>
                <c:pt idx="2575">
                  <c:v>-0.19355180790585799</c:v>
                </c:pt>
                <c:pt idx="2576">
                  <c:v>0.36575128269189899</c:v>
                </c:pt>
                <c:pt idx="2577">
                  <c:v>-9.5841592600623707E-2</c:v>
                </c:pt>
                <c:pt idx="2578">
                  <c:v>-0.233308419148614</c:v>
                </c:pt>
                <c:pt idx="2579">
                  <c:v>0.16640743593987101</c:v>
                </c:pt>
                <c:pt idx="2580">
                  <c:v>0.16683919114031201</c:v>
                </c:pt>
                <c:pt idx="2581">
                  <c:v>-0.16325226606312301</c:v>
                </c:pt>
                <c:pt idx="2582">
                  <c:v>-0.17047158889590999</c:v>
                </c:pt>
                <c:pt idx="2583">
                  <c:v>-0.26409458496101601</c:v>
                </c:pt>
                <c:pt idx="2584">
                  <c:v>-0.19738734048963799</c:v>
                </c:pt>
                <c:pt idx="2585">
                  <c:v>-0.20047456226003699</c:v>
                </c:pt>
                <c:pt idx="2586">
                  <c:v>0.287507837167641</c:v>
                </c:pt>
                <c:pt idx="2587">
                  <c:v>0.20910840640926001</c:v>
                </c:pt>
                <c:pt idx="2588">
                  <c:v>0.371330701202502</c:v>
                </c:pt>
                <c:pt idx="2589">
                  <c:v>0.18227801167798799</c:v>
                </c:pt>
                <c:pt idx="2590">
                  <c:v>4.2150112088595398E-2</c:v>
                </c:pt>
                <c:pt idx="2591">
                  <c:v>-0.15007694487804699</c:v>
                </c:pt>
                <c:pt idx="2592">
                  <c:v>0.17140220844807699</c:v>
                </c:pt>
                <c:pt idx="2593">
                  <c:v>-0.14533307101024301</c:v>
                </c:pt>
                <c:pt idx="2594">
                  <c:v>-0.18156718980029601</c:v>
                </c:pt>
                <c:pt idx="2595">
                  <c:v>0.25068770059107598</c:v>
                </c:pt>
                <c:pt idx="2596">
                  <c:v>-0.10228430700537</c:v>
                </c:pt>
                <c:pt idx="2597">
                  <c:v>-0.28541395626066002</c:v>
                </c:pt>
                <c:pt idx="2598">
                  <c:v>-1.0326647471456489</c:v>
                </c:pt>
                <c:pt idx="2599">
                  <c:v>0.62674152212018797</c:v>
                </c:pt>
                <c:pt idx="2600">
                  <c:v>-0.20838438029492001</c:v>
                </c:pt>
                <c:pt idx="2601">
                  <c:v>0.257645662280587</c:v>
                </c:pt>
                <c:pt idx="2602">
                  <c:v>-0.241647692119736</c:v>
                </c:pt>
                <c:pt idx="2603">
                  <c:v>0.16223631030859101</c:v>
                </c:pt>
                <c:pt idx="2604">
                  <c:v>-0.30740886041436499</c:v>
                </c:pt>
                <c:pt idx="2605">
                  <c:v>0.24902087152403499</c:v>
                </c:pt>
                <c:pt idx="2606">
                  <c:v>-0.70976579848338495</c:v>
                </c:pt>
                <c:pt idx="2607">
                  <c:v>-0.28959360145363</c:v>
                </c:pt>
                <c:pt idx="2608">
                  <c:v>-0.23938987044844701</c:v>
                </c:pt>
                <c:pt idx="2609">
                  <c:v>0.29506067441982498</c:v>
                </c:pt>
                <c:pt idx="2610">
                  <c:v>-0.60605218389917204</c:v>
                </c:pt>
                <c:pt idx="2611">
                  <c:v>-0.28567408933930899</c:v>
                </c:pt>
                <c:pt idx="2612">
                  <c:v>7.8170070597248301E-2</c:v>
                </c:pt>
                <c:pt idx="2613">
                  <c:v>-0.188046855021996</c:v>
                </c:pt>
                <c:pt idx="2614">
                  <c:v>0.19151163547130501</c:v>
                </c:pt>
                <c:pt idx="2615">
                  <c:v>-9.8955462504376895E-2</c:v>
                </c:pt>
                <c:pt idx="2616">
                  <c:v>-0.20896486389409399</c:v>
                </c:pt>
                <c:pt idx="2617">
                  <c:v>-0.18722169616562101</c:v>
                </c:pt>
                <c:pt idx="2618">
                  <c:v>-0.48115813606175301</c:v>
                </c:pt>
                <c:pt idx="2619">
                  <c:v>0.25954800154616298</c:v>
                </c:pt>
                <c:pt idx="2620">
                  <c:v>-0.22507813547820801</c:v>
                </c:pt>
                <c:pt idx="2621">
                  <c:v>-0.109388775468876</c:v>
                </c:pt>
                <c:pt idx="2622">
                  <c:v>0.182787631527938</c:v>
                </c:pt>
                <c:pt idx="2623">
                  <c:v>0.14820861816997599</c:v>
                </c:pt>
                <c:pt idx="2624">
                  <c:v>6.4304436635508402E-2</c:v>
                </c:pt>
                <c:pt idx="2625">
                  <c:v>-0.199431642014708</c:v>
                </c:pt>
                <c:pt idx="2626">
                  <c:v>-0.28180555786799399</c:v>
                </c:pt>
                <c:pt idx="2627">
                  <c:v>-0.54780148320718602</c:v>
                </c:pt>
                <c:pt idx="2628">
                  <c:v>0.220354489103296</c:v>
                </c:pt>
                <c:pt idx="2629">
                  <c:v>0.48632306807398301</c:v>
                </c:pt>
                <c:pt idx="2630">
                  <c:v>0.25115763493492199</c:v>
                </c:pt>
                <c:pt idx="2631">
                  <c:v>0.19194584690501601</c:v>
                </c:pt>
                <c:pt idx="2632">
                  <c:v>-0.20435537641962601</c:v>
                </c:pt>
                <c:pt idx="2633">
                  <c:v>-0.34971553989472298</c:v>
                </c:pt>
                <c:pt idx="2634">
                  <c:v>-0.44948892129436702</c:v>
                </c:pt>
                <c:pt idx="2635">
                  <c:v>-0.28495089914101901</c:v>
                </c:pt>
                <c:pt idx="2636">
                  <c:v>-0.11027460072205</c:v>
                </c:pt>
                <c:pt idx="2637">
                  <c:v>0.23112824099343601</c:v>
                </c:pt>
                <c:pt idx="2638">
                  <c:v>-0.25992058950602198</c:v>
                </c:pt>
                <c:pt idx="2639">
                  <c:v>0.29834639380136602</c:v>
                </c:pt>
                <c:pt idx="2640">
                  <c:v>0.232586545674517</c:v>
                </c:pt>
                <c:pt idx="2641">
                  <c:v>-0.23482351056916601</c:v>
                </c:pt>
                <c:pt idx="2642">
                  <c:v>0.15042410750302901</c:v>
                </c:pt>
                <c:pt idx="2643">
                  <c:v>-0.53144131068158695</c:v>
                </c:pt>
                <c:pt idx="2644">
                  <c:v>-0.18441199644978001</c:v>
                </c:pt>
                <c:pt idx="2645">
                  <c:v>0.23984276726267301</c:v>
                </c:pt>
                <c:pt idx="2646">
                  <c:v>-0.30950267563390299</c:v>
                </c:pt>
                <c:pt idx="2647">
                  <c:v>-0.25473694709105099</c:v>
                </c:pt>
                <c:pt idx="2648">
                  <c:v>0.15209315315028901</c:v>
                </c:pt>
                <c:pt idx="2649">
                  <c:v>0.121769887021674</c:v>
                </c:pt>
                <c:pt idx="2650">
                  <c:v>-0.56470723511948295</c:v>
                </c:pt>
                <c:pt idx="2651">
                  <c:v>-1.083286983613388</c:v>
                </c:pt>
                <c:pt idx="2652">
                  <c:v>0.25794854247742199</c:v>
                </c:pt>
                <c:pt idx="2653">
                  <c:v>-0.344330301426582</c:v>
                </c:pt>
                <c:pt idx="2654">
                  <c:v>-0.85831665798319901</c:v>
                </c:pt>
                <c:pt idx="2655">
                  <c:v>-0.48117719572152501</c:v>
                </c:pt>
                <c:pt idx="2656">
                  <c:v>0.275827502993921</c:v>
                </c:pt>
                <c:pt idx="2657">
                  <c:v>0.19893896040926101</c:v>
                </c:pt>
                <c:pt idx="2658">
                  <c:v>0.168218980946295</c:v>
                </c:pt>
                <c:pt idx="2659">
                  <c:v>0.103999288468677</c:v>
                </c:pt>
                <c:pt idx="2660">
                  <c:v>0.1355122707942</c:v>
                </c:pt>
                <c:pt idx="2661">
                  <c:v>-0.205524974867861</c:v>
                </c:pt>
                <c:pt idx="2662">
                  <c:v>0.22134986273812801</c:v>
                </c:pt>
                <c:pt idx="2663">
                  <c:v>0.15308081360296799</c:v>
                </c:pt>
                <c:pt idx="2664">
                  <c:v>-0.14106905750108301</c:v>
                </c:pt>
                <c:pt idx="2665">
                  <c:v>0.20873717455982899</c:v>
                </c:pt>
                <c:pt idx="2666">
                  <c:v>-0.28642585626795503</c:v>
                </c:pt>
                <c:pt idx="2667">
                  <c:v>-0.13639384505312699</c:v>
                </c:pt>
                <c:pt idx="2668">
                  <c:v>-0.15883516270304901</c:v>
                </c:pt>
                <c:pt idx="2669">
                  <c:v>-0.199410026860039</c:v>
                </c:pt>
                <c:pt idx="2670">
                  <c:v>0.18195198916569999</c:v>
                </c:pt>
                <c:pt idx="2671">
                  <c:v>0.28712405276567299</c:v>
                </c:pt>
                <c:pt idx="2672">
                  <c:v>-0.200474652448001</c:v>
                </c:pt>
                <c:pt idx="2673">
                  <c:v>0.150254825732096</c:v>
                </c:pt>
                <c:pt idx="2674">
                  <c:v>0.100253492152659</c:v>
                </c:pt>
                <c:pt idx="2675">
                  <c:v>-1.294186704575305</c:v>
                </c:pt>
                <c:pt idx="2676">
                  <c:v>-0.28042967455135698</c:v>
                </c:pt>
                <c:pt idx="2677">
                  <c:v>0.101359749592739</c:v>
                </c:pt>
                <c:pt idx="2678">
                  <c:v>-0.33340756901004698</c:v>
                </c:pt>
                <c:pt idx="2679">
                  <c:v>0.17171436406520099</c:v>
                </c:pt>
                <c:pt idx="2680">
                  <c:v>-0.330240497979292</c:v>
                </c:pt>
                <c:pt idx="2681">
                  <c:v>0.48694501889995701</c:v>
                </c:pt>
                <c:pt idx="2682">
                  <c:v>0.16779617985510001</c:v>
                </c:pt>
                <c:pt idx="2683">
                  <c:v>0.225620373079468</c:v>
                </c:pt>
                <c:pt idx="2684">
                  <c:v>-0.12698757749565701</c:v>
                </c:pt>
                <c:pt idx="2685">
                  <c:v>-0.192252189011762</c:v>
                </c:pt>
                <c:pt idx="2686">
                  <c:v>0.215450820784303</c:v>
                </c:pt>
                <c:pt idx="2687">
                  <c:v>-0.168806701386609</c:v>
                </c:pt>
                <c:pt idx="2688">
                  <c:v>-0.21980971696639401</c:v>
                </c:pt>
                <c:pt idx="2689">
                  <c:v>0.18708892273434699</c:v>
                </c:pt>
                <c:pt idx="2690">
                  <c:v>0.156330096243123</c:v>
                </c:pt>
                <c:pt idx="2691">
                  <c:v>-0.248790066749383</c:v>
                </c:pt>
                <c:pt idx="2692">
                  <c:v>-0.118639995715679</c:v>
                </c:pt>
                <c:pt idx="2693">
                  <c:v>-0.29435049484639603</c:v>
                </c:pt>
                <c:pt idx="2694">
                  <c:v>-0.31273604398692301</c:v>
                </c:pt>
                <c:pt idx="2695">
                  <c:v>0.15428445341834501</c:v>
                </c:pt>
                <c:pt idx="2696">
                  <c:v>-0.27211358883977499</c:v>
                </c:pt>
                <c:pt idx="2697">
                  <c:v>0.244568700869781</c:v>
                </c:pt>
                <c:pt idx="2698">
                  <c:v>-0.16914825852097201</c:v>
                </c:pt>
                <c:pt idx="2699">
                  <c:v>0.18485510731784499</c:v>
                </c:pt>
                <c:pt idx="2700">
                  <c:v>0.11914869109233001</c:v>
                </c:pt>
                <c:pt idx="2701">
                  <c:v>-0.43293167256561399</c:v>
                </c:pt>
                <c:pt idx="2702">
                  <c:v>0.22497787398810701</c:v>
                </c:pt>
                <c:pt idx="2703">
                  <c:v>-0.21882612076896801</c:v>
                </c:pt>
                <c:pt idx="2704">
                  <c:v>1.86478431974838</c:v>
                </c:pt>
                <c:pt idx="2705">
                  <c:v>0.72576675448850103</c:v>
                </c:pt>
                <c:pt idx="2706">
                  <c:v>0.247006664015095</c:v>
                </c:pt>
                <c:pt idx="2707">
                  <c:v>0.119036052224893</c:v>
                </c:pt>
                <c:pt idx="2708">
                  <c:v>-0.56828410653359995</c:v>
                </c:pt>
                <c:pt idx="2709">
                  <c:v>0.15317006726044599</c:v>
                </c:pt>
                <c:pt idx="2710">
                  <c:v>-0.69044649723539897</c:v>
                </c:pt>
                <c:pt idx="2711">
                  <c:v>-0.14956233561854401</c:v>
                </c:pt>
                <c:pt idx="2712">
                  <c:v>-0.50720196693529496</c:v>
                </c:pt>
                <c:pt idx="2713">
                  <c:v>0.17096655662138499</c:v>
                </c:pt>
                <c:pt idx="2714">
                  <c:v>-0.158846823359242</c:v>
                </c:pt>
                <c:pt idx="2715">
                  <c:v>0.23280295995022501</c:v>
                </c:pt>
                <c:pt idx="2716">
                  <c:v>-6.6302269135012901E-2</c:v>
                </c:pt>
                <c:pt idx="2717">
                  <c:v>0.22842565680072999</c:v>
                </c:pt>
                <c:pt idx="2718">
                  <c:v>0.115231770899867</c:v>
                </c:pt>
                <c:pt idx="2719">
                  <c:v>0.15718228515429999</c:v>
                </c:pt>
                <c:pt idx="2720">
                  <c:v>0.194436855283774</c:v>
                </c:pt>
                <c:pt idx="2721">
                  <c:v>-0.11041180621773999</c:v>
                </c:pt>
                <c:pt idx="2722">
                  <c:v>-0.18837715279664699</c:v>
                </c:pt>
                <c:pt idx="2723">
                  <c:v>-0.53165140103612796</c:v>
                </c:pt>
                <c:pt idx="2724">
                  <c:v>0.12744803689951001</c:v>
                </c:pt>
                <c:pt idx="2725">
                  <c:v>-0.158114062220752</c:v>
                </c:pt>
                <c:pt idx="2726">
                  <c:v>0.17001413233523299</c:v>
                </c:pt>
                <c:pt idx="2727">
                  <c:v>0.13565359985838199</c:v>
                </c:pt>
                <c:pt idx="2728">
                  <c:v>0.17075321566649301</c:v>
                </c:pt>
                <c:pt idx="2729">
                  <c:v>0.211220613935862</c:v>
                </c:pt>
                <c:pt idx="2730">
                  <c:v>-8.3494792688694197E-2</c:v>
                </c:pt>
                <c:pt idx="2731">
                  <c:v>0.133979349808</c:v>
                </c:pt>
                <c:pt idx="2732">
                  <c:v>-0.23097758159321699</c:v>
                </c:pt>
                <c:pt idx="2733">
                  <c:v>0.24053359207255501</c:v>
                </c:pt>
                <c:pt idx="2734">
                  <c:v>0.18691224762203301</c:v>
                </c:pt>
                <c:pt idx="2735">
                  <c:v>0.24514211474504399</c:v>
                </c:pt>
                <c:pt idx="2736">
                  <c:v>0.16477820170615901</c:v>
                </c:pt>
                <c:pt idx="2737">
                  <c:v>0.66274031401028199</c:v>
                </c:pt>
                <c:pt idx="2738">
                  <c:v>-0.378812408975712</c:v>
                </c:pt>
                <c:pt idx="2739">
                  <c:v>-0.37369215473758799</c:v>
                </c:pt>
                <c:pt idx="2740">
                  <c:v>-0.16102465201753799</c:v>
                </c:pt>
                <c:pt idx="2741">
                  <c:v>0.13694342252125299</c:v>
                </c:pt>
                <c:pt idx="2742">
                  <c:v>-0.26625973807876402</c:v>
                </c:pt>
                <c:pt idx="2743">
                  <c:v>-0.19195862381024001</c:v>
                </c:pt>
                <c:pt idx="2744">
                  <c:v>0.20412514599909401</c:v>
                </c:pt>
                <c:pt idx="2745">
                  <c:v>-0.17524163048306601</c:v>
                </c:pt>
                <c:pt idx="2746">
                  <c:v>8.8547610914479297E-2</c:v>
                </c:pt>
                <c:pt idx="2747">
                  <c:v>-0.22990940738149701</c:v>
                </c:pt>
                <c:pt idx="2748">
                  <c:v>0.17535548931650499</c:v>
                </c:pt>
                <c:pt idx="2749">
                  <c:v>7.82841824687696E-2</c:v>
                </c:pt>
                <c:pt idx="2750">
                  <c:v>0.30858378588216001</c:v>
                </c:pt>
                <c:pt idx="2751">
                  <c:v>0.128872919603505</c:v>
                </c:pt>
                <c:pt idx="2752">
                  <c:v>-0.25630834907368</c:v>
                </c:pt>
                <c:pt idx="2753">
                  <c:v>-0.182754205171691</c:v>
                </c:pt>
                <c:pt idx="2754">
                  <c:v>0.23383612280006899</c:v>
                </c:pt>
                <c:pt idx="2755">
                  <c:v>0.21387941309598801</c:v>
                </c:pt>
                <c:pt idx="2756">
                  <c:v>0.13850181350236701</c:v>
                </c:pt>
                <c:pt idx="2757">
                  <c:v>-0.29587538472368102</c:v>
                </c:pt>
                <c:pt idx="2758">
                  <c:v>-0.299545439073725</c:v>
                </c:pt>
                <c:pt idx="2759">
                  <c:v>0.20954307428803301</c:v>
                </c:pt>
                <c:pt idx="2760">
                  <c:v>-0.47039566469028099</c:v>
                </c:pt>
                <c:pt idx="2761">
                  <c:v>0.31565363364737598</c:v>
                </c:pt>
                <c:pt idx="2762">
                  <c:v>0.14038252325004599</c:v>
                </c:pt>
                <c:pt idx="2763">
                  <c:v>-7.1507690152442294E-2</c:v>
                </c:pt>
                <c:pt idx="2764">
                  <c:v>0.155138997025732</c:v>
                </c:pt>
                <c:pt idx="2765">
                  <c:v>-0.18899352558336599</c:v>
                </c:pt>
                <c:pt idx="2766">
                  <c:v>0.14401805242920601</c:v>
                </c:pt>
                <c:pt idx="2767">
                  <c:v>-0.170619012339494</c:v>
                </c:pt>
                <c:pt idx="2768">
                  <c:v>-0.15008809842151699</c:v>
                </c:pt>
                <c:pt idx="2769">
                  <c:v>-0.364932399751069</c:v>
                </c:pt>
                <c:pt idx="2770">
                  <c:v>-0.111989552539458</c:v>
                </c:pt>
                <c:pt idx="2771">
                  <c:v>-0.14631566473294599</c:v>
                </c:pt>
                <c:pt idx="2772">
                  <c:v>0.453824530514014</c:v>
                </c:pt>
                <c:pt idx="2773">
                  <c:v>0.27968849290200598</c:v>
                </c:pt>
                <c:pt idx="2774">
                  <c:v>-0.17694812447524799</c:v>
                </c:pt>
                <c:pt idx="2775">
                  <c:v>-0.35098069525773901</c:v>
                </c:pt>
                <c:pt idx="2776">
                  <c:v>-0.13167503307696601</c:v>
                </c:pt>
                <c:pt idx="2777">
                  <c:v>0.14441795753608699</c:v>
                </c:pt>
                <c:pt idx="2778">
                  <c:v>-0.31406246863540699</c:v>
                </c:pt>
                <c:pt idx="2779">
                  <c:v>-0.231648438744019</c:v>
                </c:pt>
                <c:pt idx="2780">
                  <c:v>-0.50563075530149204</c:v>
                </c:pt>
                <c:pt idx="2781">
                  <c:v>-0.14006902768851101</c:v>
                </c:pt>
                <c:pt idx="2782">
                  <c:v>0.29572161362566302</c:v>
                </c:pt>
                <c:pt idx="2783">
                  <c:v>-0.30224596030173201</c:v>
                </c:pt>
                <c:pt idx="2784">
                  <c:v>0.105956550524146</c:v>
                </c:pt>
                <c:pt idx="2785">
                  <c:v>0.24579112641006101</c:v>
                </c:pt>
                <c:pt idx="2786">
                  <c:v>0.204624987353691</c:v>
                </c:pt>
                <c:pt idx="2787">
                  <c:v>-7.93935036071821E-2</c:v>
                </c:pt>
                <c:pt idx="2788">
                  <c:v>-0.12627216353183099</c:v>
                </c:pt>
                <c:pt idx="2789">
                  <c:v>0.19048530517948201</c:v>
                </c:pt>
                <c:pt idx="2790">
                  <c:v>0.11197130664751299</c:v>
                </c:pt>
                <c:pt idx="2791">
                  <c:v>0.12550887351550599</c:v>
                </c:pt>
                <c:pt idx="2792">
                  <c:v>-0.12500615320915401</c:v>
                </c:pt>
                <c:pt idx="2793">
                  <c:v>0.137734622683543</c:v>
                </c:pt>
                <c:pt idx="2794">
                  <c:v>0.25001053424618802</c:v>
                </c:pt>
                <c:pt idx="2795">
                  <c:v>0.12425281117662</c:v>
                </c:pt>
                <c:pt idx="2796">
                  <c:v>0.17076879403615999</c:v>
                </c:pt>
                <c:pt idx="2797">
                  <c:v>-0.25569452948321703</c:v>
                </c:pt>
                <c:pt idx="2798">
                  <c:v>-0.18058545944506399</c:v>
                </c:pt>
                <c:pt idx="2799">
                  <c:v>0.18164964600352401</c:v>
                </c:pt>
                <c:pt idx="2800">
                  <c:v>-0.132062745884413</c:v>
                </c:pt>
                <c:pt idx="2801">
                  <c:v>-0.156346228037791</c:v>
                </c:pt>
                <c:pt idx="2802">
                  <c:v>-7.3701413970131302E-2</c:v>
                </c:pt>
                <c:pt idx="2803">
                  <c:v>-0.367340516816336</c:v>
                </c:pt>
                <c:pt idx="2804">
                  <c:v>-0.14895043997313101</c:v>
                </c:pt>
                <c:pt idx="2805">
                  <c:v>0.16922830739936201</c:v>
                </c:pt>
                <c:pt idx="2806">
                  <c:v>-0.187201044838053</c:v>
                </c:pt>
                <c:pt idx="2807">
                  <c:v>-0.43026601163019801</c:v>
                </c:pt>
                <c:pt idx="2808">
                  <c:v>-3.3875047150418003E-2</c:v>
                </c:pt>
                <c:pt idx="2809">
                  <c:v>-0.14560286347429399</c:v>
                </c:pt>
                <c:pt idx="2810">
                  <c:v>-0.111984044527299</c:v>
                </c:pt>
                <c:pt idx="2811">
                  <c:v>-0.33317368343236198</c:v>
                </c:pt>
                <c:pt idx="2812">
                  <c:v>-0.10228541550081</c:v>
                </c:pt>
                <c:pt idx="2813">
                  <c:v>0.10479481495707001</c:v>
                </c:pt>
                <c:pt idx="2814">
                  <c:v>-0.20753566882242799</c:v>
                </c:pt>
                <c:pt idx="2815">
                  <c:v>-0.32107995746101697</c:v>
                </c:pt>
                <c:pt idx="2816">
                  <c:v>8.6451327669127401E-2</c:v>
                </c:pt>
                <c:pt idx="2817">
                  <c:v>-0.23224773534600901</c:v>
                </c:pt>
                <c:pt idx="2818">
                  <c:v>0.113377395367766</c:v>
                </c:pt>
                <c:pt idx="2819">
                  <c:v>-0.140127493510218</c:v>
                </c:pt>
                <c:pt idx="2820">
                  <c:v>0.116581129431543</c:v>
                </c:pt>
                <c:pt idx="2821">
                  <c:v>-0.22322373312750199</c:v>
                </c:pt>
                <c:pt idx="2822">
                  <c:v>0.14980201353051101</c:v>
                </c:pt>
                <c:pt idx="2823">
                  <c:v>0.16973647861998301</c:v>
                </c:pt>
                <c:pt idx="2824">
                  <c:v>0.143317743953009</c:v>
                </c:pt>
                <c:pt idx="2825">
                  <c:v>0.43702473226294503</c:v>
                </c:pt>
                <c:pt idx="2826">
                  <c:v>0.13392195997602399</c:v>
                </c:pt>
                <c:pt idx="2827">
                  <c:v>0.128108211707568</c:v>
                </c:pt>
                <c:pt idx="2828">
                  <c:v>7.5811076864793103E-2</c:v>
                </c:pt>
                <c:pt idx="2829">
                  <c:v>0.261261650458183</c:v>
                </c:pt>
                <c:pt idx="2830">
                  <c:v>0.406297262080759</c:v>
                </c:pt>
                <c:pt idx="2831">
                  <c:v>0.212163513908422</c:v>
                </c:pt>
                <c:pt idx="2832">
                  <c:v>0.208445010727005</c:v>
                </c:pt>
                <c:pt idx="2833">
                  <c:v>-0.25246669710853997</c:v>
                </c:pt>
                <c:pt idx="2834">
                  <c:v>-0.26280604818737202</c:v>
                </c:pt>
                <c:pt idx="2835">
                  <c:v>0.151323033085039</c:v>
                </c:pt>
                <c:pt idx="2836">
                  <c:v>-0.22925483741286301</c:v>
                </c:pt>
                <c:pt idx="2837">
                  <c:v>0.26649626276366101</c:v>
                </c:pt>
                <c:pt idx="2838">
                  <c:v>0.16299900335673401</c:v>
                </c:pt>
                <c:pt idx="2839">
                  <c:v>-0.17405154659160299</c:v>
                </c:pt>
                <c:pt idx="2840">
                  <c:v>-0.410025719485897</c:v>
                </c:pt>
                <c:pt idx="2841">
                  <c:v>-0.12677508871272</c:v>
                </c:pt>
                <c:pt idx="2842">
                  <c:v>-9.54106248515392E-2</c:v>
                </c:pt>
                <c:pt idx="2843">
                  <c:v>0.22167250097749699</c:v>
                </c:pt>
                <c:pt idx="2844">
                  <c:v>0.22617580279333099</c:v>
                </c:pt>
                <c:pt idx="2845">
                  <c:v>-0.28542488094968999</c:v>
                </c:pt>
                <c:pt idx="2846">
                  <c:v>0.20594566308466999</c:v>
                </c:pt>
                <c:pt idx="2847">
                  <c:v>-0.270168900967309</c:v>
                </c:pt>
                <c:pt idx="2848">
                  <c:v>-6.5620233100377498E-2</c:v>
                </c:pt>
                <c:pt idx="2849">
                  <c:v>-0.21333622619009501</c:v>
                </c:pt>
                <c:pt idx="2850">
                  <c:v>0.19762859392857099</c:v>
                </c:pt>
                <c:pt idx="2851">
                  <c:v>-0.282729824074469</c:v>
                </c:pt>
                <c:pt idx="2852">
                  <c:v>-0.34623234275294401</c:v>
                </c:pt>
                <c:pt idx="2853">
                  <c:v>0.27745662301707502</c:v>
                </c:pt>
                <c:pt idx="2854">
                  <c:v>-0.30680001517733302</c:v>
                </c:pt>
                <c:pt idx="2855">
                  <c:v>0.219362879722517</c:v>
                </c:pt>
                <c:pt idx="2856">
                  <c:v>-0.180324827866996</c:v>
                </c:pt>
                <c:pt idx="2857">
                  <c:v>0.154523126933964</c:v>
                </c:pt>
                <c:pt idx="2858">
                  <c:v>0.278414054996935</c:v>
                </c:pt>
                <c:pt idx="2859">
                  <c:v>0.137878449516187</c:v>
                </c:pt>
                <c:pt idx="2860">
                  <c:v>0.14030249108936599</c:v>
                </c:pt>
                <c:pt idx="2861">
                  <c:v>0.161016261102119</c:v>
                </c:pt>
                <c:pt idx="2862">
                  <c:v>-0.145866115634331</c:v>
                </c:pt>
                <c:pt idx="2863">
                  <c:v>0.18418391170113399</c:v>
                </c:pt>
                <c:pt idx="2864">
                  <c:v>-0.37077978556700703</c:v>
                </c:pt>
                <c:pt idx="2865">
                  <c:v>-0.14863897692141001</c:v>
                </c:pt>
                <c:pt idx="2866">
                  <c:v>-9.7332630280732094E-2</c:v>
                </c:pt>
                <c:pt idx="2867">
                  <c:v>0.21818142689485201</c:v>
                </c:pt>
                <c:pt idx="2868">
                  <c:v>0.165417053813706</c:v>
                </c:pt>
                <c:pt idx="2869">
                  <c:v>0.20326766640909999</c:v>
                </c:pt>
                <c:pt idx="2870">
                  <c:v>0.23489166021782901</c:v>
                </c:pt>
                <c:pt idx="2871">
                  <c:v>0.14709614238843199</c:v>
                </c:pt>
                <c:pt idx="2872">
                  <c:v>-0.45821199810735103</c:v>
                </c:pt>
                <c:pt idx="2873">
                  <c:v>-0.31912019756115501</c:v>
                </c:pt>
                <c:pt idx="2874">
                  <c:v>-0.67886700657063304</c:v>
                </c:pt>
                <c:pt idx="2875">
                  <c:v>-0.142753458609681</c:v>
                </c:pt>
                <c:pt idx="2876">
                  <c:v>-0.12289207313391</c:v>
                </c:pt>
                <c:pt idx="2877">
                  <c:v>0.16069607215658099</c:v>
                </c:pt>
                <c:pt idx="2878">
                  <c:v>-0.208910104614173</c:v>
                </c:pt>
                <c:pt idx="2879">
                  <c:v>-0.40931577191773699</c:v>
                </c:pt>
                <c:pt idx="2880">
                  <c:v>0.107783266256962</c:v>
                </c:pt>
                <c:pt idx="2881">
                  <c:v>-0.37907279695030099</c:v>
                </c:pt>
                <c:pt idx="2882">
                  <c:v>0.325633262416133</c:v>
                </c:pt>
                <c:pt idx="2883">
                  <c:v>0.17203695179749101</c:v>
                </c:pt>
                <c:pt idx="2884">
                  <c:v>-0.405335671000363</c:v>
                </c:pt>
                <c:pt idx="2885">
                  <c:v>-0.12658718032493299</c:v>
                </c:pt>
                <c:pt idx="2886">
                  <c:v>-0.49284050551640801</c:v>
                </c:pt>
                <c:pt idx="2887">
                  <c:v>0.128837242976543</c:v>
                </c:pt>
                <c:pt idx="2888">
                  <c:v>0.33137293209148699</c:v>
                </c:pt>
                <c:pt idx="2889">
                  <c:v>0.36537240145753402</c:v>
                </c:pt>
                <c:pt idx="2890">
                  <c:v>-1.062059119348286</c:v>
                </c:pt>
                <c:pt idx="2891">
                  <c:v>-0.952032928849042</c:v>
                </c:pt>
                <c:pt idx="2892">
                  <c:v>0.28524526485381102</c:v>
                </c:pt>
                <c:pt idx="2893">
                  <c:v>0.24662042649612101</c:v>
                </c:pt>
                <c:pt idx="2894">
                  <c:v>0.12638031764830701</c:v>
                </c:pt>
                <c:pt idx="2895">
                  <c:v>-0.30305407948728202</c:v>
                </c:pt>
                <c:pt idx="2896">
                  <c:v>0.102222610597446</c:v>
                </c:pt>
                <c:pt idx="2897">
                  <c:v>-0.27619349133989801</c:v>
                </c:pt>
                <c:pt idx="2898">
                  <c:v>0.18128109361060299</c:v>
                </c:pt>
                <c:pt idx="2899">
                  <c:v>-0.15929817804108001</c:v>
                </c:pt>
                <c:pt idx="2900">
                  <c:v>-0.168959530464866</c:v>
                </c:pt>
                <c:pt idx="2901">
                  <c:v>-0.28030344323512002</c:v>
                </c:pt>
                <c:pt idx="2902">
                  <c:v>-0.13709662361594299</c:v>
                </c:pt>
                <c:pt idx="2903">
                  <c:v>-0.40897357484418001</c:v>
                </c:pt>
                <c:pt idx="2904">
                  <c:v>-8.2448751845142498E-2</c:v>
                </c:pt>
                <c:pt idx="2905">
                  <c:v>0.75024370881379798</c:v>
                </c:pt>
                <c:pt idx="2906">
                  <c:v>0.117155519316525</c:v>
                </c:pt>
                <c:pt idx="2907">
                  <c:v>-0.26424408729742999</c:v>
                </c:pt>
                <c:pt idx="2908">
                  <c:v>-0.28019112903230597</c:v>
                </c:pt>
                <c:pt idx="2909">
                  <c:v>7.6247379409403307E-2</c:v>
                </c:pt>
                <c:pt idx="2910">
                  <c:v>0.152149872304748</c:v>
                </c:pt>
                <c:pt idx="2911">
                  <c:v>0.12113191647914801</c:v>
                </c:pt>
                <c:pt idx="2912">
                  <c:v>-0.33026802114787102</c:v>
                </c:pt>
                <c:pt idx="2913">
                  <c:v>0.120045963950661</c:v>
                </c:pt>
                <c:pt idx="2914">
                  <c:v>0.22284967369574399</c:v>
                </c:pt>
                <c:pt idx="2915">
                  <c:v>-0.44857259886898498</c:v>
                </c:pt>
                <c:pt idx="2916">
                  <c:v>-0.183687966366126</c:v>
                </c:pt>
                <c:pt idx="2917">
                  <c:v>-8.2539592731940503E-2</c:v>
                </c:pt>
                <c:pt idx="2918">
                  <c:v>-0.18862775699109299</c:v>
                </c:pt>
                <c:pt idx="2919">
                  <c:v>-0.299702623719864</c:v>
                </c:pt>
                <c:pt idx="2920">
                  <c:v>0.14656526828362701</c:v>
                </c:pt>
                <c:pt idx="2921">
                  <c:v>-0.19807203174982899</c:v>
                </c:pt>
                <c:pt idx="2922">
                  <c:v>0.209720474078504</c:v>
                </c:pt>
                <c:pt idx="2923">
                  <c:v>0.149238994712343</c:v>
                </c:pt>
                <c:pt idx="2924">
                  <c:v>0.113445173066926</c:v>
                </c:pt>
                <c:pt idx="2925">
                  <c:v>0.26692188771351</c:v>
                </c:pt>
                <c:pt idx="2926">
                  <c:v>0.304683732442041</c:v>
                </c:pt>
                <c:pt idx="2927">
                  <c:v>0.20915803547131701</c:v>
                </c:pt>
                <c:pt idx="2928">
                  <c:v>-0.12726070565956901</c:v>
                </c:pt>
                <c:pt idx="2929">
                  <c:v>0.21324558872756699</c:v>
                </c:pt>
                <c:pt idx="2930">
                  <c:v>-0.25619485600791903</c:v>
                </c:pt>
                <c:pt idx="2931">
                  <c:v>-0.122031153716708</c:v>
                </c:pt>
                <c:pt idx="2932">
                  <c:v>0.244199584894186</c:v>
                </c:pt>
                <c:pt idx="2933">
                  <c:v>-0.16273247943115299</c:v>
                </c:pt>
                <c:pt idx="2934">
                  <c:v>0.26512783130245299</c:v>
                </c:pt>
                <c:pt idx="2935">
                  <c:v>0.15097063568618499</c:v>
                </c:pt>
                <c:pt idx="2936">
                  <c:v>-0.66311720151319198</c:v>
                </c:pt>
                <c:pt idx="2937">
                  <c:v>0.240231644784072</c:v>
                </c:pt>
                <c:pt idx="2938">
                  <c:v>0.14080460536985101</c:v>
                </c:pt>
                <c:pt idx="2939">
                  <c:v>-0.48869476420237801</c:v>
                </c:pt>
                <c:pt idx="2940">
                  <c:v>-0.14050070736520601</c:v>
                </c:pt>
                <c:pt idx="2941">
                  <c:v>0.16908259799053199</c:v>
                </c:pt>
                <c:pt idx="2942">
                  <c:v>0.208874568530316</c:v>
                </c:pt>
                <c:pt idx="2943">
                  <c:v>7.7685202505763704E-2</c:v>
                </c:pt>
                <c:pt idx="2944">
                  <c:v>0.12638959159611299</c:v>
                </c:pt>
                <c:pt idx="2945">
                  <c:v>-0.12816345813837399</c:v>
                </c:pt>
                <c:pt idx="2946">
                  <c:v>-0.19172397040549299</c:v>
                </c:pt>
                <c:pt idx="2947">
                  <c:v>0.19107051277796999</c:v>
                </c:pt>
                <c:pt idx="2948">
                  <c:v>-0.17014680378153299</c:v>
                </c:pt>
                <c:pt idx="2949">
                  <c:v>-0.105006523253012</c:v>
                </c:pt>
                <c:pt idx="2950">
                  <c:v>-0.186991268737838</c:v>
                </c:pt>
                <c:pt idx="2951">
                  <c:v>-0.14316518653652399</c:v>
                </c:pt>
                <c:pt idx="2952">
                  <c:v>-0.26464471161993602</c:v>
                </c:pt>
                <c:pt idx="2953">
                  <c:v>4.9546975471138698E-2</c:v>
                </c:pt>
                <c:pt idx="2954">
                  <c:v>0.107216602371994</c:v>
                </c:pt>
                <c:pt idx="2955">
                  <c:v>-0.20042176743765999</c:v>
                </c:pt>
                <c:pt idx="2956">
                  <c:v>-0.26291361276931302</c:v>
                </c:pt>
                <c:pt idx="2957">
                  <c:v>0.11099863961285</c:v>
                </c:pt>
                <c:pt idx="2958">
                  <c:v>7.8364147670114806E-2</c:v>
                </c:pt>
                <c:pt idx="2959">
                  <c:v>-0.163488653160828</c:v>
                </c:pt>
                <c:pt idx="2960">
                  <c:v>-0.11882566359784</c:v>
                </c:pt>
                <c:pt idx="2961">
                  <c:v>-0.136863864455982</c:v>
                </c:pt>
                <c:pt idx="2962">
                  <c:v>-0.16305475415982301</c:v>
                </c:pt>
                <c:pt idx="2963">
                  <c:v>-0.139590431223899</c:v>
                </c:pt>
                <c:pt idx="2964">
                  <c:v>0.111336450148133</c:v>
                </c:pt>
                <c:pt idx="2965">
                  <c:v>8.2309894240046699E-2</c:v>
                </c:pt>
                <c:pt idx="2966">
                  <c:v>0.121174245339931</c:v>
                </c:pt>
                <c:pt idx="2967">
                  <c:v>0.14782557949728001</c:v>
                </c:pt>
                <c:pt idx="2968">
                  <c:v>0.25996081996979897</c:v>
                </c:pt>
                <c:pt idx="2969">
                  <c:v>-0.145429963277597</c:v>
                </c:pt>
                <c:pt idx="2970">
                  <c:v>-0.199629814793334</c:v>
                </c:pt>
                <c:pt idx="2971">
                  <c:v>-0.15859046394020401</c:v>
                </c:pt>
                <c:pt idx="2972">
                  <c:v>-0.15767277068249499</c:v>
                </c:pt>
                <c:pt idx="2973">
                  <c:v>0.13093023983764099</c:v>
                </c:pt>
                <c:pt idx="2974">
                  <c:v>0.156783026147882</c:v>
                </c:pt>
                <c:pt idx="2975">
                  <c:v>0.108326379181477</c:v>
                </c:pt>
                <c:pt idx="2976">
                  <c:v>-0.21954529067675599</c:v>
                </c:pt>
                <c:pt idx="2977">
                  <c:v>0.11270017298646599</c:v>
                </c:pt>
                <c:pt idx="2978">
                  <c:v>7.2055032490090001E-2</c:v>
                </c:pt>
                <c:pt idx="2979">
                  <c:v>0.156649181754664</c:v>
                </c:pt>
                <c:pt idx="2980">
                  <c:v>-0.15458708667999799</c:v>
                </c:pt>
                <c:pt idx="2981">
                  <c:v>-0.14108887081626301</c:v>
                </c:pt>
                <c:pt idx="2982">
                  <c:v>-0.13435823527487201</c:v>
                </c:pt>
                <c:pt idx="2983">
                  <c:v>-0.27241699083575499</c:v>
                </c:pt>
                <c:pt idx="2984">
                  <c:v>-0.123918159999357</c:v>
                </c:pt>
                <c:pt idx="2985">
                  <c:v>-0.26200189452129602</c:v>
                </c:pt>
                <c:pt idx="2986">
                  <c:v>-0.25186740864464902</c:v>
                </c:pt>
                <c:pt idx="2987">
                  <c:v>9.8764619695798E-2</c:v>
                </c:pt>
                <c:pt idx="2988">
                  <c:v>0.21121945887655399</c:v>
                </c:pt>
                <c:pt idx="2989">
                  <c:v>-0.20972800272452499</c:v>
                </c:pt>
                <c:pt idx="2990">
                  <c:v>0.16954199136088099</c:v>
                </c:pt>
                <c:pt idx="2991">
                  <c:v>-0.13534287321755201</c:v>
                </c:pt>
                <c:pt idx="2992">
                  <c:v>-0.23909981996631999</c:v>
                </c:pt>
                <c:pt idx="2993">
                  <c:v>0.153359777706784</c:v>
                </c:pt>
                <c:pt idx="2994">
                  <c:v>-0.186520845124622</c:v>
                </c:pt>
                <c:pt idx="2995">
                  <c:v>0.238178466652536</c:v>
                </c:pt>
                <c:pt idx="2996">
                  <c:v>0.25163278130912697</c:v>
                </c:pt>
                <c:pt idx="2997">
                  <c:v>-0.35550505799976401</c:v>
                </c:pt>
                <c:pt idx="2998">
                  <c:v>-9.2076689615059507E-2</c:v>
                </c:pt>
                <c:pt idx="2999">
                  <c:v>-0.24927256860640801</c:v>
                </c:pt>
                <c:pt idx="3000">
                  <c:v>-0.15492396759615701</c:v>
                </c:pt>
                <c:pt idx="3001">
                  <c:v>8.7599006963847703E-2</c:v>
                </c:pt>
                <c:pt idx="3002">
                  <c:v>-9.8006272149795903E-2</c:v>
                </c:pt>
                <c:pt idx="3003">
                  <c:v>-0.416338571473851</c:v>
                </c:pt>
                <c:pt idx="3004">
                  <c:v>0.20425850603035101</c:v>
                </c:pt>
                <c:pt idx="3005">
                  <c:v>-0.20399949689157101</c:v>
                </c:pt>
                <c:pt idx="3006">
                  <c:v>-0.218596808114111</c:v>
                </c:pt>
                <c:pt idx="3007">
                  <c:v>-0.18323052350897101</c:v>
                </c:pt>
                <c:pt idx="3008">
                  <c:v>0.17190739137077601</c:v>
                </c:pt>
                <c:pt idx="3009">
                  <c:v>-0.93823123497510497</c:v>
                </c:pt>
                <c:pt idx="3010">
                  <c:v>-0.26810192896497997</c:v>
                </c:pt>
                <c:pt idx="3011">
                  <c:v>-0.118374475200085</c:v>
                </c:pt>
                <c:pt idx="3012">
                  <c:v>9.6557957012067194E-2</c:v>
                </c:pt>
                <c:pt idx="3013">
                  <c:v>0.19042861222525201</c:v>
                </c:pt>
                <c:pt idx="3014">
                  <c:v>0.35865575796907101</c:v>
                </c:pt>
                <c:pt idx="3015">
                  <c:v>0.36880177282267701</c:v>
                </c:pt>
                <c:pt idx="3016">
                  <c:v>0.21258826828743899</c:v>
                </c:pt>
                <c:pt idx="3017">
                  <c:v>-0.171744910900092</c:v>
                </c:pt>
                <c:pt idx="3018">
                  <c:v>-0.270254982201722</c:v>
                </c:pt>
                <c:pt idx="3019">
                  <c:v>0.207804698551392</c:v>
                </c:pt>
                <c:pt idx="3020">
                  <c:v>0.25927392244443398</c:v>
                </c:pt>
                <c:pt idx="3021">
                  <c:v>-8.9380638173460605E-2</c:v>
                </c:pt>
                <c:pt idx="3022">
                  <c:v>-0.18672278338186199</c:v>
                </c:pt>
                <c:pt idx="3023">
                  <c:v>0.139969933736452</c:v>
                </c:pt>
                <c:pt idx="3024">
                  <c:v>0.23559817695749699</c:v>
                </c:pt>
                <c:pt idx="3025">
                  <c:v>-0.37324866196346701</c:v>
                </c:pt>
                <c:pt idx="3026">
                  <c:v>0.25457194629228203</c:v>
                </c:pt>
                <c:pt idx="3027">
                  <c:v>-0.19290076042093601</c:v>
                </c:pt>
                <c:pt idx="3028">
                  <c:v>-0.252636322693851</c:v>
                </c:pt>
                <c:pt idx="3029">
                  <c:v>0.224249121225891</c:v>
                </c:pt>
                <c:pt idx="3030">
                  <c:v>-0.215945120238484</c:v>
                </c:pt>
                <c:pt idx="3031">
                  <c:v>-0.178668377771494</c:v>
                </c:pt>
                <c:pt idx="3032">
                  <c:v>0.34470565484286098</c:v>
                </c:pt>
                <c:pt idx="3033">
                  <c:v>-0.21531696604622699</c:v>
                </c:pt>
                <c:pt idx="3034">
                  <c:v>0.14581475426410301</c:v>
                </c:pt>
                <c:pt idx="3035">
                  <c:v>0.30634363104581203</c:v>
                </c:pt>
                <c:pt idx="3036">
                  <c:v>0.165843213608379</c:v>
                </c:pt>
                <c:pt idx="3037">
                  <c:v>6.9756741474810993E-2</c:v>
                </c:pt>
                <c:pt idx="3038">
                  <c:v>-0.200422844539031</c:v>
                </c:pt>
                <c:pt idx="3039">
                  <c:v>-0.52559633567761399</c:v>
                </c:pt>
                <c:pt idx="3040">
                  <c:v>-8.6000238111589605E-2</c:v>
                </c:pt>
                <c:pt idx="3041">
                  <c:v>-0.14472652144008599</c:v>
                </c:pt>
                <c:pt idx="3042">
                  <c:v>0.29359684084076798</c:v>
                </c:pt>
                <c:pt idx="3043">
                  <c:v>-0.34682039193949399</c:v>
                </c:pt>
                <c:pt idx="3044">
                  <c:v>-0.24309287532975199</c:v>
                </c:pt>
                <c:pt idx="3045">
                  <c:v>6.3238067272071805E-2</c:v>
                </c:pt>
                <c:pt idx="3046">
                  <c:v>-0.21031512725405599</c:v>
                </c:pt>
                <c:pt idx="3047">
                  <c:v>-0.27241175772578002</c:v>
                </c:pt>
                <c:pt idx="3048">
                  <c:v>-7.0432786303014999E-2</c:v>
                </c:pt>
                <c:pt idx="3049">
                  <c:v>-0.26730762068437602</c:v>
                </c:pt>
                <c:pt idx="3050">
                  <c:v>0.36702116339662</c:v>
                </c:pt>
                <c:pt idx="3051">
                  <c:v>-0.202521218780743</c:v>
                </c:pt>
                <c:pt idx="3052">
                  <c:v>0.23551029462081399</c:v>
                </c:pt>
                <c:pt idx="3053">
                  <c:v>-0.103076560985165</c:v>
                </c:pt>
                <c:pt idx="3054">
                  <c:v>0.14546008134459401</c:v>
                </c:pt>
                <c:pt idx="3055">
                  <c:v>-0.30967830016377002</c:v>
                </c:pt>
                <c:pt idx="3056">
                  <c:v>0.14655886854444</c:v>
                </c:pt>
                <c:pt idx="3057">
                  <c:v>0.31603178557126399</c:v>
                </c:pt>
                <c:pt idx="3058">
                  <c:v>0.140652700818306</c:v>
                </c:pt>
                <c:pt idx="3059">
                  <c:v>-5.6853571644170799E-2</c:v>
                </c:pt>
                <c:pt idx="3060">
                  <c:v>0.110837362878788</c:v>
                </c:pt>
                <c:pt idx="3061">
                  <c:v>0.22099461163492001</c:v>
                </c:pt>
                <c:pt idx="3062">
                  <c:v>0.20061641082290799</c:v>
                </c:pt>
                <c:pt idx="3063">
                  <c:v>0.384457241679657</c:v>
                </c:pt>
                <c:pt idx="3064">
                  <c:v>0.141310585407041</c:v>
                </c:pt>
                <c:pt idx="3065">
                  <c:v>0.24572266382618899</c:v>
                </c:pt>
                <c:pt idx="3066">
                  <c:v>0.189094244816466</c:v>
                </c:pt>
                <c:pt idx="3067">
                  <c:v>-0.27975541602382498</c:v>
                </c:pt>
                <c:pt idx="3068">
                  <c:v>-0.13802999535970001</c:v>
                </c:pt>
                <c:pt idx="3069">
                  <c:v>0.26486361740839898</c:v>
                </c:pt>
                <c:pt idx="3070">
                  <c:v>0.225511025729733</c:v>
                </c:pt>
                <c:pt idx="3071">
                  <c:v>0.29770755817813199</c:v>
                </c:pt>
                <c:pt idx="3072">
                  <c:v>0.241090003968668</c:v>
                </c:pt>
                <c:pt idx="3073">
                  <c:v>0.12780180442864</c:v>
                </c:pt>
                <c:pt idx="3074">
                  <c:v>0.31786380939799003</c:v>
                </c:pt>
                <c:pt idx="3075">
                  <c:v>-0.110915134892231</c:v>
                </c:pt>
                <c:pt idx="3076">
                  <c:v>0.186979778588935</c:v>
                </c:pt>
                <c:pt idx="3077">
                  <c:v>0.12247437508009899</c:v>
                </c:pt>
                <c:pt idx="3078">
                  <c:v>-0.23979484085792899</c:v>
                </c:pt>
                <c:pt idx="3079">
                  <c:v>0.38373330094803998</c:v>
                </c:pt>
                <c:pt idx="3080">
                  <c:v>0.15435537908007799</c:v>
                </c:pt>
                <c:pt idx="3081">
                  <c:v>0.228122754219893</c:v>
                </c:pt>
                <c:pt idx="3082">
                  <c:v>0.43520728989002599</c:v>
                </c:pt>
                <c:pt idx="3083">
                  <c:v>-0.21516726281117399</c:v>
                </c:pt>
                <c:pt idx="3084">
                  <c:v>-0.209441529633418</c:v>
                </c:pt>
                <c:pt idx="3085">
                  <c:v>0.13803664942350899</c:v>
                </c:pt>
                <c:pt idx="3086">
                  <c:v>-0.24397789363737199</c:v>
                </c:pt>
                <c:pt idx="3087">
                  <c:v>0.26659122416581399</c:v>
                </c:pt>
                <c:pt idx="3088">
                  <c:v>-0.14547803801348</c:v>
                </c:pt>
                <c:pt idx="3089">
                  <c:v>-0.20381357428698399</c:v>
                </c:pt>
                <c:pt idx="3090">
                  <c:v>-0.35408543832220102</c:v>
                </c:pt>
                <c:pt idx="3091">
                  <c:v>-0.12766287138917501</c:v>
                </c:pt>
                <c:pt idx="3092">
                  <c:v>-0.321767777292359</c:v>
                </c:pt>
                <c:pt idx="3093">
                  <c:v>-0.37320380682107002</c:v>
                </c:pt>
                <c:pt idx="3094">
                  <c:v>-0.150198391747458</c:v>
                </c:pt>
                <c:pt idx="3095">
                  <c:v>0.15939107096154501</c:v>
                </c:pt>
                <c:pt idx="3096">
                  <c:v>-0.178528523197752</c:v>
                </c:pt>
                <c:pt idx="3097">
                  <c:v>0.10983422134439</c:v>
                </c:pt>
                <c:pt idx="3098">
                  <c:v>-0.14055367979033201</c:v>
                </c:pt>
                <c:pt idx="3099">
                  <c:v>0.24101338799506</c:v>
                </c:pt>
                <c:pt idx="3100">
                  <c:v>0.211930589471507</c:v>
                </c:pt>
                <c:pt idx="3101">
                  <c:v>-0.151657461409067</c:v>
                </c:pt>
                <c:pt idx="3102">
                  <c:v>0.25305628551931297</c:v>
                </c:pt>
                <c:pt idx="3103">
                  <c:v>-7.8145845413816806E-2</c:v>
                </c:pt>
                <c:pt idx="3104">
                  <c:v>0.195617748769815</c:v>
                </c:pt>
                <c:pt idx="3105">
                  <c:v>-0.25427868813222498</c:v>
                </c:pt>
                <c:pt idx="3106">
                  <c:v>0.11930451903971</c:v>
                </c:pt>
                <c:pt idx="3107">
                  <c:v>0.30397931273724199</c:v>
                </c:pt>
                <c:pt idx="3108">
                  <c:v>-0.18361285722370799</c:v>
                </c:pt>
                <c:pt idx="3109">
                  <c:v>-0.124515155746175</c:v>
                </c:pt>
                <c:pt idx="3110">
                  <c:v>-9.7907679170219503E-2</c:v>
                </c:pt>
                <c:pt idx="3111">
                  <c:v>-0.18179420499903201</c:v>
                </c:pt>
                <c:pt idx="3112">
                  <c:v>0.26537252103956999</c:v>
                </c:pt>
                <c:pt idx="3113">
                  <c:v>-0.166022915529353</c:v>
                </c:pt>
                <c:pt idx="3114">
                  <c:v>0.186074570980785</c:v>
                </c:pt>
                <c:pt idx="3115">
                  <c:v>-9.6683456972712398E-2</c:v>
                </c:pt>
                <c:pt idx="3116">
                  <c:v>0.11217563009939201</c:v>
                </c:pt>
                <c:pt idx="3117">
                  <c:v>0.120448916474602</c:v>
                </c:pt>
                <c:pt idx="3118">
                  <c:v>-5.7522126342029398E-2</c:v>
                </c:pt>
                <c:pt idx="3119">
                  <c:v>4.6555454134265803E-2</c:v>
                </c:pt>
                <c:pt idx="3120">
                  <c:v>0.125847727602896</c:v>
                </c:pt>
                <c:pt idx="3121">
                  <c:v>-0.17111186471826201</c:v>
                </c:pt>
                <c:pt idx="3122">
                  <c:v>-0.23434817162306801</c:v>
                </c:pt>
                <c:pt idx="3123">
                  <c:v>-0.17398062227764599</c:v>
                </c:pt>
                <c:pt idx="3124">
                  <c:v>0.42511350187187202</c:v>
                </c:pt>
                <c:pt idx="3125">
                  <c:v>-0.19192689337803701</c:v>
                </c:pt>
                <c:pt idx="3126">
                  <c:v>-0.29450334936766998</c:v>
                </c:pt>
                <c:pt idx="3127">
                  <c:v>0.27825729144127798</c:v>
                </c:pt>
                <c:pt idx="3128">
                  <c:v>7.0147108591984905E-2</c:v>
                </c:pt>
                <c:pt idx="3129">
                  <c:v>-0.23717416605279401</c:v>
                </c:pt>
                <c:pt idx="3130">
                  <c:v>-0.46395212314939699</c:v>
                </c:pt>
                <c:pt idx="3131">
                  <c:v>8.5633582080346604E-2</c:v>
                </c:pt>
                <c:pt idx="3132">
                  <c:v>0.15241242498952601</c:v>
                </c:pt>
                <c:pt idx="3133">
                  <c:v>-0.347713224781599</c:v>
                </c:pt>
                <c:pt idx="3134">
                  <c:v>-0.10461513212949899</c:v>
                </c:pt>
                <c:pt idx="3135">
                  <c:v>-0.15912151196642499</c:v>
                </c:pt>
                <c:pt idx="3136">
                  <c:v>0.49665375884701801</c:v>
                </c:pt>
                <c:pt idx="3137">
                  <c:v>-0.34156195216655599</c:v>
                </c:pt>
                <c:pt idx="3138">
                  <c:v>-0.29057196276117597</c:v>
                </c:pt>
                <c:pt idx="3139">
                  <c:v>-0.17092642917615899</c:v>
                </c:pt>
                <c:pt idx="3140">
                  <c:v>-0.19293646481422899</c:v>
                </c:pt>
                <c:pt idx="3141">
                  <c:v>0.26986380638638402</c:v>
                </c:pt>
                <c:pt idx="3142">
                  <c:v>-0.22308928994764099</c:v>
                </c:pt>
                <c:pt idx="3143">
                  <c:v>-0.22254286554465599</c:v>
                </c:pt>
                <c:pt idx="3144">
                  <c:v>8.6678439821216605E-2</c:v>
                </c:pt>
                <c:pt idx="3145">
                  <c:v>0.21856836416042499</c:v>
                </c:pt>
                <c:pt idx="3146">
                  <c:v>-0.34626857977540498</c:v>
                </c:pt>
                <c:pt idx="3147">
                  <c:v>-0.14381300615710199</c:v>
                </c:pt>
                <c:pt idx="3148">
                  <c:v>-0.265551657165215</c:v>
                </c:pt>
                <c:pt idx="3149">
                  <c:v>0.23370145534026901</c:v>
                </c:pt>
                <c:pt idx="3150">
                  <c:v>-7.14109839809077E-2</c:v>
                </c:pt>
                <c:pt idx="3151">
                  <c:v>-0.10408739552328899</c:v>
                </c:pt>
                <c:pt idx="3152">
                  <c:v>-0.115881019011619</c:v>
                </c:pt>
                <c:pt idx="3153">
                  <c:v>-0.27771272661431601</c:v>
                </c:pt>
                <c:pt idx="3154">
                  <c:v>-0.202143827797858</c:v>
                </c:pt>
                <c:pt idx="3155">
                  <c:v>0.28658441282411401</c:v>
                </c:pt>
                <c:pt idx="3156">
                  <c:v>0.25661246057604797</c:v>
                </c:pt>
                <c:pt idx="3157">
                  <c:v>3.70752046260737E-2</c:v>
                </c:pt>
                <c:pt idx="3158">
                  <c:v>-0.15588881838273499</c:v>
                </c:pt>
                <c:pt idx="3159">
                  <c:v>0.177882295190954</c:v>
                </c:pt>
                <c:pt idx="3160">
                  <c:v>-0.41174916129754402</c:v>
                </c:pt>
                <c:pt idx="3161">
                  <c:v>-0.10375257698571901</c:v>
                </c:pt>
                <c:pt idx="3162">
                  <c:v>-0.32782367794521899</c:v>
                </c:pt>
                <c:pt idx="3163">
                  <c:v>-0.116721726965761</c:v>
                </c:pt>
                <c:pt idx="3164">
                  <c:v>-0.13065106478695401</c:v>
                </c:pt>
                <c:pt idx="3165">
                  <c:v>0.18391890540610401</c:v>
                </c:pt>
                <c:pt idx="3166">
                  <c:v>-0.12842567797316001</c:v>
                </c:pt>
                <c:pt idx="3167">
                  <c:v>0.116991414596766</c:v>
                </c:pt>
                <c:pt idx="3168">
                  <c:v>0.156678425788843</c:v>
                </c:pt>
                <c:pt idx="3169">
                  <c:v>0.128210475297239</c:v>
                </c:pt>
                <c:pt idx="3170">
                  <c:v>-3.4113747388297498E-2</c:v>
                </c:pt>
                <c:pt idx="3171">
                  <c:v>-0.17843800155922901</c:v>
                </c:pt>
                <c:pt idx="3172">
                  <c:v>-0.34814386532078001</c:v>
                </c:pt>
                <c:pt idx="3173">
                  <c:v>8.8978643272947203E-2</c:v>
                </c:pt>
                <c:pt idx="3174">
                  <c:v>-8.7902905351405797E-2</c:v>
                </c:pt>
                <c:pt idx="3175">
                  <c:v>0.246206899835375</c:v>
                </c:pt>
                <c:pt idx="3176">
                  <c:v>0.235049970805386</c:v>
                </c:pt>
                <c:pt idx="3177">
                  <c:v>-1.1047016000806411</c:v>
                </c:pt>
                <c:pt idx="3178">
                  <c:v>-0.19951100391179599</c:v>
                </c:pt>
                <c:pt idx="3179">
                  <c:v>0.18587322371415399</c:v>
                </c:pt>
                <c:pt idx="3180">
                  <c:v>-9.7982232468801805E-2</c:v>
                </c:pt>
                <c:pt idx="3181">
                  <c:v>-0.16751076972377699</c:v>
                </c:pt>
                <c:pt idx="3182">
                  <c:v>-0.20331565303442001</c:v>
                </c:pt>
                <c:pt idx="3183">
                  <c:v>-0.184023772860469</c:v>
                </c:pt>
                <c:pt idx="3184">
                  <c:v>0.210388705372896</c:v>
                </c:pt>
                <c:pt idx="3185">
                  <c:v>0.38239992083490099</c:v>
                </c:pt>
                <c:pt idx="3186">
                  <c:v>-0.182774688551787</c:v>
                </c:pt>
                <c:pt idx="3187">
                  <c:v>-0.30346780421345898</c:v>
                </c:pt>
                <c:pt idx="3188">
                  <c:v>0.28345294274299299</c:v>
                </c:pt>
                <c:pt idx="3189">
                  <c:v>-0.13078981111159099</c:v>
                </c:pt>
                <c:pt idx="3190">
                  <c:v>-0.311369649819488</c:v>
                </c:pt>
                <c:pt idx="3191">
                  <c:v>0.18165136301076301</c:v>
                </c:pt>
                <c:pt idx="3192">
                  <c:v>9.5106198250508006E-2</c:v>
                </c:pt>
                <c:pt idx="3193">
                  <c:v>0.118963940143305</c:v>
                </c:pt>
                <c:pt idx="3194">
                  <c:v>-9.5184589797781105E-2</c:v>
                </c:pt>
                <c:pt idx="3195">
                  <c:v>-0.17973916807080001</c:v>
                </c:pt>
                <c:pt idx="3196">
                  <c:v>-0.216491610304512</c:v>
                </c:pt>
                <c:pt idx="3197">
                  <c:v>-0.22329112463477299</c:v>
                </c:pt>
                <c:pt idx="3198">
                  <c:v>0.23832980227109199</c:v>
                </c:pt>
                <c:pt idx="3199">
                  <c:v>-0.25562138066985102</c:v>
                </c:pt>
                <c:pt idx="3200">
                  <c:v>0.18899993511747401</c:v>
                </c:pt>
                <c:pt idx="3201">
                  <c:v>9.6122425831685995E-2</c:v>
                </c:pt>
                <c:pt idx="3202">
                  <c:v>0.37902495498431998</c:v>
                </c:pt>
                <c:pt idx="3203">
                  <c:v>-0.10412960090882099</c:v>
                </c:pt>
                <c:pt idx="3204">
                  <c:v>0.36674586183334301</c:v>
                </c:pt>
                <c:pt idx="3205">
                  <c:v>0.13424207490406101</c:v>
                </c:pt>
                <c:pt idx="3206">
                  <c:v>8.2971362144343697E-2</c:v>
                </c:pt>
                <c:pt idx="3207">
                  <c:v>0.109426276445376</c:v>
                </c:pt>
                <c:pt idx="3208">
                  <c:v>-0.21856333095427999</c:v>
                </c:pt>
                <c:pt idx="3209">
                  <c:v>0.21095017630792801</c:v>
                </c:pt>
                <c:pt idx="3210">
                  <c:v>-0.29948422220311399</c:v>
                </c:pt>
                <c:pt idx="3211">
                  <c:v>0.114627139489446</c:v>
                </c:pt>
                <c:pt idx="3212">
                  <c:v>-0.20741338378333199</c:v>
                </c:pt>
                <c:pt idx="3213">
                  <c:v>0.22043172524951399</c:v>
                </c:pt>
                <c:pt idx="3214">
                  <c:v>-0.47957725988671501</c:v>
                </c:pt>
                <c:pt idx="3215">
                  <c:v>-0.218101804437834</c:v>
                </c:pt>
                <c:pt idx="3216">
                  <c:v>-0.12540972082269</c:v>
                </c:pt>
                <c:pt idx="3217">
                  <c:v>0.35416822462351999</c:v>
                </c:pt>
                <c:pt idx="3218">
                  <c:v>0.19590326478013101</c:v>
                </c:pt>
                <c:pt idx="3219">
                  <c:v>-0.114840805070914</c:v>
                </c:pt>
                <c:pt idx="3220">
                  <c:v>0.107358466553891</c:v>
                </c:pt>
                <c:pt idx="3221">
                  <c:v>0.225420918964233</c:v>
                </c:pt>
                <c:pt idx="3222">
                  <c:v>-7.0692971073511093E-2</c:v>
                </c:pt>
                <c:pt idx="3223">
                  <c:v>-0.11146170845268701</c:v>
                </c:pt>
                <c:pt idx="3224">
                  <c:v>-8.1857138548719496E-2</c:v>
                </c:pt>
                <c:pt idx="3225">
                  <c:v>0.14065060053630099</c:v>
                </c:pt>
                <c:pt idx="3226">
                  <c:v>9.7160693680519994E-2</c:v>
                </c:pt>
                <c:pt idx="3227">
                  <c:v>8.7239183224780803E-2</c:v>
                </c:pt>
                <c:pt idx="3228">
                  <c:v>-0.171672779735562</c:v>
                </c:pt>
                <c:pt idx="3229">
                  <c:v>-0.151613481159073</c:v>
                </c:pt>
                <c:pt idx="3230">
                  <c:v>0.124022675668024</c:v>
                </c:pt>
                <c:pt idx="3231">
                  <c:v>-0.230259604645666</c:v>
                </c:pt>
                <c:pt idx="3232">
                  <c:v>-6.9935903498150903E-2</c:v>
                </c:pt>
                <c:pt idx="3233">
                  <c:v>0.51819172451820905</c:v>
                </c:pt>
                <c:pt idx="3234">
                  <c:v>-0.159486196860228</c:v>
                </c:pt>
                <c:pt idx="3235">
                  <c:v>-0.12789594083879099</c:v>
                </c:pt>
                <c:pt idx="3236">
                  <c:v>9.1990609320599104E-2</c:v>
                </c:pt>
                <c:pt idx="3237">
                  <c:v>0.147691477921606</c:v>
                </c:pt>
                <c:pt idx="3238">
                  <c:v>-9.0877454547970596E-2</c:v>
                </c:pt>
                <c:pt idx="3239">
                  <c:v>-0.12791394718910601</c:v>
                </c:pt>
                <c:pt idx="3240">
                  <c:v>0.13928500366721799</c:v>
                </c:pt>
                <c:pt idx="3241">
                  <c:v>-5.8591535889845697E-2</c:v>
                </c:pt>
                <c:pt idx="3242">
                  <c:v>-0.110277761880985</c:v>
                </c:pt>
                <c:pt idx="3243">
                  <c:v>-0.32993896016009699</c:v>
                </c:pt>
                <c:pt idx="3244">
                  <c:v>0.22921458633098199</c:v>
                </c:pt>
                <c:pt idx="3245">
                  <c:v>0.17698297528951301</c:v>
                </c:pt>
                <c:pt idx="3246">
                  <c:v>-0.27692325120918398</c:v>
                </c:pt>
                <c:pt idx="3247">
                  <c:v>-0.171997133049271</c:v>
                </c:pt>
                <c:pt idx="3248">
                  <c:v>0.138521679191181</c:v>
                </c:pt>
                <c:pt idx="3249">
                  <c:v>-5.6795440629576699E-2</c:v>
                </c:pt>
                <c:pt idx="3250">
                  <c:v>7.0507677179129702E-2</c:v>
                </c:pt>
                <c:pt idx="3251">
                  <c:v>-0.14942447954978799</c:v>
                </c:pt>
                <c:pt idx="3252">
                  <c:v>-0.27524880351925801</c:v>
                </c:pt>
                <c:pt idx="3253">
                  <c:v>0.10942009290520301</c:v>
                </c:pt>
                <c:pt idx="3254">
                  <c:v>-0.40964887138226103</c:v>
                </c:pt>
                <c:pt idx="3255">
                  <c:v>-0.16860147456854899</c:v>
                </c:pt>
                <c:pt idx="3256">
                  <c:v>0.30517271381991901</c:v>
                </c:pt>
                <c:pt idx="3257">
                  <c:v>0.29387747871192899</c:v>
                </c:pt>
                <c:pt idx="3258">
                  <c:v>0.21080019689534699</c:v>
                </c:pt>
                <c:pt idx="3259">
                  <c:v>0.27399098413308798</c:v>
                </c:pt>
                <c:pt idx="3260">
                  <c:v>0.12951053007962199</c:v>
                </c:pt>
                <c:pt idx="3261">
                  <c:v>-0.113873561531793</c:v>
                </c:pt>
                <c:pt idx="3262">
                  <c:v>-0.25055159961655998</c:v>
                </c:pt>
                <c:pt idx="3263">
                  <c:v>0.22711975627738201</c:v>
                </c:pt>
                <c:pt idx="3264">
                  <c:v>9.0562118943519704E-2</c:v>
                </c:pt>
                <c:pt idx="3265">
                  <c:v>-0.26191137351326499</c:v>
                </c:pt>
                <c:pt idx="3266">
                  <c:v>-0.141048430270204</c:v>
                </c:pt>
                <c:pt idx="3267">
                  <c:v>0.38869702000882</c:v>
                </c:pt>
                <c:pt idx="3268">
                  <c:v>-7.4393469567014398E-2</c:v>
                </c:pt>
                <c:pt idx="3269">
                  <c:v>0.10381895602614601</c:v>
                </c:pt>
                <c:pt idx="3270">
                  <c:v>-0.22497444236252201</c:v>
                </c:pt>
                <c:pt idx="3271">
                  <c:v>-0.15360513175611101</c:v>
                </c:pt>
                <c:pt idx="3272">
                  <c:v>-0.159572908094784</c:v>
                </c:pt>
                <c:pt idx="3273">
                  <c:v>0.394777469270154</c:v>
                </c:pt>
                <c:pt idx="3274">
                  <c:v>0.24980825287054301</c:v>
                </c:pt>
                <c:pt idx="3275">
                  <c:v>-0.123877257376497</c:v>
                </c:pt>
                <c:pt idx="3276">
                  <c:v>0.261249415144858</c:v>
                </c:pt>
                <c:pt idx="3277">
                  <c:v>0.14866453430344101</c:v>
                </c:pt>
                <c:pt idx="3278">
                  <c:v>-8.3798558093966399E-2</c:v>
                </c:pt>
                <c:pt idx="3279">
                  <c:v>0.24330770117773301</c:v>
                </c:pt>
                <c:pt idx="3280">
                  <c:v>-0.10802686285877899</c:v>
                </c:pt>
                <c:pt idx="3281">
                  <c:v>-0.20563373318188399</c:v>
                </c:pt>
                <c:pt idx="3282">
                  <c:v>9.0320211821831003E-2</c:v>
                </c:pt>
                <c:pt idx="3283">
                  <c:v>0.25611565734011299</c:v>
                </c:pt>
                <c:pt idx="3284">
                  <c:v>0.12579899567650099</c:v>
                </c:pt>
                <c:pt idx="3285">
                  <c:v>0.220304959395623</c:v>
                </c:pt>
                <c:pt idx="3286">
                  <c:v>0.150615511654801</c:v>
                </c:pt>
                <c:pt idx="3287">
                  <c:v>0.18708974912079401</c:v>
                </c:pt>
                <c:pt idx="3288">
                  <c:v>-0.18277016218974901</c:v>
                </c:pt>
                <c:pt idx="3289">
                  <c:v>0.17008644123323599</c:v>
                </c:pt>
                <c:pt idx="3290">
                  <c:v>0.10087139032943</c:v>
                </c:pt>
                <c:pt idx="3291">
                  <c:v>-0.37168804076135398</c:v>
                </c:pt>
                <c:pt idx="3292">
                  <c:v>-0.78789810246145997</c:v>
                </c:pt>
                <c:pt idx="3293">
                  <c:v>0.27689221430521699</c:v>
                </c:pt>
                <c:pt idx="3294">
                  <c:v>-0.18024647053012199</c:v>
                </c:pt>
                <c:pt idx="3295">
                  <c:v>-0.43111025343381598</c:v>
                </c:pt>
                <c:pt idx="3296">
                  <c:v>-0.32539365486937799</c:v>
                </c:pt>
                <c:pt idx="3297">
                  <c:v>0.11756056169585501</c:v>
                </c:pt>
                <c:pt idx="3298">
                  <c:v>0.12068732166346099</c:v>
                </c:pt>
                <c:pt idx="3299">
                  <c:v>-0.26554766536378399</c:v>
                </c:pt>
                <c:pt idx="3300">
                  <c:v>-0.14575622087544601</c:v>
                </c:pt>
                <c:pt idx="3301">
                  <c:v>7.9052899091935899E-2</c:v>
                </c:pt>
                <c:pt idx="3302">
                  <c:v>-0.226302867793331</c:v>
                </c:pt>
                <c:pt idx="3303">
                  <c:v>-0.32582243120045801</c:v>
                </c:pt>
                <c:pt idx="3304">
                  <c:v>-0.200519592323816</c:v>
                </c:pt>
                <c:pt idx="3305">
                  <c:v>0.13067550147488999</c:v>
                </c:pt>
                <c:pt idx="3306">
                  <c:v>0.28701368940501398</c:v>
                </c:pt>
                <c:pt idx="3307">
                  <c:v>-0.235844498769918</c:v>
                </c:pt>
                <c:pt idx="3308">
                  <c:v>0.310094498857724</c:v>
                </c:pt>
                <c:pt idx="3309">
                  <c:v>-0.162225330433375</c:v>
                </c:pt>
                <c:pt idx="3310">
                  <c:v>-0.16113234594339601</c:v>
                </c:pt>
                <c:pt idx="3311">
                  <c:v>0.105869162037735</c:v>
                </c:pt>
                <c:pt idx="3312">
                  <c:v>0.104760091334241</c:v>
                </c:pt>
                <c:pt idx="3313">
                  <c:v>0.13833115738962301</c:v>
                </c:pt>
                <c:pt idx="3314">
                  <c:v>-3.5214154102419702E-2</c:v>
                </c:pt>
                <c:pt idx="3315">
                  <c:v>-0.18759135918639</c:v>
                </c:pt>
                <c:pt idx="3316">
                  <c:v>9.9604227385287403E-2</c:v>
                </c:pt>
                <c:pt idx="3317">
                  <c:v>0.13804142305947101</c:v>
                </c:pt>
                <c:pt idx="3318">
                  <c:v>-0.165262047109456</c:v>
                </c:pt>
                <c:pt idx="3319">
                  <c:v>-0.17314149084828401</c:v>
                </c:pt>
                <c:pt idx="3320">
                  <c:v>0.16857126849897899</c:v>
                </c:pt>
                <c:pt idx="3321">
                  <c:v>0.44662952193838501</c:v>
                </c:pt>
                <c:pt idx="3322">
                  <c:v>-0.14329243151857399</c:v>
                </c:pt>
                <c:pt idx="3323">
                  <c:v>-6.7518895035420703E-2</c:v>
                </c:pt>
                <c:pt idx="3324">
                  <c:v>0.115221748428737</c:v>
                </c:pt>
                <c:pt idx="3325">
                  <c:v>-0.106308961423471</c:v>
                </c:pt>
                <c:pt idx="3326">
                  <c:v>0.241533512080851</c:v>
                </c:pt>
                <c:pt idx="3327">
                  <c:v>0.34476628926675701</c:v>
                </c:pt>
                <c:pt idx="3328">
                  <c:v>-0.44566138725936799</c:v>
                </c:pt>
                <c:pt idx="3329">
                  <c:v>0.25590633720459499</c:v>
                </c:pt>
                <c:pt idx="3330">
                  <c:v>-0.12783308517938599</c:v>
                </c:pt>
                <c:pt idx="3331">
                  <c:v>0.239989478782001</c:v>
                </c:pt>
                <c:pt idx="3332">
                  <c:v>0.22044574669074801</c:v>
                </c:pt>
                <c:pt idx="3333">
                  <c:v>9.5106685497230295E-2</c:v>
                </c:pt>
                <c:pt idx="3334">
                  <c:v>-0.29076104636098099</c:v>
                </c:pt>
                <c:pt idx="3335">
                  <c:v>-0.15062866521077201</c:v>
                </c:pt>
                <c:pt idx="3336">
                  <c:v>-0.154665210142792</c:v>
                </c:pt>
                <c:pt idx="3337">
                  <c:v>0.13943717374554701</c:v>
                </c:pt>
                <c:pt idx="3338">
                  <c:v>-8.0558495744317199E-2</c:v>
                </c:pt>
                <c:pt idx="3339">
                  <c:v>0.17606172063959599</c:v>
                </c:pt>
                <c:pt idx="3340">
                  <c:v>-0.32227766680940501</c:v>
                </c:pt>
                <c:pt idx="3341">
                  <c:v>-0.29898792414152198</c:v>
                </c:pt>
                <c:pt idx="3342">
                  <c:v>0.16936484785918199</c:v>
                </c:pt>
                <c:pt idx="3343">
                  <c:v>-0.31623393358634599</c:v>
                </c:pt>
                <c:pt idx="3344">
                  <c:v>-0.15882432179801001</c:v>
                </c:pt>
                <c:pt idx="3345">
                  <c:v>-0.118142862059334</c:v>
                </c:pt>
                <c:pt idx="3346">
                  <c:v>-0.34454130580271702</c:v>
                </c:pt>
                <c:pt idx="3347">
                  <c:v>-0.11079252660194799</c:v>
                </c:pt>
                <c:pt idx="3348">
                  <c:v>0.324329152748144</c:v>
                </c:pt>
                <c:pt idx="3349">
                  <c:v>-0.20998448573212899</c:v>
                </c:pt>
                <c:pt idx="3350">
                  <c:v>0.15474527106920799</c:v>
                </c:pt>
                <c:pt idx="3351">
                  <c:v>0.21748469757417499</c:v>
                </c:pt>
                <c:pt idx="3352">
                  <c:v>-0.18356117680653999</c:v>
                </c:pt>
                <c:pt idx="3353">
                  <c:v>-0.160789452224949</c:v>
                </c:pt>
                <c:pt idx="3354">
                  <c:v>0.212035249956221</c:v>
                </c:pt>
                <c:pt idx="3355">
                  <c:v>0.16012615344182601</c:v>
                </c:pt>
                <c:pt idx="3356">
                  <c:v>-0.24203226437959999</c:v>
                </c:pt>
                <c:pt idx="3357">
                  <c:v>-8.2805675552628799E-2</c:v>
                </c:pt>
                <c:pt idx="3358">
                  <c:v>-0.77356153801491601</c:v>
                </c:pt>
                <c:pt idx="3359">
                  <c:v>-7.4600282884083102E-2</c:v>
                </c:pt>
                <c:pt idx="3360">
                  <c:v>0.11702712291004801</c:v>
                </c:pt>
                <c:pt idx="3361">
                  <c:v>-0.38953387064122103</c:v>
                </c:pt>
                <c:pt idx="3362">
                  <c:v>-7.99532905126943E-2</c:v>
                </c:pt>
                <c:pt idx="3363">
                  <c:v>-0.23687603543375099</c:v>
                </c:pt>
                <c:pt idx="3364">
                  <c:v>-6.8896570517680403E-2</c:v>
                </c:pt>
                <c:pt idx="3365">
                  <c:v>0.16821197886401101</c:v>
                </c:pt>
                <c:pt idx="3366">
                  <c:v>-0.29379143807154401</c:v>
                </c:pt>
                <c:pt idx="3367">
                  <c:v>-0.13204569969600199</c:v>
                </c:pt>
                <c:pt idx="3368">
                  <c:v>0.128412290909619</c:v>
                </c:pt>
                <c:pt idx="3369">
                  <c:v>5.8804474272935801E-2</c:v>
                </c:pt>
                <c:pt idx="3370">
                  <c:v>0.19104432384542899</c:v>
                </c:pt>
                <c:pt idx="3371">
                  <c:v>0.26569094878764998</c:v>
                </c:pt>
                <c:pt idx="3372">
                  <c:v>0.21740011589601099</c:v>
                </c:pt>
                <c:pt idx="3373">
                  <c:v>-9.5282840769998295E-2</c:v>
                </c:pt>
                <c:pt idx="3374">
                  <c:v>2.9355205650049801E-2</c:v>
                </c:pt>
                <c:pt idx="3375">
                  <c:v>0.159068145973665</c:v>
                </c:pt>
                <c:pt idx="3376">
                  <c:v>-0.246844054222188</c:v>
                </c:pt>
                <c:pt idx="3377">
                  <c:v>-0.55408857223533503</c:v>
                </c:pt>
                <c:pt idx="3378">
                  <c:v>6.72771296548106E-2</c:v>
                </c:pt>
                <c:pt idx="3379">
                  <c:v>0.23687545499545401</c:v>
                </c:pt>
                <c:pt idx="3380">
                  <c:v>9.9587296175717405E-2</c:v>
                </c:pt>
                <c:pt idx="3381">
                  <c:v>0.199742870345051</c:v>
                </c:pt>
                <c:pt idx="3382">
                  <c:v>-0.25450617499283301</c:v>
                </c:pt>
                <c:pt idx="3383">
                  <c:v>0.16552166902093801</c:v>
                </c:pt>
                <c:pt idx="3384">
                  <c:v>0.33412772736063201</c:v>
                </c:pt>
                <c:pt idx="3385">
                  <c:v>-0.158721346883367</c:v>
                </c:pt>
                <c:pt idx="3386">
                  <c:v>0.21756922086504099</c:v>
                </c:pt>
                <c:pt idx="3387">
                  <c:v>0.131451432198297</c:v>
                </c:pt>
                <c:pt idx="3388">
                  <c:v>-0.31624469097804597</c:v>
                </c:pt>
                <c:pt idx="3389">
                  <c:v>0.176713415317658</c:v>
                </c:pt>
                <c:pt idx="3390">
                  <c:v>-0.153844591917917</c:v>
                </c:pt>
                <c:pt idx="3391">
                  <c:v>-0.13784222358501999</c:v>
                </c:pt>
                <c:pt idx="3392">
                  <c:v>0.168767016897929</c:v>
                </c:pt>
                <c:pt idx="3393">
                  <c:v>-0.12610685449983799</c:v>
                </c:pt>
                <c:pt idx="3394">
                  <c:v>-0.17718547956299199</c:v>
                </c:pt>
                <c:pt idx="3395">
                  <c:v>-0.200342010493852</c:v>
                </c:pt>
                <c:pt idx="3396">
                  <c:v>-5.5561298878136003E-2</c:v>
                </c:pt>
                <c:pt idx="3397">
                  <c:v>0.10924421163057101</c:v>
                </c:pt>
                <c:pt idx="3398">
                  <c:v>-0.25366576281485698</c:v>
                </c:pt>
                <c:pt idx="3399">
                  <c:v>0.10610784774229599</c:v>
                </c:pt>
                <c:pt idx="3400">
                  <c:v>-0.153503737818659</c:v>
                </c:pt>
                <c:pt idx="3401">
                  <c:v>0.16913266774580199</c:v>
                </c:pt>
                <c:pt idx="3402">
                  <c:v>-0.16352359834335001</c:v>
                </c:pt>
                <c:pt idx="3403">
                  <c:v>0.10709408539875299</c:v>
                </c:pt>
                <c:pt idx="3404">
                  <c:v>-0.41668244773381602</c:v>
                </c:pt>
                <c:pt idx="3405">
                  <c:v>5.1586780159388501E-2</c:v>
                </c:pt>
                <c:pt idx="3406">
                  <c:v>8.5552531673124502E-2</c:v>
                </c:pt>
                <c:pt idx="3407">
                  <c:v>-0.286972797318929</c:v>
                </c:pt>
                <c:pt idx="3408">
                  <c:v>0.26598337105405601</c:v>
                </c:pt>
                <c:pt idx="3409">
                  <c:v>9.2541850954011601E-2</c:v>
                </c:pt>
                <c:pt idx="3410">
                  <c:v>-2.38240953423569E-2</c:v>
                </c:pt>
                <c:pt idx="3411">
                  <c:v>-0.31015040611745598</c:v>
                </c:pt>
                <c:pt idx="3412">
                  <c:v>0.42321794131004498</c:v>
                </c:pt>
                <c:pt idx="3413">
                  <c:v>-0.18964842594679099</c:v>
                </c:pt>
                <c:pt idx="3414">
                  <c:v>7.1539682777856897E-2</c:v>
                </c:pt>
                <c:pt idx="3415">
                  <c:v>-6.8692241598519194E-2</c:v>
                </c:pt>
                <c:pt idx="3416">
                  <c:v>0.211891292152941</c:v>
                </c:pt>
                <c:pt idx="3417">
                  <c:v>-0.26813632959071099</c:v>
                </c:pt>
                <c:pt idx="3418">
                  <c:v>-0.31001644638946502</c:v>
                </c:pt>
                <c:pt idx="3419">
                  <c:v>-8.0462698024775195E-2</c:v>
                </c:pt>
                <c:pt idx="3420">
                  <c:v>-0.134077722398111</c:v>
                </c:pt>
                <c:pt idx="3421">
                  <c:v>0.26899741521877701</c:v>
                </c:pt>
                <c:pt idx="3422">
                  <c:v>-0.49740863310230199</c:v>
                </c:pt>
                <c:pt idx="3423">
                  <c:v>0.121565118571222</c:v>
                </c:pt>
                <c:pt idx="3424">
                  <c:v>9.6435184577897903E-2</c:v>
                </c:pt>
                <c:pt idx="3425">
                  <c:v>-0.14750002121459899</c:v>
                </c:pt>
                <c:pt idx="3426">
                  <c:v>-0.11489660148172599</c:v>
                </c:pt>
                <c:pt idx="3427">
                  <c:v>-0.234128983450408</c:v>
                </c:pt>
                <c:pt idx="3428">
                  <c:v>-0.233137996072416</c:v>
                </c:pt>
                <c:pt idx="3429">
                  <c:v>-0.166860969492235</c:v>
                </c:pt>
                <c:pt idx="3430">
                  <c:v>7.4111551266587306E-2</c:v>
                </c:pt>
                <c:pt idx="3431">
                  <c:v>0.187129720250889</c:v>
                </c:pt>
                <c:pt idx="3432">
                  <c:v>-0.29419057739535998</c:v>
                </c:pt>
                <c:pt idx="3433">
                  <c:v>-0.233765888287222</c:v>
                </c:pt>
                <c:pt idx="3434">
                  <c:v>7.9567948606152905E-2</c:v>
                </c:pt>
                <c:pt idx="3435">
                  <c:v>0.199381509274384</c:v>
                </c:pt>
                <c:pt idx="3436">
                  <c:v>0.256281936103816</c:v>
                </c:pt>
                <c:pt idx="3437">
                  <c:v>9.8060836495096601E-2</c:v>
                </c:pt>
                <c:pt idx="3438">
                  <c:v>-0.18114813786457501</c:v>
                </c:pt>
                <c:pt idx="3439">
                  <c:v>-0.435212474432491</c:v>
                </c:pt>
                <c:pt idx="3440">
                  <c:v>9.0643072552425499E-2</c:v>
                </c:pt>
                <c:pt idx="3441">
                  <c:v>0.46998348634936399</c:v>
                </c:pt>
                <c:pt idx="3442">
                  <c:v>-9.9559434750388698E-2</c:v>
                </c:pt>
                <c:pt idx="3443">
                  <c:v>-0.22152427073149999</c:v>
                </c:pt>
                <c:pt idx="3444">
                  <c:v>0.29712191556026102</c:v>
                </c:pt>
                <c:pt idx="3445">
                  <c:v>0.1113592830283</c:v>
                </c:pt>
                <c:pt idx="3446">
                  <c:v>-0.43799527956573098</c:v>
                </c:pt>
                <c:pt idx="3447">
                  <c:v>0.197379379406426</c:v>
                </c:pt>
                <c:pt idx="3448">
                  <c:v>-0.12597486988394699</c:v>
                </c:pt>
                <c:pt idx="3449">
                  <c:v>-8.23899316006938E-2</c:v>
                </c:pt>
                <c:pt idx="3450">
                  <c:v>-9.7382161066704803E-2</c:v>
                </c:pt>
                <c:pt idx="3451">
                  <c:v>-0.110951064734749</c:v>
                </c:pt>
                <c:pt idx="3452">
                  <c:v>0.114408652486979</c:v>
                </c:pt>
                <c:pt idx="3453">
                  <c:v>0.151473601560489</c:v>
                </c:pt>
                <c:pt idx="3454">
                  <c:v>0.37578701190795999</c:v>
                </c:pt>
                <c:pt idx="3455">
                  <c:v>-0.296102355284663</c:v>
                </c:pt>
                <c:pt idx="3456">
                  <c:v>-0.15187549025995101</c:v>
                </c:pt>
                <c:pt idx="3457">
                  <c:v>4.2907013082324197E-2</c:v>
                </c:pt>
                <c:pt idx="3458">
                  <c:v>-5.4117911671242101E-2</c:v>
                </c:pt>
                <c:pt idx="3459">
                  <c:v>-7.2820314093692801E-2</c:v>
                </c:pt>
                <c:pt idx="3460">
                  <c:v>0.12963304830682501</c:v>
                </c:pt>
                <c:pt idx="3461">
                  <c:v>-0.30509038840487601</c:v>
                </c:pt>
                <c:pt idx="3462">
                  <c:v>-0.15821083942632799</c:v>
                </c:pt>
                <c:pt idx="3463">
                  <c:v>-9.8519350961120397E-2</c:v>
                </c:pt>
                <c:pt idx="3464">
                  <c:v>0.210870701458785</c:v>
                </c:pt>
                <c:pt idx="3465">
                  <c:v>-0.13779886812744299</c:v>
                </c:pt>
                <c:pt idx="3466">
                  <c:v>0.28197872746719899</c:v>
                </c:pt>
                <c:pt idx="3467">
                  <c:v>-0.39508925676304901</c:v>
                </c:pt>
                <c:pt idx="3468">
                  <c:v>-0.16553103811533701</c:v>
                </c:pt>
                <c:pt idx="3469">
                  <c:v>0.24014626844567699</c:v>
                </c:pt>
                <c:pt idx="3470">
                  <c:v>3.8219268199202301E-2</c:v>
                </c:pt>
                <c:pt idx="3471">
                  <c:v>-0.19675371108970499</c:v>
                </c:pt>
                <c:pt idx="3472">
                  <c:v>-0.16176570432873599</c:v>
                </c:pt>
                <c:pt idx="3473">
                  <c:v>-0.133890099638659</c:v>
                </c:pt>
                <c:pt idx="3474">
                  <c:v>-8.77372892401444E-2</c:v>
                </c:pt>
                <c:pt idx="3475">
                  <c:v>8.3170044768624204E-2</c:v>
                </c:pt>
                <c:pt idx="3476">
                  <c:v>-0.48747422500939902</c:v>
                </c:pt>
                <c:pt idx="3477">
                  <c:v>-0.143138254210812</c:v>
                </c:pt>
                <c:pt idx="3478">
                  <c:v>-7.8317982294949101E-2</c:v>
                </c:pt>
                <c:pt idx="3479">
                  <c:v>-7.2366237147140897E-2</c:v>
                </c:pt>
                <c:pt idx="3480">
                  <c:v>0.15716181853092201</c:v>
                </c:pt>
                <c:pt idx="3481">
                  <c:v>-0.118160239945754</c:v>
                </c:pt>
                <c:pt idx="3482">
                  <c:v>-0.22540461218444499</c:v>
                </c:pt>
                <c:pt idx="3483">
                  <c:v>0.25300432257185901</c:v>
                </c:pt>
                <c:pt idx="3484">
                  <c:v>0.12319069876532</c:v>
                </c:pt>
                <c:pt idx="3485">
                  <c:v>-0.105891907508973</c:v>
                </c:pt>
                <c:pt idx="3486">
                  <c:v>-7.0938529599663402E-2</c:v>
                </c:pt>
                <c:pt idx="3487">
                  <c:v>0.22593185194315299</c:v>
                </c:pt>
                <c:pt idx="3488">
                  <c:v>0.19633239708807501</c:v>
                </c:pt>
                <c:pt idx="3489">
                  <c:v>0.22158383628589101</c:v>
                </c:pt>
                <c:pt idx="3490">
                  <c:v>-0.17891482122085101</c:v>
                </c:pt>
                <c:pt idx="3491">
                  <c:v>0.121601144296693</c:v>
                </c:pt>
                <c:pt idx="3492">
                  <c:v>0.31684241214660902</c:v>
                </c:pt>
                <c:pt idx="3493">
                  <c:v>-0.202072441741729</c:v>
                </c:pt>
                <c:pt idx="3494">
                  <c:v>-0.616683620394194</c:v>
                </c:pt>
                <c:pt idx="3495">
                  <c:v>-9.2301167465190001E-2</c:v>
                </c:pt>
                <c:pt idx="3496">
                  <c:v>0.204002467542723</c:v>
                </c:pt>
                <c:pt idx="3497">
                  <c:v>-0.40421910569122399</c:v>
                </c:pt>
                <c:pt idx="3498">
                  <c:v>-0.14023984298019801</c:v>
                </c:pt>
                <c:pt idx="3499">
                  <c:v>-0.16997549690803601</c:v>
                </c:pt>
                <c:pt idx="3500">
                  <c:v>-0.199753895931717</c:v>
                </c:pt>
                <c:pt idx="3501">
                  <c:v>0.19276172989384399</c:v>
                </c:pt>
                <c:pt idx="3502">
                  <c:v>-0.11330667401425699</c:v>
                </c:pt>
                <c:pt idx="3503">
                  <c:v>-0.162357831245382</c:v>
                </c:pt>
                <c:pt idx="3504">
                  <c:v>1.55541479808612E-2</c:v>
                </c:pt>
                <c:pt idx="3505">
                  <c:v>-8.1562672646782297E-2</c:v>
                </c:pt>
                <c:pt idx="3506">
                  <c:v>0.127456676276064</c:v>
                </c:pt>
                <c:pt idx="3507">
                  <c:v>0.160279530447718</c:v>
                </c:pt>
                <c:pt idx="3508">
                  <c:v>-0.37462173805966797</c:v>
                </c:pt>
                <c:pt idx="3509">
                  <c:v>-0.23325610263914501</c:v>
                </c:pt>
                <c:pt idx="3510">
                  <c:v>-0.108884611981277</c:v>
                </c:pt>
                <c:pt idx="3511">
                  <c:v>0.12760739736153401</c:v>
                </c:pt>
                <c:pt idx="3512">
                  <c:v>-0.221091614403785</c:v>
                </c:pt>
                <c:pt idx="3513">
                  <c:v>7.5600868626416698E-2</c:v>
                </c:pt>
                <c:pt idx="3514">
                  <c:v>0.118993183184975</c:v>
                </c:pt>
                <c:pt idx="3515">
                  <c:v>-0.12591039687625899</c:v>
                </c:pt>
                <c:pt idx="3516">
                  <c:v>0.100436591995161</c:v>
                </c:pt>
                <c:pt idx="3517">
                  <c:v>-0.12093396639429201</c:v>
                </c:pt>
                <c:pt idx="3518">
                  <c:v>-0.105770642086794</c:v>
                </c:pt>
                <c:pt idx="3519">
                  <c:v>-7.5630229104092506E-2</c:v>
                </c:pt>
                <c:pt idx="3520">
                  <c:v>0.12755046751058499</c:v>
                </c:pt>
                <c:pt idx="3521">
                  <c:v>-0.20833424129695899</c:v>
                </c:pt>
                <c:pt idx="3522">
                  <c:v>-0.23923789240020199</c:v>
                </c:pt>
                <c:pt idx="3523">
                  <c:v>-0.14098688603596299</c:v>
                </c:pt>
                <c:pt idx="3524">
                  <c:v>-0.112514489331836</c:v>
                </c:pt>
                <c:pt idx="3525">
                  <c:v>-7.6580509047348796E-2</c:v>
                </c:pt>
                <c:pt idx="3526">
                  <c:v>-7.0092111121730694E-2</c:v>
                </c:pt>
                <c:pt idx="3527">
                  <c:v>-0.41787837332123401</c:v>
                </c:pt>
                <c:pt idx="3528">
                  <c:v>0.103641595969039</c:v>
                </c:pt>
                <c:pt idx="3529">
                  <c:v>-5.3703145657724799E-2</c:v>
                </c:pt>
                <c:pt idx="3530">
                  <c:v>-0.13044432917583901</c:v>
                </c:pt>
                <c:pt idx="3531">
                  <c:v>0.24341889206981701</c:v>
                </c:pt>
                <c:pt idx="3532">
                  <c:v>0.245413928809462</c:v>
                </c:pt>
                <c:pt idx="3533">
                  <c:v>-4.7493101431675497E-2</c:v>
                </c:pt>
                <c:pt idx="3534">
                  <c:v>0.27113560214327698</c:v>
                </c:pt>
                <c:pt idx="3535">
                  <c:v>9.4383804957648101E-2</c:v>
                </c:pt>
                <c:pt idx="3536">
                  <c:v>0.224563114263958</c:v>
                </c:pt>
                <c:pt idx="3537">
                  <c:v>0.12072971570789801</c:v>
                </c:pt>
                <c:pt idx="3538">
                  <c:v>0.21027946328736699</c:v>
                </c:pt>
                <c:pt idx="3539">
                  <c:v>-0.23540919049193401</c:v>
                </c:pt>
                <c:pt idx="3540">
                  <c:v>0.104987091801705</c:v>
                </c:pt>
                <c:pt idx="3541">
                  <c:v>-7.1013468021569506E-2</c:v>
                </c:pt>
                <c:pt idx="3542">
                  <c:v>0.188995360484945</c:v>
                </c:pt>
                <c:pt idx="3543">
                  <c:v>0.12573309878641001</c:v>
                </c:pt>
                <c:pt idx="3544">
                  <c:v>5.2679106768720799E-2</c:v>
                </c:pt>
                <c:pt idx="3545">
                  <c:v>4.7371231412783203E-2</c:v>
                </c:pt>
                <c:pt idx="3546">
                  <c:v>0.115672076635103</c:v>
                </c:pt>
                <c:pt idx="3547">
                  <c:v>0.17664483438248099</c:v>
                </c:pt>
                <c:pt idx="3548">
                  <c:v>-0.42662866775299502</c:v>
                </c:pt>
                <c:pt idx="3549">
                  <c:v>0.39345178616704302</c:v>
                </c:pt>
                <c:pt idx="3550">
                  <c:v>-0.11622532023254099</c:v>
                </c:pt>
                <c:pt idx="3551">
                  <c:v>-0.13972984571743199</c:v>
                </c:pt>
                <c:pt idx="3552">
                  <c:v>-0.12919804163471499</c:v>
                </c:pt>
                <c:pt idx="3553">
                  <c:v>-5.5669531107435298E-2</c:v>
                </c:pt>
                <c:pt idx="3554">
                  <c:v>0.42173447172387302</c:v>
                </c:pt>
                <c:pt idx="3555">
                  <c:v>0.23665869775294601</c:v>
                </c:pt>
                <c:pt idx="3556">
                  <c:v>7.7039815825640401E-2</c:v>
                </c:pt>
                <c:pt idx="3557">
                  <c:v>0.152218306020864</c:v>
                </c:pt>
                <c:pt idx="3558">
                  <c:v>-0.163324526198391</c:v>
                </c:pt>
                <c:pt idx="3559">
                  <c:v>0.199911902020558</c:v>
                </c:pt>
                <c:pt idx="3560">
                  <c:v>0.173761188053247</c:v>
                </c:pt>
                <c:pt idx="3561">
                  <c:v>-0.14401110525213601</c:v>
                </c:pt>
                <c:pt idx="3562">
                  <c:v>-0.44669077028836701</c:v>
                </c:pt>
                <c:pt idx="3563">
                  <c:v>4.3597783983141798E-2</c:v>
                </c:pt>
                <c:pt idx="3564">
                  <c:v>0.25292705575014701</c:v>
                </c:pt>
                <c:pt idx="3565">
                  <c:v>-0.23608764495752901</c:v>
                </c:pt>
                <c:pt idx="3566">
                  <c:v>-0.26229834450960599</c:v>
                </c:pt>
                <c:pt idx="3567">
                  <c:v>-9.5007446912237906E-2</c:v>
                </c:pt>
                <c:pt idx="3568">
                  <c:v>-4.3407962598251797E-2</c:v>
                </c:pt>
                <c:pt idx="3569">
                  <c:v>-0.155301219587167</c:v>
                </c:pt>
                <c:pt idx="3570">
                  <c:v>0.278413693665094</c:v>
                </c:pt>
                <c:pt idx="3571">
                  <c:v>-0.35746663193016198</c:v>
                </c:pt>
                <c:pt idx="3572">
                  <c:v>-0.14922504576572099</c:v>
                </c:pt>
                <c:pt idx="3573">
                  <c:v>3.86770013121066E-2</c:v>
                </c:pt>
                <c:pt idx="3574">
                  <c:v>-0.22905766044498699</c:v>
                </c:pt>
                <c:pt idx="3575">
                  <c:v>0.12104272822322901</c:v>
                </c:pt>
                <c:pt idx="3576">
                  <c:v>0.12589164086864699</c:v>
                </c:pt>
                <c:pt idx="3577">
                  <c:v>-0.20685499318429901</c:v>
                </c:pt>
                <c:pt idx="3578">
                  <c:v>0.28537057280712902</c:v>
                </c:pt>
                <c:pt idx="3579">
                  <c:v>-0.180531213271199</c:v>
                </c:pt>
                <c:pt idx="3580">
                  <c:v>-0.15491231852321</c:v>
                </c:pt>
                <c:pt idx="3581">
                  <c:v>-8.2907242335692993E-2</c:v>
                </c:pt>
                <c:pt idx="3582">
                  <c:v>-0.15534716433600099</c:v>
                </c:pt>
                <c:pt idx="3583">
                  <c:v>-0.33511109395603</c:v>
                </c:pt>
                <c:pt idx="3584">
                  <c:v>6.2350650270427799E-2</c:v>
                </c:pt>
                <c:pt idx="3585">
                  <c:v>0.223797893759</c:v>
                </c:pt>
                <c:pt idx="3586">
                  <c:v>-0.176996950289905</c:v>
                </c:pt>
                <c:pt idx="3587">
                  <c:v>-0.119060814892211</c:v>
                </c:pt>
                <c:pt idx="3588">
                  <c:v>-0.122558903919374</c:v>
                </c:pt>
                <c:pt idx="3589">
                  <c:v>-0.25454099333674202</c:v>
                </c:pt>
                <c:pt idx="3590">
                  <c:v>-0.17664361815947899</c:v>
                </c:pt>
                <c:pt idx="3591">
                  <c:v>0.25058338784335299</c:v>
                </c:pt>
                <c:pt idx="3592">
                  <c:v>-8.5263692224712098E-2</c:v>
                </c:pt>
                <c:pt idx="3593">
                  <c:v>-9.48970814616414E-2</c:v>
                </c:pt>
                <c:pt idx="3594">
                  <c:v>-0.180620032542116</c:v>
                </c:pt>
                <c:pt idx="3595">
                  <c:v>-0.237234143806</c:v>
                </c:pt>
                <c:pt idx="3596">
                  <c:v>-7.0321564341125797E-2</c:v>
                </c:pt>
                <c:pt idx="3597">
                  <c:v>-0.44808598386484599</c:v>
                </c:pt>
                <c:pt idx="3598">
                  <c:v>-0.13084762002918299</c:v>
                </c:pt>
                <c:pt idx="3599">
                  <c:v>0.181169462638264</c:v>
                </c:pt>
                <c:pt idx="3600">
                  <c:v>0.119403192689535</c:v>
                </c:pt>
                <c:pt idx="3601">
                  <c:v>5.4762327393169101E-2</c:v>
                </c:pt>
                <c:pt idx="3602">
                  <c:v>-0.108183412923478</c:v>
                </c:pt>
                <c:pt idx="3603">
                  <c:v>-0.12345230708317501</c:v>
                </c:pt>
                <c:pt idx="3604">
                  <c:v>-0.13867895334577299</c:v>
                </c:pt>
                <c:pt idx="3605">
                  <c:v>-9.5402275130440195E-2</c:v>
                </c:pt>
                <c:pt idx="3606">
                  <c:v>9.3574398214075094E-2</c:v>
                </c:pt>
                <c:pt idx="3607">
                  <c:v>0.175213157390918</c:v>
                </c:pt>
                <c:pt idx="3608">
                  <c:v>-0.14597651669117401</c:v>
                </c:pt>
                <c:pt idx="3609">
                  <c:v>0.108386135290977</c:v>
                </c:pt>
                <c:pt idx="3610">
                  <c:v>-0.21256764980842699</c:v>
                </c:pt>
                <c:pt idx="3611">
                  <c:v>9.3326777522162105E-2</c:v>
                </c:pt>
                <c:pt idx="3612">
                  <c:v>-0.112517515338316</c:v>
                </c:pt>
                <c:pt idx="3613">
                  <c:v>-0.234436496333328</c:v>
                </c:pt>
                <c:pt idx="3614">
                  <c:v>-8.6181909307813095E-2</c:v>
                </c:pt>
                <c:pt idx="3615">
                  <c:v>-0.10716785996782301</c:v>
                </c:pt>
                <c:pt idx="3616">
                  <c:v>-0.206217440372371</c:v>
                </c:pt>
                <c:pt idx="3617">
                  <c:v>-0.143567561009662</c:v>
                </c:pt>
                <c:pt idx="3618">
                  <c:v>-9.5090226610055395E-2</c:v>
                </c:pt>
                <c:pt idx="3619">
                  <c:v>-0.115644462517558</c:v>
                </c:pt>
                <c:pt idx="3620">
                  <c:v>0.120351930347473</c:v>
                </c:pt>
                <c:pt idx="3621">
                  <c:v>0.116000412938996</c:v>
                </c:pt>
                <c:pt idx="3622">
                  <c:v>-4.6056201038593501E-2</c:v>
                </c:pt>
                <c:pt idx="3623">
                  <c:v>-0.30430544978590901</c:v>
                </c:pt>
                <c:pt idx="3624">
                  <c:v>-0.121757968036577</c:v>
                </c:pt>
                <c:pt idx="3625">
                  <c:v>-0.22700590422498099</c:v>
                </c:pt>
                <c:pt idx="3626">
                  <c:v>0.221064386199604</c:v>
                </c:pt>
                <c:pt idx="3627">
                  <c:v>0.108503995624277</c:v>
                </c:pt>
                <c:pt idx="3628">
                  <c:v>-0.24377658148277701</c:v>
                </c:pt>
                <c:pt idx="3629">
                  <c:v>0.24878580869792899</c:v>
                </c:pt>
                <c:pt idx="3630">
                  <c:v>-0.22435875119557599</c:v>
                </c:pt>
                <c:pt idx="3631">
                  <c:v>0.104695026300447</c:v>
                </c:pt>
                <c:pt idx="3632">
                  <c:v>-0.154442558983276</c:v>
                </c:pt>
                <c:pt idx="3633">
                  <c:v>-0.151884034231756</c:v>
                </c:pt>
                <c:pt idx="3634">
                  <c:v>0.252823139615168</c:v>
                </c:pt>
                <c:pt idx="3635">
                  <c:v>-0.194102123377112</c:v>
                </c:pt>
                <c:pt idx="3636">
                  <c:v>0.19587257855377499</c:v>
                </c:pt>
                <c:pt idx="3637">
                  <c:v>-0.47058007826925002</c:v>
                </c:pt>
                <c:pt idx="3638">
                  <c:v>-0.14425087079520499</c:v>
                </c:pt>
                <c:pt idx="3639">
                  <c:v>0.1090636251602</c:v>
                </c:pt>
                <c:pt idx="3640">
                  <c:v>-9.2260474771762302E-2</c:v>
                </c:pt>
                <c:pt idx="3641">
                  <c:v>0.126835335575605</c:v>
                </c:pt>
                <c:pt idx="3642">
                  <c:v>8.6921912141284599E-2</c:v>
                </c:pt>
                <c:pt idx="3643">
                  <c:v>0.185095249734266</c:v>
                </c:pt>
                <c:pt idx="3644">
                  <c:v>-0.151411289707266</c:v>
                </c:pt>
                <c:pt idx="3645">
                  <c:v>6.0735770156233403E-2</c:v>
                </c:pt>
                <c:pt idx="3646">
                  <c:v>0.170725275386332</c:v>
                </c:pt>
                <c:pt idx="3647">
                  <c:v>-0.16083170434228899</c:v>
                </c:pt>
                <c:pt idx="3648">
                  <c:v>-0.192972051654105</c:v>
                </c:pt>
                <c:pt idx="3649">
                  <c:v>-6.9911115352581904E-2</c:v>
                </c:pt>
                <c:pt idx="3650">
                  <c:v>-8.2945231286479404E-2</c:v>
                </c:pt>
                <c:pt idx="3651">
                  <c:v>-0.16159564128314699</c:v>
                </c:pt>
                <c:pt idx="3652">
                  <c:v>-0.17892174872151001</c:v>
                </c:pt>
                <c:pt idx="3653">
                  <c:v>0.11316535256750899</c:v>
                </c:pt>
                <c:pt idx="3654">
                  <c:v>0.20253813084876299</c:v>
                </c:pt>
                <c:pt idx="3655">
                  <c:v>0.242326932367222</c:v>
                </c:pt>
                <c:pt idx="3656">
                  <c:v>-9.3069732202199301E-2</c:v>
                </c:pt>
                <c:pt idx="3657">
                  <c:v>0.17702471450120399</c:v>
                </c:pt>
                <c:pt idx="3658">
                  <c:v>6.6517881313771496E-2</c:v>
                </c:pt>
                <c:pt idx="3659">
                  <c:v>-9.1879367016560007E-2</c:v>
                </c:pt>
                <c:pt idx="3660">
                  <c:v>-0.12117586220339401</c:v>
                </c:pt>
                <c:pt idx="3661">
                  <c:v>-0.13164728893052299</c:v>
                </c:pt>
                <c:pt idx="3662">
                  <c:v>0.117291214304079</c:v>
                </c:pt>
                <c:pt idx="3663">
                  <c:v>-0.178191686911191</c:v>
                </c:pt>
                <c:pt idx="3664">
                  <c:v>-0.13470180519486</c:v>
                </c:pt>
                <c:pt idx="3665">
                  <c:v>-0.26422039142028197</c:v>
                </c:pt>
                <c:pt idx="3666">
                  <c:v>0.13550573185331299</c:v>
                </c:pt>
                <c:pt idx="3667">
                  <c:v>-0.14471583382377401</c:v>
                </c:pt>
                <c:pt idx="3668">
                  <c:v>0.13964543491357301</c:v>
                </c:pt>
                <c:pt idx="3669">
                  <c:v>-0.14585922724755401</c:v>
                </c:pt>
                <c:pt idx="3670">
                  <c:v>-5.1565897040165801E-2</c:v>
                </c:pt>
                <c:pt idx="3671">
                  <c:v>-0.41397427772615902</c:v>
                </c:pt>
                <c:pt idx="3672">
                  <c:v>0.54159794251148297</c:v>
                </c:pt>
                <c:pt idx="3673">
                  <c:v>-0.13006227113549601</c:v>
                </c:pt>
                <c:pt idx="3674">
                  <c:v>-5.6579096789555701E-2</c:v>
                </c:pt>
                <c:pt idx="3675">
                  <c:v>-9.6308037637425001E-2</c:v>
                </c:pt>
                <c:pt idx="3676">
                  <c:v>-0.105154293958966</c:v>
                </c:pt>
                <c:pt idx="3677">
                  <c:v>0.187272935919755</c:v>
                </c:pt>
                <c:pt idx="3678">
                  <c:v>-6.8770787088724403E-2</c:v>
                </c:pt>
                <c:pt idx="3679">
                  <c:v>0.25070296290546201</c:v>
                </c:pt>
                <c:pt idx="3680">
                  <c:v>-0.17933886178691799</c:v>
                </c:pt>
                <c:pt idx="3681">
                  <c:v>-0.31022962315538299</c:v>
                </c:pt>
                <c:pt idx="3682">
                  <c:v>-6.4236029273458395E-2</c:v>
                </c:pt>
                <c:pt idx="3683">
                  <c:v>0.23502804654090501</c:v>
                </c:pt>
                <c:pt idx="3684">
                  <c:v>-6.3326511772423405E-2</c:v>
                </c:pt>
                <c:pt idx="3685">
                  <c:v>-7.5481273656821293E-2</c:v>
                </c:pt>
                <c:pt idx="3686">
                  <c:v>-0.11925414891958699</c:v>
                </c:pt>
                <c:pt idx="3687">
                  <c:v>-6.0861175833510202E-2</c:v>
                </c:pt>
                <c:pt idx="3688">
                  <c:v>5.41980535971959E-2</c:v>
                </c:pt>
                <c:pt idx="3689">
                  <c:v>0.100026971775684</c:v>
                </c:pt>
                <c:pt idx="3690">
                  <c:v>0.11297757658629</c:v>
                </c:pt>
                <c:pt idx="3691">
                  <c:v>5.5768204475886402E-2</c:v>
                </c:pt>
                <c:pt idx="3692">
                  <c:v>-0.35942589339228598</c:v>
                </c:pt>
                <c:pt idx="3693">
                  <c:v>-3.3407334451735597E-2</c:v>
                </c:pt>
                <c:pt idx="3694">
                  <c:v>-0.14535928964372</c:v>
                </c:pt>
                <c:pt idx="3695">
                  <c:v>-0.14335529988858201</c:v>
                </c:pt>
                <c:pt idx="3696">
                  <c:v>-0.16213645319591799</c:v>
                </c:pt>
                <c:pt idx="3697">
                  <c:v>-0.15193996574159199</c:v>
                </c:pt>
                <c:pt idx="3698">
                  <c:v>9.4888459179175003E-2</c:v>
                </c:pt>
                <c:pt idx="3699">
                  <c:v>0.117969993206506</c:v>
                </c:pt>
                <c:pt idx="3700">
                  <c:v>0.233774294236788</c:v>
                </c:pt>
                <c:pt idx="3701">
                  <c:v>-0.122925596689421</c:v>
                </c:pt>
                <c:pt idx="3702">
                  <c:v>-0.100601896672838</c:v>
                </c:pt>
                <c:pt idx="3703">
                  <c:v>-9.5153199827692103E-2</c:v>
                </c:pt>
                <c:pt idx="3704">
                  <c:v>0.101471691207182</c:v>
                </c:pt>
                <c:pt idx="3705">
                  <c:v>0.11126769030759701</c:v>
                </c:pt>
                <c:pt idx="3706">
                  <c:v>-0.191295271253103</c:v>
                </c:pt>
                <c:pt idx="3707">
                  <c:v>-6.5836691113457704E-2</c:v>
                </c:pt>
                <c:pt idx="3708">
                  <c:v>-0.119422992649396</c:v>
                </c:pt>
                <c:pt idx="3709">
                  <c:v>-7.8324057436531896E-2</c:v>
                </c:pt>
                <c:pt idx="3710">
                  <c:v>0.17660003519364301</c:v>
                </c:pt>
                <c:pt idx="3711">
                  <c:v>8.3918765665045206E-2</c:v>
                </c:pt>
                <c:pt idx="3712">
                  <c:v>-0.124231885135113</c:v>
                </c:pt>
                <c:pt idx="3713">
                  <c:v>-0.32187327555255801</c:v>
                </c:pt>
                <c:pt idx="3714">
                  <c:v>9.5407986009140605E-2</c:v>
                </c:pt>
                <c:pt idx="3715">
                  <c:v>-0.11808454295927</c:v>
                </c:pt>
                <c:pt idx="3716">
                  <c:v>0.115170570065878</c:v>
                </c:pt>
                <c:pt idx="3717">
                  <c:v>0.21329255858879201</c:v>
                </c:pt>
                <c:pt idx="3718">
                  <c:v>7.3602151888057896E-2</c:v>
                </c:pt>
                <c:pt idx="3719">
                  <c:v>0.17104866765016599</c:v>
                </c:pt>
                <c:pt idx="3720">
                  <c:v>6.6600691365900494E-2</c:v>
                </c:pt>
                <c:pt idx="3721">
                  <c:v>6.8701353122466696E-2</c:v>
                </c:pt>
                <c:pt idx="3722">
                  <c:v>-0.14267178137466899</c:v>
                </c:pt>
                <c:pt idx="3723">
                  <c:v>0.16121704136971801</c:v>
                </c:pt>
                <c:pt idx="3724">
                  <c:v>-0.14934272917975699</c:v>
                </c:pt>
                <c:pt idx="3725">
                  <c:v>4.5162550957207302E-2</c:v>
                </c:pt>
                <c:pt idx="3726">
                  <c:v>-0.14996637482070599</c:v>
                </c:pt>
                <c:pt idx="3727">
                  <c:v>5.9912687077023803E-2</c:v>
                </c:pt>
                <c:pt idx="3728">
                  <c:v>-0.17546921624852399</c:v>
                </c:pt>
                <c:pt idx="3729">
                  <c:v>-3.2168293407431103E-2</c:v>
                </c:pt>
                <c:pt idx="3730">
                  <c:v>0.13921044953996001</c:v>
                </c:pt>
                <c:pt idx="3731">
                  <c:v>-0.33815763944585397</c:v>
                </c:pt>
                <c:pt idx="3732">
                  <c:v>0.25786739103927703</c:v>
                </c:pt>
                <c:pt idx="3733">
                  <c:v>-0.14758938660333501</c:v>
                </c:pt>
                <c:pt idx="3734">
                  <c:v>0.124384132268926</c:v>
                </c:pt>
                <c:pt idx="3735">
                  <c:v>-0.23094371548854101</c:v>
                </c:pt>
                <c:pt idx="3736">
                  <c:v>0.118690118072623</c:v>
                </c:pt>
                <c:pt idx="3737">
                  <c:v>0.16961278981641401</c:v>
                </c:pt>
                <c:pt idx="3738">
                  <c:v>4.3808131741047397E-2</c:v>
                </c:pt>
                <c:pt idx="3739">
                  <c:v>-0.15808408143084399</c:v>
                </c:pt>
                <c:pt idx="3740">
                  <c:v>-8.0123028089764806E-2</c:v>
                </c:pt>
                <c:pt idx="3741">
                  <c:v>-0.28537530468537398</c:v>
                </c:pt>
                <c:pt idx="3742">
                  <c:v>-0.17892786811201</c:v>
                </c:pt>
                <c:pt idx="3743">
                  <c:v>0.17406805426230801</c:v>
                </c:pt>
                <c:pt idx="3744">
                  <c:v>-6.8034210403478595E-2</c:v>
                </c:pt>
                <c:pt idx="3745">
                  <c:v>5.5598756927371602E-2</c:v>
                </c:pt>
                <c:pt idx="3746">
                  <c:v>-0.31906962974730002</c:v>
                </c:pt>
                <c:pt idx="3747">
                  <c:v>-7.2356102105693806E-2</c:v>
                </c:pt>
                <c:pt idx="3748">
                  <c:v>7.8553859617962393E-2</c:v>
                </c:pt>
                <c:pt idx="3749">
                  <c:v>0.25865769056701299</c:v>
                </c:pt>
                <c:pt idx="3750">
                  <c:v>5.83602226075043E-2</c:v>
                </c:pt>
                <c:pt idx="3751">
                  <c:v>8.7997462464985493E-2</c:v>
                </c:pt>
                <c:pt idx="3752">
                  <c:v>-0.111699041683807</c:v>
                </c:pt>
                <c:pt idx="3753">
                  <c:v>5.1314030751850301E-2</c:v>
                </c:pt>
                <c:pt idx="3754">
                  <c:v>0.203478230818946</c:v>
                </c:pt>
                <c:pt idx="3755">
                  <c:v>-5.2146540989661497E-2</c:v>
                </c:pt>
                <c:pt idx="3756">
                  <c:v>0.101130572160454</c:v>
                </c:pt>
                <c:pt idx="3757">
                  <c:v>0.114321520777988</c:v>
                </c:pt>
                <c:pt idx="3758">
                  <c:v>0.16155116838546599</c:v>
                </c:pt>
                <c:pt idx="3759">
                  <c:v>0.12510104143324099</c:v>
                </c:pt>
                <c:pt idx="3760">
                  <c:v>0.30341864576352101</c:v>
                </c:pt>
                <c:pt idx="3761">
                  <c:v>0.18761133909806901</c:v>
                </c:pt>
                <c:pt idx="3762">
                  <c:v>-0.11429621196567701</c:v>
                </c:pt>
                <c:pt idx="3763">
                  <c:v>-8.1020183548558194E-2</c:v>
                </c:pt>
                <c:pt idx="3764">
                  <c:v>-0.11701422596802701</c:v>
                </c:pt>
                <c:pt idx="3765">
                  <c:v>-0.19275033635229299</c:v>
                </c:pt>
                <c:pt idx="3766">
                  <c:v>7.2978505766233395E-2</c:v>
                </c:pt>
                <c:pt idx="3767">
                  <c:v>-9.6088322561381903E-2</c:v>
                </c:pt>
                <c:pt idx="3768">
                  <c:v>0.17649116015437</c:v>
                </c:pt>
                <c:pt idx="3769">
                  <c:v>-0.184593433556723</c:v>
                </c:pt>
                <c:pt idx="3770">
                  <c:v>-0.168859576168502</c:v>
                </c:pt>
                <c:pt idx="3771">
                  <c:v>8.4287020261084894E-2</c:v>
                </c:pt>
                <c:pt idx="3772">
                  <c:v>0.175577360550766</c:v>
                </c:pt>
                <c:pt idx="3773">
                  <c:v>-9.2942895610390694E-2</c:v>
                </c:pt>
                <c:pt idx="3774">
                  <c:v>0.11512384724133699</c:v>
                </c:pt>
                <c:pt idx="3775">
                  <c:v>-0.15510475679993299</c:v>
                </c:pt>
                <c:pt idx="3776">
                  <c:v>5.4123198539329502E-2</c:v>
                </c:pt>
                <c:pt idx="3777">
                  <c:v>-9.2916886249796105E-2</c:v>
                </c:pt>
                <c:pt idx="3778">
                  <c:v>0.117981348771325</c:v>
                </c:pt>
                <c:pt idx="3779">
                  <c:v>-0.11000093160593501</c:v>
                </c:pt>
                <c:pt idx="3780">
                  <c:v>0.16327101954401399</c:v>
                </c:pt>
                <c:pt idx="3781">
                  <c:v>-0.21993659640556301</c:v>
                </c:pt>
                <c:pt idx="3782">
                  <c:v>8.9001580249489301E-2</c:v>
                </c:pt>
                <c:pt idx="3783">
                  <c:v>-0.175596888697441</c:v>
                </c:pt>
                <c:pt idx="3784">
                  <c:v>-0.29708343943040699</c:v>
                </c:pt>
                <c:pt idx="3785">
                  <c:v>0.13909364757200399</c:v>
                </c:pt>
                <c:pt idx="3786">
                  <c:v>0.12592789221265199</c:v>
                </c:pt>
                <c:pt idx="3787">
                  <c:v>0.10250812729525401</c:v>
                </c:pt>
                <c:pt idx="3788">
                  <c:v>4.5531023501272597E-2</c:v>
                </c:pt>
                <c:pt idx="3789">
                  <c:v>-0.28179425715721701</c:v>
                </c:pt>
                <c:pt idx="3790">
                  <c:v>0.24599557173688</c:v>
                </c:pt>
                <c:pt idx="3791">
                  <c:v>0.12247936740642799</c:v>
                </c:pt>
                <c:pt idx="3792">
                  <c:v>5.2205080952542803E-2</c:v>
                </c:pt>
                <c:pt idx="3793">
                  <c:v>-9.8699206163230094E-2</c:v>
                </c:pt>
                <c:pt idx="3794">
                  <c:v>9.8645557054337099E-2</c:v>
                </c:pt>
                <c:pt idx="3795">
                  <c:v>0.115701070080632</c:v>
                </c:pt>
                <c:pt idx="3796">
                  <c:v>-0.12170903340428101</c:v>
                </c:pt>
                <c:pt idx="3797">
                  <c:v>-5.7780439552699701E-2</c:v>
                </c:pt>
                <c:pt idx="3798">
                  <c:v>-0.115013156864788</c:v>
                </c:pt>
                <c:pt idx="3799">
                  <c:v>8.1507839776644594E-2</c:v>
                </c:pt>
                <c:pt idx="3800">
                  <c:v>-0.34706673482403799</c:v>
                </c:pt>
                <c:pt idx="3801">
                  <c:v>-0.174577399332835</c:v>
                </c:pt>
                <c:pt idx="3802">
                  <c:v>-0.17689621631219901</c:v>
                </c:pt>
                <c:pt idx="3803">
                  <c:v>0.17421186541490399</c:v>
                </c:pt>
                <c:pt idx="3804">
                  <c:v>-0.24541297154084399</c:v>
                </c:pt>
                <c:pt idx="3805">
                  <c:v>-0.18631998470951699</c:v>
                </c:pt>
                <c:pt idx="3806">
                  <c:v>-0.121128215748907</c:v>
                </c:pt>
                <c:pt idx="3807">
                  <c:v>0.31615815773379402</c:v>
                </c:pt>
                <c:pt idx="3808">
                  <c:v>-7.8234100770995102E-2</c:v>
                </c:pt>
                <c:pt idx="3809">
                  <c:v>0.13523606467389299</c:v>
                </c:pt>
                <c:pt idx="3810">
                  <c:v>9.2504287754099093E-2</c:v>
                </c:pt>
                <c:pt idx="3811">
                  <c:v>-0.15661489669128101</c:v>
                </c:pt>
                <c:pt idx="3812">
                  <c:v>0.110097049218791</c:v>
                </c:pt>
                <c:pt idx="3813">
                  <c:v>-4.7470790564021599E-2</c:v>
                </c:pt>
                <c:pt idx="3814">
                  <c:v>-0.19013609555906699</c:v>
                </c:pt>
                <c:pt idx="3815">
                  <c:v>-5.24315178363172E-2</c:v>
                </c:pt>
                <c:pt idx="3816">
                  <c:v>-0.11836632701253</c:v>
                </c:pt>
                <c:pt idx="3817">
                  <c:v>0.12685826468870801</c:v>
                </c:pt>
                <c:pt idx="3818">
                  <c:v>0.10619028501140799</c:v>
                </c:pt>
                <c:pt idx="3819">
                  <c:v>-0.13133297896396201</c:v>
                </c:pt>
                <c:pt idx="3820">
                  <c:v>-0.117262200518086</c:v>
                </c:pt>
                <c:pt idx="3821">
                  <c:v>0.16862315109911299</c:v>
                </c:pt>
                <c:pt idx="3822">
                  <c:v>0.26289319426447999</c:v>
                </c:pt>
                <c:pt idx="3823">
                  <c:v>0.234299891662413</c:v>
                </c:pt>
                <c:pt idx="3824">
                  <c:v>8.2632212632719401E-2</c:v>
                </c:pt>
                <c:pt idx="3825">
                  <c:v>0.15052089141281899</c:v>
                </c:pt>
                <c:pt idx="3826">
                  <c:v>0.11199299989375799</c:v>
                </c:pt>
                <c:pt idx="3827">
                  <c:v>0.23075126077656399</c:v>
                </c:pt>
                <c:pt idx="3828">
                  <c:v>-0.16516389599068901</c:v>
                </c:pt>
                <c:pt idx="3829">
                  <c:v>0.201628860192448</c:v>
                </c:pt>
                <c:pt idx="3830">
                  <c:v>0.11723178310653599</c:v>
                </c:pt>
                <c:pt idx="3831">
                  <c:v>-0.27972929820768799</c:v>
                </c:pt>
                <c:pt idx="3832">
                  <c:v>6.5187515348399797E-2</c:v>
                </c:pt>
                <c:pt idx="3833">
                  <c:v>-0.249727268947148</c:v>
                </c:pt>
                <c:pt idx="3834">
                  <c:v>0.113410560927403</c:v>
                </c:pt>
                <c:pt idx="3835">
                  <c:v>4.8034468693294599E-2</c:v>
                </c:pt>
                <c:pt idx="3836">
                  <c:v>-6.5009829453370693E-2</c:v>
                </c:pt>
                <c:pt idx="3837">
                  <c:v>-0.231183936820859</c:v>
                </c:pt>
                <c:pt idx="3838">
                  <c:v>9.0567548237380599E-2</c:v>
                </c:pt>
                <c:pt idx="3839">
                  <c:v>0.13475091789983201</c:v>
                </c:pt>
                <c:pt idx="3840">
                  <c:v>8.1546589859757199E-2</c:v>
                </c:pt>
                <c:pt idx="3841">
                  <c:v>0.19539333533745101</c:v>
                </c:pt>
                <c:pt idx="3842">
                  <c:v>0.117227251669357</c:v>
                </c:pt>
                <c:pt idx="3843">
                  <c:v>0.12088567030612</c:v>
                </c:pt>
                <c:pt idx="3844">
                  <c:v>0.25853754475090102</c:v>
                </c:pt>
                <c:pt idx="3845">
                  <c:v>-0.38013899490309999</c:v>
                </c:pt>
                <c:pt idx="3846">
                  <c:v>0.151720750235533</c:v>
                </c:pt>
                <c:pt idx="3847">
                  <c:v>-0.11950273188421801</c:v>
                </c:pt>
                <c:pt idx="3848">
                  <c:v>0.21883436014150401</c:v>
                </c:pt>
                <c:pt idx="3849">
                  <c:v>0.181935999301684</c:v>
                </c:pt>
                <c:pt idx="3850">
                  <c:v>-0.11374195437222299</c:v>
                </c:pt>
                <c:pt idx="3851">
                  <c:v>0.12592570953223101</c:v>
                </c:pt>
                <c:pt idx="3852">
                  <c:v>7.8506969042569597E-2</c:v>
                </c:pt>
                <c:pt idx="3853">
                  <c:v>-0.17561447500240901</c:v>
                </c:pt>
                <c:pt idx="3854">
                  <c:v>-0.129652059021544</c:v>
                </c:pt>
                <c:pt idx="3855">
                  <c:v>0.14646140973438401</c:v>
                </c:pt>
                <c:pt idx="3856">
                  <c:v>-0.12685817370667099</c:v>
                </c:pt>
                <c:pt idx="3857">
                  <c:v>0.33651430805070898</c:v>
                </c:pt>
                <c:pt idx="3858">
                  <c:v>-0.227188937485819</c:v>
                </c:pt>
                <c:pt idx="3859">
                  <c:v>9.9896514462453706E-2</c:v>
                </c:pt>
                <c:pt idx="3860">
                  <c:v>-6.99473263272746E-2</c:v>
                </c:pt>
                <c:pt idx="3861">
                  <c:v>0.29978300212065201</c:v>
                </c:pt>
                <c:pt idx="3862">
                  <c:v>0.19773919281786601</c:v>
                </c:pt>
                <c:pt idx="3863">
                  <c:v>0.22633949673829001</c:v>
                </c:pt>
                <c:pt idx="3864">
                  <c:v>-0.132770970527546</c:v>
                </c:pt>
                <c:pt idx="3865">
                  <c:v>-8.3290567755113995E-2</c:v>
                </c:pt>
                <c:pt idx="3866">
                  <c:v>-0.138743136454097</c:v>
                </c:pt>
                <c:pt idx="3867">
                  <c:v>0.16383972394337301</c:v>
                </c:pt>
                <c:pt idx="3868">
                  <c:v>0.14881878255141301</c:v>
                </c:pt>
                <c:pt idx="3869">
                  <c:v>-0.26406549562370901</c:v>
                </c:pt>
                <c:pt idx="3870">
                  <c:v>-0.26837979368894099</c:v>
                </c:pt>
                <c:pt idx="3871">
                  <c:v>-0.14260039053706799</c:v>
                </c:pt>
                <c:pt idx="3872">
                  <c:v>-1.35846995392343E-2</c:v>
                </c:pt>
                <c:pt idx="3873">
                  <c:v>4.5546154781477902E-2</c:v>
                </c:pt>
                <c:pt idx="3874">
                  <c:v>0.18026883162108101</c:v>
                </c:pt>
                <c:pt idx="3875">
                  <c:v>0.29005133371536501</c:v>
                </c:pt>
                <c:pt idx="3876">
                  <c:v>0.111589127009423</c:v>
                </c:pt>
                <c:pt idx="3877">
                  <c:v>0.114928399403746</c:v>
                </c:pt>
                <c:pt idx="3878">
                  <c:v>-0.118940314716336</c:v>
                </c:pt>
                <c:pt idx="3879">
                  <c:v>0.12798606318451999</c:v>
                </c:pt>
                <c:pt idx="3880">
                  <c:v>-0.13451231204231801</c:v>
                </c:pt>
                <c:pt idx="3881">
                  <c:v>0.28065983737837902</c:v>
                </c:pt>
                <c:pt idx="3882">
                  <c:v>0.108813165993993</c:v>
                </c:pt>
                <c:pt idx="3883">
                  <c:v>-0.17684504093883899</c:v>
                </c:pt>
                <c:pt idx="3884">
                  <c:v>-8.6889882033354696E-2</c:v>
                </c:pt>
                <c:pt idx="3885">
                  <c:v>0.145390519178387</c:v>
                </c:pt>
                <c:pt idx="3886">
                  <c:v>-0.174387105248934</c:v>
                </c:pt>
                <c:pt idx="3887">
                  <c:v>-0.239930438790633</c:v>
                </c:pt>
                <c:pt idx="3888">
                  <c:v>-4.5071997599473501E-2</c:v>
                </c:pt>
                <c:pt idx="3889">
                  <c:v>-0.102745997979634</c:v>
                </c:pt>
                <c:pt idx="3890">
                  <c:v>0.100266653679994</c:v>
                </c:pt>
                <c:pt idx="3891">
                  <c:v>-0.35029975069956798</c:v>
                </c:pt>
                <c:pt idx="3892">
                  <c:v>-0.159906654095647</c:v>
                </c:pt>
                <c:pt idx="3893">
                  <c:v>0.10518538382342001</c:v>
                </c:pt>
                <c:pt idx="3894">
                  <c:v>-0.124904608077945</c:v>
                </c:pt>
                <c:pt idx="3895">
                  <c:v>-3.5612319276040298E-2</c:v>
                </c:pt>
                <c:pt idx="3896">
                  <c:v>-0.42689158091566398</c:v>
                </c:pt>
                <c:pt idx="3897">
                  <c:v>-0.133911727176349</c:v>
                </c:pt>
                <c:pt idx="3898">
                  <c:v>0.143526049835972</c:v>
                </c:pt>
                <c:pt idx="3899">
                  <c:v>0.17710076159969201</c:v>
                </c:pt>
                <c:pt idx="3900">
                  <c:v>0.147394397881394</c:v>
                </c:pt>
                <c:pt idx="3901">
                  <c:v>4.8185735511101703E-2</c:v>
                </c:pt>
                <c:pt idx="3902">
                  <c:v>-0.16092032501141201</c:v>
                </c:pt>
                <c:pt idx="3903">
                  <c:v>-7.9438789061680601E-2</c:v>
                </c:pt>
                <c:pt idx="3904">
                  <c:v>9.7538248989852694E-2</c:v>
                </c:pt>
                <c:pt idx="3905">
                  <c:v>0.11494166756328</c:v>
                </c:pt>
                <c:pt idx="3906">
                  <c:v>0.193893011997814</c:v>
                </c:pt>
                <c:pt idx="3907">
                  <c:v>0.21372087534318701</c:v>
                </c:pt>
                <c:pt idx="3908">
                  <c:v>-0.124175313738632</c:v>
                </c:pt>
                <c:pt idx="3909">
                  <c:v>0.22333901514756899</c:v>
                </c:pt>
                <c:pt idx="3910">
                  <c:v>0.175212916642107</c:v>
                </c:pt>
                <c:pt idx="3911">
                  <c:v>-0.101236616384972</c:v>
                </c:pt>
                <c:pt idx="3912">
                  <c:v>-0.113836424572077</c:v>
                </c:pt>
                <c:pt idx="3913">
                  <c:v>9.9335822721825007E-2</c:v>
                </c:pt>
                <c:pt idx="3914">
                  <c:v>3.8739885506298699E-2</c:v>
                </c:pt>
                <c:pt idx="3915">
                  <c:v>-7.6882637310992999E-2</c:v>
                </c:pt>
                <c:pt idx="3916">
                  <c:v>-9.5355110500897594E-2</c:v>
                </c:pt>
                <c:pt idx="3917">
                  <c:v>-0.44921631578005899</c:v>
                </c:pt>
                <c:pt idx="3918">
                  <c:v>0.21186604124156599</c:v>
                </c:pt>
                <c:pt idx="3919">
                  <c:v>-0.251684892240644</c:v>
                </c:pt>
                <c:pt idx="3920">
                  <c:v>-9.4150467394236104E-2</c:v>
                </c:pt>
                <c:pt idx="3921">
                  <c:v>-0.122751545414979</c:v>
                </c:pt>
                <c:pt idx="3922">
                  <c:v>0.31190357141658398</c:v>
                </c:pt>
                <c:pt idx="3923">
                  <c:v>-0.226889354639739</c:v>
                </c:pt>
                <c:pt idx="3924">
                  <c:v>-7.3915197125073995E-2</c:v>
                </c:pt>
                <c:pt idx="3925">
                  <c:v>8.7798237870486795E-2</c:v>
                </c:pt>
                <c:pt idx="3926">
                  <c:v>5.4068204267157499E-2</c:v>
                </c:pt>
                <c:pt idx="3927">
                  <c:v>-0.188755712803685</c:v>
                </c:pt>
                <c:pt idx="3928">
                  <c:v>0.101049325162922</c:v>
                </c:pt>
                <c:pt idx="3929">
                  <c:v>-0.15928355361410099</c:v>
                </c:pt>
                <c:pt idx="3930">
                  <c:v>0.20632361673866001</c:v>
                </c:pt>
                <c:pt idx="3931">
                  <c:v>0.34958981559902003</c:v>
                </c:pt>
                <c:pt idx="3932">
                  <c:v>6.7558976978058904E-2</c:v>
                </c:pt>
                <c:pt idx="3933">
                  <c:v>2.3668881133173902E-2</c:v>
                </c:pt>
                <c:pt idx="3934">
                  <c:v>-0.13736773135948199</c:v>
                </c:pt>
                <c:pt idx="3935">
                  <c:v>0.12658244824040099</c:v>
                </c:pt>
                <c:pt idx="3936">
                  <c:v>-0.11769672176158801</c:v>
                </c:pt>
                <c:pt idx="3937">
                  <c:v>-7.9133926459042506E-2</c:v>
                </c:pt>
                <c:pt idx="3938">
                  <c:v>0.106819260065035</c:v>
                </c:pt>
                <c:pt idx="3939">
                  <c:v>-0.128246517471548</c:v>
                </c:pt>
                <c:pt idx="3940">
                  <c:v>-0.120034208857831</c:v>
                </c:pt>
                <c:pt idx="3941">
                  <c:v>-0.11784939706455901</c:v>
                </c:pt>
                <c:pt idx="3942">
                  <c:v>9.1438812109296996E-2</c:v>
                </c:pt>
                <c:pt idx="3943">
                  <c:v>0.113376441535739</c:v>
                </c:pt>
                <c:pt idx="3944">
                  <c:v>0.16850547800697199</c:v>
                </c:pt>
                <c:pt idx="3945">
                  <c:v>-1.7968734409044E-2</c:v>
                </c:pt>
                <c:pt idx="3946">
                  <c:v>-0.14063010722338701</c:v>
                </c:pt>
                <c:pt idx="3947">
                  <c:v>-8.6227803974985195E-2</c:v>
                </c:pt>
                <c:pt idx="3948">
                  <c:v>0.40117889850340399</c:v>
                </c:pt>
                <c:pt idx="3949">
                  <c:v>-0.115844488099467</c:v>
                </c:pt>
                <c:pt idx="3950">
                  <c:v>-0.112644557041303</c:v>
                </c:pt>
                <c:pt idx="3951">
                  <c:v>0.182277524403474</c:v>
                </c:pt>
                <c:pt idx="3952">
                  <c:v>5.4937354613473197E-2</c:v>
                </c:pt>
                <c:pt idx="3953">
                  <c:v>0.23627341142565</c:v>
                </c:pt>
                <c:pt idx="3954">
                  <c:v>0.32992061489643298</c:v>
                </c:pt>
                <c:pt idx="3955">
                  <c:v>-7.3484437453086193E-2</c:v>
                </c:pt>
                <c:pt idx="3956">
                  <c:v>-8.0236892842607696E-2</c:v>
                </c:pt>
                <c:pt idx="3957">
                  <c:v>6.5710546242631201E-2</c:v>
                </c:pt>
                <c:pt idx="3958">
                  <c:v>-0.19857305815076601</c:v>
                </c:pt>
                <c:pt idx="3959">
                  <c:v>8.1786340204592994E-2</c:v>
                </c:pt>
                <c:pt idx="3960">
                  <c:v>-6.6882568413679205E-2</c:v>
                </c:pt>
                <c:pt idx="3961">
                  <c:v>0.23653132483164599</c:v>
                </c:pt>
                <c:pt idx="3962">
                  <c:v>-0.200451852650924</c:v>
                </c:pt>
                <c:pt idx="3963">
                  <c:v>-0.18792703079078599</c:v>
                </c:pt>
                <c:pt idx="3964">
                  <c:v>6.2969415882563898E-2</c:v>
                </c:pt>
                <c:pt idx="3965">
                  <c:v>-6.7058304819465897E-2</c:v>
                </c:pt>
                <c:pt idx="3966">
                  <c:v>5.17924581032237E-2</c:v>
                </c:pt>
                <c:pt idx="3967">
                  <c:v>-0.17367626169396</c:v>
                </c:pt>
                <c:pt idx="3968">
                  <c:v>0.18411721311722401</c:v>
                </c:pt>
                <c:pt idx="3969">
                  <c:v>-3.3519315882886799E-2</c:v>
                </c:pt>
                <c:pt idx="3970">
                  <c:v>-0.13937333688502301</c:v>
                </c:pt>
                <c:pt idx="3971">
                  <c:v>-0.29334164310697902</c:v>
                </c:pt>
                <c:pt idx="3972">
                  <c:v>-0.11096247541795499</c:v>
                </c:pt>
                <c:pt idx="3973">
                  <c:v>-0.100861018415231</c:v>
                </c:pt>
                <c:pt idx="3974">
                  <c:v>-2.8510051334056201E-2</c:v>
                </c:pt>
                <c:pt idx="3975">
                  <c:v>-0.191578323032885</c:v>
                </c:pt>
                <c:pt idx="3976">
                  <c:v>-7.4103389641282297E-2</c:v>
                </c:pt>
                <c:pt idx="3977">
                  <c:v>-0.15732976152314099</c:v>
                </c:pt>
                <c:pt idx="3978">
                  <c:v>-0.17607483559866199</c:v>
                </c:pt>
                <c:pt idx="3979">
                  <c:v>0.18536458703494399</c:v>
                </c:pt>
                <c:pt idx="3980">
                  <c:v>7.1681382723681394E-2</c:v>
                </c:pt>
                <c:pt idx="3981">
                  <c:v>-0.24783435689425901</c:v>
                </c:pt>
                <c:pt idx="3982">
                  <c:v>-5.5893715274630801E-2</c:v>
                </c:pt>
                <c:pt idx="3983">
                  <c:v>0.181902515140138</c:v>
                </c:pt>
                <c:pt idx="3984">
                  <c:v>-0.151420423093409</c:v>
                </c:pt>
                <c:pt idx="3985">
                  <c:v>0.14978644146037701</c:v>
                </c:pt>
                <c:pt idx="3986">
                  <c:v>-9.1739517966144504E-2</c:v>
                </c:pt>
                <c:pt idx="3987">
                  <c:v>0.13184868812764899</c:v>
                </c:pt>
                <c:pt idx="3988">
                  <c:v>0.28083128670458701</c:v>
                </c:pt>
                <c:pt idx="3989">
                  <c:v>0.18868961174347501</c:v>
                </c:pt>
                <c:pt idx="3990">
                  <c:v>-0.12372601901832</c:v>
                </c:pt>
                <c:pt idx="3991">
                  <c:v>8.2582683968365794E-2</c:v>
                </c:pt>
                <c:pt idx="3992">
                  <c:v>0.13444700754723499</c:v>
                </c:pt>
                <c:pt idx="3993">
                  <c:v>0.15595306413633001</c:v>
                </c:pt>
                <c:pt idx="3994">
                  <c:v>6.4882071930341997E-2</c:v>
                </c:pt>
                <c:pt idx="3995">
                  <c:v>-9.7499622555494395E-2</c:v>
                </c:pt>
                <c:pt idx="3996">
                  <c:v>0.103102284384631</c:v>
                </c:pt>
                <c:pt idx="3997">
                  <c:v>3.83884963918334E-2</c:v>
                </c:pt>
                <c:pt idx="3998">
                  <c:v>-0.20841039648832399</c:v>
                </c:pt>
                <c:pt idx="3999">
                  <c:v>5.8880148963186899E-2</c:v>
                </c:pt>
                <c:pt idx="4000">
                  <c:v>-0.19560110244191101</c:v>
                </c:pt>
                <c:pt idx="4001">
                  <c:v>-4.5685509433042802E-2</c:v>
                </c:pt>
                <c:pt idx="4002">
                  <c:v>0.13651692806167201</c:v>
                </c:pt>
                <c:pt idx="4003">
                  <c:v>9.4903916564671301E-2</c:v>
                </c:pt>
                <c:pt idx="4004">
                  <c:v>4.3523270187942997E-2</c:v>
                </c:pt>
                <c:pt idx="4005">
                  <c:v>-0.14218751862164</c:v>
                </c:pt>
                <c:pt idx="4006">
                  <c:v>3.3772951102350103E-2</c:v>
                </c:pt>
                <c:pt idx="4007">
                  <c:v>5.9655799159232303E-2</c:v>
                </c:pt>
                <c:pt idx="4008">
                  <c:v>0.25714143276134299</c:v>
                </c:pt>
                <c:pt idx="4009">
                  <c:v>-0.13679013992230299</c:v>
                </c:pt>
                <c:pt idx="4010">
                  <c:v>-8.6664006554538403E-2</c:v>
                </c:pt>
                <c:pt idx="4011">
                  <c:v>0.13130842480616101</c:v>
                </c:pt>
                <c:pt idx="4012">
                  <c:v>-0.10768975496727901</c:v>
                </c:pt>
                <c:pt idx="4013">
                  <c:v>-0.24962415903661</c:v>
                </c:pt>
                <c:pt idx="4014">
                  <c:v>0.106367476280749</c:v>
                </c:pt>
                <c:pt idx="4015">
                  <c:v>0.10842710391299</c:v>
                </c:pt>
                <c:pt idx="4016">
                  <c:v>5.1964354118875303E-2</c:v>
                </c:pt>
                <c:pt idx="4017">
                  <c:v>0.14384440100513499</c:v>
                </c:pt>
                <c:pt idx="4018">
                  <c:v>0.155163346069143</c:v>
                </c:pt>
                <c:pt idx="4019">
                  <c:v>-0.162834414905632</c:v>
                </c:pt>
                <c:pt idx="4020">
                  <c:v>0.14028877247678601</c:v>
                </c:pt>
                <c:pt idx="4021">
                  <c:v>9.4037693933900504E-2</c:v>
                </c:pt>
                <c:pt idx="4022">
                  <c:v>0.14555655069474499</c:v>
                </c:pt>
                <c:pt idx="4023">
                  <c:v>6.5750490247559204E-2</c:v>
                </c:pt>
                <c:pt idx="4024">
                  <c:v>-0.10280599755446</c:v>
                </c:pt>
                <c:pt idx="4025">
                  <c:v>-0.17385149142336201</c:v>
                </c:pt>
                <c:pt idx="4026">
                  <c:v>9.0248595153322494E-2</c:v>
                </c:pt>
                <c:pt idx="4027">
                  <c:v>-4.5021456745267002E-2</c:v>
                </c:pt>
                <c:pt idx="4028">
                  <c:v>0.104311598285335</c:v>
                </c:pt>
                <c:pt idx="4029">
                  <c:v>-0.32174324977916702</c:v>
                </c:pt>
                <c:pt idx="4030">
                  <c:v>0.23079401042248501</c:v>
                </c:pt>
                <c:pt idx="4031">
                  <c:v>0.133324569214506</c:v>
                </c:pt>
                <c:pt idx="4032">
                  <c:v>6.9692025069280295E-2</c:v>
                </c:pt>
                <c:pt idx="4033">
                  <c:v>0.11027492772694</c:v>
                </c:pt>
                <c:pt idx="4034">
                  <c:v>0.134568667978328</c:v>
                </c:pt>
                <c:pt idx="4035">
                  <c:v>-0.19447603108168199</c:v>
                </c:pt>
                <c:pt idx="4036">
                  <c:v>9.0461716736240302E-2</c:v>
                </c:pt>
                <c:pt idx="4037">
                  <c:v>3.5495679294385199E-2</c:v>
                </c:pt>
                <c:pt idx="4038">
                  <c:v>0.16701265172133101</c:v>
                </c:pt>
                <c:pt idx="4039">
                  <c:v>0.169423430273553</c:v>
                </c:pt>
                <c:pt idx="4040">
                  <c:v>-8.56980498769776E-2</c:v>
                </c:pt>
                <c:pt idx="4041">
                  <c:v>-0.16207779977585901</c:v>
                </c:pt>
                <c:pt idx="4042">
                  <c:v>8.1965990290074994E-2</c:v>
                </c:pt>
                <c:pt idx="4043">
                  <c:v>0.48233206378360299</c:v>
                </c:pt>
                <c:pt idx="4044">
                  <c:v>-7.6289924327505698E-2</c:v>
                </c:pt>
                <c:pt idx="4045">
                  <c:v>8.8245059608825893E-2</c:v>
                </c:pt>
                <c:pt idx="4046">
                  <c:v>0.15964963935590801</c:v>
                </c:pt>
                <c:pt idx="4047">
                  <c:v>-0.18427733466744201</c:v>
                </c:pt>
                <c:pt idx="4048">
                  <c:v>-9.8851149161454405E-2</c:v>
                </c:pt>
                <c:pt idx="4049">
                  <c:v>-5.7209880737037297E-2</c:v>
                </c:pt>
                <c:pt idx="4050">
                  <c:v>8.4711502846929299E-2</c:v>
                </c:pt>
                <c:pt idx="4051">
                  <c:v>0.16922095531049899</c:v>
                </c:pt>
                <c:pt idx="4052">
                  <c:v>8.2434679026606505E-2</c:v>
                </c:pt>
                <c:pt idx="4053">
                  <c:v>0.29178081143460599</c:v>
                </c:pt>
                <c:pt idx="4054">
                  <c:v>7.4352994980927706E-2</c:v>
                </c:pt>
                <c:pt idx="4055">
                  <c:v>0.17716178532916599</c:v>
                </c:pt>
                <c:pt idx="4056">
                  <c:v>7.03032388876218E-2</c:v>
                </c:pt>
                <c:pt idx="4057">
                  <c:v>0.14009912676861999</c:v>
                </c:pt>
                <c:pt idx="4058">
                  <c:v>6.8987735720679705E-2</c:v>
                </c:pt>
                <c:pt idx="4059">
                  <c:v>4.8806753192991097E-2</c:v>
                </c:pt>
                <c:pt idx="4060">
                  <c:v>5.49891614646561E-2</c:v>
                </c:pt>
                <c:pt idx="4061">
                  <c:v>-8.3470430531134301E-2</c:v>
                </c:pt>
                <c:pt idx="4062">
                  <c:v>-0.104889506792528</c:v>
                </c:pt>
                <c:pt idx="4063">
                  <c:v>-8.8549364771174005E-2</c:v>
                </c:pt>
                <c:pt idx="4064">
                  <c:v>-6.2465081526012697E-2</c:v>
                </c:pt>
                <c:pt idx="4065">
                  <c:v>0.119135960958672</c:v>
                </c:pt>
                <c:pt idx="4066">
                  <c:v>-7.8222312254229903E-2</c:v>
                </c:pt>
                <c:pt idx="4067">
                  <c:v>0.147194607335525</c:v>
                </c:pt>
                <c:pt idx="4068">
                  <c:v>-0.100369986178934</c:v>
                </c:pt>
                <c:pt idx="4069">
                  <c:v>0.20025923176774901</c:v>
                </c:pt>
                <c:pt idx="4070">
                  <c:v>9.7934734486549699E-2</c:v>
                </c:pt>
                <c:pt idx="4071">
                  <c:v>-4.8433752293485899E-2</c:v>
                </c:pt>
                <c:pt idx="4072">
                  <c:v>0.14669435959294799</c:v>
                </c:pt>
                <c:pt idx="4073">
                  <c:v>0.122021342283715</c:v>
                </c:pt>
                <c:pt idx="4074">
                  <c:v>-9.2853142510752398E-2</c:v>
                </c:pt>
                <c:pt idx="4075">
                  <c:v>0.14144436334552199</c:v>
                </c:pt>
                <c:pt idx="4076">
                  <c:v>-7.4448398510504901E-2</c:v>
                </c:pt>
                <c:pt idx="4077">
                  <c:v>-0.16124068157170601</c:v>
                </c:pt>
                <c:pt idx="4078">
                  <c:v>0.23138398724602499</c:v>
                </c:pt>
                <c:pt idx="4079">
                  <c:v>-9.7329170056117298E-2</c:v>
                </c:pt>
                <c:pt idx="4080">
                  <c:v>0.22223610693082399</c:v>
                </c:pt>
                <c:pt idx="4081">
                  <c:v>1.55004375779481E-2</c:v>
                </c:pt>
                <c:pt idx="4082">
                  <c:v>-4.3562645560229998E-2</c:v>
                </c:pt>
                <c:pt idx="4083">
                  <c:v>0.106279946903996</c:v>
                </c:pt>
                <c:pt idx="4084">
                  <c:v>-0.123077557123956</c:v>
                </c:pt>
                <c:pt idx="4085">
                  <c:v>-0.17985034117322701</c:v>
                </c:pt>
                <c:pt idx="4086">
                  <c:v>-9.8469193518077203E-2</c:v>
                </c:pt>
                <c:pt idx="4087">
                  <c:v>0.194365686197737</c:v>
                </c:pt>
                <c:pt idx="4088">
                  <c:v>-6.03775596220315E-2</c:v>
                </c:pt>
                <c:pt idx="4089">
                  <c:v>-0.117427148686275</c:v>
                </c:pt>
                <c:pt idx="4090">
                  <c:v>-0.244247002197927</c:v>
                </c:pt>
                <c:pt idx="4091">
                  <c:v>4.8222857553463401E-2</c:v>
                </c:pt>
                <c:pt idx="4092">
                  <c:v>-0.22075536356605399</c:v>
                </c:pt>
                <c:pt idx="4093">
                  <c:v>7.9726710114592106E-2</c:v>
                </c:pt>
                <c:pt idx="4094">
                  <c:v>8.7312956425838403E-2</c:v>
                </c:pt>
                <c:pt idx="4095">
                  <c:v>-9.1254157782249004E-2</c:v>
                </c:pt>
                <c:pt idx="4096">
                  <c:v>-0.18432842321010801</c:v>
                </c:pt>
                <c:pt idx="4097">
                  <c:v>0.158807492360727</c:v>
                </c:pt>
                <c:pt idx="4098">
                  <c:v>7.6757815120267803E-2</c:v>
                </c:pt>
                <c:pt idx="4099">
                  <c:v>-0.181106762198813</c:v>
                </c:pt>
                <c:pt idx="4100">
                  <c:v>-0.125561975266997</c:v>
                </c:pt>
                <c:pt idx="4101">
                  <c:v>8.7155389263888494E-2</c:v>
                </c:pt>
                <c:pt idx="4102">
                  <c:v>7.6160870605920902E-2</c:v>
                </c:pt>
                <c:pt idx="4103">
                  <c:v>4.4990808658744302E-2</c:v>
                </c:pt>
                <c:pt idx="4104">
                  <c:v>-0.15652640529376199</c:v>
                </c:pt>
                <c:pt idx="4105">
                  <c:v>8.9299402115700394E-2</c:v>
                </c:pt>
                <c:pt idx="4106">
                  <c:v>-0.29940809624206299</c:v>
                </c:pt>
                <c:pt idx="4107">
                  <c:v>0.26696431872441601</c:v>
                </c:pt>
                <c:pt idx="4108">
                  <c:v>4.1059006210430501E-2</c:v>
                </c:pt>
                <c:pt idx="4109">
                  <c:v>-0.27405302062137599</c:v>
                </c:pt>
                <c:pt idx="4110">
                  <c:v>-0.12265835324824</c:v>
                </c:pt>
                <c:pt idx="4111">
                  <c:v>0.14004934698632901</c:v>
                </c:pt>
                <c:pt idx="4112">
                  <c:v>-0.12036234062574</c:v>
                </c:pt>
                <c:pt idx="4113">
                  <c:v>0.15660740034519299</c:v>
                </c:pt>
                <c:pt idx="4114">
                  <c:v>-6.5049184625875806E-2</c:v>
                </c:pt>
                <c:pt idx="4115">
                  <c:v>-5.57924152071054E-2</c:v>
                </c:pt>
                <c:pt idx="4116">
                  <c:v>-0.113696291445328</c:v>
                </c:pt>
                <c:pt idx="4117">
                  <c:v>0.15339024238038601</c:v>
                </c:pt>
                <c:pt idx="4118">
                  <c:v>-0.17744604907146699</c:v>
                </c:pt>
                <c:pt idx="4119">
                  <c:v>-7.0721664410091895E-2</c:v>
                </c:pt>
                <c:pt idx="4120">
                  <c:v>-0.17510542876011001</c:v>
                </c:pt>
                <c:pt idx="4121">
                  <c:v>0.19494159089781701</c:v>
                </c:pt>
                <c:pt idx="4122">
                  <c:v>0.14148449069306901</c:v>
                </c:pt>
                <c:pt idx="4123">
                  <c:v>-5.4356399262340697E-2</c:v>
                </c:pt>
                <c:pt idx="4124">
                  <c:v>-3.3925892943319401E-2</c:v>
                </c:pt>
                <c:pt idx="4125">
                  <c:v>-0.187395363243473</c:v>
                </c:pt>
                <c:pt idx="4126">
                  <c:v>-0.120148692107881</c:v>
                </c:pt>
                <c:pt idx="4127">
                  <c:v>-7.0888963329842E-2</c:v>
                </c:pt>
                <c:pt idx="4128">
                  <c:v>0.13328473568643501</c:v>
                </c:pt>
                <c:pt idx="4129">
                  <c:v>0.16577888894436199</c:v>
                </c:pt>
                <c:pt idx="4130">
                  <c:v>0.32026827401703001</c:v>
                </c:pt>
                <c:pt idx="4131">
                  <c:v>0.10198073900028</c:v>
                </c:pt>
                <c:pt idx="4132">
                  <c:v>-6.5714370507235401E-2</c:v>
                </c:pt>
                <c:pt idx="4133">
                  <c:v>-7.82093097358081E-2</c:v>
                </c:pt>
                <c:pt idx="4134">
                  <c:v>-6.7215901209019005E-2</c:v>
                </c:pt>
                <c:pt idx="4135">
                  <c:v>3.1083826262150598E-2</c:v>
                </c:pt>
                <c:pt idx="4136">
                  <c:v>-9.6709205313770197E-2</c:v>
                </c:pt>
                <c:pt idx="4137">
                  <c:v>4.3198458538691697E-2</c:v>
                </c:pt>
                <c:pt idx="4138">
                  <c:v>-7.2311947214031405E-2</c:v>
                </c:pt>
                <c:pt idx="4139">
                  <c:v>0.11343622506294999</c:v>
                </c:pt>
                <c:pt idx="4140">
                  <c:v>0.14947571091224299</c:v>
                </c:pt>
                <c:pt idx="4141">
                  <c:v>7.5858979587385397E-2</c:v>
                </c:pt>
                <c:pt idx="4142">
                  <c:v>-4.3829897067474803E-2</c:v>
                </c:pt>
                <c:pt idx="4143">
                  <c:v>-5.8350064927726202E-2</c:v>
                </c:pt>
                <c:pt idx="4144">
                  <c:v>-7.9956387989352895E-2</c:v>
                </c:pt>
                <c:pt idx="4145">
                  <c:v>7.8732893021676104E-2</c:v>
                </c:pt>
                <c:pt idx="4146">
                  <c:v>-0.104625632858972</c:v>
                </c:pt>
                <c:pt idx="4147">
                  <c:v>0.102820795940302</c:v>
                </c:pt>
                <c:pt idx="4148">
                  <c:v>0.13719442303597401</c:v>
                </c:pt>
                <c:pt idx="4149">
                  <c:v>-0.22940033864619999</c:v>
                </c:pt>
                <c:pt idx="4150">
                  <c:v>7.2641655916119693E-2</c:v>
                </c:pt>
                <c:pt idx="4151">
                  <c:v>0.175232914049682</c:v>
                </c:pt>
                <c:pt idx="4152">
                  <c:v>-0.144248813453213</c:v>
                </c:pt>
                <c:pt idx="4153">
                  <c:v>0.13490229913555299</c:v>
                </c:pt>
                <c:pt idx="4154">
                  <c:v>-8.6609394134348497E-2</c:v>
                </c:pt>
                <c:pt idx="4155">
                  <c:v>-4.71711414977996E-2</c:v>
                </c:pt>
                <c:pt idx="4156">
                  <c:v>-9.9344584112772402E-2</c:v>
                </c:pt>
                <c:pt idx="4157">
                  <c:v>0.15820905518814299</c:v>
                </c:pt>
                <c:pt idx="4158">
                  <c:v>-0.34841634399186999</c:v>
                </c:pt>
                <c:pt idx="4159">
                  <c:v>0.14973522967575301</c:v>
                </c:pt>
                <c:pt idx="4160">
                  <c:v>-8.7990658529919705E-2</c:v>
                </c:pt>
                <c:pt idx="4161">
                  <c:v>0.14325533638930199</c:v>
                </c:pt>
                <c:pt idx="4162">
                  <c:v>-0.17920164386437801</c:v>
                </c:pt>
                <c:pt idx="4163">
                  <c:v>-7.9961764137157901E-2</c:v>
                </c:pt>
                <c:pt idx="4164">
                  <c:v>0.16318959280517301</c:v>
                </c:pt>
                <c:pt idx="4165">
                  <c:v>0.21043578319217801</c:v>
                </c:pt>
                <c:pt idx="4166">
                  <c:v>-0.119029666672926</c:v>
                </c:pt>
                <c:pt idx="4167">
                  <c:v>-0.114061383510233</c:v>
                </c:pt>
                <c:pt idx="4168">
                  <c:v>-9.1051261171284703E-2</c:v>
                </c:pt>
                <c:pt idx="4169">
                  <c:v>0.13553106887382099</c:v>
                </c:pt>
                <c:pt idx="4170">
                  <c:v>-6.5565062147513606E-2</c:v>
                </c:pt>
                <c:pt idx="4171">
                  <c:v>0.14215589598771</c:v>
                </c:pt>
                <c:pt idx="4172">
                  <c:v>6.8640770640894105E-2</c:v>
                </c:pt>
                <c:pt idx="4173">
                  <c:v>3.0140239670267001E-2</c:v>
                </c:pt>
                <c:pt idx="4174">
                  <c:v>-0.195649781145014</c:v>
                </c:pt>
                <c:pt idx="4175">
                  <c:v>-9.4864584972240304E-2</c:v>
                </c:pt>
                <c:pt idx="4176">
                  <c:v>0.14495002572069901</c:v>
                </c:pt>
                <c:pt idx="4177">
                  <c:v>-0.108711060395544</c:v>
                </c:pt>
                <c:pt idx="4178">
                  <c:v>-0.17218284783378199</c:v>
                </c:pt>
                <c:pt idx="4179">
                  <c:v>5.8576315627192399E-2</c:v>
                </c:pt>
                <c:pt idx="4180">
                  <c:v>9.3317136636452594E-2</c:v>
                </c:pt>
                <c:pt idx="4181">
                  <c:v>-0.19671953259698099</c:v>
                </c:pt>
                <c:pt idx="4182">
                  <c:v>0.17017115657649801</c:v>
                </c:pt>
                <c:pt idx="4183">
                  <c:v>-8.3268455510227199E-2</c:v>
                </c:pt>
                <c:pt idx="4184">
                  <c:v>-7.9189139680732698E-2</c:v>
                </c:pt>
                <c:pt idx="4185">
                  <c:v>-2.2116220386558302E-2</c:v>
                </c:pt>
                <c:pt idx="4186">
                  <c:v>0.149652736692235</c:v>
                </c:pt>
                <c:pt idx="4187">
                  <c:v>3.2604115940934E-2</c:v>
                </c:pt>
                <c:pt idx="4188">
                  <c:v>-0.10968387683009501</c:v>
                </c:pt>
                <c:pt idx="4189">
                  <c:v>0.107982286498938</c:v>
                </c:pt>
                <c:pt idx="4190">
                  <c:v>0.10761453481269501</c:v>
                </c:pt>
                <c:pt idx="4191">
                  <c:v>8.1805884959801303E-2</c:v>
                </c:pt>
                <c:pt idx="4192">
                  <c:v>0.26386066262472502</c:v>
                </c:pt>
                <c:pt idx="4193">
                  <c:v>-0.106513324692507</c:v>
                </c:pt>
                <c:pt idx="4194">
                  <c:v>7.9020210839381003E-2</c:v>
                </c:pt>
                <c:pt idx="4195">
                  <c:v>-5.8754554960998698E-2</c:v>
                </c:pt>
                <c:pt idx="4196">
                  <c:v>-0.178160236404557</c:v>
                </c:pt>
                <c:pt idx="4197">
                  <c:v>5.69275068356953E-2</c:v>
                </c:pt>
                <c:pt idx="4198">
                  <c:v>3.8082456508470697E-2</c:v>
                </c:pt>
                <c:pt idx="4199">
                  <c:v>0.165653307943811</c:v>
                </c:pt>
                <c:pt idx="4200">
                  <c:v>-0.125489719385695</c:v>
                </c:pt>
                <c:pt idx="4201">
                  <c:v>-7.0796425089081794E-2</c:v>
                </c:pt>
                <c:pt idx="4202">
                  <c:v>0.112599247251583</c:v>
                </c:pt>
                <c:pt idx="4203">
                  <c:v>-0.16558537019003799</c:v>
                </c:pt>
                <c:pt idx="4204">
                  <c:v>-9.9999705103678796E-2</c:v>
                </c:pt>
                <c:pt idx="4205">
                  <c:v>3.3306013627796303E-2</c:v>
                </c:pt>
                <c:pt idx="4206">
                  <c:v>-7.75794405306795E-2</c:v>
                </c:pt>
                <c:pt idx="4207">
                  <c:v>4.1530104866913199E-2</c:v>
                </c:pt>
                <c:pt idx="4208">
                  <c:v>6.5255415493049002E-2</c:v>
                </c:pt>
                <c:pt idx="4209">
                  <c:v>0.222496651905152</c:v>
                </c:pt>
                <c:pt idx="4210">
                  <c:v>-0.17471336962293699</c:v>
                </c:pt>
                <c:pt idx="4211">
                  <c:v>-4.5788195755214998E-2</c:v>
                </c:pt>
                <c:pt idx="4212">
                  <c:v>0.103698536624689</c:v>
                </c:pt>
                <c:pt idx="4213">
                  <c:v>6.1630207031052597E-2</c:v>
                </c:pt>
                <c:pt idx="4214">
                  <c:v>0.157941291575392</c:v>
                </c:pt>
                <c:pt idx="4215">
                  <c:v>0.127798541977163</c:v>
                </c:pt>
                <c:pt idx="4216">
                  <c:v>0.17091328503356701</c:v>
                </c:pt>
                <c:pt idx="4217">
                  <c:v>0.12800393931248999</c:v>
                </c:pt>
                <c:pt idx="4218">
                  <c:v>-7.6589193331764394E-2</c:v>
                </c:pt>
                <c:pt idx="4219">
                  <c:v>6.9695224079947202E-2</c:v>
                </c:pt>
                <c:pt idx="4220">
                  <c:v>0.38173995456568099</c:v>
                </c:pt>
                <c:pt idx="4221">
                  <c:v>0.11550498421729199</c:v>
                </c:pt>
                <c:pt idx="4222">
                  <c:v>0.25779524936758003</c:v>
                </c:pt>
                <c:pt idx="4223">
                  <c:v>-6.4387538768539906E-2</c:v>
                </c:pt>
                <c:pt idx="4224">
                  <c:v>-0.142194738453085</c:v>
                </c:pt>
                <c:pt idx="4225">
                  <c:v>0.15095262489428099</c:v>
                </c:pt>
                <c:pt idx="4226">
                  <c:v>-0.11214494768391201</c:v>
                </c:pt>
                <c:pt idx="4227">
                  <c:v>-6.9571958089762895E-2</c:v>
                </c:pt>
                <c:pt idx="4228">
                  <c:v>-6.9646459675925004E-2</c:v>
                </c:pt>
                <c:pt idx="4229">
                  <c:v>0.195658237644764</c:v>
                </c:pt>
                <c:pt idx="4230">
                  <c:v>-0.12863207710093499</c:v>
                </c:pt>
                <c:pt idx="4231">
                  <c:v>5.5538823173458603E-2</c:v>
                </c:pt>
                <c:pt idx="4232">
                  <c:v>-4.2294256972641699E-2</c:v>
                </c:pt>
                <c:pt idx="4233">
                  <c:v>-0.172669600957326</c:v>
                </c:pt>
                <c:pt idx="4234">
                  <c:v>-0.125920789026919</c:v>
                </c:pt>
                <c:pt idx="4235">
                  <c:v>-9.2315712274426295E-2</c:v>
                </c:pt>
                <c:pt idx="4236">
                  <c:v>4.18688535590813E-2</c:v>
                </c:pt>
                <c:pt idx="4237">
                  <c:v>-8.95766709241273E-2</c:v>
                </c:pt>
                <c:pt idx="4238">
                  <c:v>0.119343111073937</c:v>
                </c:pt>
                <c:pt idx="4239">
                  <c:v>0.26524880768391701</c:v>
                </c:pt>
                <c:pt idx="4240">
                  <c:v>5.3232650063966901E-2</c:v>
                </c:pt>
                <c:pt idx="4241">
                  <c:v>-9.8523685308947895E-2</c:v>
                </c:pt>
                <c:pt idx="4242">
                  <c:v>8.7946066510933493E-2</c:v>
                </c:pt>
                <c:pt idx="4243">
                  <c:v>6.6896799508610702E-2</c:v>
                </c:pt>
                <c:pt idx="4244">
                  <c:v>8.9672044083332306E-2</c:v>
                </c:pt>
                <c:pt idx="4245">
                  <c:v>0.13195870910142399</c:v>
                </c:pt>
                <c:pt idx="4246">
                  <c:v>-2.4084703857541599E-2</c:v>
                </c:pt>
                <c:pt idx="4247">
                  <c:v>0.27415078903371498</c:v>
                </c:pt>
                <c:pt idx="4248">
                  <c:v>0.20275060416691301</c:v>
                </c:pt>
                <c:pt idx="4249">
                  <c:v>-3.1925235015810599E-2</c:v>
                </c:pt>
                <c:pt idx="4250">
                  <c:v>4.2162339306188297E-2</c:v>
                </c:pt>
                <c:pt idx="4251">
                  <c:v>4.6256765221782001E-2</c:v>
                </c:pt>
                <c:pt idx="4252">
                  <c:v>6.35898465786357E-2</c:v>
                </c:pt>
                <c:pt idx="4253">
                  <c:v>-0.24326666239824801</c:v>
                </c:pt>
                <c:pt idx="4254">
                  <c:v>-0.10200399763276299</c:v>
                </c:pt>
                <c:pt idx="4255">
                  <c:v>6.5155858775700501E-2</c:v>
                </c:pt>
                <c:pt idx="4256">
                  <c:v>0.10988800864345</c:v>
                </c:pt>
                <c:pt idx="4257">
                  <c:v>5.83332591805555E-2</c:v>
                </c:pt>
                <c:pt idx="4258">
                  <c:v>8.1282937341771E-2</c:v>
                </c:pt>
                <c:pt idx="4259">
                  <c:v>4.2876922589211802E-2</c:v>
                </c:pt>
                <c:pt idx="4260">
                  <c:v>0.16296251009296001</c:v>
                </c:pt>
                <c:pt idx="4261">
                  <c:v>-0.17923119442079999</c:v>
                </c:pt>
                <c:pt idx="4262">
                  <c:v>-4.9089858610807897E-2</c:v>
                </c:pt>
                <c:pt idx="4263">
                  <c:v>-6.0310156571985303E-2</c:v>
                </c:pt>
                <c:pt idx="4264">
                  <c:v>8.3232998243631007E-2</c:v>
                </c:pt>
                <c:pt idx="4265">
                  <c:v>-0.12076040103876701</c:v>
                </c:pt>
                <c:pt idx="4266">
                  <c:v>0.13254146410041201</c:v>
                </c:pt>
                <c:pt idx="4267">
                  <c:v>-4.8531421836223401E-2</c:v>
                </c:pt>
                <c:pt idx="4268">
                  <c:v>0.101035053922822</c:v>
                </c:pt>
                <c:pt idx="4269">
                  <c:v>-4.7133973244267303E-2</c:v>
                </c:pt>
                <c:pt idx="4270">
                  <c:v>9.4878670402073498E-2</c:v>
                </c:pt>
                <c:pt idx="4271">
                  <c:v>0.12577683673318399</c:v>
                </c:pt>
                <c:pt idx="4272">
                  <c:v>8.8593574933625699E-2</c:v>
                </c:pt>
                <c:pt idx="4273">
                  <c:v>0.10071555575768699</c:v>
                </c:pt>
                <c:pt idx="4274">
                  <c:v>0.24347567678426199</c:v>
                </c:pt>
                <c:pt idx="4275">
                  <c:v>8.31698869151037E-2</c:v>
                </c:pt>
                <c:pt idx="4276">
                  <c:v>-5.4605868263602003E-2</c:v>
                </c:pt>
                <c:pt idx="4277">
                  <c:v>6.7343036986751495E-2</c:v>
                </c:pt>
                <c:pt idx="4278">
                  <c:v>5.1756856994299598E-2</c:v>
                </c:pt>
                <c:pt idx="4279">
                  <c:v>-7.1778836603163504E-2</c:v>
                </c:pt>
                <c:pt idx="4280">
                  <c:v>8.3653617170675695E-2</c:v>
                </c:pt>
                <c:pt idx="4281">
                  <c:v>-0.151084080169195</c:v>
                </c:pt>
                <c:pt idx="4282">
                  <c:v>0.149774623281417</c:v>
                </c:pt>
                <c:pt idx="4283">
                  <c:v>-0.111894277329585</c:v>
                </c:pt>
                <c:pt idx="4284">
                  <c:v>-3.4502649592653499E-2</c:v>
                </c:pt>
                <c:pt idx="4285">
                  <c:v>-0.27883479184765397</c:v>
                </c:pt>
                <c:pt idx="4286">
                  <c:v>-0.105600773811209</c:v>
                </c:pt>
                <c:pt idx="4287">
                  <c:v>0.122937794382391</c:v>
                </c:pt>
                <c:pt idx="4288">
                  <c:v>9.4758827680528498E-2</c:v>
                </c:pt>
                <c:pt idx="4289">
                  <c:v>-0.110774468243216</c:v>
                </c:pt>
                <c:pt idx="4290">
                  <c:v>-0.26476106262714799</c:v>
                </c:pt>
                <c:pt idx="4291">
                  <c:v>0.11580293332251899</c:v>
                </c:pt>
                <c:pt idx="4292">
                  <c:v>-0.147729013325375</c:v>
                </c:pt>
                <c:pt idx="4293">
                  <c:v>-0.14555326056741999</c:v>
                </c:pt>
                <c:pt idx="4294">
                  <c:v>5.6640492425333602E-2</c:v>
                </c:pt>
                <c:pt idx="4295">
                  <c:v>-0.146565747171156</c:v>
                </c:pt>
                <c:pt idx="4296">
                  <c:v>0.14275223176157301</c:v>
                </c:pt>
                <c:pt idx="4297">
                  <c:v>-5.7613195513183203E-2</c:v>
                </c:pt>
                <c:pt idx="4298">
                  <c:v>9.7148961326841698E-2</c:v>
                </c:pt>
                <c:pt idx="4299">
                  <c:v>-0.15500017622477399</c:v>
                </c:pt>
                <c:pt idx="4300">
                  <c:v>-4.6809540028879999E-2</c:v>
                </c:pt>
                <c:pt idx="4301">
                  <c:v>-0.14105887110870699</c:v>
                </c:pt>
                <c:pt idx="4302">
                  <c:v>0.12412797483162701</c:v>
                </c:pt>
                <c:pt idx="4303">
                  <c:v>4.8464680432787198E-2</c:v>
                </c:pt>
                <c:pt idx="4304">
                  <c:v>5.3145793500468601E-2</c:v>
                </c:pt>
                <c:pt idx="4305">
                  <c:v>4.77050941102505E-2</c:v>
                </c:pt>
                <c:pt idx="4306">
                  <c:v>6.6896131928478805E-2</c:v>
                </c:pt>
                <c:pt idx="4307">
                  <c:v>0.183571592950176</c:v>
                </c:pt>
                <c:pt idx="4308">
                  <c:v>3.2394227173257198E-2</c:v>
                </c:pt>
                <c:pt idx="4309">
                  <c:v>-0.34089945691726398</c:v>
                </c:pt>
                <c:pt idx="4310">
                  <c:v>-0.11698715340470101</c:v>
                </c:pt>
                <c:pt idx="4311">
                  <c:v>8.0497559456274806E-2</c:v>
                </c:pt>
                <c:pt idx="4312">
                  <c:v>-0.16232685581477199</c:v>
                </c:pt>
                <c:pt idx="4313">
                  <c:v>-3.2359539297626201E-2</c:v>
                </c:pt>
                <c:pt idx="4314">
                  <c:v>-0.115377306195942</c:v>
                </c:pt>
                <c:pt idx="4315">
                  <c:v>1.43173730664055E-2</c:v>
                </c:pt>
                <c:pt idx="4316">
                  <c:v>4.6931868683731302E-2</c:v>
                </c:pt>
                <c:pt idx="4317">
                  <c:v>0.13705944688969199</c:v>
                </c:pt>
                <c:pt idx="4318">
                  <c:v>0.119542780659551</c:v>
                </c:pt>
                <c:pt idx="4319">
                  <c:v>-3.1105893380731098E-2</c:v>
                </c:pt>
                <c:pt idx="4320">
                  <c:v>-0.13127952177766</c:v>
                </c:pt>
                <c:pt idx="4321">
                  <c:v>7.0510886543241905E-2</c:v>
                </c:pt>
                <c:pt idx="4322">
                  <c:v>7.7547952703735198E-2</c:v>
                </c:pt>
                <c:pt idx="4323">
                  <c:v>0.151864300981809</c:v>
                </c:pt>
                <c:pt idx="4324">
                  <c:v>0.30998326743758498</c:v>
                </c:pt>
                <c:pt idx="4325">
                  <c:v>0.14752824546995999</c:v>
                </c:pt>
                <c:pt idx="4326">
                  <c:v>-0.13023919129428299</c:v>
                </c:pt>
                <c:pt idx="4327">
                  <c:v>6.8131291610646599E-2</c:v>
                </c:pt>
                <c:pt idx="4328">
                  <c:v>0.108688600206595</c:v>
                </c:pt>
                <c:pt idx="4329">
                  <c:v>-9.0584753074538005E-2</c:v>
                </c:pt>
                <c:pt idx="4330">
                  <c:v>0.107295846091571</c:v>
                </c:pt>
                <c:pt idx="4331">
                  <c:v>-0.11376907344716999</c:v>
                </c:pt>
                <c:pt idx="4332">
                  <c:v>-0.100990608759445</c:v>
                </c:pt>
                <c:pt idx="4333">
                  <c:v>-7.0212690562808405E-2</c:v>
                </c:pt>
                <c:pt idx="4334">
                  <c:v>-1.43901139862509E-2</c:v>
                </c:pt>
                <c:pt idx="4335">
                  <c:v>-0.107379807985091</c:v>
                </c:pt>
                <c:pt idx="4336">
                  <c:v>6.5264425671841597E-2</c:v>
                </c:pt>
                <c:pt idx="4337">
                  <c:v>-9.0117152477019499E-2</c:v>
                </c:pt>
                <c:pt idx="4338">
                  <c:v>7.6286023449705601E-2</c:v>
                </c:pt>
                <c:pt idx="4339">
                  <c:v>8.9248088110597895E-2</c:v>
                </c:pt>
                <c:pt idx="4340">
                  <c:v>-7.7934429840801706E-2</c:v>
                </c:pt>
                <c:pt idx="4341">
                  <c:v>-9.8941873937788E-2</c:v>
                </c:pt>
                <c:pt idx="4342">
                  <c:v>0.25434150271892297</c:v>
                </c:pt>
                <c:pt idx="4343">
                  <c:v>3.3062838217586203E-2</c:v>
                </c:pt>
                <c:pt idx="4344">
                  <c:v>0.112828943928538</c:v>
                </c:pt>
                <c:pt idx="4345">
                  <c:v>-3.8640648474883001E-2</c:v>
                </c:pt>
                <c:pt idx="4346">
                  <c:v>0.14726939706750999</c:v>
                </c:pt>
                <c:pt idx="4347">
                  <c:v>2.7611694039754799E-2</c:v>
                </c:pt>
                <c:pt idx="4348">
                  <c:v>-8.2406853416008605E-2</c:v>
                </c:pt>
                <c:pt idx="4349">
                  <c:v>-9.1169991545531001E-2</c:v>
                </c:pt>
                <c:pt idx="4350">
                  <c:v>0.103029862247593</c:v>
                </c:pt>
                <c:pt idx="4351">
                  <c:v>0.123205139399366</c:v>
                </c:pt>
                <c:pt idx="4352">
                  <c:v>-7.5475962527506102E-2</c:v>
                </c:pt>
                <c:pt idx="4353">
                  <c:v>3.9216645900259903E-2</c:v>
                </c:pt>
                <c:pt idx="4354">
                  <c:v>-5.6303162453671902E-2</c:v>
                </c:pt>
                <c:pt idx="4355">
                  <c:v>-0.11858423908716099</c:v>
                </c:pt>
                <c:pt idx="4356">
                  <c:v>-9.3691035807739007E-2</c:v>
                </c:pt>
                <c:pt idx="4357">
                  <c:v>8.6066105189709294E-2</c:v>
                </c:pt>
                <c:pt idx="4358">
                  <c:v>6.9054410812606104E-2</c:v>
                </c:pt>
                <c:pt idx="4359">
                  <c:v>-3.8640473706996602E-2</c:v>
                </c:pt>
                <c:pt idx="4360">
                  <c:v>4.36074305857235E-2</c:v>
                </c:pt>
                <c:pt idx="4361">
                  <c:v>-7.5033897135033098E-2</c:v>
                </c:pt>
                <c:pt idx="4362">
                  <c:v>-6.0480826012858299E-2</c:v>
                </c:pt>
                <c:pt idx="4363">
                  <c:v>-0.16128828017590799</c:v>
                </c:pt>
                <c:pt idx="4364">
                  <c:v>-0.104321030472024</c:v>
                </c:pt>
                <c:pt idx="4365">
                  <c:v>7.6956319164174405E-2</c:v>
                </c:pt>
                <c:pt idx="4366">
                  <c:v>-0.116756489507839</c:v>
                </c:pt>
                <c:pt idx="4367">
                  <c:v>6.3420450961181707E-2</c:v>
                </c:pt>
                <c:pt idx="4368">
                  <c:v>-0.17251634701181801</c:v>
                </c:pt>
                <c:pt idx="4369">
                  <c:v>-0.275186854093665</c:v>
                </c:pt>
                <c:pt idx="4370">
                  <c:v>-0.102323736967334</c:v>
                </c:pt>
                <c:pt idx="4371">
                  <c:v>-6.1152264664978903E-2</c:v>
                </c:pt>
                <c:pt idx="4372">
                  <c:v>4.1367642924459401E-2</c:v>
                </c:pt>
                <c:pt idx="4373">
                  <c:v>-0.15954203879936199</c:v>
                </c:pt>
                <c:pt idx="4374">
                  <c:v>-0.14299567730562801</c:v>
                </c:pt>
                <c:pt idx="4375">
                  <c:v>3.9603654203107103E-2</c:v>
                </c:pt>
                <c:pt idx="4376">
                  <c:v>-4.9446295301082903E-2</c:v>
                </c:pt>
                <c:pt idx="4377">
                  <c:v>-0.154331863087664</c:v>
                </c:pt>
                <c:pt idx="4378">
                  <c:v>-2.9746106565300301E-2</c:v>
                </c:pt>
                <c:pt idx="4379">
                  <c:v>-7.16678057501203E-2</c:v>
                </c:pt>
                <c:pt idx="4380">
                  <c:v>-0.15765497618771299</c:v>
                </c:pt>
                <c:pt idx="4381">
                  <c:v>0.122229231569768</c:v>
                </c:pt>
                <c:pt idx="4382">
                  <c:v>-6.8229130822357806E-2</c:v>
                </c:pt>
                <c:pt idx="4383">
                  <c:v>7.1795363219643901E-2</c:v>
                </c:pt>
                <c:pt idx="4384">
                  <c:v>-4.7635127816505501E-2</c:v>
                </c:pt>
                <c:pt idx="4385">
                  <c:v>-0.103152245453247</c:v>
                </c:pt>
                <c:pt idx="4386">
                  <c:v>0.13661086314613299</c:v>
                </c:pt>
                <c:pt idx="4387">
                  <c:v>5.8444658790084002E-2</c:v>
                </c:pt>
                <c:pt idx="4388">
                  <c:v>-0.107584915390289</c:v>
                </c:pt>
                <c:pt idx="4389">
                  <c:v>0.212214095023702</c:v>
                </c:pt>
                <c:pt idx="4390">
                  <c:v>-5.8893896762497497E-2</c:v>
                </c:pt>
                <c:pt idx="4391">
                  <c:v>-6.2727408131910897E-2</c:v>
                </c:pt>
                <c:pt idx="4392">
                  <c:v>-0.13837749950293399</c:v>
                </c:pt>
                <c:pt idx="4393">
                  <c:v>-8.2630288266712107E-2</c:v>
                </c:pt>
                <c:pt idx="4394">
                  <c:v>6.5971492371440899E-2</c:v>
                </c:pt>
                <c:pt idx="4395">
                  <c:v>-5.1448022131537603E-2</c:v>
                </c:pt>
                <c:pt idx="4396">
                  <c:v>0.109037045170672</c:v>
                </c:pt>
                <c:pt idx="4397">
                  <c:v>0.195482054521043</c:v>
                </c:pt>
                <c:pt idx="4398">
                  <c:v>0.180551049074054</c:v>
                </c:pt>
                <c:pt idx="4399">
                  <c:v>0.21891482843638299</c:v>
                </c:pt>
                <c:pt idx="4400">
                  <c:v>-6.45203632242278E-2</c:v>
                </c:pt>
                <c:pt idx="4401">
                  <c:v>-0.15803792459084001</c:v>
                </c:pt>
                <c:pt idx="4402">
                  <c:v>4.5719044335177803E-2</c:v>
                </c:pt>
                <c:pt idx="4403">
                  <c:v>0.11052449484170999</c:v>
                </c:pt>
                <c:pt idx="4404">
                  <c:v>-0.10478839385304201</c:v>
                </c:pt>
                <c:pt idx="4405">
                  <c:v>-4.5055362490341699E-2</c:v>
                </c:pt>
                <c:pt idx="4406">
                  <c:v>-0.27566457470056299</c:v>
                </c:pt>
                <c:pt idx="4407">
                  <c:v>0.12045837088131001</c:v>
                </c:pt>
                <c:pt idx="4408">
                  <c:v>-8.4075205170388204E-2</c:v>
                </c:pt>
                <c:pt idx="4409">
                  <c:v>-0.123239608758389</c:v>
                </c:pt>
                <c:pt idx="4410">
                  <c:v>-0.121625812479598</c:v>
                </c:pt>
                <c:pt idx="4411">
                  <c:v>-0.19604354965057399</c:v>
                </c:pt>
                <c:pt idx="4412">
                  <c:v>0.124084093600419</c:v>
                </c:pt>
                <c:pt idx="4413">
                  <c:v>1.9156940331045199E-2</c:v>
                </c:pt>
                <c:pt idx="4414">
                  <c:v>-0.10937971563287199</c:v>
                </c:pt>
                <c:pt idx="4415">
                  <c:v>-9.6070299960179406E-2</c:v>
                </c:pt>
                <c:pt idx="4416">
                  <c:v>-0.17688355964501201</c:v>
                </c:pt>
                <c:pt idx="4417">
                  <c:v>0.104681258654646</c:v>
                </c:pt>
                <c:pt idx="4418">
                  <c:v>0.115934502900954</c:v>
                </c:pt>
                <c:pt idx="4419">
                  <c:v>3.3596500830348097E-2</c:v>
                </c:pt>
                <c:pt idx="4420">
                  <c:v>-0.14024213888984799</c:v>
                </c:pt>
                <c:pt idx="4421">
                  <c:v>-6.1929725059242297E-2</c:v>
                </c:pt>
                <c:pt idx="4422">
                  <c:v>0.14189340260633501</c:v>
                </c:pt>
                <c:pt idx="4423">
                  <c:v>0.123078377202193</c:v>
                </c:pt>
                <c:pt idx="4424">
                  <c:v>-8.2056553266971394E-2</c:v>
                </c:pt>
                <c:pt idx="4425">
                  <c:v>-9.2960746932571697E-2</c:v>
                </c:pt>
                <c:pt idx="4426">
                  <c:v>-8.28609635397137E-2</c:v>
                </c:pt>
                <c:pt idx="4427">
                  <c:v>0.120608044139941</c:v>
                </c:pt>
                <c:pt idx="4428">
                  <c:v>0.119012203196151</c:v>
                </c:pt>
                <c:pt idx="4429">
                  <c:v>-0.10599040539976599</c:v>
                </c:pt>
                <c:pt idx="4430">
                  <c:v>-5.4633452724000803E-2</c:v>
                </c:pt>
                <c:pt idx="4431">
                  <c:v>-0.122974205211625</c:v>
                </c:pt>
                <c:pt idx="4432">
                  <c:v>-5.1191401821972897E-2</c:v>
                </c:pt>
                <c:pt idx="4433">
                  <c:v>5.41359845862701E-2</c:v>
                </c:pt>
                <c:pt idx="4434">
                  <c:v>6.5131896311291099E-2</c:v>
                </c:pt>
                <c:pt idx="4435">
                  <c:v>-8.8551197764614203E-2</c:v>
                </c:pt>
                <c:pt idx="4436">
                  <c:v>-0.100582602113018</c:v>
                </c:pt>
                <c:pt idx="4437">
                  <c:v>8.5696756862885706E-2</c:v>
                </c:pt>
                <c:pt idx="4438">
                  <c:v>0.10019007781429699</c:v>
                </c:pt>
                <c:pt idx="4439">
                  <c:v>5.9113434479048703E-2</c:v>
                </c:pt>
                <c:pt idx="4440">
                  <c:v>9.4415042977869998E-2</c:v>
                </c:pt>
                <c:pt idx="4441">
                  <c:v>0.102270237127304</c:v>
                </c:pt>
                <c:pt idx="4442">
                  <c:v>-0.191442251685913</c:v>
                </c:pt>
                <c:pt idx="4443">
                  <c:v>-8.9150745271088599E-2</c:v>
                </c:pt>
                <c:pt idx="4444">
                  <c:v>-6.5726361905110803E-2</c:v>
                </c:pt>
                <c:pt idx="4445">
                  <c:v>-4.6864360003867803E-2</c:v>
                </c:pt>
                <c:pt idx="4446">
                  <c:v>0.121249230511875</c:v>
                </c:pt>
                <c:pt idx="4447">
                  <c:v>-0.14083666008450399</c:v>
                </c:pt>
                <c:pt idx="4448">
                  <c:v>8.7626378715611894E-2</c:v>
                </c:pt>
                <c:pt idx="4449">
                  <c:v>4.2459461934248002E-2</c:v>
                </c:pt>
                <c:pt idx="4450">
                  <c:v>-8.9905813121914396E-2</c:v>
                </c:pt>
                <c:pt idx="4451">
                  <c:v>-4.5287566203520702E-2</c:v>
                </c:pt>
                <c:pt idx="4452">
                  <c:v>-8.9166709487209297E-2</c:v>
                </c:pt>
                <c:pt idx="4453">
                  <c:v>9.7637519475591794E-2</c:v>
                </c:pt>
                <c:pt idx="4454">
                  <c:v>-4.4906646046754303E-2</c:v>
                </c:pt>
                <c:pt idx="4455">
                  <c:v>-4.0865318164032501E-2</c:v>
                </c:pt>
                <c:pt idx="4456">
                  <c:v>4.9179281867850602E-2</c:v>
                </c:pt>
                <c:pt idx="4457">
                  <c:v>2.7402120779076802E-2</c:v>
                </c:pt>
                <c:pt idx="4458">
                  <c:v>0.116648906047703</c:v>
                </c:pt>
                <c:pt idx="4459">
                  <c:v>5.13111145406666E-2</c:v>
                </c:pt>
                <c:pt idx="4460">
                  <c:v>4.86250082050858E-2</c:v>
                </c:pt>
                <c:pt idx="4461">
                  <c:v>-0.13063004426972899</c:v>
                </c:pt>
                <c:pt idx="4462">
                  <c:v>-8.5844858340799801E-2</c:v>
                </c:pt>
                <c:pt idx="4463">
                  <c:v>3.3256603687388898E-2</c:v>
                </c:pt>
                <c:pt idx="4464">
                  <c:v>-0.16151190690740899</c:v>
                </c:pt>
                <c:pt idx="4465">
                  <c:v>4.8978884893319301E-2</c:v>
                </c:pt>
                <c:pt idx="4466">
                  <c:v>-0.16577433799535299</c:v>
                </c:pt>
                <c:pt idx="4467">
                  <c:v>-4.7900568860271303E-2</c:v>
                </c:pt>
                <c:pt idx="4468">
                  <c:v>8.5676099128688205E-2</c:v>
                </c:pt>
                <c:pt idx="4469">
                  <c:v>-6.5926314987078502E-2</c:v>
                </c:pt>
                <c:pt idx="4470">
                  <c:v>-4.3009251628903303E-2</c:v>
                </c:pt>
                <c:pt idx="4471">
                  <c:v>-0.13753611782747499</c:v>
                </c:pt>
                <c:pt idx="4472">
                  <c:v>0.121603894869364</c:v>
                </c:pt>
                <c:pt idx="4473">
                  <c:v>3.7565049069500298E-2</c:v>
                </c:pt>
                <c:pt idx="4474">
                  <c:v>-0.28185723012909403</c:v>
                </c:pt>
                <c:pt idx="4475">
                  <c:v>0.35795344137692298</c:v>
                </c:pt>
                <c:pt idx="4476">
                  <c:v>6.4207522724485294E-2</c:v>
                </c:pt>
                <c:pt idx="4477">
                  <c:v>-0.18480295356148099</c:v>
                </c:pt>
                <c:pt idx="4478">
                  <c:v>-9.2349987051560806E-2</c:v>
                </c:pt>
                <c:pt idx="4479">
                  <c:v>4.2624161652599801E-2</c:v>
                </c:pt>
                <c:pt idx="4480">
                  <c:v>-0.114763519541218</c:v>
                </c:pt>
                <c:pt idx="4481">
                  <c:v>4.5485531510838402E-2</c:v>
                </c:pt>
                <c:pt idx="4482">
                  <c:v>-4.7947213064823503E-2</c:v>
                </c:pt>
                <c:pt idx="4483">
                  <c:v>-9.8758810980815695E-2</c:v>
                </c:pt>
                <c:pt idx="4484">
                  <c:v>-8.5005035751364297E-2</c:v>
                </c:pt>
                <c:pt idx="4485">
                  <c:v>7.6195358911132896E-2</c:v>
                </c:pt>
                <c:pt idx="4486">
                  <c:v>-4.8443864923924398E-2</c:v>
                </c:pt>
                <c:pt idx="4487">
                  <c:v>-7.4517863313685595E-2</c:v>
                </c:pt>
                <c:pt idx="4488">
                  <c:v>5.9672457562727398E-2</c:v>
                </c:pt>
                <c:pt idx="4489">
                  <c:v>8.0806821280134403E-2</c:v>
                </c:pt>
                <c:pt idx="4490">
                  <c:v>5.76251057557692E-2</c:v>
                </c:pt>
                <c:pt idx="4491">
                  <c:v>-6.5065811850469196E-2</c:v>
                </c:pt>
                <c:pt idx="4492">
                  <c:v>4.8780948229354297E-2</c:v>
                </c:pt>
                <c:pt idx="4493">
                  <c:v>7.9744953059103202E-2</c:v>
                </c:pt>
                <c:pt idx="4494">
                  <c:v>3.3515958263682498E-2</c:v>
                </c:pt>
                <c:pt idx="4495">
                  <c:v>0.12899353489051801</c:v>
                </c:pt>
                <c:pt idx="4496">
                  <c:v>8.5146638074481598E-2</c:v>
                </c:pt>
                <c:pt idx="4497">
                  <c:v>4.5349367668733001E-2</c:v>
                </c:pt>
                <c:pt idx="4498">
                  <c:v>-0.121661374304711</c:v>
                </c:pt>
                <c:pt idx="4499">
                  <c:v>4.2390089915528797E-2</c:v>
                </c:pt>
                <c:pt idx="4500">
                  <c:v>-0.119395163820879</c:v>
                </c:pt>
                <c:pt idx="4501">
                  <c:v>-5.9282280306548599E-2</c:v>
                </c:pt>
                <c:pt idx="4502">
                  <c:v>0.107980547904086</c:v>
                </c:pt>
                <c:pt idx="4503">
                  <c:v>-0.101642639847388</c:v>
                </c:pt>
                <c:pt idx="4504">
                  <c:v>4.77288579684296E-2</c:v>
                </c:pt>
                <c:pt idx="4505">
                  <c:v>-4.8601592041108102E-2</c:v>
                </c:pt>
                <c:pt idx="4506">
                  <c:v>-8.1943748786521997E-2</c:v>
                </c:pt>
                <c:pt idx="4507">
                  <c:v>-0.115312571921526</c:v>
                </c:pt>
                <c:pt idx="4508">
                  <c:v>-4.1183463208443398E-2</c:v>
                </c:pt>
                <c:pt idx="4509">
                  <c:v>-9.2785874586980496E-2</c:v>
                </c:pt>
                <c:pt idx="4510">
                  <c:v>-6.6892468599378002E-2</c:v>
                </c:pt>
                <c:pt idx="4511">
                  <c:v>0.13782933381085999</c:v>
                </c:pt>
                <c:pt idx="4512">
                  <c:v>-3.0626983293377898E-2</c:v>
                </c:pt>
                <c:pt idx="4513">
                  <c:v>-6.5371218153618599E-2</c:v>
                </c:pt>
                <c:pt idx="4514">
                  <c:v>4.9550448128205499E-2</c:v>
                </c:pt>
                <c:pt idx="4515">
                  <c:v>0.15022083024299401</c:v>
                </c:pt>
                <c:pt idx="4516">
                  <c:v>0.120237327363864</c:v>
                </c:pt>
                <c:pt idx="4517">
                  <c:v>7.5281001762042804E-2</c:v>
                </c:pt>
                <c:pt idx="4518">
                  <c:v>-5.6334677572865699E-2</c:v>
                </c:pt>
                <c:pt idx="4519">
                  <c:v>7.1554291631311606E-2</c:v>
                </c:pt>
                <c:pt idx="4520">
                  <c:v>-5.2248892763665698E-2</c:v>
                </c:pt>
                <c:pt idx="4521">
                  <c:v>-0.100428238734542</c:v>
                </c:pt>
                <c:pt idx="4522">
                  <c:v>0.119868215475259</c:v>
                </c:pt>
                <c:pt idx="4523">
                  <c:v>4.9309229636909202E-2</c:v>
                </c:pt>
                <c:pt idx="4524">
                  <c:v>4.3629796168218299E-2</c:v>
                </c:pt>
                <c:pt idx="4525">
                  <c:v>-0.186507269620897</c:v>
                </c:pt>
                <c:pt idx="4526">
                  <c:v>-4.3986375082192497E-2</c:v>
                </c:pt>
                <c:pt idx="4527">
                  <c:v>-5.2509631503248201E-2</c:v>
                </c:pt>
                <c:pt idx="4528">
                  <c:v>8.9896508437154798E-2</c:v>
                </c:pt>
                <c:pt idx="4529">
                  <c:v>-5.8144046993141699E-2</c:v>
                </c:pt>
                <c:pt idx="4530">
                  <c:v>8.1606569148344493E-2</c:v>
                </c:pt>
                <c:pt idx="4531">
                  <c:v>-0.102311321016336</c:v>
                </c:pt>
                <c:pt idx="4532">
                  <c:v>3.2927091614643897E-2</c:v>
                </c:pt>
                <c:pt idx="4533">
                  <c:v>7.1428229173374505E-2</c:v>
                </c:pt>
                <c:pt idx="4534">
                  <c:v>0.107765582691264</c:v>
                </c:pt>
                <c:pt idx="4535">
                  <c:v>8.2310833357426394E-2</c:v>
                </c:pt>
                <c:pt idx="4536">
                  <c:v>-9.3487171917297496E-2</c:v>
                </c:pt>
                <c:pt idx="4537">
                  <c:v>-0.10215161346733299</c:v>
                </c:pt>
                <c:pt idx="4538">
                  <c:v>3.8531866792233901E-2</c:v>
                </c:pt>
                <c:pt idx="4539">
                  <c:v>4.2230208066299298E-2</c:v>
                </c:pt>
                <c:pt idx="4540">
                  <c:v>3.8527801406275201E-2</c:v>
                </c:pt>
                <c:pt idx="4541">
                  <c:v>-8.92625183645646E-2</c:v>
                </c:pt>
                <c:pt idx="4542">
                  <c:v>9.3194600193677798E-2</c:v>
                </c:pt>
                <c:pt idx="4543">
                  <c:v>7.4119823718130598E-2</c:v>
                </c:pt>
                <c:pt idx="4544">
                  <c:v>6.4685457028406806E-2</c:v>
                </c:pt>
                <c:pt idx="4545">
                  <c:v>8.8107440177732699E-2</c:v>
                </c:pt>
                <c:pt idx="4546">
                  <c:v>0.143438523544518</c:v>
                </c:pt>
                <c:pt idx="4547">
                  <c:v>3.7522879766076898E-2</c:v>
                </c:pt>
                <c:pt idx="4548">
                  <c:v>-3.9674511774259603E-2</c:v>
                </c:pt>
                <c:pt idx="4549">
                  <c:v>-5.7843303400796998E-2</c:v>
                </c:pt>
                <c:pt idx="4550">
                  <c:v>-3.00121290043842E-2</c:v>
                </c:pt>
                <c:pt idx="4551">
                  <c:v>7.5842233050875105E-2</c:v>
                </c:pt>
                <c:pt idx="4552">
                  <c:v>-6.8918614834474104E-2</c:v>
                </c:pt>
                <c:pt idx="4553">
                  <c:v>0.100311403329918</c:v>
                </c:pt>
                <c:pt idx="4554">
                  <c:v>-6.5413765186103104E-2</c:v>
                </c:pt>
                <c:pt idx="4555">
                  <c:v>-7.1082771299394998E-2</c:v>
                </c:pt>
                <c:pt idx="4556">
                  <c:v>-6.4036352485245404E-2</c:v>
                </c:pt>
                <c:pt idx="4557">
                  <c:v>-0.13078086061208799</c:v>
                </c:pt>
                <c:pt idx="4558">
                  <c:v>-4.1957703934088202E-2</c:v>
                </c:pt>
                <c:pt idx="4559">
                  <c:v>-1.95374694818072E-2</c:v>
                </c:pt>
                <c:pt idx="4560">
                  <c:v>-4.2026744164334398E-2</c:v>
                </c:pt>
                <c:pt idx="4561">
                  <c:v>9.4135241148741097E-2</c:v>
                </c:pt>
                <c:pt idx="4562">
                  <c:v>3.8466393403886703E-2</c:v>
                </c:pt>
                <c:pt idx="4563">
                  <c:v>-3.1187003982458002E-2</c:v>
                </c:pt>
                <c:pt idx="4564">
                  <c:v>-0.111872536900154</c:v>
                </c:pt>
                <c:pt idx="4565">
                  <c:v>0.14131608831155401</c:v>
                </c:pt>
                <c:pt idx="4566">
                  <c:v>4.7201219469515901E-2</c:v>
                </c:pt>
                <c:pt idx="4567">
                  <c:v>8.2327852561515896E-2</c:v>
                </c:pt>
                <c:pt idx="4568">
                  <c:v>-0.27275985334464198</c:v>
                </c:pt>
                <c:pt idx="4569">
                  <c:v>-4.7238291417599103E-2</c:v>
                </c:pt>
                <c:pt idx="4570">
                  <c:v>-4.4445584699003497E-2</c:v>
                </c:pt>
                <c:pt idx="4571">
                  <c:v>4.1316639696871098E-2</c:v>
                </c:pt>
                <c:pt idx="4572">
                  <c:v>-5.5524626701818701E-2</c:v>
                </c:pt>
                <c:pt idx="4573">
                  <c:v>-6.0556207106709802E-2</c:v>
                </c:pt>
                <c:pt idx="4574">
                  <c:v>6.1633392041563803E-2</c:v>
                </c:pt>
                <c:pt idx="4575">
                  <c:v>0.120780507321431</c:v>
                </c:pt>
                <c:pt idx="4576">
                  <c:v>0.100402442710069</c:v>
                </c:pt>
                <c:pt idx="4577">
                  <c:v>6.0941601494386301E-2</c:v>
                </c:pt>
                <c:pt idx="4578">
                  <c:v>-0.28079659622161102</c:v>
                </c:pt>
                <c:pt idx="4579">
                  <c:v>-6.5272892574396002E-2</c:v>
                </c:pt>
                <c:pt idx="4580">
                  <c:v>4.1114377624294998E-2</c:v>
                </c:pt>
                <c:pt idx="4581">
                  <c:v>0.18992538610787099</c:v>
                </c:pt>
                <c:pt idx="4582">
                  <c:v>-3.6456062191128999E-2</c:v>
                </c:pt>
                <c:pt idx="4583">
                  <c:v>-3.13540090541259E-2</c:v>
                </c:pt>
                <c:pt idx="4584">
                  <c:v>-3.8637937097808599E-2</c:v>
                </c:pt>
                <c:pt idx="4585">
                  <c:v>8.3739785671275796E-2</c:v>
                </c:pt>
                <c:pt idx="4586">
                  <c:v>-0.109834715731172</c:v>
                </c:pt>
                <c:pt idx="4587">
                  <c:v>-8.5033708780456102E-2</c:v>
                </c:pt>
                <c:pt idx="4588">
                  <c:v>2.4488221204567E-2</c:v>
                </c:pt>
                <c:pt idx="4589">
                  <c:v>0.12530165253349301</c:v>
                </c:pt>
                <c:pt idx="4590">
                  <c:v>-5.01968896464665E-2</c:v>
                </c:pt>
                <c:pt idx="4591">
                  <c:v>-4.08402153942568E-2</c:v>
                </c:pt>
                <c:pt idx="4592">
                  <c:v>-6.5294674114075399E-2</c:v>
                </c:pt>
                <c:pt idx="4593">
                  <c:v>-3.5595580324721897E-2</c:v>
                </c:pt>
                <c:pt idx="4594">
                  <c:v>9.5737323691654802E-2</c:v>
                </c:pt>
                <c:pt idx="4595">
                  <c:v>-0.14971162232780499</c:v>
                </c:pt>
                <c:pt idx="4596">
                  <c:v>-4.5689662777012398E-2</c:v>
                </c:pt>
                <c:pt idx="4597">
                  <c:v>-8.4323186134486305E-2</c:v>
                </c:pt>
                <c:pt idx="4598">
                  <c:v>5.9755555254362498E-2</c:v>
                </c:pt>
                <c:pt idx="4599">
                  <c:v>-2.9972720425847501E-2</c:v>
                </c:pt>
                <c:pt idx="4600">
                  <c:v>8.8523504290458896E-2</c:v>
                </c:pt>
                <c:pt idx="4601">
                  <c:v>7.5245190277093296E-2</c:v>
                </c:pt>
                <c:pt idx="4602">
                  <c:v>5.6881596699420597E-2</c:v>
                </c:pt>
                <c:pt idx="4603">
                  <c:v>3.90653207875871E-2</c:v>
                </c:pt>
                <c:pt idx="4604">
                  <c:v>-0.123043721949081</c:v>
                </c:pt>
                <c:pt idx="4605">
                  <c:v>-4.8481622795491799E-2</c:v>
                </c:pt>
                <c:pt idx="4606">
                  <c:v>-0.19991753121858499</c:v>
                </c:pt>
                <c:pt idx="4607">
                  <c:v>-9.0160499776973005E-2</c:v>
                </c:pt>
                <c:pt idx="4608">
                  <c:v>-5.3602042686771302E-2</c:v>
                </c:pt>
                <c:pt idx="4609">
                  <c:v>2.67004727605312E-2</c:v>
                </c:pt>
                <c:pt idx="4610">
                  <c:v>8.7573927742814306E-2</c:v>
                </c:pt>
                <c:pt idx="4611">
                  <c:v>-5.7854332686018799E-2</c:v>
                </c:pt>
                <c:pt idx="4612">
                  <c:v>9.1627441600200504E-2</c:v>
                </c:pt>
                <c:pt idx="4613">
                  <c:v>-0.102160156662779</c:v>
                </c:pt>
                <c:pt idx="4614">
                  <c:v>0.120020834263703</c:v>
                </c:pt>
                <c:pt idx="4615">
                  <c:v>-4.2336876486811399E-2</c:v>
                </c:pt>
                <c:pt idx="4616">
                  <c:v>7.4111468954068505E-2</c:v>
                </c:pt>
                <c:pt idx="4617">
                  <c:v>-9.7772550205695904E-2</c:v>
                </c:pt>
                <c:pt idx="4618">
                  <c:v>3.2325622178086801E-2</c:v>
                </c:pt>
                <c:pt idx="4619">
                  <c:v>-4.7229269281986098E-2</c:v>
                </c:pt>
                <c:pt idx="4620">
                  <c:v>-7.1171475670122594E-2</c:v>
                </c:pt>
                <c:pt idx="4621">
                  <c:v>7.1809685820474006E-2</c:v>
                </c:pt>
                <c:pt idx="4622">
                  <c:v>-0.101759633975001</c:v>
                </c:pt>
                <c:pt idx="4623">
                  <c:v>0.13492435582234899</c:v>
                </c:pt>
                <c:pt idx="4624">
                  <c:v>3.1790757784394198E-2</c:v>
                </c:pt>
                <c:pt idx="4625">
                  <c:v>-4.9086942532483899E-2</c:v>
                </c:pt>
                <c:pt idx="4626">
                  <c:v>-2.06474104061889E-2</c:v>
                </c:pt>
                <c:pt idx="4627">
                  <c:v>4.1732860421304599E-2</c:v>
                </c:pt>
                <c:pt idx="4628">
                  <c:v>0.123279690764779</c:v>
                </c:pt>
                <c:pt idx="4629">
                  <c:v>-6.9892416844360594E-2</c:v>
                </c:pt>
                <c:pt idx="4630">
                  <c:v>-3.0600516253201399E-2</c:v>
                </c:pt>
                <c:pt idx="4631">
                  <c:v>-5.2055373666376303E-2</c:v>
                </c:pt>
                <c:pt idx="4632">
                  <c:v>0.101674852408956</c:v>
                </c:pt>
                <c:pt idx="4633">
                  <c:v>2.13058560412949E-2</c:v>
                </c:pt>
                <c:pt idx="4634">
                  <c:v>4.2224111530716202E-2</c:v>
                </c:pt>
                <c:pt idx="4635">
                  <c:v>-2.52789740060245E-2</c:v>
                </c:pt>
                <c:pt idx="4636">
                  <c:v>-0.10039356135104099</c:v>
                </c:pt>
                <c:pt idx="4637">
                  <c:v>2.3715006379912199E-2</c:v>
                </c:pt>
                <c:pt idx="4638">
                  <c:v>3.64792863057418E-2</c:v>
                </c:pt>
                <c:pt idx="4639">
                  <c:v>5.3661327904543803E-2</c:v>
                </c:pt>
                <c:pt idx="4640">
                  <c:v>-5.0474597723143097E-2</c:v>
                </c:pt>
                <c:pt idx="4641">
                  <c:v>-2.7055344938222401E-2</c:v>
                </c:pt>
                <c:pt idx="4642">
                  <c:v>2.9601342942713799E-2</c:v>
                </c:pt>
                <c:pt idx="4643">
                  <c:v>6.3818640456814305E-2</c:v>
                </c:pt>
                <c:pt idx="4644">
                  <c:v>-6.9374052079156895E-2</c:v>
                </c:pt>
                <c:pt idx="4645">
                  <c:v>7.3567197777470297E-2</c:v>
                </c:pt>
                <c:pt idx="4646">
                  <c:v>0.103617517301163</c:v>
                </c:pt>
                <c:pt idx="4647">
                  <c:v>-3.2570449174080099E-2</c:v>
                </c:pt>
                <c:pt idx="4648">
                  <c:v>5.7048471336765202E-2</c:v>
                </c:pt>
                <c:pt idx="4649">
                  <c:v>-0.14398517295124499</c:v>
                </c:pt>
                <c:pt idx="4650">
                  <c:v>7.21651630624153E-2</c:v>
                </c:pt>
                <c:pt idx="4651">
                  <c:v>-7.1061066342493803E-2</c:v>
                </c:pt>
                <c:pt idx="4652">
                  <c:v>0.17181045770814299</c:v>
                </c:pt>
                <c:pt idx="4653">
                  <c:v>3.3391593425316897E-2</c:v>
                </c:pt>
                <c:pt idx="4654">
                  <c:v>-1.32708421473178E-2</c:v>
                </c:pt>
                <c:pt idx="4655">
                  <c:v>-7.4231018960200706E-2</c:v>
                </c:pt>
                <c:pt idx="4656">
                  <c:v>-0.13307420528291899</c:v>
                </c:pt>
                <c:pt idx="4657">
                  <c:v>2.25263436429778E-2</c:v>
                </c:pt>
                <c:pt idx="4658">
                  <c:v>4.7766229533290502E-2</c:v>
                </c:pt>
                <c:pt idx="4659">
                  <c:v>9.3760728500765805E-2</c:v>
                </c:pt>
                <c:pt idx="4660">
                  <c:v>0.18845655066599501</c:v>
                </c:pt>
                <c:pt idx="4661">
                  <c:v>0.105728242413815</c:v>
                </c:pt>
                <c:pt idx="4662">
                  <c:v>-4.4325144900361199E-2</c:v>
                </c:pt>
                <c:pt idx="4663">
                  <c:v>4.43601975439551E-2</c:v>
                </c:pt>
                <c:pt idx="4664">
                  <c:v>4.7117654868868597E-2</c:v>
                </c:pt>
                <c:pt idx="4665">
                  <c:v>-7.1374030867379798E-2</c:v>
                </c:pt>
                <c:pt idx="4666">
                  <c:v>-1.28775145654493E-2</c:v>
                </c:pt>
                <c:pt idx="4667">
                  <c:v>-3.1419133433450798E-2</c:v>
                </c:pt>
                <c:pt idx="4668">
                  <c:v>-6.89330967432005E-2</c:v>
                </c:pt>
                <c:pt idx="4669">
                  <c:v>-3.4023852041970198E-2</c:v>
                </c:pt>
                <c:pt idx="4670">
                  <c:v>-9.8592333288966896E-2</c:v>
                </c:pt>
                <c:pt idx="4671">
                  <c:v>-8.3162909524235704E-2</c:v>
                </c:pt>
                <c:pt idx="4672">
                  <c:v>3.8318416456009502E-2</c:v>
                </c:pt>
                <c:pt idx="4673">
                  <c:v>-0.117431932996987</c:v>
                </c:pt>
                <c:pt idx="4674">
                  <c:v>-7.5607174736400801E-2</c:v>
                </c:pt>
                <c:pt idx="4675">
                  <c:v>-9.1968291997497204E-2</c:v>
                </c:pt>
                <c:pt idx="4676">
                  <c:v>0.15468364757537201</c:v>
                </c:pt>
                <c:pt idx="4677">
                  <c:v>-6.2678018562695906E-2</c:v>
                </c:pt>
                <c:pt idx="4678">
                  <c:v>-2.0063398888638E-2</c:v>
                </c:pt>
                <c:pt idx="4679">
                  <c:v>2.0398815075140499E-2</c:v>
                </c:pt>
                <c:pt idx="4680">
                  <c:v>-5.3248277857115098E-2</c:v>
                </c:pt>
                <c:pt idx="4681">
                  <c:v>0.101352473158249</c:v>
                </c:pt>
                <c:pt idx="4682">
                  <c:v>-6.3765951143897395E-2</c:v>
                </c:pt>
                <c:pt idx="4683">
                  <c:v>-3.8627458596162602E-2</c:v>
                </c:pt>
                <c:pt idx="4684">
                  <c:v>-5.2841695037037298E-2</c:v>
                </c:pt>
                <c:pt idx="4685">
                  <c:v>4.54908335902348E-2</c:v>
                </c:pt>
                <c:pt idx="4686">
                  <c:v>-6.27243056664262E-2</c:v>
                </c:pt>
                <c:pt idx="4687">
                  <c:v>0.102458677917437</c:v>
                </c:pt>
                <c:pt idx="4688">
                  <c:v>-0.12958602814143</c:v>
                </c:pt>
                <c:pt idx="4689">
                  <c:v>-7.7719789577539902E-2</c:v>
                </c:pt>
                <c:pt idx="4690">
                  <c:v>-7.4646094770941598E-2</c:v>
                </c:pt>
                <c:pt idx="4691">
                  <c:v>2.76883799228154E-2</c:v>
                </c:pt>
                <c:pt idx="4692">
                  <c:v>-2.2233502513711499E-2</c:v>
                </c:pt>
                <c:pt idx="4693">
                  <c:v>-3.6182989390366099E-2</c:v>
                </c:pt>
                <c:pt idx="4694">
                  <c:v>-3.06655590636476E-2</c:v>
                </c:pt>
                <c:pt idx="4695">
                  <c:v>4.0370639574501002E-2</c:v>
                </c:pt>
                <c:pt idx="4696">
                  <c:v>5.7301941032432899E-2</c:v>
                </c:pt>
                <c:pt idx="4697">
                  <c:v>3.3209905530965603E-2</c:v>
                </c:pt>
                <c:pt idx="4698">
                  <c:v>3.4191493421896001E-2</c:v>
                </c:pt>
                <c:pt idx="4699">
                  <c:v>-6.5696932562149604E-2</c:v>
                </c:pt>
                <c:pt idx="4700">
                  <c:v>-3.90698832300388E-2</c:v>
                </c:pt>
                <c:pt idx="4701">
                  <c:v>-4.1572471438505898E-2</c:v>
                </c:pt>
                <c:pt idx="4702">
                  <c:v>-0.16152333876948199</c:v>
                </c:pt>
                <c:pt idx="4703">
                  <c:v>6.6499093831805106E-2</c:v>
                </c:pt>
                <c:pt idx="4704">
                  <c:v>3.5565741313163E-2</c:v>
                </c:pt>
                <c:pt idx="4705">
                  <c:v>6.16150801334353E-2</c:v>
                </c:pt>
                <c:pt idx="4706">
                  <c:v>-1.63932297328283E-2</c:v>
                </c:pt>
                <c:pt idx="4707">
                  <c:v>-2.11939831079009E-2</c:v>
                </c:pt>
                <c:pt idx="4708">
                  <c:v>3.6869086515059497E-2</c:v>
                </c:pt>
                <c:pt idx="4709">
                  <c:v>5.3027695338775001E-2</c:v>
                </c:pt>
                <c:pt idx="4710">
                  <c:v>3.0289115557550799E-2</c:v>
                </c:pt>
                <c:pt idx="4711">
                  <c:v>-6.4106597328846202E-2</c:v>
                </c:pt>
                <c:pt idx="4712">
                  <c:v>-3.6174010597676699E-2</c:v>
                </c:pt>
                <c:pt idx="4713">
                  <c:v>9.8177699783016298E-2</c:v>
                </c:pt>
                <c:pt idx="4714">
                  <c:v>-8.6125370586920602E-2</c:v>
                </c:pt>
                <c:pt idx="4715">
                  <c:v>1.81161465112946E-2</c:v>
                </c:pt>
                <c:pt idx="4716">
                  <c:v>6.9260491772242902E-2</c:v>
                </c:pt>
                <c:pt idx="4717">
                  <c:v>7.76847734757872E-2</c:v>
                </c:pt>
                <c:pt idx="4718">
                  <c:v>8.4434359244079896E-2</c:v>
                </c:pt>
                <c:pt idx="4719">
                  <c:v>3.9952498172975102E-2</c:v>
                </c:pt>
                <c:pt idx="4720">
                  <c:v>8.7185453618315895E-2</c:v>
                </c:pt>
                <c:pt idx="4721">
                  <c:v>-6.6232079158510801E-2</c:v>
                </c:pt>
                <c:pt idx="4722">
                  <c:v>7.7441835884713497E-2</c:v>
                </c:pt>
                <c:pt idx="4723">
                  <c:v>8.6100993722821595E-2</c:v>
                </c:pt>
                <c:pt idx="4724">
                  <c:v>0.133287334029077</c:v>
                </c:pt>
                <c:pt idx="4725">
                  <c:v>0.12282924670142201</c:v>
                </c:pt>
                <c:pt idx="4726">
                  <c:v>-0.15443229664383701</c:v>
                </c:pt>
                <c:pt idx="4727">
                  <c:v>-4.4006907340012703E-2</c:v>
                </c:pt>
                <c:pt idx="4728">
                  <c:v>4.8728708815034098E-2</c:v>
                </c:pt>
                <c:pt idx="4729">
                  <c:v>-3.6059652464030097E-2</c:v>
                </c:pt>
                <c:pt idx="4730">
                  <c:v>4.0150951381287499E-2</c:v>
                </c:pt>
                <c:pt idx="4731">
                  <c:v>-0.152594370271292</c:v>
                </c:pt>
                <c:pt idx="4732">
                  <c:v>3.5497982419553799E-2</c:v>
                </c:pt>
                <c:pt idx="4733">
                  <c:v>-0.110763080983377</c:v>
                </c:pt>
                <c:pt idx="4734">
                  <c:v>6.7300628398463694E-2</c:v>
                </c:pt>
                <c:pt idx="4735">
                  <c:v>-5.3949713168859402E-2</c:v>
                </c:pt>
                <c:pt idx="4736">
                  <c:v>-7.8576447421552596E-3</c:v>
                </c:pt>
                <c:pt idx="4737">
                  <c:v>1.6841831608818698E-2</c:v>
                </c:pt>
                <c:pt idx="4738">
                  <c:v>3.91714784334075E-2</c:v>
                </c:pt>
                <c:pt idx="4739">
                  <c:v>-6.5683916254484498E-2</c:v>
                </c:pt>
                <c:pt idx="4740">
                  <c:v>2.6975747412230699E-2</c:v>
                </c:pt>
                <c:pt idx="4741">
                  <c:v>1.6656925307192701E-2</c:v>
                </c:pt>
                <c:pt idx="4742">
                  <c:v>-4.6738213793751697E-2</c:v>
                </c:pt>
                <c:pt idx="4743">
                  <c:v>8.1330395522647897E-2</c:v>
                </c:pt>
                <c:pt idx="4744">
                  <c:v>0.108301127939486</c:v>
                </c:pt>
                <c:pt idx="4745">
                  <c:v>9.8413693317073697E-2</c:v>
                </c:pt>
                <c:pt idx="4746">
                  <c:v>4.4639591612996202E-2</c:v>
                </c:pt>
                <c:pt idx="4747">
                  <c:v>-7.1662106799535497E-2</c:v>
                </c:pt>
                <c:pt idx="4748">
                  <c:v>4.0582134683348502E-2</c:v>
                </c:pt>
                <c:pt idx="4749">
                  <c:v>-4.69096351962675E-2</c:v>
                </c:pt>
                <c:pt idx="4750">
                  <c:v>-5.0712910308727599E-2</c:v>
                </c:pt>
                <c:pt idx="4751">
                  <c:v>3.00953044671558E-2</c:v>
                </c:pt>
                <c:pt idx="4752">
                  <c:v>6.6179260950300106E-2</c:v>
                </c:pt>
                <c:pt idx="4753">
                  <c:v>5.55773798272923E-2</c:v>
                </c:pt>
                <c:pt idx="4754">
                  <c:v>9.7032521600890806E-2</c:v>
                </c:pt>
                <c:pt idx="4755">
                  <c:v>-2.5313563682719298E-2</c:v>
                </c:pt>
                <c:pt idx="4756">
                  <c:v>0.13886703379247101</c:v>
                </c:pt>
                <c:pt idx="4757">
                  <c:v>-3.1737078720738797E-2</c:v>
                </c:pt>
                <c:pt idx="4758">
                  <c:v>2.1094544317619E-2</c:v>
                </c:pt>
                <c:pt idx="4759">
                  <c:v>3.83163351284561E-2</c:v>
                </c:pt>
                <c:pt idx="4760">
                  <c:v>3.18197002726976E-2</c:v>
                </c:pt>
                <c:pt idx="4761">
                  <c:v>3.1268832598081699E-2</c:v>
                </c:pt>
                <c:pt idx="4762">
                  <c:v>-0.104082537342333</c:v>
                </c:pt>
                <c:pt idx="4763">
                  <c:v>5.3026503801111097E-2</c:v>
                </c:pt>
                <c:pt idx="4764">
                  <c:v>-6.2785500866296695E-2</c:v>
                </c:pt>
                <c:pt idx="4765">
                  <c:v>-1.8938391566799301E-2</c:v>
                </c:pt>
                <c:pt idx="4766">
                  <c:v>-8.3244168420842701E-2</c:v>
                </c:pt>
                <c:pt idx="4767">
                  <c:v>5.3524236686512301E-2</c:v>
                </c:pt>
                <c:pt idx="4768">
                  <c:v>7.3973803215878695E-2</c:v>
                </c:pt>
                <c:pt idx="4769">
                  <c:v>5.7265593758247101E-2</c:v>
                </c:pt>
                <c:pt idx="4770">
                  <c:v>8.8228641320267795E-2</c:v>
                </c:pt>
                <c:pt idx="4771">
                  <c:v>-3.3371807515409198E-2</c:v>
                </c:pt>
                <c:pt idx="4772">
                  <c:v>-9.9022674607489897E-2</c:v>
                </c:pt>
                <c:pt idx="4773">
                  <c:v>2.6495504229826699E-2</c:v>
                </c:pt>
                <c:pt idx="4774">
                  <c:v>-2.72082343125797E-2</c:v>
                </c:pt>
                <c:pt idx="4775">
                  <c:v>1.9597260159364301E-2</c:v>
                </c:pt>
                <c:pt idx="4776">
                  <c:v>7.5091763129773906E-2</c:v>
                </c:pt>
                <c:pt idx="4777">
                  <c:v>0.11409150778558801</c:v>
                </c:pt>
                <c:pt idx="4778">
                  <c:v>3.30074039913709E-2</c:v>
                </c:pt>
                <c:pt idx="4779">
                  <c:v>-5.36862155031676E-2</c:v>
                </c:pt>
                <c:pt idx="4780">
                  <c:v>-8.9493020082417302E-2</c:v>
                </c:pt>
                <c:pt idx="4781">
                  <c:v>-0.147020267589759</c:v>
                </c:pt>
                <c:pt idx="4782">
                  <c:v>1.6146455400902301E-2</c:v>
                </c:pt>
                <c:pt idx="4783">
                  <c:v>-6.3662524519473004E-2</c:v>
                </c:pt>
                <c:pt idx="4784">
                  <c:v>-0.10756836038697799</c:v>
                </c:pt>
                <c:pt idx="4785">
                  <c:v>-6.82207314048279E-2</c:v>
                </c:pt>
                <c:pt idx="4786">
                  <c:v>-9.6576440938677705E-2</c:v>
                </c:pt>
                <c:pt idx="4787">
                  <c:v>5.1006076432724902E-2</c:v>
                </c:pt>
                <c:pt idx="4788">
                  <c:v>-8.2749361161131699E-2</c:v>
                </c:pt>
                <c:pt idx="4789">
                  <c:v>-2.8469176414887901E-2</c:v>
                </c:pt>
                <c:pt idx="4790">
                  <c:v>6.1140949032260597E-2</c:v>
                </c:pt>
                <c:pt idx="4791">
                  <c:v>4.2097374846083301E-2</c:v>
                </c:pt>
                <c:pt idx="4792">
                  <c:v>-4.7540649922230699E-2</c:v>
                </c:pt>
                <c:pt idx="4793">
                  <c:v>1.37292207763376E-2</c:v>
                </c:pt>
                <c:pt idx="4794">
                  <c:v>-3.2942149699255199E-2</c:v>
                </c:pt>
                <c:pt idx="4795">
                  <c:v>9.7018772977483791E-3</c:v>
                </c:pt>
                <c:pt idx="4796">
                  <c:v>-6.32581317103698E-2</c:v>
                </c:pt>
                <c:pt idx="4797">
                  <c:v>-7.4886399344067697E-2</c:v>
                </c:pt>
                <c:pt idx="4798">
                  <c:v>2.2584339453895399E-2</c:v>
                </c:pt>
                <c:pt idx="4799">
                  <c:v>6.0552933379011797E-2</c:v>
                </c:pt>
                <c:pt idx="4800">
                  <c:v>3.7681023735535203E-2</c:v>
                </c:pt>
                <c:pt idx="4801">
                  <c:v>3.2369383198163702E-2</c:v>
                </c:pt>
                <c:pt idx="4802">
                  <c:v>4.7858880153564702E-2</c:v>
                </c:pt>
                <c:pt idx="4803">
                  <c:v>2.0707569482775801E-2</c:v>
                </c:pt>
                <c:pt idx="4804">
                  <c:v>-9.1451686128530593E-2</c:v>
                </c:pt>
                <c:pt idx="4805">
                  <c:v>1.9668424934086701E-2</c:v>
                </c:pt>
                <c:pt idx="4806">
                  <c:v>2.6114482108654399E-2</c:v>
                </c:pt>
                <c:pt idx="4807">
                  <c:v>1.48042545187598E-2</c:v>
                </c:pt>
                <c:pt idx="4808">
                  <c:v>7.0421799697714005E-2</c:v>
                </c:pt>
                <c:pt idx="4809">
                  <c:v>-2.8771152703505599E-2</c:v>
                </c:pt>
                <c:pt idx="4810">
                  <c:v>6.0913615840553E-2</c:v>
                </c:pt>
                <c:pt idx="4811">
                  <c:v>1.80776527065462E-2</c:v>
                </c:pt>
                <c:pt idx="4812">
                  <c:v>-3.8348377605394099E-2</c:v>
                </c:pt>
                <c:pt idx="4813">
                  <c:v>4.3487289532472599E-2</c:v>
                </c:pt>
                <c:pt idx="4814">
                  <c:v>-2.3312254859402401E-2</c:v>
                </c:pt>
                <c:pt idx="4815">
                  <c:v>-9.8601661258257506E-2</c:v>
                </c:pt>
                <c:pt idx="4816">
                  <c:v>-8.7733495859865201E-2</c:v>
                </c:pt>
                <c:pt idx="4817">
                  <c:v>3.32313261018823E-2</c:v>
                </c:pt>
                <c:pt idx="4818">
                  <c:v>5.6251271385516402E-2</c:v>
                </c:pt>
                <c:pt idx="4819">
                  <c:v>-3.1634535102817198E-2</c:v>
                </c:pt>
                <c:pt idx="4820">
                  <c:v>3.2400736033638598E-2</c:v>
                </c:pt>
                <c:pt idx="4821">
                  <c:v>-3.00214926903732E-2</c:v>
                </c:pt>
                <c:pt idx="4822">
                  <c:v>-8.0159543521772694E-2</c:v>
                </c:pt>
                <c:pt idx="4823">
                  <c:v>-3.6622570051374197E-2</c:v>
                </c:pt>
                <c:pt idx="4824">
                  <c:v>-2.9803037884504301E-2</c:v>
                </c:pt>
                <c:pt idx="4825">
                  <c:v>4.91063107461382E-2</c:v>
                </c:pt>
                <c:pt idx="4826">
                  <c:v>-2.4062121072065901E-2</c:v>
                </c:pt>
                <c:pt idx="4827">
                  <c:v>-2.9484939336995801E-2</c:v>
                </c:pt>
                <c:pt idx="4828">
                  <c:v>3.6639028035257003E-2</c:v>
                </c:pt>
                <c:pt idx="4829">
                  <c:v>-4.5452807959883698E-2</c:v>
                </c:pt>
                <c:pt idx="4830">
                  <c:v>6.5483149240710803E-2</c:v>
                </c:pt>
                <c:pt idx="4831">
                  <c:v>-8.0598963477187702E-2</c:v>
                </c:pt>
                <c:pt idx="4832">
                  <c:v>0.100779688212444</c:v>
                </c:pt>
                <c:pt idx="4833">
                  <c:v>3.2984266610685202E-2</c:v>
                </c:pt>
                <c:pt idx="4834">
                  <c:v>2.08920511580814E-2</c:v>
                </c:pt>
                <c:pt idx="4835">
                  <c:v>-3.7644770774013701E-2</c:v>
                </c:pt>
                <c:pt idx="4836">
                  <c:v>-6.3553421191099094E-2</c:v>
                </c:pt>
                <c:pt idx="4837">
                  <c:v>4.8348995423738501E-2</c:v>
                </c:pt>
                <c:pt idx="4838">
                  <c:v>8.8458183243630195E-2</c:v>
                </c:pt>
                <c:pt idx="4839">
                  <c:v>-5.20297280638864E-2</c:v>
                </c:pt>
                <c:pt idx="4840">
                  <c:v>-6.4043711798074193E-2</c:v>
                </c:pt>
                <c:pt idx="4841">
                  <c:v>-3.9287650655198902E-2</c:v>
                </c:pt>
                <c:pt idx="4842">
                  <c:v>4.6994597255493202E-2</c:v>
                </c:pt>
                <c:pt idx="4843">
                  <c:v>5.6160047827653402E-2</c:v>
                </c:pt>
                <c:pt idx="4844">
                  <c:v>5.3530069055534799E-2</c:v>
                </c:pt>
                <c:pt idx="4845">
                  <c:v>7.4584238802382699E-2</c:v>
                </c:pt>
                <c:pt idx="4846">
                  <c:v>-0.101919647029749</c:v>
                </c:pt>
                <c:pt idx="4847">
                  <c:v>4.7461685322938298E-2</c:v>
                </c:pt>
                <c:pt idx="4848">
                  <c:v>1.55581799377764E-2</c:v>
                </c:pt>
                <c:pt idx="4849">
                  <c:v>-3.1173009037293999E-2</c:v>
                </c:pt>
                <c:pt idx="4850">
                  <c:v>5.52958808662403E-2</c:v>
                </c:pt>
                <c:pt idx="4851">
                  <c:v>5.7056135381776597E-2</c:v>
                </c:pt>
                <c:pt idx="4852">
                  <c:v>0.188933888255259</c:v>
                </c:pt>
                <c:pt idx="4853">
                  <c:v>-4.50342842584373E-2</c:v>
                </c:pt>
                <c:pt idx="4854">
                  <c:v>-7.2388353383747897E-2</c:v>
                </c:pt>
                <c:pt idx="4855">
                  <c:v>-9.0863512725228607E-2</c:v>
                </c:pt>
                <c:pt idx="4856">
                  <c:v>-3.6624102899715703E-2</c:v>
                </c:pt>
                <c:pt idx="4857">
                  <c:v>6.6719384473981597E-2</c:v>
                </c:pt>
                <c:pt idx="4858">
                  <c:v>-3.6979803097434698E-2</c:v>
                </c:pt>
                <c:pt idx="4859">
                  <c:v>3.4990457863718301E-2</c:v>
                </c:pt>
                <c:pt idx="4860">
                  <c:v>-6.4780687846901705E-2</c:v>
                </c:pt>
                <c:pt idx="4861">
                  <c:v>-0.10910149686755199</c:v>
                </c:pt>
                <c:pt idx="4862">
                  <c:v>8.0735190913158297E-2</c:v>
                </c:pt>
                <c:pt idx="4863">
                  <c:v>-4.5977756698512097E-2</c:v>
                </c:pt>
                <c:pt idx="4864">
                  <c:v>3.7671507476943901E-2</c:v>
                </c:pt>
                <c:pt idx="4865">
                  <c:v>-4.06747371789071E-2</c:v>
                </c:pt>
                <c:pt idx="4866">
                  <c:v>-2.8818574754481501E-2</c:v>
                </c:pt>
                <c:pt idx="4867">
                  <c:v>-0.115046407720132</c:v>
                </c:pt>
                <c:pt idx="4868">
                  <c:v>4.7354887026596702E-2</c:v>
                </c:pt>
                <c:pt idx="4869">
                  <c:v>-1.83756227653263E-2</c:v>
                </c:pt>
                <c:pt idx="4870">
                  <c:v>-2.1619763116241999E-2</c:v>
                </c:pt>
                <c:pt idx="4871">
                  <c:v>1.6965388084013999E-2</c:v>
                </c:pt>
                <c:pt idx="4872">
                  <c:v>4.7372068723448402E-2</c:v>
                </c:pt>
                <c:pt idx="4873">
                  <c:v>-2.8757529346390399E-2</c:v>
                </c:pt>
                <c:pt idx="4874">
                  <c:v>-5.0883410309046098E-2</c:v>
                </c:pt>
                <c:pt idx="4875">
                  <c:v>-4.34282678229456E-2</c:v>
                </c:pt>
                <c:pt idx="4876">
                  <c:v>-3.2959971018046701E-2</c:v>
                </c:pt>
                <c:pt idx="4877">
                  <c:v>-4.2065268586838803E-2</c:v>
                </c:pt>
                <c:pt idx="4878">
                  <c:v>-6.8072811898260699E-2</c:v>
                </c:pt>
                <c:pt idx="4879">
                  <c:v>3.1226830030546202E-2</c:v>
                </c:pt>
                <c:pt idx="4880">
                  <c:v>-2.70071448764258E-2</c:v>
                </c:pt>
                <c:pt idx="4881">
                  <c:v>-0.11908215932930701</c:v>
                </c:pt>
                <c:pt idx="4882">
                  <c:v>-2.32392364350219E-2</c:v>
                </c:pt>
                <c:pt idx="4883">
                  <c:v>-2.6295729102473402E-2</c:v>
                </c:pt>
                <c:pt idx="4884">
                  <c:v>3.4122316979871399E-2</c:v>
                </c:pt>
                <c:pt idx="4885">
                  <c:v>-2.1021053804845102E-2</c:v>
                </c:pt>
                <c:pt idx="4886">
                  <c:v>-4.1027050272573799E-2</c:v>
                </c:pt>
                <c:pt idx="4887">
                  <c:v>4.02269564802838E-2</c:v>
                </c:pt>
                <c:pt idx="4888">
                  <c:v>-4.2636870529414402E-2</c:v>
                </c:pt>
                <c:pt idx="4889">
                  <c:v>6.8840104244903097E-2</c:v>
                </c:pt>
                <c:pt idx="4890">
                  <c:v>5.0744361360005402E-2</c:v>
                </c:pt>
                <c:pt idx="4891">
                  <c:v>-4.4197917263107803E-2</c:v>
                </c:pt>
                <c:pt idx="4892">
                  <c:v>5.6134789012047097E-2</c:v>
                </c:pt>
                <c:pt idx="4893">
                  <c:v>-5.2811227958431801E-2</c:v>
                </c:pt>
                <c:pt idx="4894">
                  <c:v>4.4626721734955403E-2</c:v>
                </c:pt>
                <c:pt idx="4895">
                  <c:v>-5.0584525283114197E-2</c:v>
                </c:pt>
                <c:pt idx="4896">
                  <c:v>-1.9033938976251899E-2</c:v>
                </c:pt>
                <c:pt idx="4897">
                  <c:v>-6.4973721753127905E-2</c:v>
                </c:pt>
                <c:pt idx="4898">
                  <c:v>-1.9749003696298801E-2</c:v>
                </c:pt>
                <c:pt idx="4899">
                  <c:v>3.2861582718300301E-2</c:v>
                </c:pt>
                <c:pt idx="4900">
                  <c:v>-8.7849861158332404E-2</c:v>
                </c:pt>
                <c:pt idx="4901">
                  <c:v>-5.4772183297731598E-2</c:v>
                </c:pt>
                <c:pt idx="4902">
                  <c:v>1.4713012806244799E-2</c:v>
                </c:pt>
                <c:pt idx="4903">
                  <c:v>-2.6956145629862399E-2</c:v>
                </c:pt>
                <c:pt idx="4904">
                  <c:v>-4.45553186718625E-2</c:v>
                </c:pt>
                <c:pt idx="4905">
                  <c:v>-4.1256614205978703E-2</c:v>
                </c:pt>
                <c:pt idx="4906">
                  <c:v>2.9500402411286701E-2</c:v>
                </c:pt>
                <c:pt idx="4907">
                  <c:v>9.8641375629439004E-2</c:v>
                </c:pt>
                <c:pt idx="4908">
                  <c:v>3.6321242676387797E-2</c:v>
                </c:pt>
                <c:pt idx="4909">
                  <c:v>3.9728995329166301E-2</c:v>
                </c:pt>
                <c:pt idx="4910">
                  <c:v>2.90624169558335E-2</c:v>
                </c:pt>
                <c:pt idx="4911">
                  <c:v>-3.08222075758596E-2</c:v>
                </c:pt>
                <c:pt idx="4912">
                  <c:v>2.6341175578990701E-2</c:v>
                </c:pt>
                <c:pt idx="4913">
                  <c:v>3.59130333988988E-2</c:v>
                </c:pt>
                <c:pt idx="4914">
                  <c:v>2.6009825583225999E-2</c:v>
                </c:pt>
                <c:pt idx="4915">
                  <c:v>3.2506557133344799E-2</c:v>
                </c:pt>
                <c:pt idx="4916">
                  <c:v>-3.8594410936933797E-2</c:v>
                </c:pt>
                <c:pt idx="4917">
                  <c:v>-5.5446765178859901E-2</c:v>
                </c:pt>
                <c:pt idx="4918">
                  <c:v>-2.0738566334932901E-2</c:v>
                </c:pt>
                <c:pt idx="4919">
                  <c:v>3.6923081512500802E-2</c:v>
                </c:pt>
                <c:pt idx="4920">
                  <c:v>7.8343128574691306E-2</c:v>
                </c:pt>
                <c:pt idx="4921">
                  <c:v>-3.6831059201874301E-2</c:v>
                </c:pt>
                <c:pt idx="4922">
                  <c:v>-3.4495175602887299E-2</c:v>
                </c:pt>
                <c:pt idx="4923">
                  <c:v>-2.7709702784396599E-2</c:v>
                </c:pt>
                <c:pt idx="4924">
                  <c:v>-4.71567640179784E-2</c:v>
                </c:pt>
                <c:pt idx="4925">
                  <c:v>-6.8655173156416796E-2</c:v>
                </c:pt>
                <c:pt idx="4926">
                  <c:v>-2.6607285367986299E-2</c:v>
                </c:pt>
                <c:pt idx="4927">
                  <c:v>4.9959910144713703E-2</c:v>
                </c:pt>
                <c:pt idx="4928">
                  <c:v>2.9235445334244999E-2</c:v>
                </c:pt>
                <c:pt idx="4929">
                  <c:v>2.1542713548725501E-2</c:v>
                </c:pt>
                <c:pt idx="4930">
                  <c:v>6.1887198336850698E-2</c:v>
                </c:pt>
                <c:pt idx="4931">
                  <c:v>5.24570894182015E-2</c:v>
                </c:pt>
                <c:pt idx="4932">
                  <c:v>4.1255192643211702E-2</c:v>
                </c:pt>
                <c:pt idx="4933">
                  <c:v>5.7841065587147501E-2</c:v>
                </c:pt>
                <c:pt idx="4934">
                  <c:v>2.59498593671155E-2</c:v>
                </c:pt>
                <c:pt idx="4935">
                  <c:v>2.8925256384428399E-2</c:v>
                </c:pt>
                <c:pt idx="4936">
                  <c:v>2.9766127914305902E-2</c:v>
                </c:pt>
                <c:pt idx="4937">
                  <c:v>-4.3123418236193999E-2</c:v>
                </c:pt>
                <c:pt idx="4938">
                  <c:v>4.4150326528000002E-2</c:v>
                </c:pt>
                <c:pt idx="4939">
                  <c:v>-4.6318206693704601E-2</c:v>
                </c:pt>
                <c:pt idx="4940">
                  <c:v>-3.6194005559494702E-2</c:v>
                </c:pt>
                <c:pt idx="4941">
                  <c:v>-3.1888764369230799E-2</c:v>
                </c:pt>
                <c:pt idx="4942">
                  <c:v>-6.2711194488472399E-2</c:v>
                </c:pt>
                <c:pt idx="4943">
                  <c:v>1.9491394642096701E-2</c:v>
                </c:pt>
                <c:pt idx="4944">
                  <c:v>3.51668333568926E-2</c:v>
                </c:pt>
                <c:pt idx="4945">
                  <c:v>0.121178881185525</c:v>
                </c:pt>
                <c:pt idx="4946">
                  <c:v>1.73266679020034E-2</c:v>
                </c:pt>
                <c:pt idx="4947">
                  <c:v>3.7506017141834103E-2</c:v>
                </c:pt>
                <c:pt idx="4948">
                  <c:v>-6.8719982130058394E-2</c:v>
                </c:pt>
                <c:pt idx="4949">
                  <c:v>5.8158076077719403E-2</c:v>
                </c:pt>
                <c:pt idx="4950">
                  <c:v>-4.4720661841391202E-2</c:v>
                </c:pt>
                <c:pt idx="4951">
                  <c:v>-2.8556128181142299E-2</c:v>
                </c:pt>
                <c:pt idx="4952">
                  <c:v>1.8244939082565199E-2</c:v>
                </c:pt>
                <c:pt idx="4953">
                  <c:v>-2.8098757377823701E-2</c:v>
                </c:pt>
                <c:pt idx="4954">
                  <c:v>6.8260890025236803E-2</c:v>
                </c:pt>
                <c:pt idx="4955">
                  <c:v>-3.6574313183620998E-2</c:v>
                </c:pt>
                <c:pt idx="4956">
                  <c:v>-9.4031929750931206E-2</c:v>
                </c:pt>
                <c:pt idx="4957">
                  <c:v>-2.4652154981201199E-2</c:v>
                </c:pt>
                <c:pt idx="4958">
                  <c:v>4.79066673356894E-2</c:v>
                </c:pt>
                <c:pt idx="4959">
                  <c:v>1.9740099472870001E-2</c:v>
                </c:pt>
                <c:pt idx="4960">
                  <c:v>-3.9004640762397499E-2</c:v>
                </c:pt>
                <c:pt idx="4961">
                  <c:v>-5.2529133236193903E-2</c:v>
                </c:pt>
                <c:pt idx="4962">
                  <c:v>4.46137432477791E-2</c:v>
                </c:pt>
                <c:pt idx="4963">
                  <c:v>2.1567293381469399E-2</c:v>
                </c:pt>
                <c:pt idx="4964">
                  <c:v>-1.77036456645976E-2</c:v>
                </c:pt>
                <c:pt idx="4965">
                  <c:v>-6.5826332662107898E-2</c:v>
                </c:pt>
                <c:pt idx="4966">
                  <c:v>2.3069324747284001E-2</c:v>
                </c:pt>
                <c:pt idx="4967">
                  <c:v>-6.2876327993829501E-2</c:v>
                </c:pt>
                <c:pt idx="4968">
                  <c:v>-1.55202186115963E-2</c:v>
                </c:pt>
                <c:pt idx="4969">
                  <c:v>-7.1457939170091106E-2</c:v>
                </c:pt>
                <c:pt idx="4970">
                  <c:v>-3.7145242088169099E-2</c:v>
                </c:pt>
                <c:pt idx="4971">
                  <c:v>2.77934705655433E-2</c:v>
                </c:pt>
                <c:pt idx="4972">
                  <c:v>3.04444251350518E-2</c:v>
                </c:pt>
                <c:pt idx="4973">
                  <c:v>-3.5954129772507303E-2</c:v>
                </c:pt>
                <c:pt idx="4974">
                  <c:v>-2.38432027488505E-2</c:v>
                </c:pt>
                <c:pt idx="4975">
                  <c:v>2.9930582307256599E-2</c:v>
                </c:pt>
                <c:pt idx="4976">
                  <c:v>1.63560735961535E-2</c:v>
                </c:pt>
                <c:pt idx="4977">
                  <c:v>-6.9261363322897299E-2</c:v>
                </c:pt>
                <c:pt idx="4978">
                  <c:v>3.36902343810856E-2</c:v>
                </c:pt>
                <c:pt idx="4979">
                  <c:v>-4.4042446843001098E-2</c:v>
                </c:pt>
                <c:pt idx="4980">
                  <c:v>3.5023235436428997E-2</c:v>
                </c:pt>
                <c:pt idx="4981">
                  <c:v>1.9488363661836601E-2</c:v>
                </c:pt>
                <c:pt idx="4982">
                  <c:v>3.3938427907679397E-2</c:v>
                </c:pt>
                <c:pt idx="4983">
                  <c:v>-6.0928881090910103E-2</c:v>
                </c:pt>
                <c:pt idx="4984">
                  <c:v>-3.1265155718300998E-2</c:v>
                </c:pt>
                <c:pt idx="4985">
                  <c:v>-2.4193864573477299E-2</c:v>
                </c:pt>
                <c:pt idx="4986">
                  <c:v>3.4875393604965298E-2</c:v>
                </c:pt>
                <c:pt idx="4987">
                  <c:v>-5.7999733064260699E-2</c:v>
                </c:pt>
                <c:pt idx="4988">
                  <c:v>-1.8611688775933399E-2</c:v>
                </c:pt>
                <c:pt idx="4989">
                  <c:v>2.8140493674787399E-2</c:v>
                </c:pt>
                <c:pt idx="4990">
                  <c:v>4.0183914073312198E-2</c:v>
                </c:pt>
                <c:pt idx="4991">
                  <c:v>2.3308855369278E-2</c:v>
                </c:pt>
                <c:pt idx="4992">
                  <c:v>-2.3707212383803401E-2</c:v>
                </c:pt>
                <c:pt idx="4993">
                  <c:v>-1.8898900569776E-2</c:v>
                </c:pt>
                <c:pt idx="4994">
                  <c:v>-1.8672029570217401E-2</c:v>
                </c:pt>
                <c:pt idx="4995">
                  <c:v>3.7550677921379699E-2</c:v>
                </c:pt>
                <c:pt idx="4996">
                  <c:v>-1.10297737360969E-2</c:v>
                </c:pt>
                <c:pt idx="4997">
                  <c:v>6.4660920810501205E-2</c:v>
                </c:pt>
                <c:pt idx="4998">
                  <c:v>1.5930494675498001E-2</c:v>
                </c:pt>
                <c:pt idx="4999">
                  <c:v>-2.10978300461542E-2</c:v>
                </c:pt>
                <c:pt idx="5000">
                  <c:v>1.5996759600315099E-2</c:v>
                </c:pt>
                <c:pt idx="5001">
                  <c:v>4.3953174330813402E-2</c:v>
                </c:pt>
                <c:pt idx="5002">
                  <c:v>1.4769186162245901E-2</c:v>
                </c:pt>
                <c:pt idx="5003">
                  <c:v>3.1462034364784001E-2</c:v>
                </c:pt>
                <c:pt idx="5004">
                  <c:v>-1.1618969567098099E-2</c:v>
                </c:pt>
                <c:pt idx="5005">
                  <c:v>-6.5850004000074097E-2</c:v>
                </c:pt>
                <c:pt idx="5006">
                  <c:v>6.5018936937324606E-2</c:v>
                </c:pt>
                <c:pt idx="5007">
                  <c:v>-3.1989186963479098E-2</c:v>
                </c:pt>
                <c:pt idx="5008">
                  <c:v>4.44297607019115E-2</c:v>
                </c:pt>
                <c:pt idx="5009">
                  <c:v>-4.3600916798359299E-2</c:v>
                </c:pt>
                <c:pt idx="5010">
                  <c:v>1.8849700415290601E-2</c:v>
                </c:pt>
                <c:pt idx="5011">
                  <c:v>-6.2580531459669603E-2</c:v>
                </c:pt>
                <c:pt idx="5012">
                  <c:v>1.50527070438305E-2</c:v>
                </c:pt>
                <c:pt idx="5013">
                  <c:v>-2.7091972949724201E-2</c:v>
                </c:pt>
                <c:pt idx="5014">
                  <c:v>4.61106855613665E-2</c:v>
                </c:pt>
                <c:pt idx="5015">
                  <c:v>-1.3045724687640699E-2</c:v>
                </c:pt>
                <c:pt idx="5016">
                  <c:v>8.1251593902899003E-2</c:v>
                </c:pt>
                <c:pt idx="5017">
                  <c:v>-1.5004857197058401E-2</c:v>
                </c:pt>
                <c:pt idx="5018">
                  <c:v>-2.7240201419567601E-2</c:v>
                </c:pt>
                <c:pt idx="5019">
                  <c:v>-2.3041374785840001E-2</c:v>
                </c:pt>
                <c:pt idx="5020">
                  <c:v>-8.7117400304422693E-3</c:v>
                </c:pt>
                <c:pt idx="5021">
                  <c:v>-3.0102561978366998E-2</c:v>
                </c:pt>
                <c:pt idx="5022">
                  <c:v>-5.2154066389420599E-2</c:v>
                </c:pt>
                <c:pt idx="5023">
                  <c:v>1.8657359560582301E-2</c:v>
                </c:pt>
                <c:pt idx="5024">
                  <c:v>2.0009022464294299E-2</c:v>
                </c:pt>
                <c:pt idx="5025">
                  <c:v>-3.4332962831064497E-2</c:v>
                </c:pt>
                <c:pt idx="5026">
                  <c:v>2.3575572244271301E-2</c:v>
                </c:pt>
                <c:pt idx="5027">
                  <c:v>6.1771561089480197E-2</c:v>
                </c:pt>
                <c:pt idx="5028">
                  <c:v>-3.9112503953913302E-2</c:v>
                </c:pt>
                <c:pt idx="5029">
                  <c:v>1.1002603548978101E-2</c:v>
                </c:pt>
                <c:pt idx="5030">
                  <c:v>-1.23189882453751E-2</c:v>
                </c:pt>
                <c:pt idx="5031">
                  <c:v>3.8060716613144301E-2</c:v>
                </c:pt>
                <c:pt idx="5032">
                  <c:v>4.3338979607888101E-2</c:v>
                </c:pt>
                <c:pt idx="5033">
                  <c:v>-2.02702990055794E-2</c:v>
                </c:pt>
                <c:pt idx="5034">
                  <c:v>1.3041524969084299E-2</c:v>
                </c:pt>
                <c:pt idx="5035">
                  <c:v>2.8545696211519301E-2</c:v>
                </c:pt>
                <c:pt idx="5036">
                  <c:v>3.3002868445188703E-2</c:v>
                </c:pt>
                <c:pt idx="5037">
                  <c:v>1.8726189301415602E-2</c:v>
                </c:pt>
                <c:pt idx="5038">
                  <c:v>3.3485298867543201E-2</c:v>
                </c:pt>
                <c:pt idx="5039">
                  <c:v>2.40903315700127E-2</c:v>
                </c:pt>
                <c:pt idx="5040">
                  <c:v>-2.86724947773461E-2</c:v>
                </c:pt>
                <c:pt idx="5041">
                  <c:v>5.5610902214439602E-2</c:v>
                </c:pt>
                <c:pt idx="5042">
                  <c:v>-6.3893453429303998E-2</c:v>
                </c:pt>
                <c:pt idx="5043">
                  <c:v>-3.05022436959108E-2</c:v>
                </c:pt>
                <c:pt idx="5044">
                  <c:v>1.8696703107692201E-2</c:v>
                </c:pt>
                <c:pt idx="5045">
                  <c:v>2.5735642122480501E-2</c:v>
                </c:pt>
                <c:pt idx="5046">
                  <c:v>5.8413340730681197E-2</c:v>
                </c:pt>
                <c:pt idx="5047">
                  <c:v>3.0470456974171101E-2</c:v>
                </c:pt>
                <c:pt idx="5048">
                  <c:v>5.6722347818285099E-2</c:v>
                </c:pt>
                <c:pt idx="5049">
                  <c:v>5.6969276113939801E-2</c:v>
                </c:pt>
                <c:pt idx="5050">
                  <c:v>4.9367261731453699E-2</c:v>
                </c:pt>
                <c:pt idx="5051">
                  <c:v>2.8773200405544801E-2</c:v>
                </c:pt>
                <c:pt idx="5052">
                  <c:v>1.25875070080705E-2</c:v>
                </c:pt>
                <c:pt idx="5053">
                  <c:v>-2.2031350582467302E-2</c:v>
                </c:pt>
                <c:pt idx="5054">
                  <c:v>-4.22738002414242E-2</c:v>
                </c:pt>
                <c:pt idx="5055">
                  <c:v>1.86049243738339E-2</c:v>
                </c:pt>
                <c:pt idx="5056">
                  <c:v>-9.1084869662530002E-2</c:v>
                </c:pt>
                <c:pt idx="5057">
                  <c:v>2.4652838751792399E-2</c:v>
                </c:pt>
                <c:pt idx="5058">
                  <c:v>-1.14351081159053E-2</c:v>
                </c:pt>
                <c:pt idx="5059">
                  <c:v>5.4570396517693603E-2</c:v>
                </c:pt>
                <c:pt idx="5060">
                  <c:v>-5.2022264143045498E-2</c:v>
                </c:pt>
                <c:pt idx="5061">
                  <c:v>1.5942713954169699E-2</c:v>
                </c:pt>
                <c:pt idx="5062">
                  <c:v>1.77838337009774E-2</c:v>
                </c:pt>
                <c:pt idx="5063">
                  <c:v>3.6865161597417498E-2</c:v>
                </c:pt>
                <c:pt idx="5064">
                  <c:v>3.2366673361976898E-2</c:v>
                </c:pt>
                <c:pt idx="5065">
                  <c:v>-3.25263008011486E-2</c:v>
                </c:pt>
                <c:pt idx="5066">
                  <c:v>2.9856327015624198E-2</c:v>
                </c:pt>
                <c:pt idx="5067">
                  <c:v>2.6062056342191098E-2</c:v>
                </c:pt>
                <c:pt idx="5068">
                  <c:v>2.6173747713141699E-2</c:v>
                </c:pt>
                <c:pt idx="5069">
                  <c:v>1.7893374881212201E-2</c:v>
                </c:pt>
                <c:pt idx="5070">
                  <c:v>-1.42703365824803E-2</c:v>
                </c:pt>
                <c:pt idx="5071">
                  <c:v>-1.55432604771006E-2</c:v>
                </c:pt>
                <c:pt idx="5072">
                  <c:v>-1.6693690640333499E-2</c:v>
                </c:pt>
                <c:pt idx="5073">
                  <c:v>2.9640342585240401E-2</c:v>
                </c:pt>
                <c:pt idx="5074">
                  <c:v>-1.5321679759201901E-2</c:v>
                </c:pt>
                <c:pt idx="5075">
                  <c:v>1.40818647102631E-2</c:v>
                </c:pt>
                <c:pt idx="5076">
                  <c:v>5.0518511342977197E-2</c:v>
                </c:pt>
                <c:pt idx="5077">
                  <c:v>3.2158682096460597E-2</c:v>
                </c:pt>
                <c:pt idx="5078">
                  <c:v>1.8231671471970301E-2</c:v>
                </c:pt>
                <c:pt idx="5079">
                  <c:v>-1.1078536403164601E-2</c:v>
                </c:pt>
                <c:pt idx="5080">
                  <c:v>-2.1272572335669301E-2</c:v>
                </c:pt>
                <c:pt idx="5081">
                  <c:v>3.2010706705347003E-2</c:v>
                </c:pt>
                <c:pt idx="5082">
                  <c:v>1.6707409701279499E-2</c:v>
                </c:pt>
                <c:pt idx="5083">
                  <c:v>-4.4112399543405199E-2</c:v>
                </c:pt>
                <c:pt idx="5084">
                  <c:v>3.57004186680294E-2</c:v>
                </c:pt>
                <c:pt idx="5085">
                  <c:v>-1.8847121624350299E-2</c:v>
                </c:pt>
                <c:pt idx="5086">
                  <c:v>3.3907701796060501E-2</c:v>
                </c:pt>
                <c:pt idx="5087">
                  <c:v>-1.03856049444124E-2</c:v>
                </c:pt>
                <c:pt idx="5088">
                  <c:v>-2.7746258211693499E-2</c:v>
                </c:pt>
                <c:pt idx="5089">
                  <c:v>-8.7733616622302796E-3</c:v>
                </c:pt>
                <c:pt idx="5090">
                  <c:v>-1.9548925533543499E-2</c:v>
                </c:pt>
                <c:pt idx="5091">
                  <c:v>1.5923849069861998E-2</c:v>
                </c:pt>
                <c:pt idx="5092">
                  <c:v>-4.0345000556472298E-2</c:v>
                </c:pt>
                <c:pt idx="5093">
                  <c:v>1.4363816619775399E-2</c:v>
                </c:pt>
                <c:pt idx="5094">
                  <c:v>-2.2646789444300298E-2</c:v>
                </c:pt>
                <c:pt idx="5095">
                  <c:v>2.7689588526138301E-2</c:v>
                </c:pt>
                <c:pt idx="5096">
                  <c:v>2.64546598858965E-2</c:v>
                </c:pt>
                <c:pt idx="5097">
                  <c:v>1.7739337051153398E-2</c:v>
                </c:pt>
                <c:pt idx="5098">
                  <c:v>-2.14119068387685E-2</c:v>
                </c:pt>
                <c:pt idx="5099">
                  <c:v>-1.9187812892326399E-2</c:v>
                </c:pt>
                <c:pt idx="5100">
                  <c:v>3.5171713729317197E-2</c:v>
                </c:pt>
                <c:pt idx="5101">
                  <c:v>3.6360398004556198E-2</c:v>
                </c:pt>
                <c:pt idx="5102">
                  <c:v>2.0104818112938998E-2</c:v>
                </c:pt>
                <c:pt idx="5103">
                  <c:v>-1.8655526414789601E-2</c:v>
                </c:pt>
                <c:pt idx="5104">
                  <c:v>-5.3680006347968302E-2</c:v>
                </c:pt>
                <c:pt idx="5105">
                  <c:v>-3.0587408368627E-2</c:v>
                </c:pt>
                <c:pt idx="5106">
                  <c:v>-9.1584433346475203E-3</c:v>
                </c:pt>
                <c:pt idx="5107">
                  <c:v>2.8372601057581801E-2</c:v>
                </c:pt>
                <c:pt idx="5108">
                  <c:v>2.5485143595538402E-2</c:v>
                </c:pt>
                <c:pt idx="5109">
                  <c:v>1.8412834328646401E-2</c:v>
                </c:pt>
                <c:pt idx="5110">
                  <c:v>-1.8832749009007901E-2</c:v>
                </c:pt>
                <c:pt idx="5111">
                  <c:v>2.5515168996723101E-2</c:v>
                </c:pt>
                <c:pt idx="5112">
                  <c:v>-2.0414193863379799E-2</c:v>
                </c:pt>
                <c:pt idx="5113">
                  <c:v>-2.52915792884819E-2</c:v>
                </c:pt>
                <c:pt idx="5114">
                  <c:v>-1.8557020363012201E-2</c:v>
                </c:pt>
                <c:pt idx="5115">
                  <c:v>1.32409545157778E-2</c:v>
                </c:pt>
                <c:pt idx="5116">
                  <c:v>-2.14541056705468E-2</c:v>
                </c:pt>
                <c:pt idx="5117">
                  <c:v>-5.4706173907486201E-2</c:v>
                </c:pt>
                <c:pt idx="5118">
                  <c:v>-1.1336933004073501E-2</c:v>
                </c:pt>
                <c:pt idx="5119">
                  <c:v>8.4124184506425993E-3</c:v>
                </c:pt>
                <c:pt idx="5120">
                  <c:v>5.5817671652870299E-2</c:v>
                </c:pt>
                <c:pt idx="5121">
                  <c:v>3.20705763355838E-2</c:v>
                </c:pt>
                <c:pt idx="5122">
                  <c:v>-1.9069162380828598E-2</c:v>
                </c:pt>
                <c:pt idx="5123">
                  <c:v>-1.54690097984722E-2</c:v>
                </c:pt>
                <c:pt idx="5124">
                  <c:v>2.57744858830007E-2</c:v>
                </c:pt>
                <c:pt idx="5125">
                  <c:v>1.30302561498807E-2</c:v>
                </c:pt>
                <c:pt idx="5126">
                  <c:v>4.4107947308249802E-2</c:v>
                </c:pt>
                <c:pt idx="5127">
                  <c:v>2.0614364785139699E-2</c:v>
                </c:pt>
                <c:pt idx="5128">
                  <c:v>-2.31513125773836E-2</c:v>
                </c:pt>
                <c:pt idx="5129">
                  <c:v>7.2500441002079303E-3</c:v>
                </c:pt>
                <c:pt idx="5130">
                  <c:v>8.1934720113238005E-2</c:v>
                </c:pt>
                <c:pt idx="5131">
                  <c:v>4.0775254641452199E-3</c:v>
                </c:pt>
                <c:pt idx="5132">
                  <c:v>-4.40919396790078E-3</c:v>
                </c:pt>
                <c:pt idx="5133">
                  <c:v>-1.63343125740141E-2</c:v>
                </c:pt>
                <c:pt idx="5134">
                  <c:v>9.9473181572213003E-3</c:v>
                </c:pt>
                <c:pt idx="5135">
                  <c:v>1.4530571251155699E-2</c:v>
                </c:pt>
                <c:pt idx="5136">
                  <c:v>-3.6242281013003502E-2</c:v>
                </c:pt>
                <c:pt idx="5137">
                  <c:v>4.3482179963560703E-3</c:v>
                </c:pt>
                <c:pt idx="5138">
                  <c:v>7.6866117580010303E-3</c:v>
                </c:pt>
                <c:pt idx="5139">
                  <c:v>-1.79834164659766E-2</c:v>
                </c:pt>
                <c:pt idx="5140">
                  <c:v>-2.16205860424767E-2</c:v>
                </c:pt>
                <c:pt idx="5141">
                  <c:v>2.8087551926413701E-2</c:v>
                </c:pt>
                <c:pt idx="5142">
                  <c:v>2.16263616976041E-2</c:v>
                </c:pt>
                <c:pt idx="5143">
                  <c:v>-1.30300215335431E-2</c:v>
                </c:pt>
                <c:pt idx="5144">
                  <c:v>-9.6067870182572693E-3</c:v>
                </c:pt>
                <c:pt idx="5145">
                  <c:v>-1.5002766297317401E-2</c:v>
                </c:pt>
                <c:pt idx="5146">
                  <c:v>-1.35835134885168E-2</c:v>
                </c:pt>
                <c:pt idx="5147">
                  <c:v>2.7125362217939E-2</c:v>
                </c:pt>
                <c:pt idx="5148">
                  <c:v>8.7979133757651908E-3</c:v>
                </c:pt>
                <c:pt idx="5149">
                  <c:v>1.57642303210959E-2</c:v>
                </c:pt>
                <c:pt idx="5150">
                  <c:v>9.7205555356441199E-3</c:v>
                </c:pt>
                <c:pt idx="5151">
                  <c:v>1.30019006383351E-2</c:v>
                </c:pt>
                <c:pt idx="5152">
                  <c:v>1.6533655915390699E-2</c:v>
                </c:pt>
                <c:pt idx="5153">
                  <c:v>-1.18687462656466E-2</c:v>
                </c:pt>
                <c:pt idx="5154">
                  <c:v>-9.5379367170801595E-3</c:v>
                </c:pt>
                <c:pt idx="5155">
                  <c:v>1.9708863766988698E-2</c:v>
                </c:pt>
                <c:pt idx="5156">
                  <c:v>-1.35255008448382E-2</c:v>
                </c:pt>
                <c:pt idx="5157">
                  <c:v>1.14476683614306E-2</c:v>
                </c:pt>
                <c:pt idx="5158">
                  <c:v>6.1195746414104399E-2</c:v>
                </c:pt>
                <c:pt idx="5159">
                  <c:v>2.4254074822789299E-2</c:v>
                </c:pt>
                <c:pt idx="5160">
                  <c:v>2.1175862835089002E-2</c:v>
                </c:pt>
                <c:pt idx="5161">
                  <c:v>-1.7501158950293701E-2</c:v>
                </c:pt>
                <c:pt idx="5162">
                  <c:v>2.0003866712488001E-2</c:v>
                </c:pt>
                <c:pt idx="5163">
                  <c:v>7.3120180936797993E-2</c:v>
                </c:pt>
                <c:pt idx="5164">
                  <c:v>-8.8847607370388694E-3</c:v>
                </c:pt>
                <c:pt idx="5165">
                  <c:v>7.4305574175700601E-3</c:v>
                </c:pt>
                <c:pt idx="5166">
                  <c:v>-1.3221860477969799E-2</c:v>
                </c:pt>
                <c:pt idx="5167">
                  <c:v>-1.8074404461028402E-2</c:v>
                </c:pt>
                <c:pt idx="5168">
                  <c:v>-2.1032393934184001E-2</c:v>
                </c:pt>
                <c:pt idx="5169">
                  <c:v>-7.9333093395282297E-3</c:v>
                </c:pt>
                <c:pt idx="5170">
                  <c:v>-2.5954959790749299E-2</c:v>
                </c:pt>
                <c:pt idx="5171">
                  <c:v>1.7112175997729399E-2</c:v>
                </c:pt>
                <c:pt idx="5172">
                  <c:v>1.42788373918741E-2</c:v>
                </c:pt>
                <c:pt idx="5173">
                  <c:v>1.06948757461874E-2</c:v>
                </c:pt>
                <c:pt idx="5174">
                  <c:v>3.0670490371621801E-2</c:v>
                </c:pt>
                <c:pt idx="5175">
                  <c:v>7.0882564663537803E-2</c:v>
                </c:pt>
                <c:pt idx="5176">
                  <c:v>1.36166852568461E-2</c:v>
                </c:pt>
                <c:pt idx="5177">
                  <c:v>1.26643139133006E-2</c:v>
                </c:pt>
                <c:pt idx="5178">
                  <c:v>-9.3690350696727601E-3</c:v>
                </c:pt>
                <c:pt idx="5179">
                  <c:v>-2.49851226230807E-2</c:v>
                </c:pt>
                <c:pt idx="5180">
                  <c:v>6.2210023809062404E-3</c:v>
                </c:pt>
                <c:pt idx="5181">
                  <c:v>3.9949911837628603E-2</c:v>
                </c:pt>
                <c:pt idx="5182">
                  <c:v>1.51152513546139E-2</c:v>
                </c:pt>
                <c:pt idx="5183">
                  <c:v>1.08093229865434E-2</c:v>
                </c:pt>
                <c:pt idx="5184">
                  <c:v>1.9421849926062801E-2</c:v>
                </c:pt>
                <c:pt idx="5185">
                  <c:v>7.8564472473965398E-3</c:v>
                </c:pt>
                <c:pt idx="5186">
                  <c:v>1.8420541849456601E-2</c:v>
                </c:pt>
                <c:pt idx="5187">
                  <c:v>2.44278263812574E-2</c:v>
                </c:pt>
                <c:pt idx="5188">
                  <c:v>1.5158799889955801E-2</c:v>
                </c:pt>
                <c:pt idx="5189">
                  <c:v>2.0998351089280401E-2</c:v>
                </c:pt>
                <c:pt idx="5190">
                  <c:v>2.7979474326163999E-2</c:v>
                </c:pt>
                <c:pt idx="5191">
                  <c:v>1.81188469345329E-2</c:v>
                </c:pt>
                <c:pt idx="5192">
                  <c:v>1.38977031672626E-2</c:v>
                </c:pt>
                <c:pt idx="5193">
                  <c:v>-3.1399982683325299E-2</c:v>
                </c:pt>
                <c:pt idx="5194">
                  <c:v>4.0397763159693699E-2</c:v>
                </c:pt>
                <c:pt idx="5195">
                  <c:v>-1.5717046843978601E-2</c:v>
                </c:pt>
                <c:pt idx="5196">
                  <c:v>4.2459376515866003E-2</c:v>
                </c:pt>
                <c:pt idx="5197">
                  <c:v>6.9727078886148899E-3</c:v>
                </c:pt>
                <c:pt idx="5198">
                  <c:v>-3.7229907436608098E-3</c:v>
                </c:pt>
                <c:pt idx="5199">
                  <c:v>1.8996822221206099E-2</c:v>
                </c:pt>
                <c:pt idx="5200">
                  <c:v>1.28483435937189E-2</c:v>
                </c:pt>
                <c:pt idx="5201">
                  <c:v>-1.4152828977573299E-2</c:v>
                </c:pt>
                <c:pt idx="5202">
                  <c:v>5.6001162122592298E-3</c:v>
                </c:pt>
                <c:pt idx="5203">
                  <c:v>-7.39334153259061E-3</c:v>
                </c:pt>
                <c:pt idx="5204">
                  <c:v>4.2908975584148501E-3</c:v>
                </c:pt>
                <c:pt idx="5205">
                  <c:v>-1.6766413149933601E-2</c:v>
                </c:pt>
                <c:pt idx="5206">
                  <c:v>8.6736769274119892E-3</c:v>
                </c:pt>
                <c:pt idx="5207">
                  <c:v>-4.6261369980940296E-3</c:v>
                </c:pt>
                <c:pt idx="5208">
                  <c:v>-9.1610769204142298E-3</c:v>
                </c:pt>
                <c:pt idx="5209">
                  <c:v>2.0100458401290301E-2</c:v>
                </c:pt>
                <c:pt idx="5210">
                  <c:v>1.4789151292897E-2</c:v>
                </c:pt>
                <c:pt idx="5211">
                  <c:v>1.38670083254008E-2</c:v>
                </c:pt>
                <c:pt idx="5212">
                  <c:v>-4.1315385647163597E-2</c:v>
                </c:pt>
                <c:pt idx="5213">
                  <c:v>-1.9495597744397901E-2</c:v>
                </c:pt>
                <c:pt idx="5214">
                  <c:v>-1.0366330151891499E-2</c:v>
                </c:pt>
                <c:pt idx="5215">
                  <c:v>9.8061774342087602E-3</c:v>
                </c:pt>
                <c:pt idx="5216">
                  <c:v>-9.1092750304996497E-3</c:v>
                </c:pt>
                <c:pt idx="5217">
                  <c:v>-9.9891872419614093E-3</c:v>
                </c:pt>
                <c:pt idx="5218">
                  <c:v>-1.35080365224281E-2</c:v>
                </c:pt>
                <c:pt idx="5219">
                  <c:v>1.5650424055295702E-2</c:v>
                </c:pt>
                <c:pt idx="5220">
                  <c:v>-7.2939740113910096E-3</c:v>
                </c:pt>
                <c:pt idx="5221">
                  <c:v>-5.2854932049763697E-3</c:v>
                </c:pt>
                <c:pt idx="5222">
                  <c:v>-5.4689519990946903E-3</c:v>
                </c:pt>
                <c:pt idx="5223">
                  <c:v>8.1233523557213104E-3</c:v>
                </c:pt>
                <c:pt idx="5224">
                  <c:v>8.1883300738362901E-3</c:v>
                </c:pt>
                <c:pt idx="5225">
                  <c:v>-1.8289223638547E-2</c:v>
                </c:pt>
                <c:pt idx="5226">
                  <c:v>-1.2148445752231E-2</c:v>
                </c:pt>
                <c:pt idx="5227">
                  <c:v>-1.7919496605517699E-2</c:v>
                </c:pt>
                <c:pt idx="5228">
                  <c:v>1.0706488735540099E-2</c:v>
                </c:pt>
                <c:pt idx="5229">
                  <c:v>2.4730708447190101E-2</c:v>
                </c:pt>
                <c:pt idx="5230">
                  <c:v>1.3131200795198099E-2</c:v>
                </c:pt>
                <c:pt idx="5231">
                  <c:v>1.1868011482443199E-2</c:v>
                </c:pt>
                <c:pt idx="5232">
                  <c:v>4.5143784942017302E-3</c:v>
                </c:pt>
                <c:pt idx="5233">
                  <c:v>-3.04079817063226E-3</c:v>
                </c:pt>
                <c:pt idx="5234">
                  <c:v>-1.3092149282369001E-2</c:v>
                </c:pt>
                <c:pt idx="5235">
                  <c:v>8.6730400952246406E-3</c:v>
                </c:pt>
                <c:pt idx="5236">
                  <c:v>-1.43994091180476E-2</c:v>
                </c:pt>
                <c:pt idx="5237">
                  <c:v>9.6558771230253904E-3</c:v>
                </c:pt>
                <c:pt idx="5238">
                  <c:v>8.5061873654134305E-3</c:v>
                </c:pt>
                <c:pt idx="5239">
                  <c:v>-1.06938115325511E-2</c:v>
                </c:pt>
                <c:pt idx="5240">
                  <c:v>1.5631686647024301E-2</c:v>
                </c:pt>
                <c:pt idx="5241">
                  <c:v>8.0842047039584603E-3</c:v>
                </c:pt>
                <c:pt idx="5242">
                  <c:v>1.6266373004862202E-2</c:v>
                </c:pt>
                <c:pt idx="5243">
                  <c:v>6.9889829128834896E-3</c:v>
                </c:pt>
                <c:pt idx="5244">
                  <c:v>-5.9180521362745602E-3</c:v>
                </c:pt>
                <c:pt idx="5245">
                  <c:v>3.8725044979850899E-3</c:v>
                </c:pt>
                <c:pt idx="5246">
                  <c:v>-9.8425191596836093E-3</c:v>
                </c:pt>
                <c:pt idx="5247">
                  <c:v>-5.47641721057332E-3</c:v>
                </c:pt>
                <c:pt idx="5248">
                  <c:v>-8.7550356262168193E-3</c:v>
                </c:pt>
                <c:pt idx="5249">
                  <c:v>6.9912231952403599E-3</c:v>
                </c:pt>
                <c:pt idx="5250">
                  <c:v>9.9019913660414703E-3</c:v>
                </c:pt>
                <c:pt idx="5251">
                  <c:v>5.6972017977658402E-3</c:v>
                </c:pt>
                <c:pt idx="5252">
                  <c:v>7.5487493055638498E-3</c:v>
                </c:pt>
                <c:pt idx="5253">
                  <c:v>-1.5589036952800501E-2</c:v>
                </c:pt>
                <c:pt idx="5254">
                  <c:v>-5.4011855687928802E-3</c:v>
                </c:pt>
                <c:pt idx="5255">
                  <c:v>2.8382266076314002E-3</c:v>
                </c:pt>
                <c:pt idx="5256">
                  <c:v>-3.9806575363051603E-3</c:v>
                </c:pt>
                <c:pt idx="5257">
                  <c:v>7.8600666220619998E-3</c:v>
                </c:pt>
                <c:pt idx="5258">
                  <c:v>-6.65942807415264E-3</c:v>
                </c:pt>
                <c:pt idx="5259">
                  <c:v>-4.7092647029186897E-3</c:v>
                </c:pt>
                <c:pt idx="5260">
                  <c:v>1.3622937422895699E-2</c:v>
                </c:pt>
                <c:pt idx="5261">
                  <c:v>4.1455270269476398E-3</c:v>
                </c:pt>
                <c:pt idx="5262">
                  <c:v>5.4072051516967498E-3</c:v>
                </c:pt>
                <c:pt idx="5263">
                  <c:v>6.1960341980951397E-3</c:v>
                </c:pt>
                <c:pt idx="5264">
                  <c:v>-7.2264537719873697E-3</c:v>
                </c:pt>
                <c:pt idx="5265">
                  <c:v>-5.8355785870726797E-3</c:v>
                </c:pt>
                <c:pt idx="5266">
                  <c:v>-1.20335587975786E-3</c:v>
                </c:pt>
                <c:pt idx="5267">
                  <c:v>-5.7758447531488103E-3</c:v>
                </c:pt>
                <c:pt idx="5268">
                  <c:v>-5.97975558991631E-3</c:v>
                </c:pt>
                <c:pt idx="5269">
                  <c:v>-2.3147779491922801E-2</c:v>
                </c:pt>
                <c:pt idx="5270">
                  <c:v>-7.2163631735630198E-3</c:v>
                </c:pt>
                <c:pt idx="5271">
                  <c:v>2.1928831901821002E-3</c:v>
                </c:pt>
                <c:pt idx="5272">
                  <c:v>4.3565191937991804E-3</c:v>
                </c:pt>
                <c:pt idx="5273">
                  <c:v>7.5325356610368701E-3</c:v>
                </c:pt>
                <c:pt idx="5274">
                  <c:v>5.7942256379082098E-3</c:v>
                </c:pt>
                <c:pt idx="5275">
                  <c:v>5.5282327499948198E-3</c:v>
                </c:pt>
                <c:pt idx="5276">
                  <c:v>-6.8767320471538104E-3</c:v>
                </c:pt>
                <c:pt idx="5277">
                  <c:v>-3.1953947621430698E-3</c:v>
                </c:pt>
                <c:pt idx="5278">
                  <c:v>1.00237301156328E-2</c:v>
                </c:pt>
                <c:pt idx="5279">
                  <c:v>6.7474329612006896E-3</c:v>
                </c:pt>
                <c:pt idx="5280">
                  <c:v>-4.2206608676063099E-3</c:v>
                </c:pt>
                <c:pt idx="5281">
                  <c:v>-3.3427931982344698E-3</c:v>
                </c:pt>
                <c:pt idx="5282">
                  <c:v>6.3117723705674103E-3</c:v>
                </c:pt>
                <c:pt idx="5283">
                  <c:v>3.7027559579810802E-3</c:v>
                </c:pt>
                <c:pt idx="5284">
                  <c:v>9.1086096591210391E-3</c:v>
                </c:pt>
                <c:pt idx="5285">
                  <c:v>-4.45987283123833E-3</c:v>
                </c:pt>
                <c:pt idx="5286">
                  <c:v>-8.3760291390218896E-3</c:v>
                </c:pt>
                <c:pt idx="5287">
                  <c:v>4.6737464325372104E-3</c:v>
                </c:pt>
                <c:pt idx="5288">
                  <c:v>6.5071591773844398E-3</c:v>
                </c:pt>
                <c:pt idx="5289">
                  <c:v>3.2946831474695501E-3</c:v>
                </c:pt>
                <c:pt idx="5290">
                  <c:v>-4.7263499330916902E-3</c:v>
                </c:pt>
                <c:pt idx="5291">
                  <c:v>1.0591961251658099E-2</c:v>
                </c:pt>
                <c:pt idx="5292">
                  <c:v>1.3563326823492001E-2</c:v>
                </c:pt>
                <c:pt idx="5293">
                  <c:v>-3.49982684733348E-3</c:v>
                </c:pt>
                <c:pt idx="5294">
                  <c:v>3.7738010653346099E-3</c:v>
                </c:pt>
                <c:pt idx="5295">
                  <c:v>4.4151350005855999E-3</c:v>
                </c:pt>
                <c:pt idx="5296">
                  <c:v>-2.9061322452723498E-3</c:v>
                </c:pt>
                <c:pt idx="5297">
                  <c:v>2.5498317479492401E-3</c:v>
                </c:pt>
                <c:pt idx="5298">
                  <c:v>2.1059685611332802E-3</c:v>
                </c:pt>
                <c:pt idx="5299">
                  <c:v>-6.3916177045595397E-3</c:v>
                </c:pt>
                <c:pt idx="5300">
                  <c:v>-2.1049537469302699E-3</c:v>
                </c:pt>
                <c:pt idx="5301">
                  <c:v>3.4909531122434998E-3</c:v>
                </c:pt>
                <c:pt idx="5302">
                  <c:v>3.8791347249709702E-3</c:v>
                </c:pt>
                <c:pt idx="5303">
                  <c:v>-3.458800029693E-3</c:v>
                </c:pt>
                <c:pt idx="5304">
                  <c:v>2.45923328761598E-3</c:v>
                </c:pt>
                <c:pt idx="5305">
                  <c:v>5.1672221156019403E-3</c:v>
                </c:pt>
                <c:pt idx="5306">
                  <c:v>3.4986476940796602E-3</c:v>
                </c:pt>
                <c:pt idx="5307">
                  <c:v>-8.88304137281711E-3</c:v>
                </c:pt>
                <c:pt idx="5308">
                  <c:v>-1.7436193519501199E-3</c:v>
                </c:pt>
                <c:pt idx="5309">
                  <c:v>-4.5178240157079698E-3</c:v>
                </c:pt>
                <c:pt idx="5310">
                  <c:v>1.3342601595582599E-3</c:v>
                </c:pt>
                <c:pt idx="5311">
                  <c:v>-2.1815846482409998E-3</c:v>
                </c:pt>
                <c:pt idx="5312">
                  <c:v>1.9037947812970499E-3</c:v>
                </c:pt>
                <c:pt idx="5313">
                  <c:v>2.8314053694540502E-3</c:v>
                </c:pt>
                <c:pt idx="5314">
                  <c:v>-1.34036553037802E-3</c:v>
                </c:pt>
                <c:pt idx="5315">
                  <c:v>-3.4052472184665202E-3</c:v>
                </c:pt>
                <c:pt idx="5316">
                  <c:v>-2.5823918913814299E-3</c:v>
                </c:pt>
                <c:pt idx="5317">
                  <c:v>3.2934538887546901E-3</c:v>
                </c:pt>
                <c:pt idx="5318">
                  <c:v>2.7937395061460499E-3</c:v>
                </c:pt>
                <c:pt idx="5319">
                  <c:v>-2.2053384437805599E-3</c:v>
                </c:pt>
                <c:pt idx="5320">
                  <c:v>-4.15820476009133E-4</c:v>
                </c:pt>
                <c:pt idx="5321">
                  <c:v>-7.1982992033936899E-3</c:v>
                </c:pt>
                <c:pt idx="5322">
                  <c:v>-2.8594354403966302E-3</c:v>
                </c:pt>
                <c:pt idx="5323">
                  <c:v>-2.4231199277951298E-3</c:v>
                </c:pt>
                <c:pt idx="5324">
                  <c:v>-1.09352079717602E-3</c:v>
                </c:pt>
                <c:pt idx="5325">
                  <c:v>-8.9226129993220504E-4</c:v>
                </c:pt>
                <c:pt idx="5326">
                  <c:v>-5.01826579622553E-4</c:v>
                </c:pt>
                <c:pt idx="5327">
                  <c:v>-3.7348844581080201E-4</c:v>
                </c:pt>
                <c:pt idx="5328">
                  <c:v>-6.6132075356257201E-4</c:v>
                </c:pt>
                <c:pt idx="5329">
                  <c:v>1.01069358275956E-3</c:v>
                </c:pt>
                <c:pt idx="5330">
                  <c:v>-6.5102840694030697E-4</c:v>
                </c:pt>
                <c:pt idx="5331">
                  <c:v>-5.6486995403290797E-4</c:v>
                </c:pt>
                <c:pt idx="5332">
                  <c:v>-7.5257304646286695E-4</c:v>
                </c:pt>
                <c:pt idx="5333">
                  <c:v>-3.7642012681340399E-4</c:v>
                </c:pt>
                <c:pt idx="5334">
                  <c:v>-2.61131493047382E-3</c:v>
                </c:pt>
                <c:pt idx="5335">
                  <c:v>8.9697062685213603E-4</c:v>
                </c:pt>
                <c:pt idx="5336">
                  <c:v>-7.9381907511285503E-4</c:v>
                </c:pt>
                <c:pt idx="5337">
                  <c:v>-3.2794033693032103E-4</c:v>
                </c:pt>
                <c:pt idx="5338">
                  <c:v>-2.7905609633776299E-3</c:v>
                </c:pt>
                <c:pt idx="5339">
                  <c:v>-5.0765278944082004E-4</c:v>
                </c:pt>
                <c:pt idx="5340">
                  <c:v>-2.41999368350362E-4</c:v>
                </c:pt>
                <c:pt idx="5341">
                  <c:v>-6.0232164954900004E-4</c:v>
                </c:pt>
                <c:pt idx="5342">
                  <c:v>-2.28020898923448E-4</c:v>
                </c:pt>
                <c:pt idx="5343">
                  <c:v>2.3634720857350301E-4</c:v>
                </c:pt>
                <c:pt idx="5344">
                  <c:v>-3.5393554667259802E-4</c:v>
                </c:pt>
                <c:pt idx="5345">
                  <c:v>-2.33335117025937E-4</c:v>
                </c:pt>
                <c:pt idx="5346">
                  <c:v>2.0539255764692201E-4</c:v>
                </c:pt>
                <c:pt idx="5347">
                  <c:v>2.27381737444933E-4</c:v>
                </c:pt>
                <c:pt idx="5348">
                  <c:v>1.1669881642739899E-4</c:v>
                </c:pt>
              </c:numCache>
            </c:numRef>
          </c:xVal>
          <c:yVal>
            <c:numRef>
              <c:f>example.tsv!$G$2:$G$5350</c:f>
              <c:numCache>
                <c:formatCode>0.00</c:formatCode>
                <c:ptCount val="5349"/>
                <c:pt idx="0">
                  <c:v>2.8944840785479049</c:v>
                </c:pt>
                <c:pt idx="1">
                  <c:v>2.6593929538869241</c:v>
                </c:pt>
                <c:pt idx="2">
                  <c:v>2.641713357407101</c:v>
                </c:pt>
                <c:pt idx="3">
                  <c:v>2.5457114185057401</c:v>
                </c:pt>
                <c:pt idx="4">
                  <c:v>2.4548237886867552</c:v>
                </c:pt>
                <c:pt idx="5">
                  <c:v>2.3875844472164309</c:v>
                </c:pt>
                <c:pt idx="6">
                  <c:v>2.3687968219413809</c:v>
                </c:pt>
                <c:pt idx="7">
                  <c:v>2.3287636531656291</c:v>
                </c:pt>
                <c:pt idx="8">
                  <c:v>2.310822274034241</c:v>
                </c:pt>
                <c:pt idx="9">
                  <c:v>2.2923884246283168</c:v>
                </c:pt>
                <c:pt idx="10">
                  <c:v>2.278756256662442</c:v>
                </c:pt>
                <c:pt idx="11">
                  <c:v>2.254166474743418</c:v>
                </c:pt>
                <c:pt idx="12">
                  <c:v>2.2320364667188821</c:v>
                </c:pt>
                <c:pt idx="13">
                  <c:v>2.1908124198852832</c:v>
                </c:pt>
                <c:pt idx="14">
                  <c:v>2.1501841106526518</c:v>
                </c:pt>
                <c:pt idx="15">
                  <c:v>2.1490163362019361</c:v>
                </c:pt>
                <c:pt idx="16">
                  <c:v>2.139640656604882</c:v>
                </c:pt>
                <c:pt idx="17">
                  <c:v>2.135745201767246</c:v>
                </c:pt>
                <c:pt idx="18">
                  <c:v>2.1332008180525821</c:v>
                </c:pt>
                <c:pt idx="19">
                  <c:v>2.1210037162445712</c:v>
                </c:pt>
                <c:pt idx="20">
                  <c:v>2.1115635235770531</c:v>
                </c:pt>
                <c:pt idx="21">
                  <c:v>2.027201744345942</c:v>
                </c:pt>
                <c:pt idx="22">
                  <c:v>2.009009560443499</c:v>
                </c:pt>
                <c:pt idx="23">
                  <c:v>1.9941958208481929</c:v>
                </c:pt>
                <c:pt idx="24">
                  <c:v>1.9832103723864729</c:v>
                </c:pt>
                <c:pt idx="25">
                  <c:v>1.981618791766758</c:v>
                </c:pt>
                <c:pt idx="26">
                  <c:v>1.97483855188339</c:v>
                </c:pt>
                <c:pt idx="27">
                  <c:v>1.9724602551638111</c:v>
                </c:pt>
                <c:pt idx="28">
                  <c:v>1.9645941063469059</c:v>
                </c:pt>
                <c:pt idx="29">
                  <c:v>1.9573933570674791</c:v>
                </c:pt>
                <c:pt idx="30">
                  <c:v>1.9569737731288199</c:v>
                </c:pt>
                <c:pt idx="31">
                  <c:v>1.9545136535562699</c:v>
                </c:pt>
                <c:pt idx="32">
                  <c:v>1.950415352158386</c:v>
                </c:pt>
                <c:pt idx="33">
                  <c:v>1.93489198178573</c:v>
                </c:pt>
                <c:pt idx="34">
                  <c:v>1.9290837408629611</c:v>
                </c:pt>
                <c:pt idx="35">
                  <c:v>1.9250868892048609</c:v>
                </c:pt>
                <c:pt idx="36">
                  <c:v>1.9249402724513041</c:v>
                </c:pt>
                <c:pt idx="37">
                  <c:v>1.9034322486371951</c:v>
                </c:pt>
                <c:pt idx="38">
                  <c:v>1.898297061035876</c:v>
                </c:pt>
                <c:pt idx="39">
                  <c:v>1.897965713061585</c:v>
                </c:pt>
                <c:pt idx="40">
                  <c:v>1.8801381690096819</c:v>
                </c:pt>
                <c:pt idx="41">
                  <c:v>1.876547154805263</c:v>
                </c:pt>
                <c:pt idx="42">
                  <c:v>1.872186281789042</c:v>
                </c:pt>
                <c:pt idx="43">
                  <c:v>1.870603083487052</c:v>
                </c:pt>
                <c:pt idx="44">
                  <c:v>1.86744103145566</c:v>
                </c:pt>
                <c:pt idx="45">
                  <c:v>1.8639491368253549</c:v>
                </c:pt>
                <c:pt idx="46">
                  <c:v>1.856404416061276</c:v>
                </c:pt>
                <c:pt idx="47">
                  <c:v>1.8427385880497751</c:v>
                </c:pt>
                <c:pt idx="48">
                  <c:v>1.8288649556979959</c:v>
                </c:pt>
                <c:pt idx="49">
                  <c:v>1.8192192119331929</c:v>
                </c:pt>
                <c:pt idx="50">
                  <c:v>1.816043669281272</c:v>
                </c:pt>
                <c:pt idx="51">
                  <c:v>1.8070604996588451</c:v>
                </c:pt>
                <c:pt idx="52">
                  <c:v>1.8049568719730269</c:v>
                </c:pt>
                <c:pt idx="53">
                  <c:v>1.803735997213592</c:v>
                </c:pt>
                <c:pt idx="54">
                  <c:v>1.790316006295122</c:v>
                </c:pt>
                <c:pt idx="55">
                  <c:v>1.789832577442442</c:v>
                </c:pt>
                <c:pt idx="56">
                  <c:v>1.7805475247044029</c:v>
                </c:pt>
                <c:pt idx="57">
                  <c:v>1.7797634286007029</c:v>
                </c:pt>
                <c:pt idx="58">
                  <c:v>1.7751275001223059</c:v>
                </c:pt>
                <c:pt idx="59">
                  <c:v>1.7747706283941751</c:v>
                </c:pt>
                <c:pt idx="60">
                  <c:v>1.760989342238277</c:v>
                </c:pt>
                <c:pt idx="61">
                  <c:v>1.757455171783491</c:v>
                </c:pt>
                <c:pt idx="62">
                  <c:v>1.7439040804877981</c:v>
                </c:pt>
                <c:pt idx="63">
                  <c:v>1.7433834741042979</c:v>
                </c:pt>
                <c:pt idx="64">
                  <c:v>1.7260843836024311</c:v>
                </c:pt>
                <c:pt idx="65">
                  <c:v>1.7246793947418779</c:v>
                </c:pt>
                <c:pt idx="66">
                  <c:v>1.7212586853281331</c:v>
                </c:pt>
                <c:pt idx="67">
                  <c:v>1.7198869552487619</c:v>
                </c:pt>
                <c:pt idx="68">
                  <c:v>1.719544798708194</c:v>
                </c:pt>
                <c:pt idx="69">
                  <c:v>1.716246896826302</c:v>
                </c:pt>
                <c:pt idx="70">
                  <c:v>1.7129486424561691</c:v>
                </c:pt>
                <c:pt idx="71">
                  <c:v>1.7108046370127421</c:v>
                </c:pt>
                <c:pt idx="72">
                  <c:v>1.7064598678585801</c:v>
                </c:pt>
                <c:pt idx="73">
                  <c:v>1.7026777248433469</c:v>
                </c:pt>
                <c:pt idx="74">
                  <c:v>1.6953981192178349</c:v>
                </c:pt>
                <c:pt idx="75">
                  <c:v>1.694529383834271</c:v>
                </c:pt>
                <c:pt idx="76">
                  <c:v>1.6931134453713479</c:v>
                </c:pt>
                <c:pt idx="77">
                  <c:v>1.6834686876935361</c:v>
                </c:pt>
                <c:pt idx="78">
                  <c:v>1.6758175018476229</c:v>
                </c:pt>
                <c:pt idx="79">
                  <c:v>1.6739418263910231</c:v>
                </c:pt>
                <c:pt idx="80">
                  <c:v>1.6708912793299051</c:v>
                </c:pt>
                <c:pt idx="81">
                  <c:v>1.6697343631343049</c:v>
                </c:pt>
                <c:pt idx="82">
                  <c:v>1.6670916718875111</c:v>
                </c:pt>
                <c:pt idx="83">
                  <c:v>1.6521147625749739</c:v>
                </c:pt>
                <c:pt idx="84">
                  <c:v>1.652013931323197</c:v>
                </c:pt>
                <c:pt idx="85">
                  <c:v>1.6503797308806001</c:v>
                </c:pt>
                <c:pt idx="86">
                  <c:v>1.646000381820883</c:v>
                </c:pt>
                <c:pt idx="87">
                  <c:v>1.6426708836351109</c:v>
                </c:pt>
                <c:pt idx="88">
                  <c:v>1.639443200703643</c:v>
                </c:pt>
                <c:pt idx="89">
                  <c:v>1.634219716258992</c:v>
                </c:pt>
                <c:pt idx="90">
                  <c:v>1.6321299415731501</c:v>
                </c:pt>
                <c:pt idx="91">
                  <c:v>1.6275775821128999</c:v>
                </c:pt>
                <c:pt idx="92">
                  <c:v>1.6270393079846619</c:v>
                </c:pt>
                <c:pt idx="93">
                  <c:v>1.624683886230466</c:v>
                </c:pt>
                <c:pt idx="94">
                  <c:v>1.6178008021235351</c:v>
                </c:pt>
                <c:pt idx="95">
                  <c:v>1.613170185881462</c:v>
                </c:pt>
                <c:pt idx="96">
                  <c:v>1.6125368488849641</c:v>
                </c:pt>
                <c:pt idx="97">
                  <c:v>1.594226754157706</c:v>
                </c:pt>
                <c:pt idx="98">
                  <c:v>1.593066566458184</c:v>
                </c:pt>
                <c:pt idx="99">
                  <c:v>1.586972142283156</c:v>
                </c:pt>
                <c:pt idx="100">
                  <c:v>1.5821115675317621</c:v>
                </c:pt>
                <c:pt idx="101">
                  <c:v>1.573390733206665</c:v>
                </c:pt>
                <c:pt idx="102">
                  <c:v>1.5728169863910459</c:v>
                </c:pt>
                <c:pt idx="103">
                  <c:v>1.55502466433594</c:v>
                </c:pt>
                <c:pt idx="104">
                  <c:v>1.5440979238549399</c:v>
                </c:pt>
                <c:pt idx="105">
                  <c:v>1.5430177048139899</c:v>
                </c:pt>
                <c:pt idx="106">
                  <c:v>1.541279263268891</c:v>
                </c:pt>
                <c:pt idx="107">
                  <c:v>1.531160813922837</c:v>
                </c:pt>
                <c:pt idx="108">
                  <c:v>1.525362738617406</c:v>
                </c:pt>
                <c:pt idx="109">
                  <c:v>1.522417733546571</c:v>
                </c:pt>
                <c:pt idx="110">
                  <c:v>1.521503193896772</c:v>
                </c:pt>
                <c:pt idx="111">
                  <c:v>1.515729591471952</c:v>
                </c:pt>
                <c:pt idx="112">
                  <c:v>1.515194442360442</c:v>
                </c:pt>
                <c:pt idx="113">
                  <c:v>1.510672285665561</c:v>
                </c:pt>
                <c:pt idx="114">
                  <c:v>1.5050632292612001</c:v>
                </c:pt>
                <c:pt idx="115">
                  <c:v>1.50168065100728</c:v>
                </c:pt>
                <c:pt idx="116">
                  <c:v>1.50132065413653</c:v>
                </c:pt>
                <c:pt idx="117">
                  <c:v>1.4997848369437841</c:v>
                </c:pt>
                <c:pt idx="118">
                  <c:v>1.497577486283191</c:v>
                </c:pt>
                <c:pt idx="119">
                  <c:v>1.4933100395925381</c:v>
                </c:pt>
                <c:pt idx="120">
                  <c:v>1.4929355059483349</c:v>
                </c:pt>
                <c:pt idx="121">
                  <c:v>1.490305380406403</c:v>
                </c:pt>
                <c:pt idx="122">
                  <c:v>1.4890456658657301</c:v>
                </c:pt>
                <c:pt idx="123">
                  <c:v>1.4843227237483321</c:v>
                </c:pt>
                <c:pt idx="124">
                  <c:v>1.4841344506129399</c:v>
                </c:pt>
                <c:pt idx="125">
                  <c:v>1.4840910441341699</c:v>
                </c:pt>
                <c:pt idx="126">
                  <c:v>1.4796179056862659</c:v>
                </c:pt>
                <c:pt idx="127">
                  <c:v>1.477833380977412</c:v>
                </c:pt>
                <c:pt idx="128">
                  <c:v>1.477671026750317</c:v>
                </c:pt>
                <c:pt idx="129">
                  <c:v>1.4759367668751939</c:v>
                </c:pt>
                <c:pt idx="130">
                  <c:v>1.474540144576896</c:v>
                </c:pt>
                <c:pt idx="131">
                  <c:v>1.470819875698004</c:v>
                </c:pt>
                <c:pt idx="132">
                  <c:v>1.467415099273663</c:v>
                </c:pt>
                <c:pt idx="133">
                  <c:v>1.4667570510027581</c:v>
                </c:pt>
                <c:pt idx="134">
                  <c:v>1.4645784229118071</c:v>
                </c:pt>
                <c:pt idx="135">
                  <c:v>1.459829006192471</c:v>
                </c:pt>
                <c:pt idx="136">
                  <c:v>1.4580762175331969</c:v>
                </c:pt>
                <c:pt idx="137">
                  <c:v>1.4557660451123711</c:v>
                </c:pt>
                <c:pt idx="138">
                  <c:v>1.4512705553059679</c:v>
                </c:pt>
                <c:pt idx="139">
                  <c:v>1.4497878972186351</c:v>
                </c:pt>
                <c:pt idx="140">
                  <c:v>1.446134739217364</c:v>
                </c:pt>
                <c:pt idx="141">
                  <c:v>1.4386713622663649</c:v>
                </c:pt>
                <c:pt idx="142">
                  <c:v>1.4386389205049179</c:v>
                </c:pt>
                <c:pt idx="143">
                  <c:v>1.4345788521333851</c:v>
                </c:pt>
                <c:pt idx="144">
                  <c:v>1.4341499286024799</c:v>
                </c:pt>
                <c:pt idx="145">
                  <c:v>1.4330365597624961</c:v>
                </c:pt>
                <c:pt idx="146">
                  <c:v>1.431316219893302</c:v>
                </c:pt>
                <c:pt idx="147">
                  <c:v>1.4284770264572679</c:v>
                </c:pt>
                <c:pt idx="148">
                  <c:v>1.419387370758783</c:v>
                </c:pt>
                <c:pt idx="149">
                  <c:v>1.419131787552653</c:v>
                </c:pt>
                <c:pt idx="150">
                  <c:v>1.4178649968537049</c:v>
                </c:pt>
                <c:pt idx="151">
                  <c:v>1.410267438184555</c:v>
                </c:pt>
                <c:pt idx="152">
                  <c:v>1.409947986889015</c:v>
                </c:pt>
                <c:pt idx="153">
                  <c:v>1.4064593820489979</c:v>
                </c:pt>
                <c:pt idx="154">
                  <c:v>1.405594163574752</c:v>
                </c:pt>
                <c:pt idx="155">
                  <c:v>1.404052038310561</c:v>
                </c:pt>
                <c:pt idx="156">
                  <c:v>1.4032974898536981</c:v>
                </c:pt>
                <c:pt idx="157">
                  <c:v>1.3946637332732239</c:v>
                </c:pt>
                <c:pt idx="158">
                  <c:v>1.3924743253862719</c:v>
                </c:pt>
                <c:pt idx="159">
                  <c:v>1.3891233977563631</c:v>
                </c:pt>
                <c:pt idx="160">
                  <c:v>1.389054405362431</c:v>
                </c:pt>
                <c:pt idx="161">
                  <c:v>1.38726509591633</c:v>
                </c:pt>
                <c:pt idx="162">
                  <c:v>1.3870417476311501</c:v>
                </c:pt>
                <c:pt idx="163">
                  <c:v>1.3865680964226299</c:v>
                </c:pt>
                <c:pt idx="164">
                  <c:v>1.384956245078024</c:v>
                </c:pt>
                <c:pt idx="165">
                  <c:v>1.384506974203344</c:v>
                </c:pt>
                <c:pt idx="166">
                  <c:v>1.381729732193236</c:v>
                </c:pt>
                <c:pt idx="167">
                  <c:v>1.37951994006223</c:v>
                </c:pt>
                <c:pt idx="168">
                  <c:v>1.375265008976065</c:v>
                </c:pt>
                <c:pt idx="169">
                  <c:v>1.3737682593650471</c:v>
                </c:pt>
                <c:pt idx="170">
                  <c:v>1.3734852632029371</c:v>
                </c:pt>
                <c:pt idx="171">
                  <c:v>1.3709642435116971</c:v>
                </c:pt>
                <c:pt idx="172">
                  <c:v>1.3680815391045369</c:v>
                </c:pt>
                <c:pt idx="173">
                  <c:v>1.367653394574583</c:v>
                </c:pt>
                <c:pt idx="174">
                  <c:v>1.363838911010375</c:v>
                </c:pt>
                <c:pt idx="175">
                  <c:v>1.3632329352089341</c:v>
                </c:pt>
                <c:pt idx="176">
                  <c:v>1.3631919709430269</c:v>
                </c:pt>
                <c:pt idx="177">
                  <c:v>1.3625670852564371</c:v>
                </c:pt>
                <c:pt idx="178">
                  <c:v>1.36009607620725</c:v>
                </c:pt>
                <c:pt idx="179">
                  <c:v>1.3576128872407549</c:v>
                </c:pt>
                <c:pt idx="180">
                  <c:v>1.3568121440036709</c:v>
                </c:pt>
                <c:pt idx="181">
                  <c:v>1.355034446595218</c:v>
                </c:pt>
                <c:pt idx="182">
                  <c:v>1.3523798157986029</c:v>
                </c:pt>
                <c:pt idx="183">
                  <c:v>1.3483870993913141</c:v>
                </c:pt>
                <c:pt idx="184">
                  <c:v>1.3481967588238011</c:v>
                </c:pt>
                <c:pt idx="185">
                  <c:v>1.3453382084875789</c:v>
                </c:pt>
                <c:pt idx="186">
                  <c:v>1.343801808178726</c:v>
                </c:pt>
                <c:pt idx="187">
                  <c:v>1.341610445924653</c:v>
                </c:pt>
                <c:pt idx="188">
                  <c:v>1.3399473758644671</c:v>
                </c:pt>
                <c:pt idx="189">
                  <c:v>1.3362514813428541</c:v>
                </c:pt>
                <c:pt idx="190">
                  <c:v>1.3334396651215401</c:v>
                </c:pt>
                <c:pt idx="191">
                  <c:v>1.333140428614267</c:v>
                </c:pt>
                <c:pt idx="192">
                  <c:v>1.33155400967926</c:v>
                </c:pt>
                <c:pt idx="193">
                  <c:v>1.3305962666542419</c:v>
                </c:pt>
                <c:pt idx="194">
                  <c:v>1.3291788081859</c:v>
                </c:pt>
                <c:pt idx="195">
                  <c:v>1.326940713295456</c:v>
                </c:pt>
                <c:pt idx="196">
                  <c:v>1.324936350310268</c:v>
                </c:pt>
                <c:pt idx="197">
                  <c:v>1.323559919223446</c:v>
                </c:pt>
                <c:pt idx="198">
                  <c:v>1.3201064248371699</c:v>
                </c:pt>
                <c:pt idx="199">
                  <c:v>1.3192107389851051</c:v>
                </c:pt>
                <c:pt idx="200">
                  <c:v>1.317691105010472</c:v>
                </c:pt>
                <c:pt idx="201">
                  <c:v>1.3173088668173469</c:v>
                </c:pt>
                <c:pt idx="202">
                  <c:v>1.317164814555551</c:v>
                </c:pt>
                <c:pt idx="203">
                  <c:v>1.3153953855191309</c:v>
                </c:pt>
                <c:pt idx="204">
                  <c:v>1.3104975044743541</c:v>
                </c:pt>
                <c:pt idx="205">
                  <c:v>1.3035367729537111</c:v>
                </c:pt>
                <c:pt idx="206">
                  <c:v>1.2969119845766379</c:v>
                </c:pt>
                <c:pt idx="207">
                  <c:v>1.296756937753891</c:v>
                </c:pt>
                <c:pt idx="208">
                  <c:v>1.296689291254445</c:v>
                </c:pt>
                <c:pt idx="209">
                  <c:v>1.293110509707988</c:v>
                </c:pt>
                <c:pt idx="210">
                  <c:v>1.292537682255205</c:v>
                </c:pt>
                <c:pt idx="211">
                  <c:v>1.2917436371788711</c:v>
                </c:pt>
                <c:pt idx="212">
                  <c:v>1.289539089250048</c:v>
                </c:pt>
                <c:pt idx="213">
                  <c:v>1.289519057537478</c:v>
                </c:pt>
                <c:pt idx="214">
                  <c:v>1.288957413400114</c:v>
                </c:pt>
                <c:pt idx="215">
                  <c:v>1.28867629440065</c:v>
                </c:pt>
                <c:pt idx="216">
                  <c:v>1.288398402852317</c:v>
                </c:pt>
                <c:pt idx="217">
                  <c:v>1.2878765631379101</c:v>
                </c:pt>
                <c:pt idx="218">
                  <c:v>1.2835851050737579</c:v>
                </c:pt>
                <c:pt idx="219">
                  <c:v>1.282699345794267</c:v>
                </c:pt>
                <c:pt idx="220">
                  <c:v>1.2809578824252601</c:v>
                </c:pt>
                <c:pt idx="221">
                  <c:v>1.2803587715636779</c:v>
                </c:pt>
                <c:pt idx="222">
                  <c:v>1.2796682708678619</c:v>
                </c:pt>
                <c:pt idx="223">
                  <c:v>1.277865095138313</c:v>
                </c:pt>
                <c:pt idx="224">
                  <c:v>1.274811164653898</c:v>
                </c:pt>
                <c:pt idx="225">
                  <c:v>1.2735719318768051</c:v>
                </c:pt>
                <c:pt idx="226">
                  <c:v>1.2733697321511781</c:v>
                </c:pt>
                <c:pt idx="227">
                  <c:v>1.273257344929084</c:v>
                </c:pt>
                <c:pt idx="228">
                  <c:v>1.2730672062118999</c:v>
                </c:pt>
                <c:pt idx="229">
                  <c:v>1.2711875129839481</c:v>
                </c:pt>
                <c:pt idx="230">
                  <c:v>1.2697885810515721</c:v>
                </c:pt>
                <c:pt idx="231">
                  <c:v>1.2672444762765229</c:v>
                </c:pt>
                <c:pt idx="232">
                  <c:v>1.2615236612083129</c:v>
                </c:pt>
                <c:pt idx="233">
                  <c:v>1.2606963140896019</c:v>
                </c:pt>
                <c:pt idx="234">
                  <c:v>1.25956440317771</c:v>
                </c:pt>
                <c:pt idx="235">
                  <c:v>1.253373343552487</c:v>
                </c:pt>
                <c:pt idx="236">
                  <c:v>1.251837368081401</c:v>
                </c:pt>
                <c:pt idx="237">
                  <c:v>1.2506427538531431</c:v>
                </c:pt>
                <c:pt idx="238">
                  <c:v>1.250279238787996</c:v>
                </c:pt>
                <c:pt idx="239">
                  <c:v>1.250245555171575</c:v>
                </c:pt>
                <c:pt idx="240">
                  <c:v>1.2494750544135449</c:v>
                </c:pt>
                <c:pt idx="241">
                  <c:v>1.2480175155278159</c:v>
                </c:pt>
                <c:pt idx="242">
                  <c:v>1.244739471036368</c:v>
                </c:pt>
                <c:pt idx="243">
                  <c:v>1.2440591602979509</c:v>
                </c:pt>
                <c:pt idx="244">
                  <c:v>1.242967709159462</c:v>
                </c:pt>
                <c:pt idx="245">
                  <c:v>1.2417441329102501</c:v>
                </c:pt>
                <c:pt idx="246">
                  <c:v>1.239391388345173</c:v>
                </c:pt>
                <c:pt idx="247">
                  <c:v>1.23839473263028</c:v>
                </c:pt>
                <c:pt idx="248">
                  <c:v>1.2369762994853091</c:v>
                </c:pt>
                <c:pt idx="249">
                  <c:v>1.236774097776475</c:v>
                </c:pt>
                <c:pt idx="250">
                  <c:v>1.236546646482455</c:v>
                </c:pt>
                <c:pt idx="251">
                  <c:v>1.236279613025677</c:v>
                </c:pt>
                <c:pt idx="252">
                  <c:v>1.235047347530642</c:v>
                </c:pt>
                <c:pt idx="253">
                  <c:v>1.2350388369981109</c:v>
                </c:pt>
                <c:pt idx="254">
                  <c:v>1.2341080668416979</c:v>
                </c:pt>
                <c:pt idx="255">
                  <c:v>1.2330152078051151</c:v>
                </c:pt>
                <c:pt idx="256">
                  <c:v>1.2327902042974599</c:v>
                </c:pt>
                <c:pt idx="257">
                  <c:v>1.232575847183808</c:v>
                </c:pt>
                <c:pt idx="258">
                  <c:v>1.2312968961574631</c:v>
                </c:pt>
                <c:pt idx="259">
                  <c:v>1.230509962549835</c:v>
                </c:pt>
                <c:pt idx="260">
                  <c:v>1.2297226483167509</c:v>
                </c:pt>
                <c:pt idx="261">
                  <c:v>1.228872558321346</c:v>
                </c:pt>
                <c:pt idx="262">
                  <c:v>1.2277947366000781</c:v>
                </c:pt>
                <c:pt idx="263">
                  <c:v>1.2271589759102839</c:v>
                </c:pt>
                <c:pt idx="264">
                  <c:v>1.2254526618369399</c:v>
                </c:pt>
                <c:pt idx="265">
                  <c:v>1.225123144249026</c:v>
                </c:pt>
                <c:pt idx="266">
                  <c:v>1.223346778712372</c:v>
                </c:pt>
                <c:pt idx="267">
                  <c:v>1.2220733399192061</c:v>
                </c:pt>
                <c:pt idx="268">
                  <c:v>1.2200282404465339</c:v>
                </c:pt>
                <c:pt idx="269">
                  <c:v>1.2196501777128059</c:v>
                </c:pt>
                <c:pt idx="270">
                  <c:v>1.2183525541290661</c:v>
                </c:pt>
                <c:pt idx="271">
                  <c:v>1.2179205340563211</c:v>
                </c:pt>
                <c:pt idx="272">
                  <c:v>1.2150558348651499</c:v>
                </c:pt>
                <c:pt idx="273">
                  <c:v>1.2140184746778759</c:v>
                </c:pt>
                <c:pt idx="274">
                  <c:v>1.2138601398256781</c:v>
                </c:pt>
                <c:pt idx="275">
                  <c:v>1.2129195670796691</c:v>
                </c:pt>
                <c:pt idx="276">
                  <c:v>1.212647332972514</c:v>
                </c:pt>
                <c:pt idx="277">
                  <c:v>1.211841410723923</c:v>
                </c:pt>
                <c:pt idx="278">
                  <c:v>1.211719079784388</c:v>
                </c:pt>
                <c:pt idx="279">
                  <c:v>1.2116154841040141</c:v>
                </c:pt>
                <c:pt idx="280">
                  <c:v>1.211038062224062</c:v>
                </c:pt>
                <c:pt idx="281">
                  <c:v>1.2100906690167901</c:v>
                </c:pt>
                <c:pt idx="282">
                  <c:v>1.210005076224387</c:v>
                </c:pt>
                <c:pt idx="283">
                  <c:v>1.2062344514800321</c:v>
                </c:pt>
                <c:pt idx="284">
                  <c:v>1.2038263464405661</c:v>
                </c:pt>
                <c:pt idx="285">
                  <c:v>1.203054310014853</c:v>
                </c:pt>
                <c:pt idx="286">
                  <c:v>1.201815167530853</c:v>
                </c:pt>
                <c:pt idx="287">
                  <c:v>1.201298418872996</c:v>
                </c:pt>
                <c:pt idx="288">
                  <c:v>1.200166756840108</c:v>
                </c:pt>
                <c:pt idx="289">
                  <c:v>1.198922348691154</c:v>
                </c:pt>
                <c:pt idx="290">
                  <c:v>1.196738276624183</c:v>
                </c:pt>
                <c:pt idx="291">
                  <c:v>1.19651211451471</c:v>
                </c:pt>
                <c:pt idx="292">
                  <c:v>1.195319601350082</c:v>
                </c:pt>
                <c:pt idx="293">
                  <c:v>1.1895237553194</c:v>
                </c:pt>
                <c:pt idx="294">
                  <c:v>1.1893629436723601</c:v>
                </c:pt>
                <c:pt idx="295">
                  <c:v>1.1878945778640499</c:v>
                </c:pt>
                <c:pt idx="296">
                  <c:v>1.186266115057639</c:v>
                </c:pt>
                <c:pt idx="297">
                  <c:v>1.1858109506216279</c:v>
                </c:pt>
                <c:pt idx="298">
                  <c:v>1.1855651049257701</c:v>
                </c:pt>
                <c:pt idx="299">
                  <c:v>1.1830837174353339</c:v>
                </c:pt>
                <c:pt idx="300">
                  <c:v>1.1821874693151531</c:v>
                </c:pt>
                <c:pt idx="301">
                  <c:v>1.181614155044689</c:v>
                </c:pt>
                <c:pt idx="302">
                  <c:v>1.181355504584416</c:v>
                </c:pt>
                <c:pt idx="303">
                  <c:v>1.180407776123843</c:v>
                </c:pt>
                <c:pt idx="304">
                  <c:v>1.180038215214841</c:v>
                </c:pt>
                <c:pt idx="305">
                  <c:v>1.1789852545399639</c:v>
                </c:pt>
                <c:pt idx="306">
                  <c:v>1.178828471405504</c:v>
                </c:pt>
                <c:pt idx="307">
                  <c:v>1.175932388952198</c:v>
                </c:pt>
                <c:pt idx="308">
                  <c:v>1.175150694922741</c:v>
                </c:pt>
                <c:pt idx="309">
                  <c:v>1.175012297714741</c:v>
                </c:pt>
                <c:pt idx="310">
                  <c:v>1.171778590978787</c:v>
                </c:pt>
                <c:pt idx="311">
                  <c:v>1.1677422266032069</c:v>
                </c:pt>
                <c:pt idx="312">
                  <c:v>1.1656662576251491</c:v>
                </c:pt>
                <c:pt idx="313">
                  <c:v>1.1639184085140799</c:v>
                </c:pt>
                <c:pt idx="314">
                  <c:v>1.163263182220508</c:v>
                </c:pt>
                <c:pt idx="315">
                  <c:v>1.162998027578392</c:v>
                </c:pt>
                <c:pt idx="316">
                  <c:v>1.1629784720329499</c:v>
                </c:pt>
                <c:pt idx="317">
                  <c:v>1.16261227137636</c:v>
                </c:pt>
                <c:pt idx="318">
                  <c:v>1.1625312322394541</c:v>
                </c:pt>
                <c:pt idx="319">
                  <c:v>1.160990443413211</c:v>
                </c:pt>
                <c:pt idx="320">
                  <c:v>1.160031587406767</c:v>
                </c:pt>
                <c:pt idx="321">
                  <c:v>1.1586195723958961</c:v>
                </c:pt>
                <c:pt idx="322">
                  <c:v>1.1585591735238441</c:v>
                </c:pt>
                <c:pt idx="323">
                  <c:v>1.1578432252083919</c:v>
                </c:pt>
                <c:pt idx="324">
                  <c:v>1.157711828846157</c:v>
                </c:pt>
                <c:pt idx="325">
                  <c:v>1.157141220612137</c:v>
                </c:pt>
                <c:pt idx="326">
                  <c:v>1.1549241990237911</c:v>
                </c:pt>
                <c:pt idx="327">
                  <c:v>1.1539638520984239</c:v>
                </c:pt>
                <c:pt idx="328">
                  <c:v>1.15359981775496</c:v>
                </c:pt>
                <c:pt idx="329">
                  <c:v>1.1500141168809801</c:v>
                </c:pt>
                <c:pt idx="330">
                  <c:v>1.1475992353875351</c:v>
                </c:pt>
                <c:pt idx="331">
                  <c:v>1.14756502487245</c:v>
                </c:pt>
                <c:pt idx="332">
                  <c:v>1.146564366389367</c:v>
                </c:pt>
                <c:pt idx="333">
                  <c:v>1.146511528069811</c:v>
                </c:pt>
                <c:pt idx="334">
                  <c:v>1.1455330714434551</c:v>
                </c:pt>
                <c:pt idx="335">
                  <c:v>1.1413326622180351</c:v>
                </c:pt>
                <c:pt idx="336">
                  <c:v>1.140728899367522</c:v>
                </c:pt>
                <c:pt idx="337">
                  <c:v>1.1405372091964381</c:v>
                </c:pt>
                <c:pt idx="338">
                  <c:v>1.1399707838265261</c:v>
                </c:pt>
                <c:pt idx="339">
                  <c:v>1.1386323521035511</c:v>
                </c:pt>
                <c:pt idx="340">
                  <c:v>1.135337681574065</c:v>
                </c:pt>
                <c:pt idx="341">
                  <c:v>1.1335913559517869</c:v>
                </c:pt>
                <c:pt idx="342">
                  <c:v>1.1335616266537361</c:v>
                </c:pt>
                <c:pt idx="343">
                  <c:v>1.1334704695435449</c:v>
                </c:pt>
                <c:pt idx="344">
                  <c:v>1.131368899082061</c:v>
                </c:pt>
                <c:pt idx="345">
                  <c:v>1.130389084122857</c:v>
                </c:pt>
                <c:pt idx="346">
                  <c:v>1.1297446517563801</c:v>
                </c:pt>
                <c:pt idx="347">
                  <c:v>1.1281975220104941</c:v>
                </c:pt>
                <c:pt idx="348">
                  <c:v>1.1265445069018329</c:v>
                </c:pt>
                <c:pt idx="349">
                  <c:v>1.1252069762477479</c:v>
                </c:pt>
                <c:pt idx="350">
                  <c:v>1.1236946219674999</c:v>
                </c:pt>
                <c:pt idx="351">
                  <c:v>1.123024670586473</c:v>
                </c:pt>
                <c:pt idx="352">
                  <c:v>1.121842250592836</c:v>
                </c:pt>
                <c:pt idx="353">
                  <c:v>1.1182335260735909</c:v>
                </c:pt>
                <c:pt idx="354">
                  <c:v>1.117961019927378</c:v>
                </c:pt>
                <c:pt idx="355">
                  <c:v>1.117753755685686</c:v>
                </c:pt>
                <c:pt idx="356">
                  <c:v>1.1168620003984331</c:v>
                </c:pt>
                <c:pt idx="357">
                  <c:v>1.1168144941439639</c:v>
                </c:pt>
                <c:pt idx="358">
                  <c:v>1.1164227778318621</c:v>
                </c:pt>
                <c:pt idx="359">
                  <c:v>1.1140152935334859</c:v>
                </c:pt>
                <c:pt idx="360">
                  <c:v>1.113859265949984</c:v>
                </c:pt>
                <c:pt idx="361">
                  <c:v>1.1138159461525829</c:v>
                </c:pt>
                <c:pt idx="362">
                  <c:v>1.111078743070361</c:v>
                </c:pt>
                <c:pt idx="363">
                  <c:v>1.110549744572042</c:v>
                </c:pt>
                <c:pt idx="364">
                  <c:v>1.1101252623993421</c:v>
                </c:pt>
                <c:pt idx="365">
                  <c:v>1.1097134789911911</c:v>
                </c:pt>
                <c:pt idx="366">
                  <c:v>1.1083353964812039</c:v>
                </c:pt>
                <c:pt idx="367">
                  <c:v>1.104646818482768</c:v>
                </c:pt>
                <c:pt idx="368">
                  <c:v>1.104596998473286</c:v>
                </c:pt>
                <c:pt idx="369">
                  <c:v>1.1041870967741121</c:v>
                </c:pt>
                <c:pt idx="370">
                  <c:v>1.1038646216915711</c:v>
                </c:pt>
                <c:pt idx="371">
                  <c:v>1.1033474619934469</c:v>
                </c:pt>
                <c:pt idx="372">
                  <c:v>1.103247919225351</c:v>
                </c:pt>
                <c:pt idx="373">
                  <c:v>1.1027948239074501</c:v>
                </c:pt>
                <c:pt idx="374">
                  <c:v>1.102170188258107</c:v>
                </c:pt>
                <c:pt idx="375">
                  <c:v>1.100601885547619</c:v>
                </c:pt>
                <c:pt idx="376">
                  <c:v>1.0987937598192861</c:v>
                </c:pt>
                <c:pt idx="377">
                  <c:v>1.0985398275475009</c:v>
                </c:pt>
                <c:pt idx="378">
                  <c:v>1.097435926242158</c:v>
                </c:pt>
                <c:pt idx="379">
                  <c:v>1.096029762019948</c:v>
                </c:pt>
                <c:pt idx="380">
                  <c:v>1.0958621877680239</c:v>
                </c:pt>
                <c:pt idx="381">
                  <c:v>1.095687010019031</c:v>
                </c:pt>
                <c:pt idx="382">
                  <c:v>1.095272068657825</c:v>
                </c:pt>
                <c:pt idx="383">
                  <c:v>1.0948026807101101</c:v>
                </c:pt>
                <c:pt idx="384">
                  <c:v>1.092706918734327</c:v>
                </c:pt>
                <c:pt idx="385">
                  <c:v>1.0926617213484839</c:v>
                </c:pt>
                <c:pt idx="386">
                  <c:v>1.091606569196877</c:v>
                </c:pt>
                <c:pt idx="387">
                  <c:v>1.091374754889828</c:v>
                </c:pt>
                <c:pt idx="388">
                  <c:v>1.0891494662876671</c:v>
                </c:pt>
                <c:pt idx="389">
                  <c:v>1.0885169915555271</c:v>
                </c:pt>
                <c:pt idx="390">
                  <c:v>1.0879889856085709</c:v>
                </c:pt>
                <c:pt idx="391">
                  <c:v>1.0862356238797919</c:v>
                </c:pt>
                <c:pt idx="392">
                  <c:v>1.0842708911814669</c:v>
                </c:pt>
                <c:pt idx="393">
                  <c:v>1.0841270002982299</c:v>
                </c:pt>
                <c:pt idx="394">
                  <c:v>1.0838382421510351</c:v>
                </c:pt>
                <c:pt idx="395">
                  <c:v>1.083823461570766</c:v>
                </c:pt>
                <c:pt idx="396">
                  <c:v>1.0837875888568871</c:v>
                </c:pt>
                <c:pt idx="397">
                  <c:v>1.0829667878442839</c:v>
                </c:pt>
                <c:pt idx="398">
                  <c:v>1.0811602703955669</c:v>
                </c:pt>
                <c:pt idx="399">
                  <c:v>1.0803244553678299</c:v>
                </c:pt>
                <c:pt idx="400">
                  <c:v>1.0786395062042931</c:v>
                </c:pt>
                <c:pt idx="401">
                  <c:v>1.078260108085372</c:v>
                </c:pt>
                <c:pt idx="402">
                  <c:v>1.0767086926072329</c:v>
                </c:pt>
                <c:pt idx="403">
                  <c:v>1.076523459236201</c:v>
                </c:pt>
                <c:pt idx="404">
                  <c:v>1.0763102823347479</c:v>
                </c:pt>
                <c:pt idx="405">
                  <c:v>1.0754427974343059</c:v>
                </c:pt>
                <c:pt idx="406">
                  <c:v>1.0737739268901201</c:v>
                </c:pt>
                <c:pt idx="407">
                  <c:v>1.07368007875393</c:v>
                </c:pt>
                <c:pt idx="408">
                  <c:v>1.072004529204255</c:v>
                </c:pt>
                <c:pt idx="409">
                  <c:v>1.071618215329204</c:v>
                </c:pt>
                <c:pt idx="410">
                  <c:v>1.071133870165466</c:v>
                </c:pt>
                <c:pt idx="411">
                  <c:v>1.0691345151621481</c:v>
                </c:pt>
                <c:pt idx="412">
                  <c:v>1.066994903757611</c:v>
                </c:pt>
                <c:pt idx="413">
                  <c:v>1.063959403834623</c:v>
                </c:pt>
                <c:pt idx="414">
                  <c:v>1.0639288624266721</c:v>
                </c:pt>
                <c:pt idx="415">
                  <c:v>1.0639046037762221</c:v>
                </c:pt>
                <c:pt idx="416">
                  <c:v>1.0622695082545339</c:v>
                </c:pt>
                <c:pt idx="417">
                  <c:v>1.0586582270101219</c:v>
                </c:pt>
                <c:pt idx="418">
                  <c:v>1.0585026855119011</c:v>
                </c:pt>
                <c:pt idx="419">
                  <c:v>1.058340348830618</c:v>
                </c:pt>
                <c:pt idx="420">
                  <c:v>1.057982730370115</c:v>
                </c:pt>
                <c:pt idx="421">
                  <c:v>1.057120099409268</c:v>
                </c:pt>
                <c:pt idx="422">
                  <c:v>1.056920390741785</c:v>
                </c:pt>
                <c:pt idx="423">
                  <c:v>1.056610603549702</c:v>
                </c:pt>
                <c:pt idx="424">
                  <c:v>1.0561631050832301</c:v>
                </c:pt>
                <c:pt idx="425">
                  <c:v>1.0561480382322519</c:v>
                </c:pt>
                <c:pt idx="426">
                  <c:v>1.0559911907559929</c:v>
                </c:pt>
                <c:pt idx="427">
                  <c:v>1.05545006122409</c:v>
                </c:pt>
                <c:pt idx="428">
                  <c:v>1.0552870010642801</c:v>
                </c:pt>
                <c:pt idx="429">
                  <c:v>1.0546338325376921</c:v>
                </c:pt>
                <c:pt idx="430">
                  <c:v>1.054094944312892</c:v>
                </c:pt>
                <c:pt idx="431">
                  <c:v>1.0508373996298319</c:v>
                </c:pt>
                <c:pt idx="432">
                  <c:v>1.050661254055733</c:v>
                </c:pt>
                <c:pt idx="433">
                  <c:v>1.050319643969738</c:v>
                </c:pt>
                <c:pt idx="434">
                  <c:v>1.050173268743521</c:v>
                </c:pt>
                <c:pt idx="435">
                  <c:v>1.050029711798647</c:v>
                </c:pt>
                <c:pt idx="436">
                  <c:v>1.0468345886178501</c:v>
                </c:pt>
                <c:pt idx="437">
                  <c:v>1.0462535998557081</c:v>
                </c:pt>
                <c:pt idx="438">
                  <c:v>1.0446694057595911</c:v>
                </c:pt>
                <c:pt idx="439">
                  <c:v>1.044406981822614</c:v>
                </c:pt>
                <c:pt idx="440">
                  <c:v>1.043138824727877</c:v>
                </c:pt>
                <c:pt idx="441">
                  <c:v>1.042883309833182</c:v>
                </c:pt>
                <c:pt idx="442">
                  <c:v>1.0421698537804021</c:v>
                </c:pt>
                <c:pt idx="443">
                  <c:v>1.040629229776153</c:v>
                </c:pt>
                <c:pt idx="444">
                  <c:v>1.0405501617960351</c:v>
                </c:pt>
                <c:pt idx="445">
                  <c:v>1.0393682508589219</c:v>
                </c:pt>
                <c:pt idx="446">
                  <c:v>1.0376320112367079</c:v>
                </c:pt>
                <c:pt idx="447">
                  <c:v>1.0373179053477031</c:v>
                </c:pt>
                <c:pt idx="448">
                  <c:v>1.037243625150815</c:v>
                </c:pt>
                <c:pt idx="449">
                  <c:v>1.0368700634993959</c:v>
                </c:pt>
                <c:pt idx="450">
                  <c:v>1.035904999248052</c:v>
                </c:pt>
                <c:pt idx="451">
                  <c:v>1.0358021512427811</c:v>
                </c:pt>
                <c:pt idx="452">
                  <c:v>1.0357718919678069</c:v>
                </c:pt>
                <c:pt idx="453">
                  <c:v>1.0347309750211151</c:v>
                </c:pt>
                <c:pt idx="454">
                  <c:v>1.0343882773517941</c:v>
                </c:pt>
                <c:pt idx="455">
                  <c:v>1.0312232051112391</c:v>
                </c:pt>
                <c:pt idx="456">
                  <c:v>1.029906748812891</c:v>
                </c:pt>
                <c:pt idx="457">
                  <c:v>1.02958349325181</c:v>
                </c:pt>
                <c:pt idx="458">
                  <c:v>1.029391513710145</c:v>
                </c:pt>
                <c:pt idx="459">
                  <c:v>1.027829491535954</c:v>
                </c:pt>
                <c:pt idx="460">
                  <c:v>1.025523711001985</c:v>
                </c:pt>
                <c:pt idx="461">
                  <c:v>1.0247173851021401</c:v>
                </c:pt>
                <c:pt idx="462">
                  <c:v>1.024620787292333</c:v>
                </c:pt>
                <c:pt idx="463">
                  <c:v>1.0237174112573451</c:v>
                </c:pt>
                <c:pt idx="464">
                  <c:v>1.0235673252702759</c:v>
                </c:pt>
                <c:pt idx="465">
                  <c:v>1.0234578249059549</c:v>
                </c:pt>
                <c:pt idx="466">
                  <c:v>1.022779516013731</c:v>
                </c:pt>
                <c:pt idx="467">
                  <c:v>1.0203981604480561</c:v>
                </c:pt>
                <c:pt idx="468">
                  <c:v>1.0202203775634451</c:v>
                </c:pt>
                <c:pt idx="469">
                  <c:v>1.019785623855433</c:v>
                </c:pt>
                <c:pt idx="470">
                  <c:v>1.019510954896387</c:v>
                </c:pt>
                <c:pt idx="471">
                  <c:v>1.018163844825182</c:v>
                </c:pt>
                <c:pt idx="472">
                  <c:v>1.017352397676403</c:v>
                </c:pt>
                <c:pt idx="473">
                  <c:v>1.0150148319293171</c:v>
                </c:pt>
                <c:pt idx="474">
                  <c:v>1.014049158846416</c:v>
                </c:pt>
                <c:pt idx="475">
                  <c:v>1.0136995959373609</c:v>
                </c:pt>
                <c:pt idx="476">
                  <c:v>1.013262584464397</c:v>
                </c:pt>
                <c:pt idx="477">
                  <c:v>1.012452601540232</c:v>
                </c:pt>
                <c:pt idx="478">
                  <c:v>1.0110048941468579</c:v>
                </c:pt>
                <c:pt idx="479">
                  <c:v>1.0097204901232251</c:v>
                </c:pt>
                <c:pt idx="480">
                  <c:v>1.0090059953084509</c:v>
                </c:pt>
                <c:pt idx="481">
                  <c:v>1.00597925394377</c:v>
                </c:pt>
                <c:pt idx="482">
                  <c:v>1.00537346443624</c:v>
                </c:pt>
                <c:pt idx="483">
                  <c:v>1.0052769723152319</c:v>
                </c:pt>
                <c:pt idx="484">
                  <c:v>1.0049749209677381</c:v>
                </c:pt>
                <c:pt idx="485">
                  <c:v>1.0037685308711171</c:v>
                </c:pt>
                <c:pt idx="486">
                  <c:v>1.0032225719585</c:v>
                </c:pt>
                <c:pt idx="487">
                  <c:v>1.0016522686372531</c:v>
                </c:pt>
                <c:pt idx="488">
                  <c:v>1.0006503988162101</c:v>
                </c:pt>
                <c:pt idx="489">
                  <c:v>1.0004068846116601</c:v>
                </c:pt>
                <c:pt idx="490">
                  <c:v>1.0003488316513951</c:v>
                </c:pt>
                <c:pt idx="491">
                  <c:v>1.000345613094026</c:v>
                </c:pt>
                <c:pt idx="492">
                  <c:v>0.99856298708333002</c:v>
                </c:pt>
                <c:pt idx="493">
                  <c:v>0.99568818308941698</c:v>
                </c:pt>
                <c:pt idx="494">
                  <c:v>0.99437194268992402</c:v>
                </c:pt>
                <c:pt idx="495">
                  <c:v>0.99358642667574504</c:v>
                </c:pt>
                <c:pt idx="496">
                  <c:v>0.99324917977212102</c:v>
                </c:pt>
                <c:pt idx="497">
                  <c:v>0.99234271543853703</c:v>
                </c:pt>
                <c:pt idx="498">
                  <c:v>0.99141525204323999</c:v>
                </c:pt>
                <c:pt idx="499">
                  <c:v>0.99047336302643496</c:v>
                </c:pt>
                <c:pt idx="500">
                  <c:v>0.99041507029496501</c:v>
                </c:pt>
                <c:pt idx="501">
                  <c:v>0.98893248828487701</c:v>
                </c:pt>
                <c:pt idx="502">
                  <c:v>0.98848633791752005</c:v>
                </c:pt>
                <c:pt idx="503">
                  <c:v>0.98798408542371197</c:v>
                </c:pt>
                <c:pt idx="504">
                  <c:v>0.98722803699212702</c:v>
                </c:pt>
                <c:pt idx="505">
                  <c:v>0.98714517990474904</c:v>
                </c:pt>
                <c:pt idx="506">
                  <c:v>0.98669331935525695</c:v>
                </c:pt>
                <c:pt idx="507">
                  <c:v>0.985935166065806</c:v>
                </c:pt>
                <c:pt idx="508">
                  <c:v>0.98561595188736995</c:v>
                </c:pt>
                <c:pt idx="509">
                  <c:v>0.985400901075</c:v>
                </c:pt>
                <c:pt idx="510">
                  <c:v>0.98471044621354997</c:v>
                </c:pt>
                <c:pt idx="511">
                  <c:v>0.98461258969093501</c:v>
                </c:pt>
                <c:pt idx="512">
                  <c:v>0.98243503431852697</c:v>
                </c:pt>
                <c:pt idx="513">
                  <c:v>0.98175625094052998</c:v>
                </c:pt>
                <c:pt idx="514">
                  <c:v>0.98099446209914398</c:v>
                </c:pt>
                <c:pt idx="515">
                  <c:v>0.97955908471727304</c:v>
                </c:pt>
                <c:pt idx="516">
                  <c:v>0.97869234181170495</c:v>
                </c:pt>
                <c:pt idx="517">
                  <c:v>0.977763866324597</c:v>
                </c:pt>
                <c:pt idx="518">
                  <c:v>0.97706970311797303</c:v>
                </c:pt>
                <c:pt idx="519">
                  <c:v>0.97574962671374799</c:v>
                </c:pt>
                <c:pt idx="520">
                  <c:v>0.97487137088728404</c:v>
                </c:pt>
                <c:pt idx="521">
                  <c:v>0.97462302897669195</c:v>
                </c:pt>
                <c:pt idx="522">
                  <c:v>0.97448558179988998</c:v>
                </c:pt>
                <c:pt idx="523">
                  <c:v>0.97362309692065896</c:v>
                </c:pt>
                <c:pt idx="524">
                  <c:v>0.97334144198577799</c:v>
                </c:pt>
                <c:pt idx="525">
                  <c:v>0.97303022926978</c:v>
                </c:pt>
                <c:pt idx="526">
                  <c:v>0.97287139485803198</c:v>
                </c:pt>
                <c:pt idx="527">
                  <c:v>0.972801963158758</c:v>
                </c:pt>
                <c:pt idx="528">
                  <c:v>0.97192114671118202</c:v>
                </c:pt>
                <c:pt idx="529">
                  <c:v>0.97150914737287897</c:v>
                </c:pt>
                <c:pt idx="530">
                  <c:v>0.97030259594678803</c:v>
                </c:pt>
                <c:pt idx="531">
                  <c:v>0.96929350021925997</c:v>
                </c:pt>
                <c:pt idx="532">
                  <c:v>0.96882455964549297</c:v>
                </c:pt>
                <c:pt idx="533">
                  <c:v>0.96795450958630402</c:v>
                </c:pt>
                <c:pt idx="534">
                  <c:v>0.96566762575367004</c:v>
                </c:pt>
                <c:pt idx="535">
                  <c:v>0.965099930778754</c:v>
                </c:pt>
                <c:pt idx="536">
                  <c:v>0.96463656477878601</c:v>
                </c:pt>
                <c:pt idx="537">
                  <c:v>0.96435362365509403</c:v>
                </c:pt>
                <c:pt idx="538">
                  <c:v>0.963631956757523</c:v>
                </c:pt>
                <c:pt idx="539">
                  <c:v>0.96340807877741497</c:v>
                </c:pt>
                <c:pt idx="540">
                  <c:v>0.96327592692737396</c:v>
                </c:pt>
                <c:pt idx="541">
                  <c:v>0.96316972393661904</c:v>
                </c:pt>
                <c:pt idx="542">
                  <c:v>0.96315807829667199</c:v>
                </c:pt>
                <c:pt idx="543">
                  <c:v>0.96298795742467502</c:v>
                </c:pt>
                <c:pt idx="544">
                  <c:v>0.96132516932019496</c:v>
                </c:pt>
                <c:pt idx="545">
                  <c:v>0.96098095490177604</c:v>
                </c:pt>
                <c:pt idx="546">
                  <c:v>0.95894990020842097</c:v>
                </c:pt>
                <c:pt idx="547">
                  <c:v>0.95888171234543895</c:v>
                </c:pt>
                <c:pt idx="548">
                  <c:v>0.95809754908929301</c:v>
                </c:pt>
                <c:pt idx="549">
                  <c:v>0.95797471616295005</c:v>
                </c:pt>
                <c:pt idx="550">
                  <c:v>0.95782180127582595</c:v>
                </c:pt>
                <c:pt idx="551">
                  <c:v>0.95767247148564505</c:v>
                </c:pt>
                <c:pt idx="552">
                  <c:v>0.95739504609904602</c:v>
                </c:pt>
                <c:pt idx="553">
                  <c:v>0.95675367979103798</c:v>
                </c:pt>
                <c:pt idx="554">
                  <c:v>0.95621726856177403</c:v>
                </c:pt>
                <c:pt idx="555">
                  <c:v>0.95417216022640305</c:v>
                </c:pt>
                <c:pt idx="556">
                  <c:v>0.95393375099220901</c:v>
                </c:pt>
                <c:pt idx="557">
                  <c:v>0.95320142957121901</c:v>
                </c:pt>
                <c:pt idx="558">
                  <c:v>0.95199187364562798</c:v>
                </c:pt>
                <c:pt idx="559">
                  <c:v>0.95126169801979399</c:v>
                </c:pt>
                <c:pt idx="560">
                  <c:v>0.95088688730119397</c:v>
                </c:pt>
                <c:pt idx="561">
                  <c:v>0.94951469054765403</c:v>
                </c:pt>
                <c:pt idx="562">
                  <c:v>0.94950697217794899</c:v>
                </c:pt>
                <c:pt idx="563">
                  <c:v>0.949286756271156</c:v>
                </c:pt>
                <c:pt idx="564">
                  <c:v>0.94850412895990699</c:v>
                </c:pt>
                <c:pt idx="565">
                  <c:v>0.94794732256679404</c:v>
                </c:pt>
                <c:pt idx="566">
                  <c:v>0.947741287255081</c:v>
                </c:pt>
                <c:pt idx="567">
                  <c:v>0.94753815022816401</c:v>
                </c:pt>
                <c:pt idx="568">
                  <c:v>0.94659833766253298</c:v>
                </c:pt>
                <c:pt idx="569">
                  <c:v>0.94462469418108497</c:v>
                </c:pt>
                <c:pt idx="570">
                  <c:v>0.94415250032033304</c:v>
                </c:pt>
                <c:pt idx="571">
                  <c:v>0.94408893029228103</c:v>
                </c:pt>
                <c:pt idx="572">
                  <c:v>0.943380324944045</c:v>
                </c:pt>
                <c:pt idx="573">
                  <c:v>0.94223221939608603</c:v>
                </c:pt>
                <c:pt idx="574">
                  <c:v>0.94149244990074699</c:v>
                </c:pt>
                <c:pt idx="575">
                  <c:v>0.94100530996957699</c:v>
                </c:pt>
                <c:pt idx="576">
                  <c:v>0.94084565255497299</c:v>
                </c:pt>
                <c:pt idx="577">
                  <c:v>0.94026191760116895</c:v>
                </c:pt>
                <c:pt idx="578">
                  <c:v>0.93980510071058199</c:v>
                </c:pt>
                <c:pt idx="579">
                  <c:v>0.93851955265904996</c:v>
                </c:pt>
                <c:pt idx="580">
                  <c:v>0.937506669106285</c:v>
                </c:pt>
                <c:pt idx="581">
                  <c:v>0.937166671981016</c:v>
                </c:pt>
                <c:pt idx="582">
                  <c:v>0.93697367599096604</c:v>
                </c:pt>
                <c:pt idx="583">
                  <c:v>0.93539110167196304</c:v>
                </c:pt>
                <c:pt idx="584">
                  <c:v>0.93435732651793701</c:v>
                </c:pt>
                <c:pt idx="585">
                  <c:v>0.93367775730921398</c:v>
                </c:pt>
                <c:pt idx="586">
                  <c:v>0.93201634211878603</c:v>
                </c:pt>
                <c:pt idx="587">
                  <c:v>0.93191918190620604</c:v>
                </c:pt>
                <c:pt idx="588">
                  <c:v>0.93123969373135296</c:v>
                </c:pt>
                <c:pt idx="589">
                  <c:v>0.92993834682159204</c:v>
                </c:pt>
                <c:pt idx="590">
                  <c:v>0.92983724055608397</c:v>
                </c:pt>
                <c:pt idx="591">
                  <c:v>0.92940175985636198</c:v>
                </c:pt>
                <c:pt idx="592">
                  <c:v>0.92912693651096301</c:v>
                </c:pt>
                <c:pt idx="593">
                  <c:v>0.92900989913276599</c:v>
                </c:pt>
                <c:pt idx="594">
                  <c:v>0.92874829499148703</c:v>
                </c:pt>
                <c:pt idx="595">
                  <c:v>0.92748960890307797</c:v>
                </c:pt>
                <c:pt idx="596">
                  <c:v>0.92728893708572802</c:v>
                </c:pt>
                <c:pt idx="597">
                  <c:v>0.92631124799031095</c:v>
                </c:pt>
                <c:pt idx="598">
                  <c:v>0.92395337330288296</c:v>
                </c:pt>
                <c:pt idx="599">
                  <c:v>0.92359990061278796</c:v>
                </c:pt>
                <c:pt idx="600">
                  <c:v>0.92342894513714102</c:v>
                </c:pt>
                <c:pt idx="601">
                  <c:v>0.92340381968100105</c:v>
                </c:pt>
                <c:pt idx="602">
                  <c:v>0.92326006739433397</c:v>
                </c:pt>
                <c:pt idx="603">
                  <c:v>0.92226250652421404</c:v>
                </c:pt>
                <c:pt idx="604">
                  <c:v>0.92087907672490299</c:v>
                </c:pt>
                <c:pt idx="605">
                  <c:v>0.92066716572043705</c:v>
                </c:pt>
                <c:pt idx="606">
                  <c:v>0.91909833004088803</c:v>
                </c:pt>
                <c:pt idx="607">
                  <c:v>0.91864511888496503</c:v>
                </c:pt>
                <c:pt idx="608">
                  <c:v>0.918534496055327</c:v>
                </c:pt>
                <c:pt idx="609">
                  <c:v>0.917773387555746</c:v>
                </c:pt>
                <c:pt idx="610">
                  <c:v>0.91776984615695101</c:v>
                </c:pt>
                <c:pt idx="611">
                  <c:v>0.91712756035731302</c:v>
                </c:pt>
                <c:pt idx="612">
                  <c:v>0.91558391482669799</c:v>
                </c:pt>
                <c:pt idx="613">
                  <c:v>0.91540384077162396</c:v>
                </c:pt>
                <c:pt idx="614">
                  <c:v>0.91538947855689201</c:v>
                </c:pt>
                <c:pt idx="615">
                  <c:v>0.91501242958451301</c:v>
                </c:pt>
                <c:pt idx="616">
                  <c:v>0.91445557106378805</c:v>
                </c:pt>
                <c:pt idx="617">
                  <c:v>0.91279357353652901</c:v>
                </c:pt>
                <c:pt idx="618">
                  <c:v>0.91085940221594797</c:v>
                </c:pt>
                <c:pt idx="619">
                  <c:v>0.91007697492673501</c:v>
                </c:pt>
                <c:pt idx="620">
                  <c:v>0.90999711065565103</c:v>
                </c:pt>
                <c:pt idx="621">
                  <c:v>0.90978750154590804</c:v>
                </c:pt>
                <c:pt idx="622">
                  <c:v>0.90615621433119797</c:v>
                </c:pt>
                <c:pt idx="623">
                  <c:v>0.90482505921263401</c:v>
                </c:pt>
                <c:pt idx="624">
                  <c:v>0.90472504269161802</c:v>
                </c:pt>
                <c:pt idx="625">
                  <c:v>0.90368618579291904</c:v>
                </c:pt>
                <c:pt idx="626">
                  <c:v>0.90355004548394202</c:v>
                </c:pt>
                <c:pt idx="627">
                  <c:v>0.90127630946707105</c:v>
                </c:pt>
                <c:pt idx="628">
                  <c:v>0.90067846621965897</c:v>
                </c:pt>
                <c:pt idx="629">
                  <c:v>0.89940528124669705</c:v>
                </c:pt>
                <c:pt idx="630">
                  <c:v>0.89931996316873997</c:v>
                </c:pt>
                <c:pt idx="631">
                  <c:v>0.89782878416623801</c:v>
                </c:pt>
                <c:pt idx="632">
                  <c:v>0.89774703072102502</c:v>
                </c:pt>
                <c:pt idx="633">
                  <c:v>0.89717136466828795</c:v>
                </c:pt>
                <c:pt idx="634">
                  <c:v>0.89709280968314198</c:v>
                </c:pt>
                <c:pt idx="635">
                  <c:v>0.89673455032159699</c:v>
                </c:pt>
                <c:pt idx="636">
                  <c:v>0.89671239026377603</c:v>
                </c:pt>
                <c:pt idx="637">
                  <c:v>0.89636801412030398</c:v>
                </c:pt>
                <c:pt idx="638">
                  <c:v>0.89573663910003698</c:v>
                </c:pt>
                <c:pt idx="639">
                  <c:v>0.89568590059448105</c:v>
                </c:pt>
                <c:pt idx="640">
                  <c:v>0.89535725684365297</c:v>
                </c:pt>
                <c:pt idx="641">
                  <c:v>0.89468695178294899</c:v>
                </c:pt>
                <c:pt idx="642">
                  <c:v>0.89371794391894599</c:v>
                </c:pt>
                <c:pt idx="643">
                  <c:v>0.89334701317713505</c:v>
                </c:pt>
                <c:pt idx="644">
                  <c:v>0.89271928145725599</c:v>
                </c:pt>
                <c:pt idx="645">
                  <c:v>0.89098934990002399</c:v>
                </c:pt>
                <c:pt idx="646">
                  <c:v>0.89056150659133104</c:v>
                </c:pt>
                <c:pt idx="647">
                  <c:v>0.89035734094760199</c:v>
                </c:pt>
                <c:pt idx="648">
                  <c:v>0.88904449803351304</c:v>
                </c:pt>
                <c:pt idx="649">
                  <c:v>0.88869837490767001</c:v>
                </c:pt>
                <c:pt idx="650">
                  <c:v>0.88840561359881998</c:v>
                </c:pt>
                <c:pt idx="651">
                  <c:v>0.88733091972219502</c:v>
                </c:pt>
                <c:pt idx="652">
                  <c:v>0.88730758111684604</c:v>
                </c:pt>
                <c:pt idx="653">
                  <c:v>0.88684176593513397</c:v>
                </c:pt>
                <c:pt idx="654">
                  <c:v>0.88623929879494101</c:v>
                </c:pt>
                <c:pt idx="655">
                  <c:v>0.88511421337406004</c:v>
                </c:pt>
                <c:pt idx="656">
                  <c:v>0.88338570886809697</c:v>
                </c:pt>
                <c:pt idx="657">
                  <c:v>0.88333065122219201</c:v>
                </c:pt>
                <c:pt idx="658">
                  <c:v>0.882906725691042</c:v>
                </c:pt>
                <c:pt idx="659">
                  <c:v>0.88263449553199103</c:v>
                </c:pt>
                <c:pt idx="660">
                  <c:v>0.88236427230384296</c:v>
                </c:pt>
                <c:pt idx="661">
                  <c:v>0.88206816666657395</c:v>
                </c:pt>
                <c:pt idx="662">
                  <c:v>0.88139836426402995</c:v>
                </c:pt>
                <c:pt idx="663">
                  <c:v>0.88123920501358899</c:v>
                </c:pt>
                <c:pt idx="664">
                  <c:v>0.88094281578843103</c:v>
                </c:pt>
                <c:pt idx="665">
                  <c:v>0.88054951150731897</c:v>
                </c:pt>
                <c:pt idx="666">
                  <c:v>0.87907655111409999</c:v>
                </c:pt>
                <c:pt idx="667">
                  <c:v>0.87880522405085204</c:v>
                </c:pt>
                <c:pt idx="668">
                  <c:v>0.87859877274706999</c:v>
                </c:pt>
                <c:pt idx="669">
                  <c:v>0.87854124291353897</c:v>
                </c:pt>
                <c:pt idx="670">
                  <c:v>0.87794682604694396</c:v>
                </c:pt>
                <c:pt idx="671">
                  <c:v>0.87717015097900397</c:v>
                </c:pt>
                <c:pt idx="672">
                  <c:v>0.87713199809511999</c:v>
                </c:pt>
                <c:pt idx="673">
                  <c:v>0.87662437072565402</c:v>
                </c:pt>
                <c:pt idx="674">
                  <c:v>0.87561464662451205</c:v>
                </c:pt>
                <c:pt idx="675">
                  <c:v>0.87520578754665501</c:v>
                </c:pt>
                <c:pt idx="676">
                  <c:v>0.87393505693809603</c:v>
                </c:pt>
                <c:pt idx="677">
                  <c:v>0.87391464473978397</c:v>
                </c:pt>
                <c:pt idx="678">
                  <c:v>0.87296165916489599</c:v>
                </c:pt>
                <c:pt idx="679">
                  <c:v>0.872891711603902</c:v>
                </c:pt>
                <c:pt idx="680">
                  <c:v>0.87158889892520597</c:v>
                </c:pt>
                <c:pt idx="681">
                  <c:v>0.871149812449171</c:v>
                </c:pt>
                <c:pt idx="682">
                  <c:v>0.87026523745393802</c:v>
                </c:pt>
                <c:pt idx="683">
                  <c:v>0.87025183580589605</c:v>
                </c:pt>
                <c:pt idx="684">
                  <c:v>0.86993869637952403</c:v>
                </c:pt>
                <c:pt idx="685">
                  <c:v>0.86985638928472397</c:v>
                </c:pt>
                <c:pt idx="686">
                  <c:v>0.86960709111644496</c:v>
                </c:pt>
                <c:pt idx="687">
                  <c:v>0.86956719923048098</c:v>
                </c:pt>
                <c:pt idx="688">
                  <c:v>0.86781371823883002</c:v>
                </c:pt>
                <c:pt idx="689">
                  <c:v>0.86702109190507803</c:v>
                </c:pt>
                <c:pt idx="690">
                  <c:v>0.86588479471547497</c:v>
                </c:pt>
                <c:pt idx="691">
                  <c:v>0.86566539191705705</c:v>
                </c:pt>
                <c:pt idx="692">
                  <c:v>0.86544889041518702</c:v>
                </c:pt>
                <c:pt idx="693">
                  <c:v>0.86494678537342795</c:v>
                </c:pt>
                <c:pt idx="694">
                  <c:v>0.86462611243867504</c:v>
                </c:pt>
                <c:pt idx="695">
                  <c:v>0.86382636670273705</c:v>
                </c:pt>
                <c:pt idx="696">
                  <c:v>0.86363686675905305</c:v>
                </c:pt>
                <c:pt idx="697">
                  <c:v>0.86324626012259098</c:v>
                </c:pt>
                <c:pt idx="698">
                  <c:v>0.863222896296028</c:v>
                </c:pt>
                <c:pt idx="699">
                  <c:v>0.86289773572849304</c:v>
                </c:pt>
                <c:pt idx="700">
                  <c:v>0.86251060216569997</c:v>
                </c:pt>
                <c:pt idx="701">
                  <c:v>0.86217571248758096</c:v>
                </c:pt>
                <c:pt idx="702">
                  <c:v>0.86128022323261799</c:v>
                </c:pt>
                <c:pt idx="703">
                  <c:v>0.86072743636742899</c:v>
                </c:pt>
                <c:pt idx="704">
                  <c:v>0.85915286727420503</c:v>
                </c:pt>
                <c:pt idx="705">
                  <c:v>0.858858742705923</c:v>
                </c:pt>
                <c:pt idx="706">
                  <c:v>0.85863449777239498</c:v>
                </c:pt>
                <c:pt idx="707">
                  <c:v>0.85846750460805898</c:v>
                </c:pt>
                <c:pt idx="708">
                  <c:v>0.85826210860418495</c:v>
                </c:pt>
                <c:pt idx="709">
                  <c:v>0.85770995926661797</c:v>
                </c:pt>
                <c:pt idx="710">
                  <c:v>0.85724614087912199</c:v>
                </c:pt>
                <c:pt idx="711">
                  <c:v>0.85714366752339699</c:v>
                </c:pt>
                <c:pt idx="712">
                  <c:v>0.85691042778354098</c:v>
                </c:pt>
                <c:pt idx="713">
                  <c:v>0.85639729248705199</c:v>
                </c:pt>
                <c:pt idx="714">
                  <c:v>0.85631204000156103</c:v>
                </c:pt>
                <c:pt idx="715">
                  <c:v>0.85603701544583199</c:v>
                </c:pt>
                <c:pt idx="716">
                  <c:v>0.85594167780187502</c:v>
                </c:pt>
                <c:pt idx="717">
                  <c:v>0.855392918273576</c:v>
                </c:pt>
                <c:pt idx="718">
                  <c:v>0.85509148343083097</c:v>
                </c:pt>
                <c:pt idx="719">
                  <c:v>0.854756148115276</c:v>
                </c:pt>
                <c:pt idx="720">
                  <c:v>0.854398225691407</c:v>
                </c:pt>
                <c:pt idx="721">
                  <c:v>0.85426300607757699</c:v>
                </c:pt>
                <c:pt idx="722">
                  <c:v>0.85230069624222005</c:v>
                </c:pt>
                <c:pt idx="723">
                  <c:v>0.85122277698558102</c:v>
                </c:pt>
                <c:pt idx="724">
                  <c:v>0.851208712004213</c:v>
                </c:pt>
                <c:pt idx="725">
                  <c:v>0.85070681021359695</c:v>
                </c:pt>
                <c:pt idx="726">
                  <c:v>0.85057155110856697</c:v>
                </c:pt>
                <c:pt idx="727">
                  <c:v>0.84950087805558305</c:v>
                </c:pt>
                <c:pt idx="728">
                  <c:v>0.84832457967970198</c:v>
                </c:pt>
                <c:pt idx="729">
                  <c:v>0.847215870903402</c:v>
                </c:pt>
                <c:pt idx="730">
                  <c:v>0.84690585653001005</c:v>
                </c:pt>
                <c:pt idx="731">
                  <c:v>0.84581602040219706</c:v>
                </c:pt>
                <c:pt idx="732">
                  <c:v>0.84512542108152</c:v>
                </c:pt>
                <c:pt idx="733">
                  <c:v>0.84434308629585497</c:v>
                </c:pt>
                <c:pt idx="734">
                  <c:v>0.84395530924851903</c:v>
                </c:pt>
                <c:pt idx="735">
                  <c:v>0.84357369862647802</c:v>
                </c:pt>
                <c:pt idx="736">
                  <c:v>0.84249704839724904</c:v>
                </c:pt>
                <c:pt idx="737">
                  <c:v>0.842457002484992</c:v>
                </c:pt>
                <c:pt idx="738">
                  <c:v>0.84196008458594696</c:v>
                </c:pt>
                <c:pt idx="739">
                  <c:v>0.84175637307017803</c:v>
                </c:pt>
                <c:pt idx="740">
                  <c:v>0.84164704330066298</c:v>
                </c:pt>
                <c:pt idx="741">
                  <c:v>0.84143308938506101</c:v>
                </c:pt>
                <c:pt idx="742">
                  <c:v>0.840718633113826</c:v>
                </c:pt>
                <c:pt idx="743">
                  <c:v>0.84047076016393996</c:v>
                </c:pt>
                <c:pt idx="744">
                  <c:v>0.84036385319120299</c:v>
                </c:pt>
                <c:pt idx="745">
                  <c:v>0.83979304828428003</c:v>
                </c:pt>
                <c:pt idx="746">
                  <c:v>0.83954873665775698</c:v>
                </c:pt>
                <c:pt idx="747">
                  <c:v>0.83951026956812003</c:v>
                </c:pt>
                <c:pt idx="748">
                  <c:v>0.838969302731151</c:v>
                </c:pt>
                <c:pt idx="749">
                  <c:v>0.83847409048921495</c:v>
                </c:pt>
                <c:pt idx="750">
                  <c:v>0.83816229267819697</c:v>
                </c:pt>
                <c:pt idx="751">
                  <c:v>0.83763429434884096</c:v>
                </c:pt>
                <c:pt idx="752">
                  <c:v>0.83644250332862202</c:v>
                </c:pt>
                <c:pt idx="753">
                  <c:v>0.835909665401668</c:v>
                </c:pt>
                <c:pt idx="754">
                  <c:v>0.83569013931366498</c:v>
                </c:pt>
                <c:pt idx="755">
                  <c:v>0.83521365370549305</c:v>
                </c:pt>
                <c:pt idx="756">
                  <c:v>0.83497635286317795</c:v>
                </c:pt>
                <c:pt idx="757">
                  <c:v>0.83491645960243299</c:v>
                </c:pt>
                <c:pt idx="758">
                  <c:v>0.83460366179654699</c:v>
                </c:pt>
                <c:pt idx="759">
                  <c:v>0.83323867260055395</c:v>
                </c:pt>
                <c:pt idx="760">
                  <c:v>0.83264990596310695</c:v>
                </c:pt>
                <c:pt idx="761">
                  <c:v>0.83031260365043502</c:v>
                </c:pt>
                <c:pt idx="762">
                  <c:v>0.83022598786882096</c:v>
                </c:pt>
                <c:pt idx="763">
                  <c:v>0.82955721922664105</c:v>
                </c:pt>
                <c:pt idx="764">
                  <c:v>0.82955448398216902</c:v>
                </c:pt>
                <c:pt idx="765">
                  <c:v>0.82915605781967605</c:v>
                </c:pt>
                <c:pt idx="766">
                  <c:v>0.82875436999946295</c:v>
                </c:pt>
                <c:pt idx="767">
                  <c:v>0.82865644062165</c:v>
                </c:pt>
                <c:pt idx="768">
                  <c:v>0.82848353564948596</c:v>
                </c:pt>
                <c:pt idx="769">
                  <c:v>0.82823499441753601</c:v>
                </c:pt>
                <c:pt idx="770">
                  <c:v>0.82772091205927301</c:v>
                </c:pt>
                <c:pt idx="771">
                  <c:v>0.82591343054030297</c:v>
                </c:pt>
                <c:pt idx="772">
                  <c:v>0.82519464314830904</c:v>
                </c:pt>
                <c:pt idx="773">
                  <c:v>0.82477815547850497</c:v>
                </c:pt>
                <c:pt idx="774">
                  <c:v>0.82437330468120895</c:v>
                </c:pt>
                <c:pt idx="775">
                  <c:v>0.82394384907939699</c:v>
                </c:pt>
                <c:pt idx="776">
                  <c:v>0.82371364059594498</c:v>
                </c:pt>
                <c:pt idx="777">
                  <c:v>0.82302535229769302</c:v>
                </c:pt>
                <c:pt idx="778">
                  <c:v>0.82286601167503504</c:v>
                </c:pt>
                <c:pt idx="779">
                  <c:v>0.82253212521304597</c:v>
                </c:pt>
                <c:pt idx="780">
                  <c:v>0.82176527010074296</c:v>
                </c:pt>
                <c:pt idx="781">
                  <c:v>0.82149208018613595</c:v>
                </c:pt>
                <c:pt idx="782">
                  <c:v>0.82099571468212595</c:v>
                </c:pt>
                <c:pt idx="783">
                  <c:v>0.82061544300750699</c:v>
                </c:pt>
                <c:pt idx="784">
                  <c:v>0.81948909938276404</c:v>
                </c:pt>
                <c:pt idx="785">
                  <c:v>0.81897172567201804</c:v>
                </c:pt>
                <c:pt idx="786">
                  <c:v>0.81849238733304197</c:v>
                </c:pt>
                <c:pt idx="787">
                  <c:v>0.81833585144565701</c:v>
                </c:pt>
                <c:pt idx="788">
                  <c:v>0.81770982742974496</c:v>
                </c:pt>
                <c:pt idx="789">
                  <c:v>0.81687853724418302</c:v>
                </c:pt>
                <c:pt idx="790">
                  <c:v>0.81677268263549796</c:v>
                </c:pt>
                <c:pt idx="791">
                  <c:v>0.816309081030684</c:v>
                </c:pt>
                <c:pt idx="792">
                  <c:v>0.81557459855435499</c:v>
                </c:pt>
                <c:pt idx="793">
                  <c:v>0.81492640694256202</c:v>
                </c:pt>
                <c:pt idx="794">
                  <c:v>0.81437376819587903</c:v>
                </c:pt>
                <c:pt idx="795">
                  <c:v>0.81433359771825597</c:v>
                </c:pt>
                <c:pt idx="796">
                  <c:v>0.81350554426490596</c:v>
                </c:pt>
                <c:pt idx="797">
                  <c:v>0.813494978905557</c:v>
                </c:pt>
                <c:pt idx="798">
                  <c:v>0.81260906825316104</c:v>
                </c:pt>
                <c:pt idx="799">
                  <c:v>0.81244064136598604</c:v>
                </c:pt>
                <c:pt idx="800">
                  <c:v>0.81120384124443801</c:v>
                </c:pt>
                <c:pt idx="801">
                  <c:v>0.81064032478583103</c:v>
                </c:pt>
                <c:pt idx="802">
                  <c:v>0.81034242687380698</c:v>
                </c:pt>
                <c:pt idx="803">
                  <c:v>0.80959323279925999</c:v>
                </c:pt>
                <c:pt idx="804">
                  <c:v>0.80914575871290595</c:v>
                </c:pt>
                <c:pt idx="805">
                  <c:v>0.80894188756840801</c:v>
                </c:pt>
                <c:pt idx="806">
                  <c:v>0.80888845575131496</c:v>
                </c:pt>
                <c:pt idx="807">
                  <c:v>0.80859099130005097</c:v>
                </c:pt>
                <c:pt idx="808">
                  <c:v>0.80835125012033704</c:v>
                </c:pt>
                <c:pt idx="809">
                  <c:v>0.80810700393615897</c:v>
                </c:pt>
                <c:pt idx="810">
                  <c:v>0.80743659681586799</c:v>
                </c:pt>
                <c:pt idx="811">
                  <c:v>0.80671229278999101</c:v>
                </c:pt>
                <c:pt idx="812">
                  <c:v>0.80667871975416205</c:v>
                </c:pt>
                <c:pt idx="813">
                  <c:v>0.80667555043087602</c:v>
                </c:pt>
                <c:pt idx="814">
                  <c:v>0.806649370281601</c:v>
                </c:pt>
                <c:pt idx="815">
                  <c:v>0.80652744247169605</c:v>
                </c:pt>
                <c:pt idx="816">
                  <c:v>0.80618540018455398</c:v>
                </c:pt>
                <c:pt idx="817">
                  <c:v>0.806118016606717</c:v>
                </c:pt>
                <c:pt idx="818">
                  <c:v>0.80609281933436205</c:v>
                </c:pt>
                <c:pt idx="819">
                  <c:v>0.80459916277402399</c:v>
                </c:pt>
                <c:pt idx="820">
                  <c:v>0.80420789859505504</c:v>
                </c:pt>
                <c:pt idx="821">
                  <c:v>0.804179158396643</c:v>
                </c:pt>
                <c:pt idx="822">
                  <c:v>0.80370752740892804</c:v>
                </c:pt>
                <c:pt idx="823">
                  <c:v>0.803332292636183</c:v>
                </c:pt>
                <c:pt idx="824">
                  <c:v>0.803257445625984</c:v>
                </c:pt>
                <c:pt idx="825">
                  <c:v>0.803195546689075</c:v>
                </c:pt>
                <c:pt idx="826">
                  <c:v>0.80298684494456796</c:v>
                </c:pt>
                <c:pt idx="827">
                  <c:v>0.80235861135544995</c:v>
                </c:pt>
                <c:pt idx="828">
                  <c:v>0.80128314872182904</c:v>
                </c:pt>
                <c:pt idx="829">
                  <c:v>0.80108802568294202</c:v>
                </c:pt>
                <c:pt idx="830">
                  <c:v>0.800511349783112</c:v>
                </c:pt>
                <c:pt idx="831">
                  <c:v>0.79994273395320403</c:v>
                </c:pt>
                <c:pt idx="832">
                  <c:v>0.79838160189072804</c:v>
                </c:pt>
                <c:pt idx="833">
                  <c:v>0.79734353887184095</c:v>
                </c:pt>
                <c:pt idx="834">
                  <c:v>0.79680575316572</c:v>
                </c:pt>
                <c:pt idx="835">
                  <c:v>0.79650883682724305</c:v>
                </c:pt>
                <c:pt idx="836">
                  <c:v>0.79556981551511297</c:v>
                </c:pt>
                <c:pt idx="837">
                  <c:v>0.79505031415249505</c:v>
                </c:pt>
                <c:pt idx="838">
                  <c:v>0.795034831592074</c:v>
                </c:pt>
                <c:pt idx="839">
                  <c:v>0.79444081938021205</c:v>
                </c:pt>
                <c:pt idx="840">
                  <c:v>0.79395000470907096</c:v>
                </c:pt>
                <c:pt idx="841">
                  <c:v>0.79347061334809199</c:v>
                </c:pt>
                <c:pt idx="842">
                  <c:v>0.79336861040171602</c:v>
                </c:pt>
                <c:pt idx="843">
                  <c:v>0.79299354241314302</c:v>
                </c:pt>
                <c:pt idx="844">
                  <c:v>0.79248955554676404</c:v>
                </c:pt>
                <c:pt idx="845">
                  <c:v>0.79185696041137099</c:v>
                </c:pt>
                <c:pt idx="846">
                  <c:v>0.79146138497676499</c:v>
                </c:pt>
                <c:pt idx="847">
                  <c:v>0.79140738138767297</c:v>
                </c:pt>
                <c:pt idx="848">
                  <c:v>0.79135706577906295</c:v>
                </c:pt>
                <c:pt idx="849">
                  <c:v>0.79094573536551305</c:v>
                </c:pt>
                <c:pt idx="850">
                  <c:v>0.79047533284182403</c:v>
                </c:pt>
                <c:pt idx="851">
                  <c:v>0.79019197035709399</c:v>
                </c:pt>
                <c:pt idx="852">
                  <c:v>0.79011683048146097</c:v>
                </c:pt>
                <c:pt idx="853">
                  <c:v>0.78940552390164398</c:v>
                </c:pt>
                <c:pt idx="854">
                  <c:v>0.78902929361045404</c:v>
                </c:pt>
                <c:pt idx="855">
                  <c:v>0.78847751765719298</c:v>
                </c:pt>
                <c:pt idx="856">
                  <c:v>0.78812531647379702</c:v>
                </c:pt>
                <c:pt idx="857">
                  <c:v>0.78775226756808403</c:v>
                </c:pt>
                <c:pt idx="858">
                  <c:v>0.78698168298383298</c:v>
                </c:pt>
                <c:pt idx="859">
                  <c:v>0.78630825218451095</c:v>
                </c:pt>
                <c:pt idx="860">
                  <c:v>0.78594052866575803</c:v>
                </c:pt>
                <c:pt idx="861">
                  <c:v>0.78489184464422601</c:v>
                </c:pt>
                <c:pt idx="862">
                  <c:v>0.78440281616807095</c:v>
                </c:pt>
                <c:pt idx="863">
                  <c:v>0.78416553087611196</c:v>
                </c:pt>
                <c:pt idx="864">
                  <c:v>0.78416272160021905</c:v>
                </c:pt>
                <c:pt idx="865">
                  <c:v>0.783238032266657</c:v>
                </c:pt>
                <c:pt idx="866">
                  <c:v>0.78287672162761501</c:v>
                </c:pt>
                <c:pt idx="867">
                  <c:v>0.78189869186214001</c:v>
                </c:pt>
                <c:pt idx="868">
                  <c:v>0.78097960788522203</c:v>
                </c:pt>
                <c:pt idx="869">
                  <c:v>0.78088966649303704</c:v>
                </c:pt>
                <c:pt idx="870">
                  <c:v>0.77990952557513904</c:v>
                </c:pt>
                <c:pt idx="871">
                  <c:v>0.77984298353875403</c:v>
                </c:pt>
                <c:pt idx="872">
                  <c:v>0.77961462254612401</c:v>
                </c:pt>
                <c:pt idx="873">
                  <c:v>0.77936146973905995</c:v>
                </c:pt>
                <c:pt idx="874">
                  <c:v>0.778833480375134</c:v>
                </c:pt>
                <c:pt idx="875">
                  <c:v>0.77734629297902202</c:v>
                </c:pt>
                <c:pt idx="876">
                  <c:v>0.77672770637705002</c:v>
                </c:pt>
                <c:pt idx="877">
                  <c:v>0.77624788346436002</c:v>
                </c:pt>
                <c:pt idx="878">
                  <c:v>0.77479176307365305</c:v>
                </c:pt>
                <c:pt idx="879">
                  <c:v>0.77471318911804599</c:v>
                </c:pt>
                <c:pt idx="880">
                  <c:v>0.77444930812813895</c:v>
                </c:pt>
                <c:pt idx="881">
                  <c:v>0.77346633232452</c:v>
                </c:pt>
                <c:pt idx="882">
                  <c:v>0.77319812999564896</c:v>
                </c:pt>
                <c:pt idx="883">
                  <c:v>0.77219771228075595</c:v>
                </c:pt>
                <c:pt idx="884">
                  <c:v>0.77212195946447804</c:v>
                </c:pt>
                <c:pt idx="885">
                  <c:v>0.77067602301195903</c:v>
                </c:pt>
                <c:pt idx="886">
                  <c:v>0.77056512318557802</c:v>
                </c:pt>
                <c:pt idx="887">
                  <c:v>0.77024728961905398</c:v>
                </c:pt>
                <c:pt idx="888">
                  <c:v>0.76928429888269001</c:v>
                </c:pt>
                <c:pt idx="889">
                  <c:v>0.76901628033395997</c:v>
                </c:pt>
                <c:pt idx="890">
                  <c:v>0.76874709951069797</c:v>
                </c:pt>
                <c:pt idx="891">
                  <c:v>0.76863514342448502</c:v>
                </c:pt>
                <c:pt idx="892">
                  <c:v>0.76800804916188803</c:v>
                </c:pt>
                <c:pt idx="893">
                  <c:v>0.76636003657160601</c:v>
                </c:pt>
                <c:pt idx="894">
                  <c:v>0.76629804409089597</c:v>
                </c:pt>
                <c:pt idx="895">
                  <c:v>0.76598089970824301</c:v>
                </c:pt>
                <c:pt idx="896">
                  <c:v>0.76596058074345097</c:v>
                </c:pt>
                <c:pt idx="897">
                  <c:v>0.76586385439059601</c:v>
                </c:pt>
                <c:pt idx="898">
                  <c:v>0.76561439459585801</c:v>
                </c:pt>
                <c:pt idx="899">
                  <c:v>0.76522839899532102</c:v>
                </c:pt>
                <c:pt idx="900">
                  <c:v>0.76520133284487202</c:v>
                </c:pt>
                <c:pt idx="901">
                  <c:v>0.76512930046357897</c:v>
                </c:pt>
                <c:pt idx="902">
                  <c:v>0.764946101153816</c:v>
                </c:pt>
                <c:pt idx="903">
                  <c:v>0.76469671139880202</c:v>
                </c:pt>
                <c:pt idx="904">
                  <c:v>0.76445918081948705</c:v>
                </c:pt>
                <c:pt idx="905">
                  <c:v>0.76386261292429902</c:v>
                </c:pt>
                <c:pt idx="906">
                  <c:v>0.76266964560322004</c:v>
                </c:pt>
                <c:pt idx="907">
                  <c:v>0.76247017506717996</c:v>
                </c:pt>
                <c:pt idx="908">
                  <c:v>0.76234356069800502</c:v>
                </c:pt>
                <c:pt idx="909">
                  <c:v>0.76224730354581505</c:v>
                </c:pt>
                <c:pt idx="910">
                  <c:v>0.761409155039384</c:v>
                </c:pt>
                <c:pt idx="911">
                  <c:v>0.76127568626071196</c:v>
                </c:pt>
                <c:pt idx="912">
                  <c:v>0.76116552323869102</c:v>
                </c:pt>
                <c:pt idx="913">
                  <c:v>0.76065271493443698</c:v>
                </c:pt>
                <c:pt idx="914">
                  <c:v>0.75863245021262204</c:v>
                </c:pt>
                <c:pt idx="915">
                  <c:v>0.75735765337380401</c:v>
                </c:pt>
                <c:pt idx="916">
                  <c:v>0.75662465176099103</c:v>
                </c:pt>
                <c:pt idx="917">
                  <c:v>0.75597209218398398</c:v>
                </c:pt>
                <c:pt idx="918">
                  <c:v>0.75564474893132805</c:v>
                </c:pt>
                <c:pt idx="919">
                  <c:v>0.75561454847145004</c:v>
                </c:pt>
                <c:pt idx="920">
                  <c:v>0.75528119275558203</c:v>
                </c:pt>
                <c:pt idx="921">
                  <c:v>0.75466877201479998</c:v>
                </c:pt>
                <c:pt idx="922">
                  <c:v>0.75460901525590296</c:v>
                </c:pt>
                <c:pt idx="923">
                  <c:v>0.75360346390260902</c:v>
                </c:pt>
                <c:pt idx="924">
                  <c:v>0.75359689903891702</c:v>
                </c:pt>
                <c:pt idx="925">
                  <c:v>0.75333643655482896</c:v>
                </c:pt>
                <c:pt idx="926">
                  <c:v>0.75314001155270904</c:v>
                </c:pt>
                <c:pt idx="927">
                  <c:v>0.75273051101523103</c:v>
                </c:pt>
                <c:pt idx="928">
                  <c:v>0.75257815116240501</c:v>
                </c:pt>
                <c:pt idx="929">
                  <c:v>0.75220413648226403</c:v>
                </c:pt>
                <c:pt idx="930">
                  <c:v>0.75138926614860102</c:v>
                </c:pt>
                <c:pt idx="931">
                  <c:v>0.750457691959039</c:v>
                </c:pt>
                <c:pt idx="932">
                  <c:v>0.74987448066172702</c:v>
                </c:pt>
                <c:pt idx="933">
                  <c:v>0.748893002617675</c:v>
                </c:pt>
                <c:pt idx="934">
                  <c:v>0.74888313028409803</c:v>
                </c:pt>
                <c:pt idx="935">
                  <c:v>0.74864496004983305</c:v>
                </c:pt>
                <c:pt idx="936">
                  <c:v>0.74777937135566896</c:v>
                </c:pt>
                <c:pt idx="937">
                  <c:v>0.74776699909477296</c:v>
                </c:pt>
                <c:pt idx="938">
                  <c:v>0.74715957168276204</c:v>
                </c:pt>
                <c:pt idx="939">
                  <c:v>0.74574397353104305</c:v>
                </c:pt>
                <c:pt idx="940">
                  <c:v>0.74540330232580099</c:v>
                </c:pt>
                <c:pt idx="941">
                  <c:v>0.74534011455509197</c:v>
                </c:pt>
                <c:pt idx="942">
                  <c:v>0.74512112450868595</c:v>
                </c:pt>
                <c:pt idx="943">
                  <c:v>0.74449667974375699</c:v>
                </c:pt>
                <c:pt idx="944">
                  <c:v>0.74430214970796504</c:v>
                </c:pt>
                <c:pt idx="945">
                  <c:v>0.74404357445755098</c:v>
                </c:pt>
                <c:pt idx="946">
                  <c:v>0.74349701317358396</c:v>
                </c:pt>
                <c:pt idx="947">
                  <c:v>0.74328666372100705</c:v>
                </c:pt>
                <c:pt idx="948">
                  <c:v>0.74316972099205403</c:v>
                </c:pt>
                <c:pt idx="949">
                  <c:v>0.74291708621076802</c:v>
                </c:pt>
                <c:pt idx="950">
                  <c:v>0.74210053706102996</c:v>
                </c:pt>
                <c:pt idx="951">
                  <c:v>0.740841674428804</c:v>
                </c:pt>
                <c:pt idx="952">
                  <c:v>0.74062328575681102</c:v>
                </c:pt>
                <c:pt idx="953">
                  <c:v>0.73975465645733396</c:v>
                </c:pt>
                <c:pt idx="954">
                  <c:v>0.73890802605277806</c:v>
                </c:pt>
                <c:pt idx="955">
                  <c:v>0.73770599777958901</c:v>
                </c:pt>
                <c:pt idx="956">
                  <c:v>0.73757669367426804</c:v>
                </c:pt>
                <c:pt idx="957">
                  <c:v>0.73693715748426802</c:v>
                </c:pt>
                <c:pt idx="958">
                  <c:v>0.73643517382863399</c:v>
                </c:pt>
                <c:pt idx="959">
                  <c:v>0.73638621670354798</c:v>
                </c:pt>
                <c:pt idx="960">
                  <c:v>0.73573896910671499</c:v>
                </c:pt>
                <c:pt idx="961">
                  <c:v>0.73572521055974305</c:v>
                </c:pt>
                <c:pt idx="962">
                  <c:v>0.73515052722306795</c:v>
                </c:pt>
                <c:pt idx="963">
                  <c:v>0.73498345749126104</c:v>
                </c:pt>
                <c:pt idx="964">
                  <c:v>0.73481164242312502</c:v>
                </c:pt>
                <c:pt idx="965">
                  <c:v>0.73469213002757605</c:v>
                </c:pt>
                <c:pt idx="966">
                  <c:v>0.73384951034635004</c:v>
                </c:pt>
                <c:pt idx="967">
                  <c:v>0.73292423713814103</c:v>
                </c:pt>
                <c:pt idx="968">
                  <c:v>0.732647880056435</c:v>
                </c:pt>
                <c:pt idx="969">
                  <c:v>0.73253772855490995</c:v>
                </c:pt>
                <c:pt idx="970">
                  <c:v>0.73228200410109001</c:v>
                </c:pt>
                <c:pt idx="971">
                  <c:v>0.73197788199148806</c:v>
                </c:pt>
                <c:pt idx="972">
                  <c:v>0.73155835321592599</c:v>
                </c:pt>
                <c:pt idx="973">
                  <c:v>0.73148435188100003</c:v>
                </c:pt>
                <c:pt idx="974">
                  <c:v>0.73143690213824797</c:v>
                </c:pt>
                <c:pt idx="975">
                  <c:v>0.73125321613253202</c:v>
                </c:pt>
                <c:pt idx="976">
                  <c:v>0.73112754142932901</c:v>
                </c:pt>
                <c:pt idx="977">
                  <c:v>0.73068819089477099</c:v>
                </c:pt>
                <c:pt idx="978">
                  <c:v>0.73032943838855702</c:v>
                </c:pt>
                <c:pt idx="979">
                  <c:v>0.72949948310847301</c:v>
                </c:pt>
                <c:pt idx="980">
                  <c:v>0.729080663388463</c:v>
                </c:pt>
                <c:pt idx="981">
                  <c:v>0.72888623609592895</c:v>
                </c:pt>
                <c:pt idx="982">
                  <c:v>0.72820560864301098</c:v>
                </c:pt>
                <c:pt idx="983">
                  <c:v>0.72815446084459001</c:v>
                </c:pt>
                <c:pt idx="984">
                  <c:v>0.72807979009104895</c:v>
                </c:pt>
                <c:pt idx="985">
                  <c:v>0.72803634997995104</c:v>
                </c:pt>
                <c:pt idx="986">
                  <c:v>0.72722811619535799</c:v>
                </c:pt>
                <c:pt idx="987">
                  <c:v>0.72687009803842995</c:v>
                </c:pt>
                <c:pt idx="988">
                  <c:v>0.725893322529232</c:v>
                </c:pt>
                <c:pt idx="989">
                  <c:v>0.72541634854223103</c:v>
                </c:pt>
                <c:pt idx="990">
                  <c:v>0.72462333523911004</c:v>
                </c:pt>
                <c:pt idx="991">
                  <c:v>0.72445548487377998</c:v>
                </c:pt>
                <c:pt idx="992">
                  <c:v>0.72388822021531896</c:v>
                </c:pt>
                <c:pt idx="993">
                  <c:v>0.72323341341795799</c:v>
                </c:pt>
                <c:pt idx="994">
                  <c:v>0.72322974589123601</c:v>
                </c:pt>
                <c:pt idx="995">
                  <c:v>0.72296422411375005</c:v>
                </c:pt>
                <c:pt idx="996">
                  <c:v>0.722910817688042</c:v>
                </c:pt>
                <c:pt idx="997">
                  <c:v>0.72279854514172004</c:v>
                </c:pt>
                <c:pt idx="998">
                  <c:v>0.72238045174652199</c:v>
                </c:pt>
                <c:pt idx="999">
                  <c:v>0.72198067823488699</c:v>
                </c:pt>
                <c:pt idx="1000">
                  <c:v>0.72140241792745396</c:v>
                </c:pt>
                <c:pt idx="1001">
                  <c:v>0.72104090670513699</c:v>
                </c:pt>
                <c:pt idx="1002">
                  <c:v>0.72051775204122404</c:v>
                </c:pt>
                <c:pt idx="1003">
                  <c:v>0.71990938074738497</c:v>
                </c:pt>
                <c:pt idx="1004">
                  <c:v>0.71979542005721697</c:v>
                </c:pt>
                <c:pt idx="1005">
                  <c:v>0.71943956900400197</c:v>
                </c:pt>
                <c:pt idx="1006">
                  <c:v>0.71939707400698005</c:v>
                </c:pt>
                <c:pt idx="1007">
                  <c:v>0.71860380224599096</c:v>
                </c:pt>
                <c:pt idx="1008">
                  <c:v>0.71820843524370204</c:v>
                </c:pt>
                <c:pt idx="1009">
                  <c:v>0.71806485710422396</c:v>
                </c:pt>
                <c:pt idx="1010">
                  <c:v>0.71806058824985797</c:v>
                </c:pt>
                <c:pt idx="1011">
                  <c:v>0.717650488480575</c:v>
                </c:pt>
                <c:pt idx="1012">
                  <c:v>0.71594521839702796</c:v>
                </c:pt>
                <c:pt idx="1013">
                  <c:v>0.71589962608887003</c:v>
                </c:pt>
                <c:pt idx="1014">
                  <c:v>0.71580485905524405</c:v>
                </c:pt>
                <c:pt idx="1015">
                  <c:v>0.71563458010550496</c:v>
                </c:pt>
                <c:pt idx="1016">
                  <c:v>0.71559788905816901</c:v>
                </c:pt>
                <c:pt idx="1017">
                  <c:v>0.71547721768108397</c:v>
                </c:pt>
                <c:pt idx="1018">
                  <c:v>0.71514710863703501</c:v>
                </c:pt>
                <c:pt idx="1019">
                  <c:v>0.71500678592079903</c:v>
                </c:pt>
                <c:pt idx="1020">
                  <c:v>0.71474734790613703</c:v>
                </c:pt>
                <c:pt idx="1021">
                  <c:v>0.71262892120965304</c:v>
                </c:pt>
                <c:pt idx="1022">
                  <c:v>0.71260945941187004</c:v>
                </c:pt>
                <c:pt idx="1023">
                  <c:v>0.71229214215272796</c:v>
                </c:pt>
                <c:pt idx="1024">
                  <c:v>0.71187433918475795</c:v>
                </c:pt>
                <c:pt idx="1025">
                  <c:v>0.71159314356775405</c:v>
                </c:pt>
                <c:pt idx="1026">
                  <c:v>0.71132564381988195</c:v>
                </c:pt>
                <c:pt idx="1027">
                  <c:v>0.71102528943340504</c:v>
                </c:pt>
                <c:pt idx="1028">
                  <c:v>0.71048369605342898</c:v>
                </c:pt>
                <c:pt idx="1029">
                  <c:v>0.70999567942455599</c:v>
                </c:pt>
                <c:pt idx="1030">
                  <c:v>0.70966652620597503</c:v>
                </c:pt>
                <c:pt idx="1031">
                  <c:v>0.70907143644583104</c:v>
                </c:pt>
                <c:pt idx="1032">
                  <c:v>0.70769339204903403</c:v>
                </c:pt>
                <c:pt idx="1033">
                  <c:v>0.70730898236439499</c:v>
                </c:pt>
                <c:pt idx="1034">
                  <c:v>0.70726090205041703</c:v>
                </c:pt>
                <c:pt idx="1035">
                  <c:v>0.70699139698774405</c:v>
                </c:pt>
                <c:pt idx="1036">
                  <c:v>0.70697364005855801</c:v>
                </c:pt>
                <c:pt idx="1037">
                  <c:v>0.70588639844543799</c:v>
                </c:pt>
                <c:pt idx="1038">
                  <c:v>0.70561078412206701</c:v>
                </c:pt>
                <c:pt idx="1039">
                  <c:v>0.70479918111304996</c:v>
                </c:pt>
                <c:pt idx="1040">
                  <c:v>0.70401121587005799</c:v>
                </c:pt>
                <c:pt idx="1041">
                  <c:v>0.70356140094675101</c:v>
                </c:pt>
                <c:pt idx="1042">
                  <c:v>0.70354953664672804</c:v>
                </c:pt>
                <c:pt idx="1043">
                  <c:v>0.70322713159832595</c:v>
                </c:pt>
                <c:pt idx="1044">
                  <c:v>0.70213260842925995</c:v>
                </c:pt>
                <c:pt idx="1045">
                  <c:v>0.70149074425825197</c:v>
                </c:pt>
                <c:pt idx="1046">
                  <c:v>0.700990367331909</c:v>
                </c:pt>
                <c:pt idx="1047">
                  <c:v>0.70014744767743697</c:v>
                </c:pt>
                <c:pt idx="1048">
                  <c:v>0.70014095812010602</c:v>
                </c:pt>
                <c:pt idx="1049">
                  <c:v>0.699388657950891</c:v>
                </c:pt>
                <c:pt idx="1050">
                  <c:v>0.69892160697089101</c:v>
                </c:pt>
                <c:pt idx="1051">
                  <c:v>0.69871960234702002</c:v>
                </c:pt>
                <c:pt idx="1052">
                  <c:v>0.69802541189741596</c:v>
                </c:pt>
                <c:pt idx="1053">
                  <c:v>0.697434151947665</c:v>
                </c:pt>
                <c:pt idx="1054">
                  <c:v>0.69647003009631703</c:v>
                </c:pt>
                <c:pt idx="1055">
                  <c:v>0.69576432502018304</c:v>
                </c:pt>
                <c:pt idx="1056">
                  <c:v>0.69503974404223601</c:v>
                </c:pt>
                <c:pt idx="1057">
                  <c:v>0.69498034979468504</c:v>
                </c:pt>
                <c:pt idx="1058">
                  <c:v>0.69484759634856996</c:v>
                </c:pt>
                <c:pt idx="1059">
                  <c:v>0.69447930902037003</c:v>
                </c:pt>
                <c:pt idx="1060">
                  <c:v>0.69440073379752898</c:v>
                </c:pt>
                <c:pt idx="1061">
                  <c:v>0.69410451422014896</c:v>
                </c:pt>
                <c:pt idx="1062">
                  <c:v>0.693530260787103</c:v>
                </c:pt>
                <c:pt idx="1063">
                  <c:v>0.69331518727519703</c:v>
                </c:pt>
                <c:pt idx="1064">
                  <c:v>0.69277415588768099</c:v>
                </c:pt>
                <c:pt idx="1065">
                  <c:v>0.69196754188682297</c:v>
                </c:pt>
                <c:pt idx="1066">
                  <c:v>0.69185793103286097</c:v>
                </c:pt>
                <c:pt idx="1067">
                  <c:v>0.69170548928512099</c:v>
                </c:pt>
                <c:pt idx="1068">
                  <c:v>0.69079899693286895</c:v>
                </c:pt>
                <c:pt idx="1069">
                  <c:v>0.69060348296243701</c:v>
                </c:pt>
                <c:pt idx="1070">
                  <c:v>0.69032173776870598</c:v>
                </c:pt>
                <c:pt idx="1071">
                  <c:v>0.69020738907236001</c:v>
                </c:pt>
                <c:pt idx="1072">
                  <c:v>0.68930973049559097</c:v>
                </c:pt>
                <c:pt idx="1073">
                  <c:v>0.68826093942171795</c:v>
                </c:pt>
                <c:pt idx="1074">
                  <c:v>0.68794751094391204</c:v>
                </c:pt>
                <c:pt idx="1075">
                  <c:v>0.68768787177886104</c:v>
                </c:pt>
                <c:pt idx="1076">
                  <c:v>0.68750828217050097</c:v>
                </c:pt>
                <c:pt idx="1077">
                  <c:v>0.68735384399363497</c:v>
                </c:pt>
                <c:pt idx="1078">
                  <c:v>0.68713153817632699</c:v>
                </c:pt>
                <c:pt idx="1079">
                  <c:v>0.68658129668663703</c:v>
                </c:pt>
                <c:pt idx="1080">
                  <c:v>0.68642040441324603</c:v>
                </c:pt>
                <c:pt idx="1081">
                  <c:v>0.68616517023482604</c:v>
                </c:pt>
                <c:pt idx="1082">
                  <c:v>0.68597274445509504</c:v>
                </c:pt>
                <c:pt idx="1083">
                  <c:v>0.68540211916133698</c:v>
                </c:pt>
                <c:pt idx="1084">
                  <c:v>0.68534442447003296</c:v>
                </c:pt>
                <c:pt idx="1085">
                  <c:v>0.68485245973120101</c:v>
                </c:pt>
                <c:pt idx="1086">
                  <c:v>0.68484164379521295</c:v>
                </c:pt>
                <c:pt idx="1087">
                  <c:v>0.68480255305383297</c:v>
                </c:pt>
                <c:pt idx="1088">
                  <c:v>0.68303528281297998</c:v>
                </c:pt>
                <c:pt idx="1089">
                  <c:v>0.68279362181779202</c:v>
                </c:pt>
                <c:pt idx="1090">
                  <c:v>0.68271312185042898</c:v>
                </c:pt>
                <c:pt idx="1091">
                  <c:v>0.68238082434810698</c:v>
                </c:pt>
                <c:pt idx="1092">
                  <c:v>0.68201187459342105</c:v>
                </c:pt>
                <c:pt idx="1093">
                  <c:v>0.68125192023572101</c:v>
                </c:pt>
                <c:pt idx="1094">
                  <c:v>0.680873719745273</c:v>
                </c:pt>
                <c:pt idx="1095">
                  <c:v>0.68063750612666896</c:v>
                </c:pt>
                <c:pt idx="1096">
                  <c:v>0.68048006326269195</c:v>
                </c:pt>
                <c:pt idx="1097">
                  <c:v>0.68013203271938605</c:v>
                </c:pt>
                <c:pt idx="1098">
                  <c:v>0.67968740704810304</c:v>
                </c:pt>
                <c:pt idx="1099">
                  <c:v>0.67940400103829102</c:v>
                </c:pt>
                <c:pt idx="1100">
                  <c:v>0.67887808636019398</c:v>
                </c:pt>
                <c:pt idx="1101">
                  <c:v>0.67859244152992604</c:v>
                </c:pt>
                <c:pt idx="1102">
                  <c:v>0.67851247720456997</c:v>
                </c:pt>
                <c:pt idx="1103">
                  <c:v>0.67847820447451701</c:v>
                </c:pt>
                <c:pt idx="1104">
                  <c:v>0.67832887621745896</c:v>
                </c:pt>
                <c:pt idx="1105">
                  <c:v>0.67832735199100502</c:v>
                </c:pt>
                <c:pt idx="1106">
                  <c:v>0.67763204315250503</c:v>
                </c:pt>
                <c:pt idx="1107">
                  <c:v>0.67698940503210903</c:v>
                </c:pt>
                <c:pt idx="1108">
                  <c:v>0.67626227088125201</c:v>
                </c:pt>
                <c:pt idx="1109">
                  <c:v>0.67624249427810201</c:v>
                </c:pt>
                <c:pt idx="1110">
                  <c:v>0.67533807126864898</c:v>
                </c:pt>
                <c:pt idx="1111">
                  <c:v>0.67489927151125895</c:v>
                </c:pt>
                <c:pt idx="1112">
                  <c:v>0.674309377850139</c:v>
                </c:pt>
                <c:pt idx="1113">
                  <c:v>0.67400540937368303</c:v>
                </c:pt>
                <c:pt idx="1114">
                  <c:v>0.67363466742758604</c:v>
                </c:pt>
                <c:pt idx="1115">
                  <c:v>0.67332678376920096</c:v>
                </c:pt>
                <c:pt idx="1116">
                  <c:v>0.67320693992633895</c:v>
                </c:pt>
                <c:pt idx="1117">
                  <c:v>0.67306979700706304</c:v>
                </c:pt>
                <c:pt idx="1118">
                  <c:v>0.67278401988328496</c:v>
                </c:pt>
                <c:pt idx="1119">
                  <c:v>0.672726124290004</c:v>
                </c:pt>
                <c:pt idx="1120">
                  <c:v>0.67218666798039195</c:v>
                </c:pt>
                <c:pt idx="1121">
                  <c:v>0.67192247338363797</c:v>
                </c:pt>
                <c:pt idx="1122">
                  <c:v>0.67152943963247602</c:v>
                </c:pt>
                <c:pt idx="1123">
                  <c:v>0.67137265787752198</c:v>
                </c:pt>
                <c:pt idx="1124">
                  <c:v>0.67114454534599899</c:v>
                </c:pt>
                <c:pt idx="1125">
                  <c:v>0.67094488328783597</c:v>
                </c:pt>
                <c:pt idx="1126">
                  <c:v>0.66869723106146395</c:v>
                </c:pt>
                <c:pt idx="1127">
                  <c:v>0.668255327255876</c:v>
                </c:pt>
                <c:pt idx="1128">
                  <c:v>0.667719776339048</c:v>
                </c:pt>
                <c:pt idx="1129">
                  <c:v>0.66750430171300001</c:v>
                </c:pt>
                <c:pt idx="1130">
                  <c:v>0.66735804822660105</c:v>
                </c:pt>
                <c:pt idx="1131">
                  <c:v>0.666816001174518</c:v>
                </c:pt>
                <c:pt idx="1132">
                  <c:v>0.666788529498758</c:v>
                </c:pt>
                <c:pt idx="1133">
                  <c:v>0.66646970950633899</c:v>
                </c:pt>
                <c:pt idx="1134">
                  <c:v>0.66646253293560798</c:v>
                </c:pt>
                <c:pt idx="1135">
                  <c:v>0.66614473552824605</c:v>
                </c:pt>
                <c:pt idx="1136">
                  <c:v>0.665918880315988</c:v>
                </c:pt>
                <c:pt idx="1137">
                  <c:v>0.66586080329674502</c:v>
                </c:pt>
                <c:pt idx="1138">
                  <c:v>0.665501401256407</c:v>
                </c:pt>
                <c:pt idx="1139">
                  <c:v>0.66497892371844203</c:v>
                </c:pt>
                <c:pt idx="1140">
                  <c:v>0.66422587715843895</c:v>
                </c:pt>
                <c:pt idx="1141">
                  <c:v>0.663886718249455</c:v>
                </c:pt>
                <c:pt idx="1142">
                  <c:v>0.66347687314661197</c:v>
                </c:pt>
                <c:pt idx="1143">
                  <c:v>0.66263774873686998</c:v>
                </c:pt>
                <c:pt idx="1144">
                  <c:v>0.66248000287806896</c:v>
                </c:pt>
                <c:pt idx="1145">
                  <c:v>0.66243410571144901</c:v>
                </c:pt>
                <c:pt idx="1146">
                  <c:v>0.66215247404821398</c:v>
                </c:pt>
                <c:pt idx="1147">
                  <c:v>0.66214016925430996</c:v>
                </c:pt>
                <c:pt idx="1148">
                  <c:v>0.661965810963415</c:v>
                </c:pt>
                <c:pt idx="1149">
                  <c:v>0.66184501252046701</c:v>
                </c:pt>
                <c:pt idx="1150">
                  <c:v>0.66178754101035397</c:v>
                </c:pt>
                <c:pt idx="1151">
                  <c:v>0.66144430237714003</c:v>
                </c:pt>
                <c:pt idx="1152">
                  <c:v>0.66101507656552205</c:v>
                </c:pt>
                <c:pt idx="1153">
                  <c:v>0.66086645419257495</c:v>
                </c:pt>
                <c:pt idx="1154">
                  <c:v>0.660287061267679</c:v>
                </c:pt>
                <c:pt idx="1155">
                  <c:v>0.66024330612822701</c:v>
                </c:pt>
                <c:pt idx="1156">
                  <c:v>0.65991861609176505</c:v>
                </c:pt>
                <c:pt idx="1157">
                  <c:v>0.65925859674234299</c:v>
                </c:pt>
                <c:pt idx="1158">
                  <c:v>0.658044471245808</c:v>
                </c:pt>
                <c:pt idx="1159">
                  <c:v>0.65792189316294702</c:v>
                </c:pt>
                <c:pt idx="1160">
                  <c:v>0.65768529715698199</c:v>
                </c:pt>
                <c:pt idx="1161">
                  <c:v>0.65628273099688295</c:v>
                </c:pt>
                <c:pt idx="1162">
                  <c:v>0.65605541628612396</c:v>
                </c:pt>
                <c:pt idx="1163">
                  <c:v>0.65584658343556801</c:v>
                </c:pt>
                <c:pt idx="1164">
                  <c:v>0.65580226936768604</c:v>
                </c:pt>
                <c:pt idx="1165">
                  <c:v>0.65548144238123496</c:v>
                </c:pt>
                <c:pt idx="1166">
                  <c:v>0.65544811928314195</c:v>
                </c:pt>
                <c:pt idx="1167">
                  <c:v>0.65519672357300196</c:v>
                </c:pt>
                <c:pt idx="1168">
                  <c:v>0.654291561565991</c:v>
                </c:pt>
                <c:pt idx="1169">
                  <c:v>0.65398462370420396</c:v>
                </c:pt>
                <c:pt idx="1170">
                  <c:v>0.65383615153777297</c:v>
                </c:pt>
                <c:pt idx="1171">
                  <c:v>0.65366273137679298</c:v>
                </c:pt>
                <c:pt idx="1172">
                  <c:v>0.65289113632834594</c:v>
                </c:pt>
                <c:pt idx="1173">
                  <c:v>0.65272254808716201</c:v>
                </c:pt>
                <c:pt idx="1174">
                  <c:v>0.652561961548626</c:v>
                </c:pt>
                <c:pt idx="1175">
                  <c:v>0.65243190243766203</c:v>
                </c:pt>
                <c:pt idx="1176">
                  <c:v>0.65135089005175195</c:v>
                </c:pt>
                <c:pt idx="1177">
                  <c:v>0.65108411209140504</c:v>
                </c:pt>
                <c:pt idx="1178">
                  <c:v>0.65097363137424802</c:v>
                </c:pt>
                <c:pt idx="1179">
                  <c:v>0.65067472028013995</c:v>
                </c:pt>
                <c:pt idx="1180">
                  <c:v>0.65005591503169702</c:v>
                </c:pt>
                <c:pt idx="1181">
                  <c:v>0.64966409913370704</c:v>
                </c:pt>
                <c:pt idx="1182">
                  <c:v>0.64949134659330598</c:v>
                </c:pt>
                <c:pt idx="1183">
                  <c:v>0.64866660724357506</c:v>
                </c:pt>
                <c:pt idx="1184">
                  <c:v>0.64820003513491198</c:v>
                </c:pt>
                <c:pt idx="1185">
                  <c:v>0.64807669812882995</c:v>
                </c:pt>
                <c:pt idx="1186">
                  <c:v>0.64803951309714503</c:v>
                </c:pt>
                <c:pt idx="1187">
                  <c:v>0.64768829659114602</c:v>
                </c:pt>
                <c:pt idx="1188">
                  <c:v>0.647459571259003</c:v>
                </c:pt>
                <c:pt idx="1189">
                  <c:v>0.64738427915164598</c:v>
                </c:pt>
                <c:pt idx="1190">
                  <c:v>0.64644288938462302</c:v>
                </c:pt>
                <c:pt idx="1191">
                  <c:v>0.64618475434177303</c:v>
                </c:pt>
                <c:pt idx="1192">
                  <c:v>0.64595584384259297</c:v>
                </c:pt>
                <c:pt idx="1193">
                  <c:v>0.645916605376882</c:v>
                </c:pt>
                <c:pt idx="1194">
                  <c:v>0.64588225697939605</c:v>
                </c:pt>
                <c:pt idx="1195">
                  <c:v>0.64493922693421302</c:v>
                </c:pt>
                <c:pt idx="1196">
                  <c:v>0.64491227028936504</c:v>
                </c:pt>
                <c:pt idx="1197">
                  <c:v>0.64467928602861602</c:v>
                </c:pt>
                <c:pt idx="1198">
                  <c:v>0.64326468280087501</c:v>
                </c:pt>
                <c:pt idx="1199">
                  <c:v>0.64317525881301596</c:v>
                </c:pt>
                <c:pt idx="1200">
                  <c:v>0.64305772526902305</c:v>
                </c:pt>
                <c:pt idx="1201">
                  <c:v>0.64276604655849401</c:v>
                </c:pt>
                <c:pt idx="1202">
                  <c:v>0.64273588875606003</c:v>
                </c:pt>
                <c:pt idx="1203">
                  <c:v>0.64263730548424502</c:v>
                </c:pt>
                <c:pt idx="1204">
                  <c:v>0.64194268115671105</c:v>
                </c:pt>
                <c:pt idx="1205">
                  <c:v>0.64191781404717596</c:v>
                </c:pt>
                <c:pt idx="1206">
                  <c:v>0.64173535037908502</c:v>
                </c:pt>
                <c:pt idx="1207">
                  <c:v>0.641478452392228</c:v>
                </c:pt>
                <c:pt idx="1208">
                  <c:v>0.64096737291592498</c:v>
                </c:pt>
                <c:pt idx="1209">
                  <c:v>0.640955072865241</c:v>
                </c:pt>
                <c:pt idx="1210">
                  <c:v>0.64047491778503196</c:v>
                </c:pt>
                <c:pt idx="1211">
                  <c:v>0.64014349298839002</c:v>
                </c:pt>
                <c:pt idx="1212">
                  <c:v>0.64005115544166202</c:v>
                </c:pt>
                <c:pt idx="1213">
                  <c:v>0.63987837961098004</c:v>
                </c:pt>
                <c:pt idx="1214">
                  <c:v>0.63943776300372202</c:v>
                </c:pt>
                <c:pt idx="1215">
                  <c:v>0.63924884829435502</c:v>
                </c:pt>
                <c:pt idx="1216">
                  <c:v>0.63899614857474896</c:v>
                </c:pt>
                <c:pt idx="1217">
                  <c:v>0.63899253644138498</c:v>
                </c:pt>
                <c:pt idx="1218">
                  <c:v>0.63897215792018203</c:v>
                </c:pt>
                <c:pt idx="1219">
                  <c:v>0.63894260753973298</c:v>
                </c:pt>
                <c:pt idx="1220">
                  <c:v>0.63891940469762898</c:v>
                </c:pt>
                <c:pt idx="1221">
                  <c:v>0.63869488586751999</c:v>
                </c:pt>
                <c:pt idx="1222">
                  <c:v>0.63795904315880603</c:v>
                </c:pt>
                <c:pt idx="1223">
                  <c:v>0.63761300912223196</c:v>
                </c:pt>
                <c:pt idx="1224">
                  <c:v>0.63718232307769196</c:v>
                </c:pt>
                <c:pt idx="1225">
                  <c:v>0.63717953265485305</c:v>
                </c:pt>
                <c:pt idx="1226">
                  <c:v>0.63695949141673402</c:v>
                </c:pt>
                <c:pt idx="1227">
                  <c:v>0.63685896944138198</c:v>
                </c:pt>
                <c:pt idx="1228">
                  <c:v>0.63546558835293498</c:v>
                </c:pt>
                <c:pt idx="1229">
                  <c:v>0.635334155032375</c:v>
                </c:pt>
                <c:pt idx="1230">
                  <c:v>0.63529131090379798</c:v>
                </c:pt>
                <c:pt idx="1231">
                  <c:v>0.63417352761491996</c:v>
                </c:pt>
                <c:pt idx="1232">
                  <c:v>0.63410157900353503</c:v>
                </c:pt>
                <c:pt idx="1233">
                  <c:v>0.63404505831520197</c:v>
                </c:pt>
                <c:pt idx="1234">
                  <c:v>0.63325851284559098</c:v>
                </c:pt>
                <c:pt idx="1235">
                  <c:v>0.63291487079790598</c:v>
                </c:pt>
                <c:pt idx="1236">
                  <c:v>0.63274578687955296</c:v>
                </c:pt>
                <c:pt idx="1237">
                  <c:v>0.63267117988316302</c:v>
                </c:pt>
                <c:pt idx="1238">
                  <c:v>0.63229006754052797</c:v>
                </c:pt>
                <c:pt idx="1239">
                  <c:v>0.63219108308688299</c:v>
                </c:pt>
                <c:pt idx="1240">
                  <c:v>0.63208219485600503</c:v>
                </c:pt>
                <c:pt idx="1241">
                  <c:v>0.63162573992279103</c:v>
                </c:pt>
                <c:pt idx="1242">
                  <c:v>0.63154106915723696</c:v>
                </c:pt>
                <c:pt idx="1243">
                  <c:v>0.63130211916801304</c:v>
                </c:pt>
                <c:pt idx="1244">
                  <c:v>0.63046494221556304</c:v>
                </c:pt>
                <c:pt idx="1245">
                  <c:v>0.63000416937850601</c:v>
                </c:pt>
                <c:pt idx="1246">
                  <c:v>0.62910597362542098</c:v>
                </c:pt>
                <c:pt idx="1247">
                  <c:v>0.62903450654446302</c:v>
                </c:pt>
                <c:pt idx="1248">
                  <c:v>0.62895279503550805</c:v>
                </c:pt>
                <c:pt idx="1249">
                  <c:v>0.62890221417207304</c:v>
                </c:pt>
                <c:pt idx="1250">
                  <c:v>0.62849963709853496</c:v>
                </c:pt>
                <c:pt idx="1251">
                  <c:v>0.62835885645730605</c:v>
                </c:pt>
                <c:pt idx="1252">
                  <c:v>0.62824589855688295</c:v>
                </c:pt>
                <c:pt idx="1253">
                  <c:v>0.62721598409369905</c:v>
                </c:pt>
                <c:pt idx="1254">
                  <c:v>0.62685857131245903</c:v>
                </c:pt>
                <c:pt idx="1255">
                  <c:v>0.62674814322870098</c:v>
                </c:pt>
                <c:pt idx="1256">
                  <c:v>0.62662645388493299</c:v>
                </c:pt>
                <c:pt idx="1257">
                  <c:v>0.62657013275372098</c:v>
                </c:pt>
                <c:pt idx="1258">
                  <c:v>0.62628866395207505</c:v>
                </c:pt>
                <c:pt idx="1259">
                  <c:v>0.62588429533573198</c:v>
                </c:pt>
                <c:pt idx="1260">
                  <c:v>0.62542937400888998</c:v>
                </c:pt>
                <c:pt idx="1261">
                  <c:v>0.62493228679343304</c:v>
                </c:pt>
                <c:pt idx="1262">
                  <c:v>0.62421444907059398</c:v>
                </c:pt>
                <c:pt idx="1263">
                  <c:v>0.62415797171688203</c:v>
                </c:pt>
                <c:pt idx="1264">
                  <c:v>0.62398088753965097</c:v>
                </c:pt>
                <c:pt idx="1265">
                  <c:v>0.62288291198585499</c:v>
                </c:pt>
                <c:pt idx="1266">
                  <c:v>0.62288165828035202</c:v>
                </c:pt>
                <c:pt idx="1267">
                  <c:v>0.62278521000722997</c:v>
                </c:pt>
                <c:pt idx="1268">
                  <c:v>0.62276815534855301</c:v>
                </c:pt>
                <c:pt idx="1269">
                  <c:v>0.62175761650177996</c:v>
                </c:pt>
                <c:pt idx="1270">
                  <c:v>0.62032800295260504</c:v>
                </c:pt>
                <c:pt idx="1271">
                  <c:v>0.61984218966787696</c:v>
                </c:pt>
                <c:pt idx="1272">
                  <c:v>0.61947115905945904</c:v>
                </c:pt>
                <c:pt idx="1273">
                  <c:v>0.61895146909929699</c:v>
                </c:pt>
                <c:pt idx="1274">
                  <c:v>0.61888094552998696</c:v>
                </c:pt>
                <c:pt idx="1275">
                  <c:v>0.61877348252922004</c:v>
                </c:pt>
                <c:pt idx="1276">
                  <c:v>0.61827862221468899</c:v>
                </c:pt>
                <c:pt idx="1277">
                  <c:v>0.61822519104626505</c:v>
                </c:pt>
                <c:pt idx="1278">
                  <c:v>0.61820837114133198</c:v>
                </c:pt>
                <c:pt idx="1279">
                  <c:v>0.61814176818854205</c:v>
                </c:pt>
                <c:pt idx="1280">
                  <c:v>0.61737689769109605</c:v>
                </c:pt>
                <c:pt idx="1281">
                  <c:v>0.61702578515861495</c:v>
                </c:pt>
                <c:pt idx="1282">
                  <c:v>0.61690956175066602</c:v>
                </c:pt>
                <c:pt idx="1283">
                  <c:v>0.61635617845453605</c:v>
                </c:pt>
                <c:pt idx="1284">
                  <c:v>0.61629185023677602</c:v>
                </c:pt>
                <c:pt idx="1285">
                  <c:v>0.61611372570769496</c:v>
                </c:pt>
                <c:pt idx="1286">
                  <c:v>0.61593075212857296</c:v>
                </c:pt>
                <c:pt idx="1287">
                  <c:v>0.615672092041469</c:v>
                </c:pt>
                <c:pt idx="1288">
                  <c:v>0.61545127584206105</c:v>
                </c:pt>
                <c:pt idx="1289">
                  <c:v>0.61517372858127894</c:v>
                </c:pt>
                <c:pt idx="1290">
                  <c:v>0.61492522931058402</c:v>
                </c:pt>
                <c:pt idx="1291">
                  <c:v>0.61452252290991105</c:v>
                </c:pt>
                <c:pt idx="1292">
                  <c:v>0.61362968872381696</c:v>
                </c:pt>
                <c:pt idx="1293">
                  <c:v>0.612942770950475</c:v>
                </c:pt>
                <c:pt idx="1294">
                  <c:v>0.61220404741460199</c:v>
                </c:pt>
                <c:pt idx="1295">
                  <c:v>0.61186123274711801</c:v>
                </c:pt>
                <c:pt idx="1296">
                  <c:v>0.61165626907329196</c:v>
                </c:pt>
                <c:pt idx="1297">
                  <c:v>0.61136219495880895</c:v>
                </c:pt>
                <c:pt idx="1298">
                  <c:v>0.61116371012886705</c:v>
                </c:pt>
                <c:pt idx="1299">
                  <c:v>0.61072355268413003</c:v>
                </c:pt>
                <c:pt idx="1300">
                  <c:v>0.61055063282824196</c:v>
                </c:pt>
                <c:pt idx="1301">
                  <c:v>0.60936035555508505</c:v>
                </c:pt>
                <c:pt idx="1302">
                  <c:v>0.60928793205065301</c:v>
                </c:pt>
                <c:pt idx="1303">
                  <c:v>0.60904660620037498</c:v>
                </c:pt>
                <c:pt idx="1304">
                  <c:v>0.60889957396413297</c:v>
                </c:pt>
                <c:pt idx="1305">
                  <c:v>0.60848565279835098</c:v>
                </c:pt>
                <c:pt idx="1306">
                  <c:v>0.60812908171414704</c:v>
                </c:pt>
                <c:pt idx="1307">
                  <c:v>0.60802868585412195</c:v>
                </c:pt>
                <c:pt idx="1308">
                  <c:v>0.60794500480066804</c:v>
                </c:pt>
                <c:pt idx="1309">
                  <c:v>0.60624641590128103</c:v>
                </c:pt>
                <c:pt idx="1310">
                  <c:v>0.60613810711902305</c:v>
                </c:pt>
                <c:pt idx="1311">
                  <c:v>0.60598243661782003</c:v>
                </c:pt>
                <c:pt idx="1312">
                  <c:v>0.60577234551540604</c:v>
                </c:pt>
                <c:pt idx="1313">
                  <c:v>0.60523922119806395</c:v>
                </c:pt>
                <c:pt idx="1314">
                  <c:v>0.60476926765287697</c:v>
                </c:pt>
                <c:pt idx="1315">
                  <c:v>0.60474503656193002</c:v>
                </c:pt>
                <c:pt idx="1316">
                  <c:v>0.60464144097959405</c:v>
                </c:pt>
                <c:pt idx="1317">
                  <c:v>0.604559510736698</c:v>
                </c:pt>
                <c:pt idx="1318">
                  <c:v>0.60423241163714503</c:v>
                </c:pt>
                <c:pt idx="1319">
                  <c:v>0.60422206344051299</c:v>
                </c:pt>
                <c:pt idx="1320">
                  <c:v>0.60378083806684302</c:v>
                </c:pt>
                <c:pt idx="1321">
                  <c:v>0.60373054747542299</c:v>
                </c:pt>
                <c:pt idx="1322">
                  <c:v>0.60303668228043905</c:v>
                </c:pt>
                <c:pt idx="1323">
                  <c:v>0.60302775915291595</c:v>
                </c:pt>
                <c:pt idx="1324">
                  <c:v>0.60259575825090095</c:v>
                </c:pt>
                <c:pt idx="1325">
                  <c:v>0.60257841864880002</c:v>
                </c:pt>
                <c:pt idx="1326">
                  <c:v>0.60254028292944195</c:v>
                </c:pt>
                <c:pt idx="1327">
                  <c:v>0.60228810801202504</c:v>
                </c:pt>
                <c:pt idx="1328">
                  <c:v>0.60191173938123099</c:v>
                </c:pt>
                <c:pt idx="1329">
                  <c:v>0.60188677561787296</c:v>
                </c:pt>
                <c:pt idx="1330">
                  <c:v>0.60187916277937403</c:v>
                </c:pt>
                <c:pt idx="1331">
                  <c:v>0.60178897788888797</c:v>
                </c:pt>
                <c:pt idx="1332">
                  <c:v>0.60168134221548697</c:v>
                </c:pt>
                <c:pt idx="1333">
                  <c:v>0.60161561368508698</c:v>
                </c:pt>
                <c:pt idx="1334">
                  <c:v>0.60141996975433198</c:v>
                </c:pt>
                <c:pt idx="1335">
                  <c:v>0.60101727279416906</c:v>
                </c:pt>
                <c:pt idx="1336">
                  <c:v>0.60091039379322198</c:v>
                </c:pt>
                <c:pt idx="1337">
                  <c:v>0.60035406568242999</c:v>
                </c:pt>
                <c:pt idx="1338">
                  <c:v>0.59980674685317203</c:v>
                </c:pt>
                <c:pt idx="1339">
                  <c:v>0.599281123227694</c:v>
                </c:pt>
                <c:pt idx="1340">
                  <c:v>0.599003747812759</c:v>
                </c:pt>
                <c:pt idx="1341">
                  <c:v>0.59866375536513206</c:v>
                </c:pt>
                <c:pt idx="1342">
                  <c:v>0.59834650677199996</c:v>
                </c:pt>
                <c:pt idx="1343">
                  <c:v>0.598078031829398</c:v>
                </c:pt>
                <c:pt idx="1344">
                  <c:v>0.59788672521055497</c:v>
                </c:pt>
                <c:pt idx="1345">
                  <c:v>0.59787619008696502</c:v>
                </c:pt>
                <c:pt idx="1346">
                  <c:v>0.59778343932831501</c:v>
                </c:pt>
                <c:pt idx="1347">
                  <c:v>0.59698032943150303</c:v>
                </c:pt>
                <c:pt idx="1348">
                  <c:v>0.59686806448061502</c:v>
                </c:pt>
                <c:pt idx="1349">
                  <c:v>0.59670331367128804</c:v>
                </c:pt>
                <c:pt idx="1350">
                  <c:v>0.59638469898573798</c:v>
                </c:pt>
                <c:pt idx="1351">
                  <c:v>0.59618657022375598</c:v>
                </c:pt>
                <c:pt idx="1352">
                  <c:v>0.59583681060125204</c:v>
                </c:pt>
                <c:pt idx="1353">
                  <c:v>0.59567722675050705</c:v>
                </c:pt>
                <c:pt idx="1354">
                  <c:v>0.59518265753533195</c:v>
                </c:pt>
                <c:pt idx="1355">
                  <c:v>0.595100380825061</c:v>
                </c:pt>
                <c:pt idx="1356">
                  <c:v>0.59473315291401396</c:v>
                </c:pt>
                <c:pt idx="1357">
                  <c:v>0.59431528045960202</c:v>
                </c:pt>
                <c:pt idx="1358">
                  <c:v>0.59422226044320703</c:v>
                </c:pt>
                <c:pt idx="1359">
                  <c:v>0.593841010064872</c:v>
                </c:pt>
                <c:pt idx="1360">
                  <c:v>0.59363379740460998</c:v>
                </c:pt>
                <c:pt idx="1361">
                  <c:v>0.59350262151772804</c:v>
                </c:pt>
                <c:pt idx="1362">
                  <c:v>0.59343641210189202</c:v>
                </c:pt>
                <c:pt idx="1363">
                  <c:v>0.59248693426282995</c:v>
                </c:pt>
                <c:pt idx="1364">
                  <c:v>0.59240231603002103</c:v>
                </c:pt>
                <c:pt idx="1365">
                  <c:v>0.59184747637283197</c:v>
                </c:pt>
                <c:pt idx="1366">
                  <c:v>0.59165738044516203</c:v>
                </c:pt>
                <c:pt idx="1367">
                  <c:v>0.59133743650867598</c:v>
                </c:pt>
                <c:pt idx="1368">
                  <c:v>0.59103431247626503</c:v>
                </c:pt>
                <c:pt idx="1369">
                  <c:v>0.59051448060594003</c:v>
                </c:pt>
                <c:pt idx="1370">
                  <c:v>0.59032296446071397</c:v>
                </c:pt>
                <c:pt idx="1371">
                  <c:v>0.58967800855128805</c:v>
                </c:pt>
                <c:pt idx="1372">
                  <c:v>0.58956607998025301</c:v>
                </c:pt>
                <c:pt idx="1373">
                  <c:v>0.58907698708676803</c:v>
                </c:pt>
                <c:pt idx="1374">
                  <c:v>0.58859523899902999</c:v>
                </c:pt>
                <c:pt idx="1375">
                  <c:v>0.58846126802219201</c:v>
                </c:pt>
                <c:pt idx="1376">
                  <c:v>0.58811200546558595</c:v>
                </c:pt>
                <c:pt idx="1377">
                  <c:v>0.58755917695280502</c:v>
                </c:pt>
                <c:pt idx="1378">
                  <c:v>0.58644092489769795</c:v>
                </c:pt>
                <c:pt idx="1379">
                  <c:v>0.58625392234151497</c:v>
                </c:pt>
                <c:pt idx="1380">
                  <c:v>0.58576085560158297</c:v>
                </c:pt>
                <c:pt idx="1381">
                  <c:v>0.58557785028968601</c:v>
                </c:pt>
                <c:pt idx="1382">
                  <c:v>0.58465843516237004</c:v>
                </c:pt>
                <c:pt idx="1383">
                  <c:v>0.58415763661985598</c:v>
                </c:pt>
                <c:pt idx="1384">
                  <c:v>0.58366812217777397</c:v>
                </c:pt>
                <c:pt idx="1385">
                  <c:v>0.58355839396359799</c:v>
                </c:pt>
                <c:pt idx="1386">
                  <c:v>0.58340083427137301</c:v>
                </c:pt>
                <c:pt idx="1387">
                  <c:v>0.58339502647888597</c:v>
                </c:pt>
                <c:pt idx="1388">
                  <c:v>0.58310062318237299</c:v>
                </c:pt>
                <c:pt idx="1389">
                  <c:v>0.58291015816220304</c:v>
                </c:pt>
                <c:pt idx="1390">
                  <c:v>0.58279386617088702</c:v>
                </c:pt>
                <c:pt idx="1391">
                  <c:v>0.58275545431012599</c:v>
                </c:pt>
                <c:pt idx="1392">
                  <c:v>0.58253953881256504</c:v>
                </c:pt>
                <c:pt idx="1393">
                  <c:v>0.58232392384965603</c:v>
                </c:pt>
                <c:pt idx="1394">
                  <c:v>0.58189463720360202</c:v>
                </c:pt>
                <c:pt idx="1395">
                  <c:v>0.58156380284742604</c:v>
                </c:pt>
                <c:pt idx="1396">
                  <c:v>0.58151083426106098</c:v>
                </c:pt>
                <c:pt idx="1397">
                  <c:v>0.58137494626716002</c:v>
                </c:pt>
                <c:pt idx="1398">
                  <c:v>0.58130059841801096</c:v>
                </c:pt>
                <c:pt idx="1399">
                  <c:v>0.58121098714673203</c:v>
                </c:pt>
                <c:pt idx="1400">
                  <c:v>0.58107063572700701</c:v>
                </c:pt>
                <c:pt idx="1401">
                  <c:v>0.58098525769897702</c:v>
                </c:pt>
                <c:pt idx="1402">
                  <c:v>0.580417021894018</c:v>
                </c:pt>
                <c:pt idx="1403">
                  <c:v>0.579770699561029</c:v>
                </c:pt>
                <c:pt idx="1404">
                  <c:v>0.57973093793492902</c:v>
                </c:pt>
                <c:pt idx="1405">
                  <c:v>0.579366569040352</c:v>
                </c:pt>
                <c:pt idx="1406">
                  <c:v>0.57936542811675296</c:v>
                </c:pt>
                <c:pt idx="1407">
                  <c:v>0.57892804327453895</c:v>
                </c:pt>
                <c:pt idx="1408">
                  <c:v>0.57886048618066699</c:v>
                </c:pt>
                <c:pt idx="1409">
                  <c:v>0.57858262179025199</c:v>
                </c:pt>
                <c:pt idx="1410">
                  <c:v>0.57685965383277005</c:v>
                </c:pt>
                <c:pt idx="1411">
                  <c:v>0.57668149546734404</c:v>
                </c:pt>
                <c:pt idx="1412">
                  <c:v>0.576547960549043</c:v>
                </c:pt>
                <c:pt idx="1413">
                  <c:v>0.575832403298427</c:v>
                </c:pt>
                <c:pt idx="1414">
                  <c:v>0.57522944866858305</c:v>
                </c:pt>
                <c:pt idx="1415">
                  <c:v>0.57453968769694197</c:v>
                </c:pt>
                <c:pt idx="1416">
                  <c:v>0.57424089374055198</c:v>
                </c:pt>
                <c:pt idx="1417">
                  <c:v>0.57357022473393104</c:v>
                </c:pt>
                <c:pt idx="1418">
                  <c:v>0.57349822632926895</c:v>
                </c:pt>
                <c:pt idx="1419">
                  <c:v>0.57339187590112795</c:v>
                </c:pt>
                <c:pt idx="1420">
                  <c:v>0.573333490687575</c:v>
                </c:pt>
                <c:pt idx="1421">
                  <c:v>0.573316807299735</c:v>
                </c:pt>
                <c:pt idx="1422">
                  <c:v>0.57321615384034397</c:v>
                </c:pt>
                <c:pt idx="1423">
                  <c:v>0.57310056769204498</c:v>
                </c:pt>
                <c:pt idx="1424">
                  <c:v>0.57309852159081698</c:v>
                </c:pt>
                <c:pt idx="1425">
                  <c:v>0.57258581025004696</c:v>
                </c:pt>
                <c:pt idx="1426">
                  <c:v>0.57207814070787999</c:v>
                </c:pt>
                <c:pt idx="1427">
                  <c:v>0.571651634179276</c:v>
                </c:pt>
                <c:pt idx="1428">
                  <c:v>0.57133322717551205</c:v>
                </c:pt>
                <c:pt idx="1429">
                  <c:v>0.57131044958288801</c:v>
                </c:pt>
                <c:pt idx="1430">
                  <c:v>0.57110680391142399</c:v>
                </c:pt>
                <c:pt idx="1431">
                  <c:v>0.57105363665843101</c:v>
                </c:pt>
                <c:pt idx="1432">
                  <c:v>0.57095186946152399</c:v>
                </c:pt>
                <c:pt idx="1433">
                  <c:v>0.57036287882840997</c:v>
                </c:pt>
                <c:pt idx="1434">
                  <c:v>0.57015368869002703</c:v>
                </c:pt>
                <c:pt idx="1435">
                  <c:v>0.57002078702229098</c:v>
                </c:pt>
                <c:pt idx="1436">
                  <c:v>0.56981958440698699</c:v>
                </c:pt>
                <c:pt idx="1437">
                  <c:v>0.56981365526313299</c:v>
                </c:pt>
                <c:pt idx="1438">
                  <c:v>0.56966054827715495</c:v>
                </c:pt>
                <c:pt idx="1439">
                  <c:v>0.56964709612984499</c:v>
                </c:pt>
                <c:pt idx="1440">
                  <c:v>0.56929290507073604</c:v>
                </c:pt>
                <c:pt idx="1441">
                  <c:v>0.56927176331734597</c:v>
                </c:pt>
                <c:pt idx="1442">
                  <c:v>0.56874492803099697</c:v>
                </c:pt>
                <c:pt idx="1443">
                  <c:v>0.56868892533251802</c:v>
                </c:pt>
                <c:pt idx="1444">
                  <c:v>0.56868475478757197</c:v>
                </c:pt>
                <c:pt idx="1445">
                  <c:v>0.56844240307084004</c:v>
                </c:pt>
                <c:pt idx="1446">
                  <c:v>0.56841933064830497</c:v>
                </c:pt>
                <c:pt idx="1447">
                  <c:v>0.56756901983209196</c:v>
                </c:pt>
                <c:pt idx="1448">
                  <c:v>0.56746553951701095</c:v>
                </c:pt>
                <c:pt idx="1449">
                  <c:v>0.56733055905552299</c:v>
                </c:pt>
                <c:pt idx="1450">
                  <c:v>0.56726797386828398</c:v>
                </c:pt>
                <c:pt idx="1451">
                  <c:v>0.56717436078783501</c:v>
                </c:pt>
                <c:pt idx="1452">
                  <c:v>0.56647041068884996</c:v>
                </c:pt>
                <c:pt idx="1453">
                  <c:v>0.56630301749439105</c:v>
                </c:pt>
                <c:pt idx="1454">
                  <c:v>0.56624865516909395</c:v>
                </c:pt>
                <c:pt idx="1455">
                  <c:v>0.56617509414740197</c:v>
                </c:pt>
                <c:pt idx="1456">
                  <c:v>0.56578732573831003</c:v>
                </c:pt>
                <c:pt idx="1457">
                  <c:v>0.56519164524093501</c:v>
                </c:pt>
                <c:pt idx="1458">
                  <c:v>0.56491105685055898</c:v>
                </c:pt>
                <c:pt idx="1459">
                  <c:v>0.564798952588909</c:v>
                </c:pt>
                <c:pt idx="1460">
                  <c:v>0.564624677510281</c:v>
                </c:pt>
                <c:pt idx="1461">
                  <c:v>0.56455314364153097</c:v>
                </c:pt>
                <c:pt idx="1462">
                  <c:v>0.56453502992876903</c:v>
                </c:pt>
                <c:pt idx="1463">
                  <c:v>0.56427823580943504</c:v>
                </c:pt>
                <c:pt idx="1464">
                  <c:v>0.564212076608541</c:v>
                </c:pt>
                <c:pt idx="1465">
                  <c:v>0.56411720809100996</c:v>
                </c:pt>
                <c:pt idx="1466">
                  <c:v>0.56409631133864702</c:v>
                </c:pt>
                <c:pt idx="1467">
                  <c:v>0.56392266342758002</c:v>
                </c:pt>
                <c:pt idx="1468">
                  <c:v>0.56387180854303798</c:v>
                </c:pt>
                <c:pt idx="1469">
                  <c:v>0.56342154820641299</c:v>
                </c:pt>
                <c:pt idx="1470">
                  <c:v>0.56322002508938696</c:v>
                </c:pt>
                <c:pt idx="1471">
                  <c:v>0.56307178089769205</c:v>
                </c:pt>
                <c:pt idx="1472">
                  <c:v>0.56284543366058704</c:v>
                </c:pt>
                <c:pt idx="1473">
                  <c:v>0.561977403240984</c:v>
                </c:pt>
                <c:pt idx="1474">
                  <c:v>0.56166894401032796</c:v>
                </c:pt>
                <c:pt idx="1475">
                  <c:v>0.56163113235693496</c:v>
                </c:pt>
                <c:pt idx="1476">
                  <c:v>0.56163071451011903</c:v>
                </c:pt>
                <c:pt idx="1477">
                  <c:v>0.56159691989331095</c:v>
                </c:pt>
                <c:pt idx="1478">
                  <c:v>0.56154040911500602</c:v>
                </c:pt>
                <c:pt idx="1479">
                  <c:v>0.56149251103705</c:v>
                </c:pt>
                <c:pt idx="1480">
                  <c:v>0.56117913844721101</c:v>
                </c:pt>
                <c:pt idx="1481">
                  <c:v>0.56084380265984701</c:v>
                </c:pt>
                <c:pt idx="1482">
                  <c:v>0.56080353110829995</c:v>
                </c:pt>
                <c:pt idx="1483">
                  <c:v>0.56006821843293397</c:v>
                </c:pt>
                <c:pt idx="1484">
                  <c:v>0.55988822354513601</c:v>
                </c:pt>
                <c:pt idx="1485">
                  <c:v>0.55943314343120198</c:v>
                </c:pt>
                <c:pt idx="1486">
                  <c:v>0.559325171614804</c:v>
                </c:pt>
                <c:pt idx="1487">
                  <c:v>0.55930808140401</c:v>
                </c:pt>
                <c:pt idx="1488">
                  <c:v>0.55918157630925103</c:v>
                </c:pt>
                <c:pt idx="1489">
                  <c:v>0.559160835883041</c:v>
                </c:pt>
                <c:pt idx="1490">
                  <c:v>0.559129375980155</c:v>
                </c:pt>
                <c:pt idx="1491">
                  <c:v>0.55899472135537398</c:v>
                </c:pt>
                <c:pt idx="1492">
                  <c:v>0.55884596350577997</c:v>
                </c:pt>
                <c:pt idx="1493">
                  <c:v>0.55857459519739905</c:v>
                </c:pt>
                <c:pt idx="1494">
                  <c:v>0.55822073985780596</c:v>
                </c:pt>
                <c:pt idx="1495">
                  <c:v>0.55772407262256496</c:v>
                </c:pt>
                <c:pt idx="1496">
                  <c:v>0.55753148097640903</c:v>
                </c:pt>
                <c:pt idx="1497">
                  <c:v>0.55707286926725696</c:v>
                </c:pt>
                <c:pt idx="1498">
                  <c:v>0.55673419260643398</c:v>
                </c:pt>
                <c:pt idx="1499">
                  <c:v>0.55668467314404402</c:v>
                </c:pt>
                <c:pt idx="1500">
                  <c:v>0.55663840656171204</c:v>
                </c:pt>
                <c:pt idx="1501">
                  <c:v>0.55650342125584396</c:v>
                </c:pt>
                <c:pt idx="1502">
                  <c:v>0.55635501325639802</c:v>
                </c:pt>
                <c:pt idx="1503">
                  <c:v>0.55634359316406901</c:v>
                </c:pt>
                <c:pt idx="1504">
                  <c:v>0.55570986636571196</c:v>
                </c:pt>
                <c:pt idx="1505">
                  <c:v>0.55425570091274001</c:v>
                </c:pt>
                <c:pt idx="1506">
                  <c:v>0.55411090221217496</c:v>
                </c:pt>
                <c:pt idx="1507">
                  <c:v>0.55392028815293304</c:v>
                </c:pt>
                <c:pt idx="1508">
                  <c:v>0.55389437598630298</c:v>
                </c:pt>
                <c:pt idx="1509">
                  <c:v>0.55253693353068001</c:v>
                </c:pt>
                <c:pt idx="1510">
                  <c:v>0.55236567282485405</c:v>
                </c:pt>
                <c:pt idx="1511">
                  <c:v>0.55202439789714297</c:v>
                </c:pt>
                <c:pt idx="1512">
                  <c:v>0.55196953501502699</c:v>
                </c:pt>
                <c:pt idx="1513">
                  <c:v>0.55168200908085596</c:v>
                </c:pt>
                <c:pt idx="1514">
                  <c:v>0.55056136285166901</c:v>
                </c:pt>
                <c:pt idx="1515">
                  <c:v>0.550233990005906</c:v>
                </c:pt>
                <c:pt idx="1516">
                  <c:v>0.54973121601552999</c:v>
                </c:pt>
                <c:pt idx="1517">
                  <c:v>0.54949256660913703</c:v>
                </c:pt>
                <c:pt idx="1518">
                  <c:v>0.54943802529716002</c:v>
                </c:pt>
                <c:pt idx="1519">
                  <c:v>0.54931401907181798</c:v>
                </c:pt>
                <c:pt idx="1520">
                  <c:v>0.54903257301002595</c:v>
                </c:pt>
                <c:pt idx="1521">
                  <c:v>0.54897542171559399</c:v>
                </c:pt>
                <c:pt idx="1522">
                  <c:v>0.54892527085546605</c:v>
                </c:pt>
                <c:pt idx="1523">
                  <c:v>0.54806590144808898</c:v>
                </c:pt>
                <c:pt idx="1524">
                  <c:v>0.54798791665388102</c:v>
                </c:pt>
                <c:pt idx="1525">
                  <c:v>0.54695133718645905</c:v>
                </c:pt>
                <c:pt idx="1526">
                  <c:v>0.54692454249390399</c:v>
                </c:pt>
                <c:pt idx="1527">
                  <c:v>0.54673942260439101</c:v>
                </c:pt>
                <c:pt idx="1528">
                  <c:v>0.54621513729677096</c:v>
                </c:pt>
                <c:pt idx="1529">
                  <c:v>0.545921032907977</c:v>
                </c:pt>
                <c:pt idx="1530">
                  <c:v>0.54478224198358705</c:v>
                </c:pt>
                <c:pt idx="1531">
                  <c:v>0.54431751750527402</c:v>
                </c:pt>
                <c:pt idx="1532">
                  <c:v>0.54430445506777403</c:v>
                </c:pt>
                <c:pt idx="1533">
                  <c:v>0.54372480742887397</c:v>
                </c:pt>
                <c:pt idx="1534">
                  <c:v>0.54290762878060606</c:v>
                </c:pt>
                <c:pt idx="1535">
                  <c:v>0.54280025170796098</c:v>
                </c:pt>
                <c:pt idx="1536">
                  <c:v>0.54269840155259397</c:v>
                </c:pt>
                <c:pt idx="1537">
                  <c:v>0.54247426247808805</c:v>
                </c:pt>
                <c:pt idx="1538">
                  <c:v>0.54237531716474996</c:v>
                </c:pt>
                <c:pt idx="1539">
                  <c:v>0.54215852056498204</c:v>
                </c:pt>
                <c:pt idx="1540">
                  <c:v>0.54194886955423305</c:v>
                </c:pt>
                <c:pt idx="1541">
                  <c:v>0.54169742238333496</c:v>
                </c:pt>
                <c:pt idx="1542">
                  <c:v>0.54144626241462401</c:v>
                </c:pt>
                <c:pt idx="1543">
                  <c:v>0.54132896519882201</c:v>
                </c:pt>
                <c:pt idx="1544">
                  <c:v>0.54078169492884998</c:v>
                </c:pt>
                <c:pt idx="1545">
                  <c:v>0.54071548290525895</c:v>
                </c:pt>
                <c:pt idx="1546">
                  <c:v>0.54051808971614201</c:v>
                </c:pt>
                <c:pt idx="1547">
                  <c:v>0.54047329838040403</c:v>
                </c:pt>
                <c:pt idx="1548">
                  <c:v>0.54040328127014203</c:v>
                </c:pt>
                <c:pt idx="1549">
                  <c:v>0.54035915062994699</c:v>
                </c:pt>
                <c:pt idx="1550">
                  <c:v>0.54031962381541299</c:v>
                </c:pt>
                <c:pt idx="1551">
                  <c:v>0.54006127456979602</c:v>
                </c:pt>
                <c:pt idx="1552">
                  <c:v>0.53998851618957799</c:v>
                </c:pt>
                <c:pt idx="1553">
                  <c:v>0.53950263984070101</c:v>
                </c:pt>
                <c:pt idx="1554">
                  <c:v>0.53945672926500599</c:v>
                </c:pt>
                <c:pt idx="1555">
                  <c:v>0.53894051245686303</c:v>
                </c:pt>
                <c:pt idx="1556">
                  <c:v>0.53886101341066495</c:v>
                </c:pt>
                <c:pt idx="1557">
                  <c:v>0.53877376610900696</c:v>
                </c:pt>
                <c:pt idx="1558">
                  <c:v>0.53851327978917796</c:v>
                </c:pt>
                <c:pt idx="1559">
                  <c:v>0.53843154002080695</c:v>
                </c:pt>
                <c:pt idx="1560">
                  <c:v>0.53825522504870604</c:v>
                </c:pt>
                <c:pt idx="1561">
                  <c:v>0.53794616719188304</c:v>
                </c:pt>
                <c:pt idx="1562">
                  <c:v>0.53786926033333804</c:v>
                </c:pt>
                <c:pt idx="1563">
                  <c:v>0.53781799871832703</c:v>
                </c:pt>
                <c:pt idx="1564">
                  <c:v>0.53751616189965801</c:v>
                </c:pt>
                <c:pt idx="1565">
                  <c:v>0.53710290689446705</c:v>
                </c:pt>
                <c:pt idx="1566">
                  <c:v>0.53706537159273604</c:v>
                </c:pt>
                <c:pt idx="1567">
                  <c:v>0.53705753826450897</c:v>
                </c:pt>
                <c:pt idx="1568">
                  <c:v>0.53673580689166001</c:v>
                </c:pt>
                <c:pt idx="1569">
                  <c:v>0.53672706877981102</c:v>
                </c:pt>
                <c:pt idx="1570">
                  <c:v>0.536688159891892</c:v>
                </c:pt>
                <c:pt idx="1571">
                  <c:v>0.53666830756263095</c:v>
                </c:pt>
                <c:pt idx="1572">
                  <c:v>0.53651198961938995</c:v>
                </c:pt>
                <c:pt idx="1573">
                  <c:v>0.53623765594699602</c:v>
                </c:pt>
                <c:pt idx="1574">
                  <c:v>0.53610030324570901</c:v>
                </c:pt>
                <c:pt idx="1575">
                  <c:v>0.53587089671838894</c:v>
                </c:pt>
                <c:pt idx="1576">
                  <c:v>0.53577978603952603</c:v>
                </c:pt>
                <c:pt idx="1577">
                  <c:v>0.53546911128796304</c:v>
                </c:pt>
                <c:pt idx="1578">
                  <c:v>0.53528459091987701</c:v>
                </c:pt>
                <c:pt idx="1579">
                  <c:v>0.53518385674378499</c:v>
                </c:pt>
                <c:pt idx="1580">
                  <c:v>0.53456406708591497</c:v>
                </c:pt>
                <c:pt idx="1581">
                  <c:v>0.53452033166174795</c:v>
                </c:pt>
                <c:pt idx="1582">
                  <c:v>0.53441732938608699</c:v>
                </c:pt>
                <c:pt idx="1583">
                  <c:v>0.53426660223491695</c:v>
                </c:pt>
                <c:pt idx="1584">
                  <c:v>0.53426521887300205</c:v>
                </c:pt>
                <c:pt idx="1585">
                  <c:v>0.53355759938436198</c:v>
                </c:pt>
                <c:pt idx="1586">
                  <c:v>0.53330509194181497</c:v>
                </c:pt>
                <c:pt idx="1587">
                  <c:v>0.53310444123659095</c:v>
                </c:pt>
                <c:pt idx="1588">
                  <c:v>0.53234212304027195</c:v>
                </c:pt>
                <c:pt idx="1589">
                  <c:v>0.53215992792586397</c:v>
                </c:pt>
                <c:pt idx="1590">
                  <c:v>0.53179471326529404</c:v>
                </c:pt>
                <c:pt idx="1591">
                  <c:v>0.53173538707329504</c:v>
                </c:pt>
                <c:pt idx="1592">
                  <c:v>0.53168329075527498</c:v>
                </c:pt>
                <c:pt idx="1593">
                  <c:v>0.53158535615411096</c:v>
                </c:pt>
                <c:pt idx="1594">
                  <c:v>0.531459361038784</c:v>
                </c:pt>
                <c:pt idx="1595">
                  <c:v>0.53100803012705999</c:v>
                </c:pt>
                <c:pt idx="1596">
                  <c:v>0.530954220740399</c:v>
                </c:pt>
                <c:pt idx="1597">
                  <c:v>0.53091837200014802</c:v>
                </c:pt>
                <c:pt idx="1598">
                  <c:v>0.53079327477262495</c:v>
                </c:pt>
                <c:pt idx="1599">
                  <c:v>0.53075630270848295</c:v>
                </c:pt>
                <c:pt idx="1600">
                  <c:v>0.53069282482030999</c:v>
                </c:pt>
                <c:pt idx="1601">
                  <c:v>0.53035609379080795</c:v>
                </c:pt>
                <c:pt idx="1602">
                  <c:v>0.52985624714096002</c:v>
                </c:pt>
                <c:pt idx="1603">
                  <c:v>0.52964647842437895</c:v>
                </c:pt>
                <c:pt idx="1604">
                  <c:v>0.52947618775137395</c:v>
                </c:pt>
                <c:pt idx="1605">
                  <c:v>0.52938683164289202</c:v>
                </c:pt>
                <c:pt idx="1606">
                  <c:v>0.52930225287125998</c:v>
                </c:pt>
                <c:pt idx="1607">
                  <c:v>0.52893486215818297</c:v>
                </c:pt>
                <c:pt idx="1608">
                  <c:v>0.52852976207941205</c:v>
                </c:pt>
                <c:pt idx="1609">
                  <c:v>0.52843291504263901</c:v>
                </c:pt>
                <c:pt idx="1610">
                  <c:v>0.52814284873318196</c:v>
                </c:pt>
                <c:pt idx="1611">
                  <c:v>0.52734467010172803</c:v>
                </c:pt>
                <c:pt idx="1612">
                  <c:v>0.52708055835704304</c:v>
                </c:pt>
                <c:pt idx="1613">
                  <c:v>0.52628233295408799</c:v>
                </c:pt>
                <c:pt idx="1614">
                  <c:v>0.52602807738047996</c:v>
                </c:pt>
                <c:pt idx="1615">
                  <c:v>0.52571596796303899</c:v>
                </c:pt>
                <c:pt idx="1616">
                  <c:v>0.52559109643131796</c:v>
                </c:pt>
                <c:pt idx="1617">
                  <c:v>0.52524703931046701</c:v>
                </c:pt>
                <c:pt idx="1618">
                  <c:v>0.52496796164824799</c:v>
                </c:pt>
                <c:pt idx="1619">
                  <c:v>0.52488301300044804</c:v>
                </c:pt>
                <c:pt idx="1620">
                  <c:v>0.52440549601391695</c:v>
                </c:pt>
                <c:pt idx="1621">
                  <c:v>0.52393469965565398</c:v>
                </c:pt>
                <c:pt idx="1622">
                  <c:v>0.52328236982271004</c:v>
                </c:pt>
                <c:pt idx="1623">
                  <c:v>0.52282444465998201</c:v>
                </c:pt>
                <c:pt idx="1624">
                  <c:v>0.52221457632471602</c:v>
                </c:pt>
                <c:pt idx="1625">
                  <c:v>0.52194621747634595</c:v>
                </c:pt>
                <c:pt idx="1626">
                  <c:v>0.52178894638430295</c:v>
                </c:pt>
                <c:pt idx="1627">
                  <c:v>0.52162079804820405</c:v>
                </c:pt>
                <c:pt idx="1628">
                  <c:v>0.52137742472514803</c:v>
                </c:pt>
                <c:pt idx="1629">
                  <c:v>0.52115064361958896</c:v>
                </c:pt>
                <c:pt idx="1630">
                  <c:v>0.520550200833931</c:v>
                </c:pt>
                <c:pt idx="1631">
                  <c:v>0.52051804782612299</c:v>
                </c:pt>
                <c:pt idx="1632">
                  <c:v>0.52030683769889696</c:v>
                </c:pt>
                <c:pt idx="1633">
                  <c:v>0.52004558565985104</c:v>
                </c:pt>
                <c:pt idx="1634">
                  <c:v>0.51988570914241095</c:v>
                </c:pt>
                <c:pt idx="1635">
                  <c:v>0.519308768806378</c:v>
                </c:pt>
                <c:pt idx="1636">
                  <c:v>0.51906796369088803</c:v>
                </c:pt>
                <c:pt idx="1637">
                  <c:v>0.51898902656241397</c:v>
                </c:pt>
                <c:pt idx="1638">
                  <c:v>0.51878680208156802</c:v>
                </c:pt>
                <c:pt idx="1639">
                  <c:v>0.51858451648031001</c:v>
                </c:pt>
                <c:pt idx="1640">
                  <c:v>0.51802505055092696</c:v>
                </c:pt>
                <c:pt idx="1641">
                  <c:v>0.51787415852363405</c:v>
                </c:pt>
                <c:pt idx="1642">
                  <c:v>0.51779542040681603</c:v>
                </c:pt>
                <c:pt idx="1643">
                  <c:v>0.51758681555083297</c:v>
                </c:pt>
                <c:pt idx="1644">
                  <c:v>0.51723591499160204</c:v>
                </c:pt>
                <c:pt idx="1645">
                  <c:v>0.51654775939747799</c:v>
                </c:pt>
                <c:pt idx="1646">
                  <c:v>0.516506542016267</c:v>
                </c:pt>
                <c:pt idx="1647">
                  <c:v>0.51620125768861402</c:v>
                </c:pt>
                <c:pt idx="1648">
                  <c:v>0.51600121269114196</c:v>
                </c:pt>
                <c:pt idx="1649">
                  <c:v>0.51593567918722405</c:v>
                </c:pt>
                <c:pt idx="1650">
                  <c:v>0.51561284878075697</c:v>
                </c:pt>
                <c:pt idx="1651">
                  <c:v>0.51481479074924796</c:v>
                </c:pt>
                <c:pt idx="1652">
                  <c:v>0.51477800667434903</c:v>
                </c:pt>
                <c:pt idx="1653">
                  <c:v>0.51476306696315899</c:v>
                </c:pt>
                <c:pt idx="1654">
                  <c:v>0.51450891841329804</c:v>
                </c:pt>
                <c:pt idx="1655">
                  <c:v>0.514441715613008</c:v>
                </c:pt>
                <c:pt idx="1656">
                  <c:v>0.51421536309781102</c:v>
                </c:pt>
                <c:pt idx="1657">
                  <c:v>0.51367483912307499</c:v>
                </c:pt>
                <c:pt idx="1658">
                  <c:v>0.51298006481976399</c:v>
                </c:pt>
                <c:pt idx="1659">
                  <c:v>0.51253472823049995</c:v>
                </c:pt>
                <c:pt idx="1660">
                  <c:v>0.51199357287626601</c:v>
                </c:pt>
                <c:pt idx="1661">
                  <c:v>0.51169386227500602</c:v>
                </c:pt>
                <c:pt idx="1662">
                  <c:v>0.51148364524140799</c:v>
                </c:pt>
                <c:pt idx="1663">
                  <c:v>0.51127316992440097</c:v>
                </c:pt>
                <c:pt idx="1664">
                  <c:v>0.51032064020856804</c:v>
                </c:pt>
                <c:pt idx="1665">
                  <c:v>0.51003042388759401</c:v>
                </c:pt>
                <c:pt idx="1666">
                  <c:v>0.50988201181466697</c:v>
                </c:pt>
                <c:pt idx="1667">
                  <c:v>0.50981393040612699</c:v>
                </c:pt>
                <c:pt idx="1668">
                  <c:v>0.50945784534093397</c:v>
                </c:pt>
                <c:pt idx="1669">
                  <c:v>0.50940493673947596</c:v>
                </c:pt>
                <c:pt idx="1670">
                  <c:v>0.50935514250603298</c:v>
                </c:pt>
                <c:pt idx="1671">
                  <c:v>0.50903643562012701</c:v>
                </c:pt>
                <c:pt idx="1672">
                  <c:v>0.50895260018313704</c:v>
                </c:pt>
                <c:pt idx="1673">
                  <c:v>0.50848049827183095</c:v>
                </c:pt>
                <c:pt idx="1674">
                  <c:v>0.50742370798148295</c:v>
                </c:pt>
                <c:pt idx="1675">
                  <c:v>0.50702749428844796</c:v>
                </c:pt>
                <c:pt idx="1676">
                  <c:v>0.50693790929882498</c:v>
                </c:pt>
                <c:pt idx="1677">
                  <c:v>0.50687085303785995</c:v>
                </c:pt>
                <c:pt idx="1678">
                  <c:v>0.506701827097497</c:v>
                </c:pt>
                <c:pt idx="1679">
                  <c:v>0.50667405154854706</c:v>
                </c:pt>
                <c:pt idx="1680">
                  <c:v>0.50618378428293298</c:v>
                </c:pt>
                <c:pt idx="1681">
                  <c:v>0.50568986204632504</c:v>
                </c:pt>
                <c:pt idx="1682">
                  <c:v>0.50523248011869004</c:v>
                </c:pt>
                <c:pt idx="1683">
                  <c:v>0.50373666659377703</c:v>
                </c:pt>
                <c:pt idx="1684">
                  <c:v>0.50363689100544595</c:v>
                </c:pt>
                <c:pt idx="1685">
                  <c:v>0.50361849381990798</c:v>
                </c:pt>
                <c:pt idx="1686">
                  <c:v>0.50335083661784097</c:v>
                </c:pt>
                <c:pt idx="1687">
                  <c:v>0.50291379780710399</c:v>
                </c:pt>
                <c:pt idx="1688">
                  <c:v>0.50203953403475199</c:v>
                </c:pt>
                <c:pt idx="1689">
                  <c:v>0.50197115141820303</c:v>
                </c:pt>
                <c:pt idx="1690">
                  <c:v>0.501715195154118</c:v>
                </c:pt>
                <c:pt idx="1691">
                  <c:v>0.50055228961209797</c:v>
                </c:pt>
                <c:pt idx="1692">
                  <c:v>0.50037597989656601</c:v>
                </c:pt>
                <c:pt idx="1693">
                  <c:v>0.50024068534433097</c:v>
                </c:pt>
                <c:pt idx="1694">
                  <c:v>0.50023097184565701</c:v>
                </c:pt>
                <c:pt idx="1695">
                  <c:v>0.50014835482481501</c:v>
                </c:pt>
                <c:pt idx="1696">
                  <c:v>0.49994474854079601</c:v>
                </c:pt>
                <c:pt idx="1697">
                  <c:v>0.49992465723651702</c:v>
                </c:pt>
                <c:pt idx="1698">
                  <c:v>0.49989852279500002</c:v>
                </c:pt>
                <c:pt idx="1699">
                  <c:v>0.499666521034482</c:v>
                </c:pt>
                <c:pt idx="1700">
                  <c:v>0.49950124080834202</c:v>
                </c:pt>
                <c:pt idx="1701">
                  <c:v>0.49905783657897002</c:v>
                </c:pt>
                <c:pt idx="1702">
                  <c:v>0.49905426915864598</c:v>
                </c:pt>
                <c:pt idx="1703">
                  <c:v>0.49892665726656399</c:v>
                </c:pt>
                <c:pt idx="1704">
                  <c:v>0.49865846948335202</c:v>
                </c:pt>
                <c:pt idx="1705">
                  <c:v>0.49853667985838901</c:v>
                </c:pt>
                <c:pt idx="1706">
                  <c:v>0.49853314733307802</c:v>
                </c:pt>
                <c:pt idx="1707">
                  <c:v>0.49826306365103301</c:v>
                </c:pt>
                <c:pt idx="1708">
                  <c:v>0.49793135605649502</c:v>
                </c:pt>
                <c:pt idx="1709">
                  <c:v>0.49789718434125702</c:v>
                </c:pt>
                <c:pt idx="1710">
                  <c:v>0.49757381494234199</c:v>
                </c:pt>
                <c:pt idx="1711">
                  <c:v>0.49742057956923502</c:v>
                </c:pt>
                <c:pt idx="1712">
                  <c:v>0.49740233467501999</c:v>
                </c:pt>
                <c:pt idx="1713">
                  <c:v>0.49730085353366499</c:v>
                </c:pt>
                <c:pt idx="1714">
                  <c:v>0.49700933325552898</c:v>
                </c:pt>
                <c:pt idx="1715">
                  <c:v>0.49688231971413299</c:v>
                </c:pt>
                <c:pt idx="1716">
                  <c:v>0.49632920354465399</c:v>
                </c:pt>
                <c:pt idx="1717">
                  <c:v>0.49595529201851701</c:v>
                </c:pt>
                <c:pt idx="1718">
                  <c:v>0.49516230445766102</c:v>
                </c:pt>
                <c:pt idx="1719">
                  <c:v>0.49497510979355003</c:v>
                </c:pt>
                <c:pt idx="1720">
                  <c:v>0.49487131842742499</c:v>
                </c:pt>
                <c:pt idx="1721">
                  <c:v>0.49480285462885198</c:v>
                </c:pt>
                <c:pt idx="1722">
                  <c:v>0.49433710082475002</c:v>
                </c:pt>
                <c:pt idx="1723">
                  <c:v>0.49395219484601699</c:v>
                </c:pt>
                <c:pt idx="1724">
                  <c:v>0.49338021380869301</c:v>
                </c:pt>
                <c:pt idx="1725">
                  <c:v>0.49330954123995302</c:v>
                </c:pt>
                <c:pt idx="1726">
                  <c:v>0.49282816348834502</c:v>
                </c:pt>
                <c:pt idx="1727">
                  <c:v>0.49280272239867101</c:v>
                </c:pt>
                <c:pt idx="1728">
                  <c:v>0.49258856517309901</c:v>
                </c:pt>
                <c:pt idx="1729">
                  <c:v>0.49244524818893598</c:v>
                </c:pt>
                <c:pt idx="1730">
                  <c:v>0.49151805833207801</c:v>
                </c:pt>
                <c:pt idx="1731">
                  <c:v>0.49149446963541998</c:v>
                </c:pt>
                <c:pt idx="1732">
                  <c:v>0.49056858242044199</c:v>
                </c:pt>
                <c:pt idx="1733">
                  <c:v>0.49030080957077898</c:v>
                </c:pt>
                <c:pt idx="1734">
                  <c:v>0.49025867266727402</c:v>
                </c:pt>
                <c:pt idx="1735">
                  <c:v>0.48997353895211898</c:v>
                </c:pt>
                <c:pt idx="1736">
                  <c:v>0.48995769671311801</c:v>
                </c:pt>
                <c:pt idx="1737">
                  <c:v>0.48950672972583298</c:v>
                </c:pt>
                <c:pt idx="1738">
                  <c:v>0.48908653447259598</c:v>
                </c:pt>
                <c:pt idx="1739">
                  <c:v>0.48874600791791001</c:v>
                </c:pt>
                <c:pt idx="1740">
                  <c:v>0.48844026702356103</c:v>
                </c:pt>
                <c:pt idx="1741">
                  <c:v>0.48836737835102401</c:v>
                </c:pt>
                <c:pt idx="1742">
                  <c:v>0.487940517856849</c:v>
                </c:pt>
                <c:pt idx="1743">
                  <c:v>0.48786710596004801</c:v>
                </c:pt>
                <c:pt idx="1744">
                  <c:v>0.48771760095075201</c:v>
                </c:pt>
                <c:pt idx="1745">
                  <c:v>0.48762564750342902</c:v>
                </c:pt>
                <c:pt idx="1746">
                  <c:v>0.48709754413154299</c:v>
                </c:pt>
                <c:pt idx="1747">
                  <c:v>0.48669464067653201</c:v>
                </c:pt>
                <c:pt idx="1748">
                  <c:v>0.486212907438829</c:v>
                </c:pt>
                <c:pt idx="1749">
                  <c:v>0.48598151325119698</c:v>
                </c:pt>
                <c:pt idx="1750">
                  <c:v>0.48555022172622803</c:v>
                </c:pt>
                <c:pt idx="1751">
                  <c:v>0.48549069008804702</c:v>
                </c:pt>
                <c:pt idx="1752">
                  <c:v>0.48532577188785903</c:v>
                </c:pt>
                <c:pt idx="1753">
                  <c:v>0.48528081829429498</c:v>
                </c:pt>
                <c:pt idx="1754">
                  <c:v>0.48520264983214001</c:v>
                </c:pt>
                <c:pt idx="1755">
                  <c:v>0.48516153466005701</c:v>
                </c:pt>
                <c:pt idx="1756">
                  <c:v>0.48504220252206398</c:v>
                </c:pt>
                <c:pt idx="1757">
                  <c:v>0.48501967289390102</c:v>
                </c:pt>
                <c:pt idx="1758">
                  <c:v>0.48490723172079903</c:v>
                </c:pt>
                <c:pt idx="1759">
                  <c:v>0.48472313113731602</c:v>
                </c:pt>
                <c:pt idx="1760">
                  <c:v>0.48452986957890698</c:v>
                </c:pt>
                <c:pt idx="1761">
                  <c:v>0.48452778637309102</c:v>
                </c:pt>
                <c:pt idx="1762">
                  <c:v>0.48400247239134397</c:v>
                </c:pt>
                <c:pt idx="1763">
                  <c:v>0.48387446066498901</c:v>
                </c:pt>
                <c:pt idx="1764">
                  <c:v>0.48375859692078299</c:v>
                </c:pt>
                <c:pt idx="1765">
                  <c:v>0.48369138593768102</c:v>
                </c:pt>
                <c:pt idx="1766">
                  <c:v>0.48327341213506603</c:v>
                </c:pt>
                <c:pt idx="1767">
                  <c:v>0.483212053917496</c:v>
                </c:pt>
                <c:pt idx="1768">
                  <c:v>0.483032596345434</c:v>
                </c:pt>
                <c:pt idx="1769">
                  <c:v>0.48288136097774098</c:v>
                </c:pt>
                <c:pt idx="1770">
                  <c:v>0.48285313942719099</c:v>
                </c:pt>
                <c:pt idx="1771">
                  <c:v>0.48237071539274701</c:v>
                </c:pt>
                <c:pt idx="1772">
                  <c:v>0.48212947415999502</c:v>
                </c:pt>
                <c:pt idx="1773">
                  <c:v>0.48210418543723599</c:v>
                </c:pt>
                <c:pt idx="1774">
                  <c:v>0.481929980996888</c:v>
                </c:pt>
                <c:pt idx="1775">
                  <c:v>0.48174879735870901</c:v>
                </c:pt>
                <c:pt idx="1776">
                  <c:v>0.48149287995594198</c:v>
                </c:pt>
                <c:pt idx="1777">
                  <c:v>0.48124161025183498</c:v>
                </c:pt>
                <c:pt idx="1778">
                  <c:v>0.48110850156809398</c:v>
                </c:pt>
                <c:pt idx="1779">
                  <c:v>0.48077725569054802</c:v>
                </c:pt>
                <c:pt idx="1780">
                  <c:v>0.48065750489363401</c:v>
                </c:pt>
                <c:pt idx="1781">
                  <c:v>0.48060113481239702</c:v>
                </c:pt>
                <c:pt idx="1782">
                  <c:v>0.48050755123957001</c:v>
                </c:pt>
                <c:pt idx="1783">
                  <c:v>0.48047973424458101</c:v>
                </c:pt>
                <c:pt idx="1784">
                  <c:v>0.47925378246849798</c:v>
                </c:pt>
                <c:pt idx="1785">
                  <c:v>0.47904937841775203</c:v>
                </c:pt>
                <c:pt idx="1786">
                  <c:v>0.479016048691077</c:v>
                </c:pt>
                <c:pt idx="1787">
                  <c:v>0.47893489875731299</c:v>
                </c:pt>
                <c:pt idx="1788">
                  <c:v>0.47881679563734902</c:v>
                </c:pt>
                <c:pt idx="1789">
                  <c:v>0.478512553457486</c:v>
                </c:pt>
                <c:pt idx="1790">
                  <c:v>0.478460099182482</c:v>
                </c:pt>
                <c:pt idx="1791">
                  <c:v>0.47828354808578</c:v>
                </c:pt>
                <c:pt idx="1792">
                  <c:v>0.47797221392953398</c:v>
                </c:pt>
                <c:pt idx="1793">
                  <c:v>0.47781692719315499</c:v>
                </c:pt>
                <c:pt idx="1794">
                  <c:v>0.47715885881512199</c:v>
                </c:pt>
                <c:pt idx="1795">
                  <c:v>0.47656254954224098</c:v>
                </c:pt>
                <c:pt idx="1796">
                  <c:v>0.47621816052225902</c:v>
                </c:pt>
                <c:pt idx="1797">
                  <c:v>0.47585254284285</c:v>
                </c:pt>
                <c:pt idx="1798">
                  <c:v>0.47578965099586101</c:v>
                </c:pt>
                <c:pt idx="1799">
                  <c:v>0.47574787876692898</c:v>
                </c:pt>
                <c:pt idx="1800">
                  <c:v>0.47573274082779499</c:v>
                </c:pt>
                <c:pt idx="1801">
                  <c:v>0.47553734993510999</c:v>
                </c:pt>
                <c:pt idx="1802">
                  <c:v>0.47530141309377499</c:v>
                </c:pt>
                <c:pt idx="1803">
                  <c:v>0.47462825291660898</c:v>
                </c:pt>
                <c:pt idx="1804">
                  <c:v>0.47335368181028098</c:v>
                </c:pt>
                <c:pt idx="1805">
                  <c:v>0.47333164006144701</c:v>
                </c:pt>
                <c:pt idx="1806">
                  <c:v>0.47292138008559198</c:v>
                </c:pt>
                <c:pt idx="1807">
                  <c:v>0.47288549469372898</c:v>
                </c:pt>
                <c:pt idx="1808">
                  <c:v>0.47265164831252199</c:v>
                </c:pt>
                <c:pt idx="1809">
                  <c:v>0.47242346081624098</c:v>
                </c:pt>
                <c:pt idx="1810">
                  <c:v>0.472212669893248</c:v>
                </c:pt>
                <c:pt idx="1811">
                  <c:v>0.472141730287506</c:v>
                </c:pt>
                <c:pt idx="1812">
                  <c:v>0.47208342063018799</c:v>
                </c:pt>
                <c:pt idx="1813">
                  <c:v>0.47192611725645101</c:v>
                </c:pt>
                <c:pt idx="1814">
                  <c:v>0.47173537361267498</c:v>
                </c:pt>
                <c:pt idx="1815">
                  <c:v>0.47113387815564001</c:v>
                </c:pt>
                <c:pt idx="1816">
                  <c:v>0.470996135727837</c:v>
                </c:pt>
                <c:pt idx="1817">
                  <c:v>0.470691446630707</c:v>
                </c:pt>
                <c:pt idx="1818">
                  <c:v>0.47068602362770101</c:v>
                </c:pt>
                <c:pt idx="1819">
                  <c:v>0.46999658118974402</c:v>
                </c:pt>
                <c:pt idx="1820">
                  <c:v>0.469859889573011</c:v>
                </c:pt>
                <c:pt idx="1821">
                  <c:v>0.46979922866059998</c:v>
                </c:pt>
                <c:pt idx="1822">
                  <c:v>0.46979183009030701</c:v>
                </c:pt>
                <c:pt idx="1823">
                  <c:v>0.46944433846037897</c:v>
                </c:pt>
                <c:pt idx="1824">
                  <c:v>0.46875300788180502</c:v>
                </c:pt>
                <c:pt idx="1825">
                  <c:v>0.468741016873509</c:v>
                </c:pt>
                <c:pt idx="1826">
                  <c:v>0.46872736813875898</c:v>
                </c:pt>
                <c:pt idx="1827">
                  <c:v>0.46861370398177299</c:v>
                </c:pt>
                <c:pt idx="1828">
                  <c:v>0.467859880144464</c:v>
                </c:pt>
                <c:pt idx="1829">
                  <c:v>0.46778956739261701</c:v>
                </c:pt>
                <c:pt idx="1830">
                  <c:v>0.46773222661439101</c:v>
                </c:pt>
                <c:pt idx="1831">
                  <c:v>0.46658647181165602</c:v>
                </c:pt>
                <c:pt idx="1832">
                  <c:v>0.466480859712191</c:v>
                </c:pt>
                <c:pt idx="1833">
                  <c:v>0.46617238175771802</c:v>
                </c:pt>
                <c:pt idx="1834">
                  <c:v>0.466098166671499</c:v>
                </c:pt>
                <c:pt idx="1835">
                  <c:v>0.46594844234334298</c:v>
                </c:pt>
                <c:pt idx="1836">
                  <c:v>0.465891305413697</c:v>
                </c:pt>
                <c:pt idx="1837">
                  <c:v>0.46575664777821801</c:v>
                </c:pt>
                <c:pt idx="1838">
                  <c:v>0.4657267649456</c:v>
                </c:pt>
                <c:pt idx="1839">
                  <c:v>0.46535225299010902</c:v>
                </c:pt>
                <c:pt idx="1840">
                  <c:v>0.46532178416950998</c:v>
                </c:pt>
                <c:pt idx="1841">
                  <c:v>0.46512825285971399</c:v>
                </c:pt>
                <c:pt idx="1842">
                  <c:v>0.46366534965318201</c:v>
                </c:pt>
                <c:pt idx="1843">
                  <c:v>0.46353934211648201</c:v>
                </c:pt>
                <c:pt idx="1844">
                  <c:v>0.46315785561426398</c:v>
                </c:pt>
                <c:pt idx="1845">
                  <c:v>0.46315067165499502</c:v>
                </c:pt>
                <c:pt idx="1846">
                  <c:v>0.46306000753532101</c:v>
                </c:pt>
                <c:pt idx="1847">
                  <c:v>0.462901256958347</c:v>
                </c:pt>
                <c:pt idx="1848">
                  <c:v>0.46265301055330899</c:v>
                </c:pt>
                <c:pt idx="1849">
                  <c:v>0.46254052743190899</c:v>
                </c:pt>
                <c:pt idx="1850">
                  <c:v>0.46247415260211999</c:v>
                </c:pt>
                <c:pt idx="1851">
                  <c:v>0.46202821603522098</c:v>
                </c:pt>
                <c:pt idx="1852">
                  <c:v>0.46190869751610197</c:v>
                </c:pt>
                <c:pt idx="1853">
                  <c:v>0.461578673902586</c:v>
                </c:pt>
                <c:pt idx="1854">
                  <c:v>0.46130835755853</c:v>
                </c:pt>
                <c:pt idx="1855">
                  <c:v>0.46121518911883502</c:v>
                </c:pt>
                <c:pt idx="1856">
                  <c:v>0.46060522978951302</c:v>
                </c:pt>
                <c:pt idx="1857">
                  <c:v>0.46044504127805203</c:v>
                </c:pt>
                <c:pt idx="1858">
                  <c:v>0.46027678463521798</c:v>
                </c:pt>
                <c:pt idx="1859">
                  <c:v>0.46005283539581399</c:v>
                </c:pt>
                <c:pt idx="1860">
                  <c:v>0.45997596082063702</c:v>
                </c:pt>
                <c:pt idx="1861">
                  <c:v>0.45900211758575299</c:v>
                </c:pt>
                <c:pt idx="1862">
                  <c:v>0.458703971078948</c:v>
                </c:pt>
                <c:pt idx="1863">
                  <c:v>0.45851249664660498</c:v>
                </c:pt>
                <c:pt idx="1864">
                  <c:v>0.45845166503785301</c:v>
                </c:pt>
                <c:pt idx="1865">
                  <c:v>0.45842674347123502</c:v>
                </c:pt>
                <c:pt idx="1866">
                  <c:v>0.45790919016270198</c:v>
                </c:pt>
                <c:pt idx="1867">
                  <c:v>0.45738768176769001</c:v>
                </c:pt>
                <c:pt idx="1868">
                  <c:v>0.45724772645028899</c:v>
                </c:pt>
                <c:pt idx="1869">
                  <c:v>0.45706253139869002</c:v>
                </c:pt>
                <c:pt idx="1870">
                  <c:v>0.45702696276496302</c:v>
                </c:pt>
                <c:pt idx="1871">
                  <c:v>0.45686174461597701</c:v>
                </c:pt>
                <c:pt idx="1872">
                  <c:v>0.45682329747829697</c:v>
                </c:pt>
                <c:pt idx="1873">
                  <c:v>0.45643894883202502</c:v>
                </c:pt>
                <c:pt idx="1874">
                  <c:v>0.45642654417491602</c:v>
                </c:pt>
                <c:pt idx="1875">
                  <c:v>0.45641556374389203</c:v>
                </c:pt>
                <c:pt idx="1876">
                  <c:v>0.45612010006951997</c:v>
                </c:pt>
                <c:pt idx="1877">
                  <c:v>0.45594340717118698</c:v>
                </c:pt>
                <c:pt idx="1878">
                  <c:v>0.45571632307930798</c:v>
                </c:pt>
                <c:pt idx="1879">
                  <c:v>0.45486969665057297</c:v>
                </c:pt>
                <c:pt idx="1880">
                  <c:v>0.45479968587478198</c:v>
                </c:pt>
                <c:pt idx="1881">
                  <c:v>0.45468865029590899</c:v>
                </c:pt>
                <c:pt idx="1882">
                  <c:v>0.454606481080644</c:v>
                </c:pt>
                <c:pt idx="1883">
                  <c:v>0.45455449173300699</c:v>
                </c:pt>
                <c:pt idx="1884">
                  <c:v>0.454387609396186</c:v>
                </c:pt>
                <c:pt idx="1885">
                  <c:v>0.45430687325722602</c:v>
                </c:pt>
                <c:pt idx="1886">
                  <c:v>0.45340183774776699</c:v>
                </c:pt>
                <c:pt idx="1887">
                  <c:v>0.45338726497342602</c:v>
                </c:pt>
                <c:pt idx="1888">
                  <c:v>0.45337149140236599</c:v>
                </c:pt>
                <c:pt idx="1889">
                  <c:v>0.45319367705187202</c:v>
                </c:pt>
                <c:pt idx="1890">
                  <c:v>0.45302918079780502</c:v>
                </c:pt>
                <c:pt idx="1891">
                  <c:v>0.45274510735489498</c:v>
                </c:pt>
                <c:pt idx="1892">
                  <c:v>0.45266106559895403</c:v>
                </c:pt>
                <c:pt idx="1893">
                  <c:v>0.452134382345452</c:v>
                </c:pt>
                <c:pt idx="1894">
                  <c:v>0.45187613015348699</c:v>
                </c:pt>
                <c:pt idx="1895">
                  <c:v>0.45175717734413001</c:v>
                </c:pt>
                <c:pt idx="1896">
                  <c:v>0.451648225918728</c:v>
                </c:pt>
                <c:pt idx="1897">
                  <c:v>0.451482118491285</c:v>
                </c:pt>
                <c:pt idx="1898">
                  <c:v>0.45147717526518599</c:v>
                </c:pt>
                <c:pt idx="1899">
                  <c:v>0.45131620735129901</c:v>
                </c:pt>
                <c:pt idx="1900">
                  <c:v>0.45125248982719501</c:v>
                </c:pt>
                <c:pt idx="1901">
                  <c:v>0.45121266371478103</c:v>
                </c:pt>
                <c:pt idx="1902">
                  <c:v>0.45106526122498303</c:v>
                </c:pt>
                <c:pt idx="1903">
                  <c:v>0.45063786586681198</c:v>
                </c:pt>
                <c:pt idx="1904">
                  <c:v>0.450334716658292</c:v>
                </c:pt>
                <c:pt idx="1905">
                  <c:v>0.45007366912175301</c:v>
                </c:pt>
                <c:pt idx="1906">
                  <c:v>0.44971723207849401</c:v>
                </c:pt>
                <c:pt idx="1907">
                  <c:v>0.44969063067283899</c:v>
                </c:pt>
                <c:pt idx="1908">
                  <c:v>0.44908647898353399</c:v>
                </c:pt>
                <c:pt idx="1909">
                  <c:v>0.44891033629851501</c:v>
                </c:pt>
                <c:pt idx="1910">
                  <c:v>0.44886526587796599</c:v>
                </c:pt>
                <c:pt idx="1911">
                  <c:v>0.44881643639090801</c:v>
                </c:pt>
                <c:pt idx="1912">
                  <c:v>0.44878462159448601</c:v>
                </c:pt>
                <c:pt idx="1913">
                  <c:v>0.44858665348885501</c:v>
                </c:pt>
                <c:pt idx="1914">
                  <c:v>0.44843508125415399</c:v>
                </c:pt>
                <c:pt idx="1915">
                  <c:v>0.44835968997000902</c:v>
                </c:pt>
                <c:pt idx="1916">
                  <c:v>0.44825019842960501</c:v>
                </c:pt>
                <c:pt idx="1917">
                  <c:v>0.44809187125158301</c:v>
                </c:pt>
                <c:pt idx="1918">
                  <c:v>0.44806620764164401</c:v>
                </c:pt>
                <c:pt idx="1919">
                  <c:v>0.44798242075399902</c:v>
                </c:pt>
                <c:pt idx="1920">
                  <c:v>0.44779371458734701</c:v>
                </c:pt>
                <c:pt idx="1921">
                  <c:v>0.44761860116529001</c:v>
                </c:pt>
                <c:pt idx="1922">
                  <c:v>0.44760553716028101</c:v>
                </c:pt>
                <c:pt idx="1923">
                  <c:v>0.44757965932218902</c:v>
                </c:pt>
                <c:pt idx="1924">
                  <c:v>0.44725714441427999</c:v>
                </c:pt>
                <c:pt idx="1925">
                  <c:v>0.447246330613293</c:v>
                </c:pt>
                <c:pt idx="1926">
                  <c:v>0.44720182855894902</c:v>
                </c:pt>
                <c:pt idx="1927">
                  <c:v>0.44715804242990198</c:v>
                </c:pt>
                <c:pt idx="1928">
                  <c:v>0.446805697084392</c:v>
                </c:pt>
                <c:pt idx="1929">
                  <c:v>0.44635237453306797</c:v>
                </c:pt>
                <c:pt idx="1930">
                  <c:v>0.44611532327366699</c:v>
                </c:pt>
                <c:pt idx="1931">
                  <c:v>0.44599619729888901</c:v>
                </c:pt>
                <c:pt idx="1932">
                  <c:v>0.44492366742360201</c:v>
                </c:pt>
                <c:pt idx="1933">
                  <c:v>0.44412549775777399</c:v>
                </c:pt>
                <c:pt idx="1934">
                  <c:v>0.44360036962441701</c:v>
                </c:pt>
                <c:pt idx="1935">
                  <c:v>0.44351855720349498</c:v>
                </c:pt>
                <c:pt idx="1936">
                  <c:v>0.44343909467489101</c:v>
                </c:pt>
                <c:pt idx="1937">
                  <c:v>0.44335448535769001</c:v>
                </c:pt>
                <c:pt idx="1938">
                  <c:v>0.44328054937470701</c:v>
                </c:pt>
                <c:pt idx="1939">
                  <c:v>0.44307629272309101</c:v>
                </c:pt>
                <c:pt idx="1940">
                  <c:v>0.44295090448042301</c:v>
                </c:pt>
                <c:pt idx="1941">
                  <c:v>0.44284879227598001</c:v>
                </c:pt>
                <c:pt idx="1942">
                  <c:v>0.44247490661583</c:v>
                </c:pt>
                <c:pt idx="1943">
                  <c:v>0.44228948874791302</c:v>
                </c:pt>
                <c:pt idx="1944">
                  <c:v>0.44198602780540402</c:v>
                </c:pt>
                <c:pt idx="1945">
                  <c:v>0.44183960501616398</c:v>
                </c:pt>
                <c:pt idx="1946">
                  <c:v>0.44179110567526902</c:v>
                </c:pt>
                <c:pt idx="1947">
                  <c:v>0.44173183320972598</c:v>
                </c:pt>
                <c:pt idx="1948">
                  <c:v>0.44102553149092399</c:v>
                </c:pt>
                <c:pt idx="1949">
                  <c:v>0.44100495372151599</c:v>
                </c:pt>
                <c:pt idx="1950">
                  <c:v>0.44092528786614099</c:v>
                </c:pt>
                <c:pt idx="1951">
                  <c:v>0.44079220854361501</c:v>
                </c:pt>
                <c:pt idx="1952">
                  <c:v>0.44064850467468902</c:v>
                </c:pt>
                <c:pt idx="1953">
                  <c:v>0.440574105938632</c:v>
                </c:pt>
                <c:pt idx="1954">
                  <c:v>0.44036703494469598</c:v>
                </c:pt>
                <c:pt idx="1955">
                  <c:v>0.43992644698253303</c:v>
                </c:pt>
                <c:pt idx="1956">
                  <c:v>0.43978636895218198</c:v>
                </c:pt>
                <c:pt idx="1957">
                  <c:v>0.43961042363499298</c:v>
                </c:pt>
                <c:pt idx="1958">
                  <c:v>0.439024572278646</c:v>
                </c:pt>
                <c:pt idx="1959">
                  <c:v>0.43895401324431699</c:v>
                </c:pt>
                <c:pt idx="1960">
                  <c:v>0.43875419736800803</c:v>
                </c:pt>
                <c:pt idx="1961">
                  <c:v>0.43857089060774801</c:v>
                </c:pt>
                <c:pt idx="1962">
                  <c:v>0.43847840014824901</c:v>
                </c:pt>
                <c:pt idx="1963">
                  <c:v>0.43844374755649501</c:v>
                </c:pt>
                <c:pt idx="1964">
                  <c:v>0.43810954866968199</c:v>
                </c:pt>
                <c:pt idx="1965">
                  <c:v>0.43805088792295399</c:v>
                </c:pt>
                <c:pt idx="1966">
                  <c:v>0.43799999419618002</c:v>
                </c:pt>
                <c:pt idx="1967">
                  <c:v>0.43698953290543002</c:v>
                </c:pt>
                <c:pt idx="1968">
                  <c:v>0.436917693950858</c:v>
                </c:pt>
                <c:pt idx="1969">
                  <c:v>0.43676401962973999</c:v>
                </c:pt>
                <c:pt idx="1970">
                  <c:v>0.43666481596040801</c:v>
                </c:pt>
                <c:pt idx="1971">
                  <c:v>0.43661946188748602</c:v>
                </c:pt>
                <c:pt idx="1972">
                  <c:v>0.43655679664076003</c:v>
                </c:pt>
                <c:pt idx="1973">
                  <c:v>0.436546381741928</c:v>
                </c:pt>
                <c:pt idx="1974">
                  <c:v>0.436469295100122</c:v>
                </c:pt>
                <c:pt idx="1975">
                  <c:v>0.43629863062621199</c:v>
                </c:pt>
                <c:pt idx="1976">
                  <c:v>0.436292801956495</c:v>
                </c:pt>
                <c:pt idx="1977">
                  <c:v>0.43590861705834899</c:v>
                </c:pt>
                <c:pt idx="1978">
                  <c:v>0.435674833854646</c:v>
                </c:pt>
                <c:pt idx="1979">
                  <c:v>0.43565736166793601</c:v>
                </c:pt>
                <c:pt idx="1980">
                  <c:v>0.43553032143273201</c:v>
                </c:pt>
                <c:pt idx="1981">
                  <c:v>0.43529102553745203</c:v>
                </c:pt>
                <c:pt idx="1982">
                  <c:v>0.43513108707190601</c:v>
                </c:pt>
                <c:pt idx="1983">
                  <c:v>0.43506565186472101</c:v>
                </c:pt>
                <c:pt idx="1984">
                  <c:v>0.43504889839437499</c:v>
                </c:pt>
                <c:pt idx="1985">
                  <c:v>0.43504487630908101</c:v>
                </c:pt>
                <c:pt idx="1986">
                  <c:v>0.434974666207946</c:v>
                </c:pt>
                <c:pt idx="1987">
                  <c:v>0.434851803849028</c:v>
                </c:pt>
                <c:pt idx="1988">
                  <c:v>0.434768946167915</c:v>
                </c:pt>
                <c:pt idx="1989">
                  <c:v>0.434492561611029</c:v>
                </c:pt>
                <c:pt idx="1990">
                  <c:v>0.43444400129537802</c:v>
                </c:pt>
                <c:pt idx="1991">
                  <c:v>0.43416961674508397</c:v>
                </c:pt>
                <c:pt idx="1992">
                  <c:v>0.43376502289253499</c:v>
                </c:pt>
                <c:pt idx="1993">
                  <c:v>0.43363310939199201</c:v>
                </c:pt>
                <c:pt idx="1994">
                  <c:v>0.43339795857525198</c:v>
                </c:pt>
                <c:pt idx="1995">
                  <c:v>0.433366285364091</c:v>
                </c:pt>
                <c:pt idx="1996">
                  <c:v>0.43333814918630698</c:v>
                </c:pt>
                <c:pt idx="1997">
                  <c:v>0.43303674427394601</c:v>
                </c:pt>
                <c:pt idx="1998">
                  <c:v>0.43303079011333201</c:v>
                </c:pt>
                <c:pt idx="1999">
                  <c:v>0.43280320312431397</c:v>
                </c:pt>
                <c:pt idx="2000">
                  <c:v>0.43238610301559399</c:v>
                </c:pt>
                <c:pt idx="2001">
                  <c:v>0.43184713781654799</c:v>
                </c:pt>
                <c:pt idx="2002">
                  <c:v>0.431778312685693</c:v>
                </c:pt>
                <c:pt idx="2003">
                  <c:v>0.43152738043293198</c:v>
                </c:pt>
                <c:pt idx="2004">
                  <c:v>0.43135911247044101</c:v>
                </c:pt>
                <c:pt idx="2005">
                  <c:v>0.431353829598982</c:v>
                </c:pt>
                <c:pt idx="2006">
                  <c:v>0.43106513005721903</c:v>
                </c:pt>
                <c:pt idx="2007">
                  <c:v>0.43102572422732599</c:v>
                </c:pt>
                <c:pt idx="2008">
                  <c:v>0.43089488957316802</c:v>
                </c:pt>
                <c:pt idx="2009">
                  <c:v>0.43045320474173199</c:v>
                </c:pt>
                <c:pt idx="2010">
                  <c:v>0.43042357731579201</c:v>
                </c:pt>
                <c:pt idx="2011">
                  <c:v>0.43042011356105597</c:v>
                </c:pt>
                <c:pt idx="2012">
                  <c:v>0.42992309712372001</c:v>
                </c:pt>
                <c:pt idx="2013">
                  <c:v>0.42985230534598001</c:v>
                </c:pt>
                <c:pt idx="2014">
                  <c:v>0.429836492175315</c:v>
                </c:pt>
                <c:pt idx="2015">
                  <c:v>0.42968960078813501</c:v>
                </c:pt>
                <c:pt idx="2016">
                  <c:v>0.42968028576748502</c:v>
                </c:pt>
                <c:pt idx="2017">
                  <c:v>0.429583012919181</c:v>
                </c:pt>
                <c:pt idx="2018">
                  <c:v>0.42940030604003099</c:v>
                </c:pt>
                <c:pt idx="2019">
                  <c:v>0.42921895418457401</c:v>
                </c:pt>
                <c:pt idx="2020">
                  <c:v>0.42895973411163701</c:v>
                </c:pt>
                <c:pt idx="2021">
                  <c:v>0.42871041223109801</c:v>
                </c:pt>
                <c:pt idx="2022">
                  <c:v>0.42869448409847599</c:v>
                </c:pt>
                <c:pt idx="2023">
                  <c:v>0.42797254291148601</c:v>
                </c:pt>
                <c:pt idx="2024">
                  <c:v>0.42772768530020799</c:v>
                </c:pt>
                <c:pt idx="2025">
                  <c:v>0.42759118098808802</c:v>
                </c:pt>
                <c:pt idx="2026">
                  <c:v>0.427454248849297</c:v>
                </c:pt>
                <c:pt idx="2027">
                  <c:v>0.42701360434907398</c:v>
                </c:pt>
                <c:pt idx="2028">
                  <c:v>0.426829029276663</c:v>
                </c:pt>
                <c:pt idx="2029">
                  <c:v>0.42670982418515602</c:v>
                </c:pt>
                <c:pt idx="2030">
                  <c:v>0.42660376207291001</c:v>
                </c:pt>
                <c:pt idx="2031">
                  <c:v>0.42624734170797102</c:v>
                </c:pt>
                <c:pt idx="2032">
                  <c:v>0.426113035888943</c:v>
                </c:pt>
                <c:pt idx="2033">
                  <c:v>0.42602568065709301</c:v>
                </c:pt>
                <c:pt idx="2034">
                  <c:v>0.425781788611302</c:v>
                </c:pt>
                <c:pt idx="2035">
                  <c:v>0.42567728988282899</c:v>
                </c:pt>
                <c:pt idx="2036">
                  <c:v>0.42540980501794501</c:v>
                </c:pt>
                <c:pt idx="2037">
                  <c:v>0.42510218410282302</c:v>
                </c:pt>
                <c:pt idx="2038">
                  <c:v>0.424931830584168</c:v>
                </c:pt>
                <c:pt idx="2039">
                  <c:v>0.42469298059021598</c:v>
                </c:pt>
                <c:pt idx="2040">
                  <c:v>0.42458245329195299</c:v>
                </c:pt>
                <c:pt idx="2041">
                  <c:v>0.42450022994623199</c:v>
                </c:pt>
                <c:pt idx="2042">
                  <c:v>0.42413891509232099</c:v>
                </c:pt>
                <c:pt idx="2043">
                  <c:v>0.42413722620664701</c:v>
                </c:pt>
                <c:pt idx="2044">
                  <c:v>0.42398145107360102</c:v>
                </c:pt>
                <c:pt idx="2045">
                  <c:v>0.42396517603203598</c:v>
                </c:pt>
                <c:pt idx="2046">
                  <c:v>0.42394616060333701</c:v>
                </c:pt>
                <c:pt idx="2047">
                  <c:v>0.42387321556190799</c:v>
                </c:pt>
                <c:pt idx="2048">
                  <c:v>0.42353830827862898</c:v>
                </c:pt>
                <c:pt idx="2049">
                  <c:v>0.423477748175625</c:v>
                </c:pt>
                <c:pt idx="2050">
                  <c:v>0.42344195173394999</c:v>
                </c:pt>
                <c:pt idx="2051">
                  <c:v>0.42330515341522401</c:v>
                </c:pt>
                <c:pt idx="2052">
                  <c:v>0.42301448664313301</c:v>
                </c:pt>
                <c:pt idx="2053">
                  <c:v>0.42296885543733997</c:v>
                </c:pt>
                <c:pt idx="2054">
                  <c:v>0.42295421343165102</c:v>
                </c:pt>
                <c:pt idx="2055">
                  <c:v>0.42290834788125697</c:v>
                </c:pt>
                <c:pt idx="2056">
                  <c:v>0.42249148816115401</c:v>
                </c:pt>
                <c:pt idx="2057">
                  <c:v>0.42238106663780201</c:v>
                </c:pt>
                <c:pt idx="2058">
                  <c:v>0.42230613018132801</c:v>
                </c:pt>
                <c:pt idx="2059">
                  <c:v>0.42220694267284098</c:v>
                </c:pt>
                <c:pt idx="2060">
                  <c:v>0.42214800515044398</c:v>
                </c:pt>
                <c:pt idx="2061">
                  <c:v>0.42182568281248001</c:v>
                </c:pt>
                <c:pt idx="2062">
                  <c:v>0.42127867855204199</c:v>
                </c:pt>
                <c:pt idx="2063">
                  <c:v>0.42096744281189602</c:v>
                </c:pt>
                <c:pt idx="2064">
                  <c:v>0.42089943204470598</c:v>
                </c:pt>
                <c:pt idx="2065">
                  <c:v>0.42048896307420303</c:v>
                </c:pt>
                <c:pt idx="2066">
                  <c:v>0.42039570520118003</c:v>
                </c:pt>
                <c:pt idx="2067">
                  <c:v>0.42027754065629302</c:v>
                </c:pt>
                <c:pt idx="2068">
                  <c:v>0.42023075671493398</c:v>
                </c:pt>
                <c:pt idx="2069">
                  <c:v>0.41979255384188702</c:v>
                </c:pt>
                <c:pt idx="2070">
                  <c:v>0.419789645353293</c:v>
                </c:pt>
                <c:pt idx="2071">
                  <c:v>0.41918862371351301</c:v>
                </c:pt>
                <c:pt idx="2072">
                  <c:v>0.419047063913627</c:v>
                </c:pt>
                <c:pt idx="2073">
                  <c:v>0.41898716422226001</c:v>
                </c:pt>
                <c:pt idx="2074">
                  <c:v>0.41881600667827601</c:v>
                </c:pt>
                <c:pt idx="2075">
                  <c:v>0.41864422525445599</c:v>
                </c:pt>
                <c:pt idx="2076">
                  <c:v>0.41851314248615801</c:v>
                </c:pt>
                <c:pt idx="2077">
                  <c:v>0.41851214895444799</c:v>
                </c:pt>
                <c:pt idx="2078">
                  <c:v>0.41841062935826101</c:v>
                </c:pt>
                <c:pt idx="2079">
                  <c:v>0.41827528791692298</c:v>
                </c:pt>
                <c:pt idx="2080">
                  <c:v>0.41800148644035801</c:v>
                </c:pt>
                <c:pt idx="2081">
                  <c:v>0.41793806510443499</c:v>
                </c:pt>
                <c:pt idx="2082">
                  <c:v>0.41773789642143799</c:v>
                </c:pt>
                <c:pt idx="2083">
                  <c:v>0.41750680284533898</c:v>
                </c:pt>
                <c:pt idx="2084">
                  <c:v>0.41731208322347202</c:v>
                </c:pt>
                <c:pt idx="2085">
                  <c:v>0.41730624590293702</c:v>
                </c:pt>
                <c:pt idx="2086">
                  <c:v>0.41697500266014098</c:v>
                </c:pt>
                <c:pt idx="2087">
                  <c:v>0.41636062039116101</c:v>
                </c:pt>
                <c:pt idx="2088">
                  <c:v>0.41603900351296602</c:v>
                </c:pt>
                <c:pt idx="2089">
                  <c:v>0.415602619152943</c:v>
                </c:pt>
                <c:pt idx="2090">
                  <c:v>0.41552111381131301</c:v>
                </c:pt>
                <c:pt idx="2091">
                  <c:v>0.41549730036118798</c:v>
                </c:pt>
                <c:pt idx="2092">
                  <c:v>0.41542614878185702</c:v>
                </c:pt>
                <c:pt idx="2093">
                  <c:v>0.41528578747169598</c:v>
                </c:pt>
                <c:pt idx="2094">
                  <c:v>0.41528322124891698</c:v>
                </c:pt>
                <c:pt idx="2095">
                  <c:v>0.41508560166448399</c:v>
                </c:pt>
                <c:pt idx="2096">
                  <c:v>0.41494683446766101</c:v>
                </c:pt>
                <c:pt idx="2097">
                  <c:v>0.41468445920714098</c:v>
                </c:pt>
                <c:pt idx="2098">
                  <c:v>0.41452065310276598</c:v>
                </c:pt>
                <c:pt idx="2099">
                  <c:v>0.41449896160574601</c:v>
                </c:pt>
                <c:pt idx="2100">
                  <c:v>0.41445148619338801</c:v>
                </c:pt>
                <c:pt idx="2101">
                  <c:v>0.41443029139300802</c:v>
                </c:pt>
                <c:pt idx="2102">
                  <c:v>0.414408054555084</c:v>
                </c:pt>
                <c:pt idx="2103">
                  <c:v>0.41437241348755499</c:v>
                </c:pt>
                <c:pt idx="2104">
                  <c:v>0.414114074706179</c:v>
                </c:pt>
                <c:pt idx="2105">
                  <c:v>0.41346383010842502</c:v>
                </c:pt>
                <c:pt idx="2106">
                  <c:v>0.41344879448861999</c:v>
                </c:pt>
                <c:pt idx="2107">
                  <c:v>0.41342267861580001</c:v>
                </c:pt>
                <c:pt idx="2108">
                  <c:v>0.41314893523470497</c:v>
                </c:pt>
                <c:pt idx="2109">
                  <c:v>0.413007848221008</c:v>
                </c:pt>
                <c:pt idx="2110">
                  <c:v>0.41289506234513101</c:v>
                </c:pt>
                <c:pt idx="2111">
                  <c:v>0.41278462974125701</c:v>
                </c:pt>
                <c:pt idx="2112">
                  <c:v>0.412526039565354</c:v>
                </c:pt>
                <c:pt idx="2113">
                  <c:v>0.41241950343276701</c:v>
                </c:pt>
                <c:pt idx="2114">
                  <c:v>0.41229323065236201</c:v>
                </c:pt>
                <c:pt idx="2115">
                  <c:v>0.41191972784823</c:v>
                </c:pt>
                <c:pt idx="2116">
                  <c:v>0.41190246490336102</c:v>
                </c:pt>
                <c:pt idx="2117">
                  <c:v>0.41186688995472498</c:v>
                </c:pt>
                <c:pt idx="2118">
                  <c:v>0.41169323969687099</c:v>
                </c:pt>
                <c:pt idx="2119">
                  <c:v>0.41158669526822</c:v>
                </c:pt>
                <c:pt idx="2120">
                  <c:v>0.41151336096716301</c:v>
                </c:pt>
                <c:pt idx="2121">
                  <c:v>0.41133485553869897</c:v>
                </c:pt>
                <c:pt idx="2122">
                  <c:v>0.41122819223548202</c:v>
                </c:pt>
                <c:pt idx="2123">
                  <c:v>0.41104078134299199</c:v>
                </c:pt>
                <c:pt idx="2124">
                  <c:v>0.41098922452981201</c:v>
                </c:pt>
                <c:pt idx="2125">
                  <c:v>0.41097003597637199</c:v>
                </c:pt>
                <c:pt idx="2126">
                  <c:v>0.41086316722496202</c:v>
                </c:pt>
                <c:pt idx="2127">
                  <c:v>0.41058142179702301</c:v>
                </c:pt>
                <c:pt idx="2128">
                  <c:v>0.410561921300308</c:v>
                </c:pt>
                <c:pt idx="2129">
                  <c:v>0.41004254994872802</c:v>
                </c:pt>
                <c:pt idx="2130">
                  <c:v>0.41001629934474698</c:v>
                </c:pt>
                <c:pt idx="2131">
                  <c:v>0.40986152452804098</c:v>
                </c:pt>
                <c:pt idx="2132">
                  <c:v>0.40980750190433601</c:v>
                </c:pt>
                <c:pt idx="2133">
                  <c:v>0.40979530647315299</c:v>
                </c:pt>
                <c:pt idx="2134">
                  <c:v>0.40896078023888499</c:v>
                </c:pt>
                <c:pt idx="2135">
                  <c:v>0.408885290605837</c:v>
                </c:pt>
                <c:pt idx="2136">
                  <c:v>0.40884354777020998</c:v>
                </c:pt>
                <c:pt idx="2137">
                  <c:v>0.40880106544634598</c:v>
                </c:pt>
                <c:pt idx="2138">
                  <c:v>0.408799332170873</c:v>
                </c:pt>
                <c:pt idx="2139">
                  <c:v>0.408667309665596</c:v>
                </c:pt>
                <c:pt idx="2140">
                  <c:v>0.40850595175097998</c:v>
                </c:pt>
                <c:pt idx="2141">
                  <c:v>0.40829194326818002</c:v>
                </c:pt>
                <c:pt idx="2142">
                  <c:v>0.40771933635664498</c:v>
                </c:pt>
                <c:pt idx="2143">
                  <c:v>0.40757952360316202</c:v>
                </c:pt>
                <c:pt idx="2144">
                  <c:v>0.40744336553474098</c:v>
                </c:pt>
                <c:pt idx="2145">
                  <c:v>0.40719854101141201</c:v>
                </c:pt>
                <c:pt idx="2146">
                  <c:v>0.40707586428965398</c:v>
                </c:pt>
                <c:pt idx="2147">
                  <c:v>0.40667714511149999</c:v>
                </c:pt>
                <c:pt idx="2148">
                  <c:v>0.40660537990134399</c:v>
                </c:pt>
                <c:pt idx="2149">
                  <c:v>0.40582598154176502</c:v>
                </c:pt>
                <c:pt idx="2150">
                  <c:v>0.405795092225117</c:v>
                </c:pt>
                <c:pt idx="2151">
                  <c:v>0.40539195726451999</c:v>
                </c:pt>
                <c:pt idx="2152">
                  <c:v>0.40534691928839101</c:v>
                </c:pt>
                <c:pt idx="2153">
                  <c:v>0.40529900620023601</c:v>
                </c:pt>
                <c:pt idx="2154">
                  <c:v>0.40519477995061898</c:v>
                </c:pt>
                <c:pt idx="2155">
                  <c:v>0.40506241968002099</c:v>
                </c:pt>
                <c:pt idx="2156">
                  <c:v>0.404809006004066</c:v>
                </c:pt>
                <c:pt idx="2157">
                  <c:v>0.40466177344891902</c:v>
                </c:pt>
                <c:pt idx="2158">
                  <c:v>0.404623907372961</c:v>
                </c:pt>
                <c:pt idx="2159">
                  <c:v>0.40404024094150198</c:v>
                </c:pt>
                <c:pt idx="2160">
                  <c:v>0.403735709931901</c:v>
                </c:pt>
                <c:pt idx="2161">
                  <c:v>0.40340722137002599</c:v>
                </c:pt>
                <c:pt idx="2162">
                  <c:v>0.40268102445582399</c:v>
                </c:pt>
                <c:pt idx="2163">
                  <c:v>0.40266702964063</c:v>
                </c:pt>
                <c:pt idx="2164">
                  <c:v>0.402479620556422</c:v>
                </c:pt>
                <c:pt idx="2165">
                  <c:v>0.402399981933797</c:v>
                </c:pt>
                <c:pt idx="2166">
                  <c:v>0.40230391033437901</c:v>
                </c:pt>
                <c:pt idx="2167">
                  <c:v>0.40179429751498302</c:v>
                </c:pt>
                <c:pt idx="2168">
                  <c:v>0.40164122611833702</c:v>
                </c:pt>
                <c:pt idx="2169">
                  <c:v>0.40157371355148302</c:v>
                </c:pt>
                <c:pt idx="2170">
                  <c:v>0.401324326489647</c:v>
                </c:pt>
                <c:pt idx="2171">
                  <c:v>0.40118939371372497</c:v>
                </c:pt>
                <c:pt idx="2172">
                  <c:v>0.40115174449979701</c:v>
                </c:pt>
                <c:pt idx="2173">
                  <c:v>0.40114532565219102</c:v>
                </c:pt>
                <c:pt idx="2174">
                  <c:v>0.40108093970938302</c:v>
                </c:pt>
                <c:pt idx="2175">
                  <c:v>0.40100245874920898</c:v>
                </c:pt>
                <c:pt idx="2176">
                  <c:v>0.40089991946410902</c:v>
                </c:pt>
                <c:pt idx="2177">
                  <c:v>0.400861287157322</c:v>
                </c:pt>
                <c:pt idx="2178">
                  <c:v>0.40077886762013198</c:v>
                </c:pt>
                <c:pt idx="2179">
                  <c:v>0.40077595901975599</c:v>
                </c:pt>
                <c:pt idx="2180">
                  <c:v>0.40028537563466499</c:v>
                </c:pt>
                <c:pt idx="2181">
                  <c:v>0.40019514199428802</c:v>
                </c:pt>
                <c:pt idx="2182">
                  <c:v>0.399937991859873</c:v>
                </c:pt>
                <c:pt idx="2183">
                  <c:v>0.39977223370649501</c:v>
                </c:pt>
                <c:pt idx="2184">
                  <c:v>0.39975943324241098</c:v>
                </c:pt>
                <c:pt idx="2185">
                  <c:v>0.39975774638932399</c:v>
                </c:pt>
                <c:pt idx="2186">
                  <c:v>0.39910260597006098</c:v>
                </c:pt>
                <c:pt idx="2187">
                  <c:v>0.398815045161035</c:v>
                </c:pt>
                <c:pt idx="2188">
                  <c:v>0.39856282079051197</c:v>
                </c:pt>
                <c:pt idx="2189">
                  <c:v>0.39829993642432399</c:v>
                </c:pt>
                <c:pt idx="2190">
                  <c:v>0.39812516863053599</c:v>
                </c:pt>
                <c:pt idx="2191">
                  <c:v>0.39782810201268998</c:v>
                </c:pt>
                <c:pt idx="2192">
                  <c:v>0.39779600013903699</c:v>
                </c:pt>
                <c:pt idx="2193">
                  <c:v>0.39774476458600999</c:v>
                </c:pt>
                <c:pt idx="2194">
                  <c:v>0.39743913492661298</c:v>
                </c:pt>
                <c:pt idx="2195">
                  <c:v>0.39740123753994799</c:v>
                </c:pt>
                <c:pt idx="2196">
                  <c:v>0.39699671349432297</c:v>
                </c:pt>
                <c:pt idx="2197">
                  <c:v>0.39676215656834801</c:v>
                </c:pt>
                <c:pt idx="2198">
                  <c:v>0.39675549911722302</c:v>
                </c:pt>
                <c:pt idx="2199">
                  <c:v>0.39651706469292902</c:v>
                </c:pt>
                <c:pt idx="2200">
                  <c:v>0.39641222957765399</c:v>
                </c:pt>
                <c:pt idx="2201">
                  <c:v>0.39629646159430298</c:v>
                </c:pt>
                <c:pt idx="2202">
                  <c:v>0.395908498577209</c:v>
                </c:pt>
                <c:pt idx="2203">
                  <c:v>0.39567319813549601</c:v>
                </c:pt>
                <c:pt idx="2204">
                  <c:v>0.39565462057615403</c:v>
                </c:pt>
                <c:pt idx="2205">
                  <c:v>0.3955664541317</c:v>
                </c:pt>
                <c:pt idx="2206">
                  <c:v>0.39550103756235799</c:v>
                </c:pt>
                <c:pt idx="2207">
                  <c:v>0.39528517804073499</c:v>
                </c:pt>
                <c:pt idx="2208">
                  <c:v>0.39517060742554999</c:v>
                </c:pt>
                <c:pt idx="2209">
                  <c:v>0.39509145984458099</c:v>
                </c:pt>
                <c:pt idx="2210">
                  <c:v>0.39490226420969299</c:v>
                </c:pt>
                <c:pt idx="2211">
                  <c:v>0.39454904318087902</c:v>
                </c:pt>
                <c:pt idx="2212">
                  <c:v>0.39452648334714902</c:v>
                </c:pt>
                <c:pt idx="2213">
                  <c:v>0.394416432422665</c:v>
                </c:pt>
                <c:pt idx="2214">
                  <c:v>0.39414290824077702</c:v>
                </c:pt>
                <c:pt idx="2215">
                  <c:v>0.39406652723737501</c:v>
                </c:pt>
                <c:pt idx="2216">
                  <c:v>0.39382389788847799</c:v>
                </c:pt>
                <c:pt idx="2217">
                  <c:v>0.393607250196991</c:v>
                </c:pt>
                <c:pt idx="2218">
                  <c:v>0.39348022027802199</c:v>
                </c:pt>
                <c:pt idx="2219">
                  <c:v>0.39335173215840202</c:v>
                </c:pt>
                <c:pt idx="2220">
                  <c:v>0.39335059666644501</c:v>
                </c:pt>
                <c:pt idx="2221">
                  <c:v>0.393276041185879</c:v>
                </c:pt>
                <c:pt idx="2222">
                  <c:v>0.39315249603647201</c:v>
                </c:pt>
                <c:pt idx="2223">
                  <c:v>0.39315117778147901</c:v>
                </c:pt>
                <c:pt idx="2224">
                  <c:v>0.39308634452639901</c:v>
                </c:pt>
                <c:pt idx="2225">
                  <c:v>0.39302833972477003</c:v>
                </c:pt>
                <c:pt idx="2226">
                  <c:v>0.39297569251227898</c:v>
                </c:pt>
                <c:pt idx="2227">
                  <c:v>0.39263482989298998</c:v>
                </c:pt>
                <c:pt idx="2228">
                  <c:v>0.39260772555155898</c:v>
                </c:pt>
                <c:pt idx="2229">
                  <c:v>0.39251762512357202</c:v>
                </c:pt>
                <c:pt idx="2230">
                  <c:v>0.39224441342718602</c:v>
                </c:pt>
                <c:pt idx="2231">
                  <c:v>0.39217493902905798</c:v>
                </c:pt>
                <c:pt idx="2232">
                  <c:v>0.39212508454789402</c:v>
                </c:pt>
                <c:pt idx="2233">
                  <c:v>0.39211847934322003</c:v>
                </c:pt>
                <c:pt idx="2234">
                  <c:v>0.39182183937485299</c:v>
                </c:pt>
                <c:pt idx="2235">
                  <c:v>0.39178667867328898</c:v>
                </c:pt>
                <c:pt idx="2236">
                  <c:v>0.39135631696491902</c:v>
                </c:pt>
                <c:pt idx="2237">
                  <c:v>0.39131407945862801</c:v>
                </c:pt>
                <c:pt idx="2238">
                  <c:v>0.39125767440465897</c:v>
                </c:pt>
                <c:pt idx="2239">
                  <c:v>0.39125651581256299</c:v>
                </c:pt>
                <c:pt idx="2240">
                  <c:v>0.39095107935110202</c:v>
                </c:pt>
                <c:pt idx="2241">
                  <c:v>0.390536799294536</c:v>
                </c:pt>
                <c:pt idx="2242">
                  <c:v>0.390454062239387</c:v>
                </c:pt>
                <c:pt idx="2243">
                  <c:v>0.390232984072099</c:v>
                </c:pt>
                <c:pt idx="2244">
                  <c:v>0.38972577888398302</c:v>
                </c:pt>
                <c:pt idx="2245">
                  <c:v>0.38953372475853698</c:v>
                </c:pt>
                <c:pt idx="2246">
                  <c:v>0.38940657404406598</c:v>
                </c:pt>
                <c:pt idx="2247">
                  <c:v>0.389403911230502</c:v>
                </c:pt>
                <c:pt idx="2248">
                  <c:v>0.38912831602799097</c:v>
                </c:pt>
                <c:pt idx="2249">
                  <c:v>0.38879316130728397</c:v>
                </c:pt>
                <c:pt idx="2250">
                  <c:v>0.38867175207425197</c:v>
                </c:pt>
                <c:pt idx="2251">
                  <c:v>0.38837371630293699</c:v>
                </c:pt>
                <c:pt idx="2252">
                  <c:v>0.38818703053585601</c:v>
                </c:pt>
                <c:pt idx="2253">
                  <c:v>0.38799784656483399</c:v>
                </c:pt>
                <c:pt idx="2254">
                  <c:v>0.38793108965255402</c:v>
                </c:pt>
                <c:pt idx="2255">
                  <c:v>0.38741786269266298</c:v>
                </c:pt>
                <c:pt idx="2256">
                  <c:v>0.387244287885532</c:v>
                </c:pt>
                <c:pt idx="2257">
                  <c:v>0.38710914729984303</c:v>
                </c:pt>
                <c:pt idx="2258">
                  <c:v>0.38706481251143099</c:v>
                </c:pt>
                <c:pt idx="2259">
                  <c:v>0.38678929428367398</c:v>
                </c:pt>
                <c:pt idx="2260">
                  <c:v>0.386499763681459</c:v>
                </c:pt>
                <c:pt idx="2261">
                  <c:v>0.38628316611060598</c:v>
                </c:pt>
                <c:pt idx="2262">
                  <c:v>0.385569437964557</c:v>
                </c:pt>
                <c:pt idx="2263">
                  <c:v>0.38555315854982702</c:v>
                </c:pt>
                <c:pt idx="2264">
                  <c:v>0.38525244401242997</c:v>
                </c:pt>
                <c:pt idx="2265">
                  <c:v>0.38489258548809002</c:v>
                </c:pt>
                <c:pt idx="2266">
                  <c:v>0.38480379819468302</c:v>
                </c:pt>
                <c:pt idx="2267">
                  <c:v>0.38463907728519497</c:v>
                </c:pt>
                <c:pt idx="2268">
                  <c:v>0.38444230818109199</c:v>
                </c:pt>
                <c:pt idx="2269">
                  <c:v>0.38425693676186101</c:v>
                </c:pt>
                <c:pt idx="2270">
                  <c:v>0.38404241850867599</c:v>
                </c:pt>
                <c:pt idx="2271">
                  <c:v>0.38391512576445802</c:v>
                </c:pt>
                <c:pt idx="2272">
                  <c:v>0.383637117994861</c:v>
                </c:pt>
                <c:pt idx="2273">
                  <c:v>0.38317382458615001</c:v>
                </c:pt>
                <c:pt idx="2274">
                  <c:v>0.382675872343335</c:v>
                </c:pt>
                <c:pt idx="2275">
                  <c:v>0.382422791584347</c:v>
                </c:pt>
                <c:pt idx="2276">
                  <c:v>0.38241057465908801</c:v>
                </c:pt>
                <c:pt idx="2277">
                  <c:v>0.381861685903362</c:v>
                </c:pt>
                <c:pt idx="2278">
                  <c:v>0.38184769495023202</c:v>
                </c:pt>
                <c:pt idx="2279">
                  <c:v>0.38155650520805501</c:v>
                </c:pt>
                <c:pt idx="2280">
                  <c:v>0.381499688709455</c:v>
                </c:pt>
                <c:pt idx="2281">
                  <c:v>0.38138461197213902</c:v>
                </c:pt>
                <c:pt idx="2282">
                  <c:v>0.38104702459364698</c:v>
                </c:pt>
                <c:pt idx="2283">
                  <c:v>0.38070841607542999</c:v>
                </c:pt>
                <c:pt idx="2284">
                  <c:v>0.38061884264863399</c:v>
                </c:pt>
                <c:pt idx="2285">
                  <c:v>0.38054464634462798</c:v>
                </c:pt>
                <c:pt idx="2286">
                  <c:v>0.38031606741289498</c:v>
                </c:pt>
                <c:pt idx="2287">
                  <c:v>0.38026768203525002</c:v>
                </c:pt>
                <c:pt idx="2288">
                  <c:v>0.37983267608041599</c:v>
                </c:pt>
                <c:pt idx="2289">
                  <c:v>0.379825360982808</c:v>
                </c:pt>
                <c:pt idx="2290">
                  <c:v>0.37974995436350301</c:v>
                </c:pt>
                <c:pt idx="2291">
                  <c:v>0.37967050546381698</c:v>
                </c:pt>
                <c:pt idx="2292">
                  <c:v>0.37966427504932498</c:v>
                </c:pt>
                <c:pt idx="2293">
                  <c:v>0.37962189731412599</c:v>
                </c:pt>
                <c:pt idx="2294">
                  <c:v>0.37951208868679498</c:v>
                </c:pt>
                <c:pt idx="2295">
                  <c:v>0.37933784573329898</c:v>
                </c:pt>
                <c:pt idx="2296">
                  <c:v>0.37920293456506998</c:v>
                </c:pt>
                <c:pt idx="2297">
                  <c:v>0.37917758398587997</c:v>
                </c:pt>
                <c:pt idx="2298">
                  <c:v>0.37899090466533503</c:v>
                </c:pt>
                <c:pt idx="2299">
                  <c:v>0.37896068669314298</c:v>
                </c:pt>
                <c:pt idx="2300">
                  <c:v>0.37883016709748302</c:v>
                </c:pt>
                <c:pt idx="2301">
                  <c:v>0.378795835939776</c:v>
                </c:pt>
                <c:pt idx="2302">
                  <c:v>0.37856846256255</c:v>
                </c:pt>
                <c:pt idx="2303">
                  <c:v>0.37852326537169201</c:v>
                </c:pt>
                <c:pt idx="2304">
                  <c:v>0.378496460436134</c:v>
                </c:pt>
                <c:pt idx="2305">
                  <c:v>0.378273707632925</c:v>
                </c:pt>
                <c:pt idx="2306">
                  <c:v>0.378252815808376</c:v>
                </c:pt>
                <c:pt idx="2307">
                  <c:v>0.378242213328219</c:v>
                </c:pt>
                <c:pt idx="2308">
                  <c:v>0.37815534843808501</c:v>
                </c:pt>
                <c:pt idx="2309">
                  <c:v>0.377947997602399</c:v>
                </c:pt>
                <c:pt idx="2310">
                  <c:v>0.37789809394189</c:v>
                </c:pt>
                <c:pt idx="2311">
                  <c:v>0.37743309231476802</c:v>
                </c:pt>
                <c:pt idx="2312">
                  <c:v>0.37741663070266801</c:v>
                </c:pt>
                <c:pt idx="2313">
                  <c:v>0.37737497306758</c:v>
                </c:pt>
                <c:pt idx="2314">
                  <c:v>0.37724335808781101</c:v>
                </c:pt>
                <c:pt idx="2315">
                  <c:v>0.376422470479503</c:v>
                </c:pt>
                <c:pt idx="2316">
                  <c:v>0.376120398070315</c:v>
                </c:pt>
                <c:pt idx="2317">
                  <c:v>0.37556498838892599</c:v>
                </c:pt>
                <c:pt idx="2318">
                  <c:v>0.37544876458424598</c:v>
                </c:pt>
                <c:pt idx="2319">
                  <c:v>0.375299403757343</c:v>
                </c:pt>
                <c:pt idx="2320">
                  <c:v>0.37512208426809701</c:v>
                </c:pt>
                <c:pt idx="2321">
                  <c:v>0.374983944332895</c:v>
                </c:pt>
                <c:pt idx="2322">
                  <c:v>0.374838901414623</c:v>
                </c:pt>
                <c:pt idx="2323">
                  <c:v>0.37470621213063099</c:v>
                </c:pt>
                <c:pt idx="2324">
                  <c:v>0.37466990833138902</c:v>
                </c:pt>
                <c:pt idx="2325">
                  <c:v>0.37423064001171602</c:v>
                </c:pt>
                <c:pt idx="2326">
                  <c:v>0.37358499327733802</c:v>
                </c:pt>
                <c:pt idx="2327">
                  <c:v>0.37343562946769299</c:v>
                </c:pt>
                <c:pt idx="2328">
                  <c:v>0.373431696168052</c:v>
                </c:pt>
                <c:pt idx="2329">
                  <c:v>0.37327278973496902</c:v>
                </c:pt>
                <c:pt idx="2330">
                  <c:v>0.37322575618228898</c:v>
                </c:pt>
                <c:pt idx="2331">
                  <c:v>0.37312432471083401</c:v>
                </c:pt>
                <c:pt idx="2332">
                  <c:v>0.37286036845910098</c:v>
                </c:pt>
                <c:pt idx="2333">
                  <c:v>0.37259779230363199</c:v>
                </c:pt>
                <c:pt idx="2334">
                  <c:v>0.37259534220478802</c:v>
                </c:pt>
                <c:pt idx="2335">
                  <c:v>0.37258725191194803</c:v>
                </c:pt>
                <c:pt idx="2336">
                  <c:v>0.37256691682933002</c:v>
                </c:pt>
                <c:pt idx="2337">
                  <c:v>0.37226464771985701</c:v>
                </c:pt>
                <c:pt idx="2338">
                  <c:v>0.37217651521228801</c:v>
                </c:pt>
                <c:pt idx="2339">
                  <c:v>0.372114297357861</c:v>
                </c:pt>
                <c:pt idx="2340">
                  <c:v>0.37202551769447101</c:v>
                </c:pt>
                <c:pt idx="2341">
                  <c:v>0.37186615014293301</c:v>
                </c:pt>
                <c:pt idx="2342">
                  <c:v>0.37151910754402501</c:v>
                </c:pt>
                <c:pt idx="2343">
                  <c:v>0.37150665953048001</c:v>
                </c:pt>
                <c:pt idx="2344">
                  <c:v>0.37146083638323801</c:v>
                </c:pt>
                <c:pt idx="2345">
                  <c:v>0.37144277830829497</c:v>
                </c:pt>
                <c:pt idx="2346">
                  <c:v>0.37141657367811298</c:v>
                </c:pt>
                <c:pt idx="2347">
                  <c:v>0.371242762901771</c:v>
                </c:pt>
                <c:pt idx="2348">
                  <c:v>0.37117455265671301</c:v>
                </c:pt>
                <c:pt idx="2349">
                  <c:v>0.37108852386597202</c:v>
                </c:pt>
                <c:pt idx="2350">
                  <c:v>0.37091840742740101</c:v>
                </c:pt>
                <c:pt idx="2351">
                  <c:v>0.37026300690281799</c:v>
                </c:pt>
                <c:pt idx="2352">
                  <c:v>0.37009206035626502</c:v>
                </c:pt>
                <c:pt idx="2353">
                  <c:v>0.37001526333288798</c:v>
                </c:pt>
                <c:pt idx="2354">
                  <c:v>0.36984645648123599</c:v>
                </c:pt>
                <c:pt idx="2355">
                  <c:v>0.36983658268123198</c:v>
                </c:pt>
                <c:pt idx="2356">
                  <c:v>0.36963337737118102</c:v>
                </c:pt>
                <c:pt idx="2357">
                  <c:v>0.36939444131101701</c:v>
                </c:pt>
                <c:pt idx="2358">
                  <c:v>0.36883311471270702</c:v>
                </c:pt>
                <c:pt idx="2359">
                  <c:v>0.36880845951478097</c:v>
                </c:pt>
                <c:pt idx="2360">
                  <c:v>0.36877644154225497</c:v>
                </c:pt>
                <c:pt idx="2361">
                  <c:v>0.36849382271107101</c:v>
                </c:pt>
                <c:pt idx="2362">
                  <c:v>0.368182880816465</c:v>
                </c:pt>
                <c:pt idx="2363">
                  <c:v>0.36802197114014001</c:v>
                </c:pt>
                <c:pt idx="2364">
                  <c:v>0.36796150630858698</c:v>
                </c:pt>
                <c:pt idx="2365">
                  <c:v>0.36755645810538901</c:v>
                </c:pt>
                <c:pt idx="2366">
                  <c:v>0.36739763327761499</c:v>
                </c:pt>
                <c:pt idx="2367">
                  <c:v>0.36705472860979299</c:v>
                </c:pt>
                <c:pt idx="2368">
                  <c:v>0.36696138609420398</c:v>
                </c:pt>
                <c:pt idx="2369">
                  <c:v>0.36676076233725002</c:v>
                </c:pt>
                <c:pt idx="2370">
                  <c:v>0.366407465850839</c:v>
                </c:pt>
                <c:pt idx="2371">
                  <c:v>0.36640711950358901</c:v>
                </c:pt>
                <c:pt idx="2372">
                  <c:v>0.366383009368143</c:v>
                </c:pt>
                <c:pt idx="2373">
                  <c:v>0.366260901131992</c:v>
                </c:pt>
                <c:pt idx="2374">
                  <c:v>0.36583800019601997</c:v>
                </c:pt>
                <c:pt idx="2375">
                  <c:v>0.36551665226107</c:v>
                </c:pt>
                <c:pt idx="2376">
                  <c:v>0.36547506283259601</c:v>
                </c:pt>
                <c:pt idx="2377">
                  <c:v>0.36544936932514599</c:v>
                </c:pt>
                <c:pt idx="2378">
                  <c:v>0.36537817221549401</c:v>
                </c:pt>
                <c:pt idx="2379">
                  <c:v>0.36528342971788302</c:v>
                </c:pt>
                <c:pt idx="2380">
                  <c:v>0.36520015965918801</c:v>
                </c:pt>
                <c:pt idx="2381">
                  <c:v>0.36508312693698097</c:v>
                </c:pt>
                <c:pt idx="2382">
                  <c:v>0.36498037681314899</c:v>
                </c:pt>
                <c:pt idx="2383">
                  <c:v>0.36474502554680899</c:v>
                </c:pt>
                <c:pt idx="2384">
                  <c:v>0.364724440019286</c:v>
                </c:pt>
                <c:pt idx="2385">
                  <c:v>0.36468789865898699</c:v>
                </c:pt>
                <c:pt idx="2386">
                  <c:v>0.36468781096536401</c:v>
                </c:pt>
                <c:pt idx="2387">
                  <c:v>0.36454156034354601</c:v>
                </c:pt>
                <c:pt idx="2388">
                  <c:v>0.36451007707118299</c:v>
                </c:pt>
                <c:pt idx="2389">
                  <c:v>0.36430180117350403</c:v>
                </c:pt>
                <c:pt idx="2390">
                  <c:v>0.364295383457857</c:v>
                </c:pt>
                <c:pt idx="2391">
                  <c:v>0.36404264364051903</c:v>
                </c:pt>
                <c:pt idx="2392">
                  <c:v>0.36402052016396003</c:v>
                </c:pt>
                <c:pt idx="2393">
                  <c:v>0.36353706504550998</c:v>
                </c:pt>
                <c:pt idx="2394">
                  <c:v>0.36341102672567899</c:v>
                </c:pt>
                <c:pt idx="2395">
                  <c:v>0.36310937833106899</c:v>
                </c:pt>
                <c:pt idx="2396">
                  <c:v>0.36294423208252002</c:v>
                </c:pt>
                <c:pt idx="2397">
                  <c:v>0.36292136804286101</c:v>
                </c:pt>
                <c:pt idx="2398">
                  <c:v>0.36286375756313799</c:v>
                </c:pt>
                <c:pt idx="2399">
                  <c:v>0.36286032365082399</c:v>
                </c:pt>
                <c:pt idx="2400">
                  <c:v>0.36280005222292799</c:v>
                </c:pt>
                <c:pt idx="2401">
                  <c:v>0.36270436930297301</c:v>
                </c:pt>
                <c:pt idx="2402">
                  <c:v>0.36269273631398902</c:v>
                </c:pt>
                <c:pt idx="2403">
                  <c:v>0.36239215909703099</c:v>
                </c:pt>
                <c:pt idx="2404">
                  <c:v>0.36185353130070902</c:v>
                </c:pt>
                <c:pt idx="2405">
                  <c:v>0.36169186130638997</c:v>
                </c:pt>
                <c:pt idx="2406">
                  <c:v>0.361677242758769</c:v>
                </c:pt>
                <c:pt idx="2407">
                  <c:v>0.36165111546322998</c:v>
                </c:pt>
                <c:pt idx="2408">
                  <c:v>0.36142121632392199</c:v>
                </c:pt>
                <c:pt idx="2409">
                  <c:v>0.361228109551469</c:v>
                </c:pt>
                <c:pt idx="2410">
                  <c:v>0.36119935012445897</c:v>
                </c:pt>
                <c:pt idx="2411">
                  <c:v>0.36113648237344698</c:v>
                </c:pt>
                <c:pt idx="2412">
                  <c:v>0.36111266734866398</c:v>
                </c:pt>
                <c:pt idx="2413">
                  <c:v>0.36092061029925299</c:v>
                </c:pt>
                <c:pt idx="2414">
                  <c:v>0.360172272997902</c:v>
                </c:pt>
                <c:pt idx="2415">
                  <c:v>0.360145585963281</c:v>
                </c:pt>
                <c:pt idx="2416">
                  <c:v>0.360127948360983</c:v>
                </c:pt>
                <c:pt idx="2417">
                  <c:v>0.36004402848015299</c:v>
                </c:pt>
                <c:pt idx="2418">
                  <c:v>0.359822096669556</c:v>
                </c:pt>
                <c:pt idx="2419">
                  <c:v>0.35979987549946102</c:v>
                </c:pt>
                <c:pt idx="2420">
                  <c:v>0.35964456844957698</c:v>
                </c:pt>
                <c:pt idx="2421">
                  <c:v>0.35935884081946401</c:v>
                </c:pt>
                <c:pt idx="2422">
                  <c:v>0.35926363048663901</c:v>
                </c:pt>
                <c:pt idx="2423">
                  <c:v>0.35917463430395002</c:v>
                </c:pt>
                <c:pt idx="2424">
                  <c:v>0.359139393069553</c:v>
                </c:pt>
                <c:pt idx="2425">
                  <c:v>0.359071311481168</c:v>
                </c:pt>
                <c:pt idx="2426">
                  <c:v>0.35852374914368401</c:v>
                </c:pt>
                <c:pt idx="2427">
                  <c:v>0.358468754458936</c:v>
                </c:pt>
                <c:pt idx="2428">
                  <c:v>0.35843515446749802</c:v>
                </c:pt>
                <c:pt idx="2429">
                  <c:v>0.35802074892781399</c:v>
                </c:pt>
                <c:pt idx="2430">
                  <c:v>0.35738443344535398</c:v>
                </c:pt>
                <c:pt idx="2431">
                  <c:v>0.35721294073652798</c:v>
                </c:pt>
                <c:pt idx="2432">
                  <c:v>0.35667950290110401</c:v>
                </c:pt>
                <c:pt idx="2433">
                  <c:v>0.35640341818867</c:v>
                </c:pt>
                <c:pt idx="2434">
                  <c:v>0.356285350344205</c:v>
                </c:pt>
                <c:pt idx="2435">
                  <c:v>0.356113360970916</c:v>
                </c:pt>
                <c:pt idx="2436">
                  <c:v>0.35578986168270499</c:v>
                </c:pt>
                <c:pt idx="2437">
                  <c:v>0.35547216641254498</c:v>
                </c:pt>
                <c:pt idx="2438">
                  <c:v>0.35532579729937203</c:v>
                </c:pt>
                <c:pt idx="2439">
                  <c:v>0.35492215441736102</c:v>
                </c:pt>
                <c:pt idx="2440">
                  <c:v>0.354817341112174</c:v>
                </c:pt>
                <c:pt idx="2441">
                  <c:v>0.354651019809478</c:v>
                </c:pt>
                <c:pt idx="2442">
                  <c:v>0.35453929902599901</c:v>
                </c:pt>
                <c:pt idx="2443">
                  <c:v>0.354521001597216</c:v>
                </c:pt>
                <c:pt idx="2444">
                  <c:v>0.35433081454765403</c:v>
                </c:pt>
                <c:pt idx="2445">
                  <c:v>0.354246862106049</c:v>
                </c:pt>
                <c:pt idx="2446">
                  <c:v>0.35382370811377201</c:v>
                </c:pt>
                <c:pt idx="2447">
                  <c:v>0.35372866792869101</c:v>
                </c:pt>
                <c:pt idx="2448">
                  <c:v>0.35368222805459298</c:v>
                </c:pt>
                <c:pt idx="2449">
                  <c:v>0.353558419694253</c:v>
                </c:pt>
                <c:pt idx="2450">
                  <c:v>0.353516041549014</c:v>
                </c:pt>
                <c:pt idx="2451">
                  <c:v>0.35345479588519402</c:v>
                </c:pt>
                <c:pt idx="2452">
                  <c:v>0.35340322277385799</c:v>
                </c:pt>
                <c:pt idx="2453">
                  <c:v>0.35329380287004303</c:v>
                </c:pt>
                <c:pt idx="2454">
                  <c:v>0.35319820182863798</c:v>
                </c:pt>
                <c:pt idx="2455">
                  <c:v>0.35269911344178301</c:v>
                </c:pt>
                <c:pt idx="2456">
                  <c:v>0.35262589908169001</c:v>
                </c:pt>
                <c:pt idx="2457">
                  <c:v>0.35257240587738897</c:v>
                </c:pt>
                <c:pt idx="2458">
                  <c:v>0.35241220600529199</c:v>
                </c:pt>
                <c:pt idx="2459">
                  <c:v>0.35238768499202999</c:v>
                </c:pt>
                <c:pt idx="2460">
                  <c:v>0.35221207589660602</c:v>
                </c:pt>
                <c:pt idx="2461">
                  <c:v>0.35212122298166798</c:v>
                </c:pt>
                <c:pt idx="2462">
                  <c:v>0.351627677548771</c:v>
                </c:pt>
                <c:pt idx="2463">
                  <c:v>0.35133835755340698</c:v>
                </c:pt>
                <c:pt idx="2464">
                  <c:v>0.35098265935661599</c:v>
                </c:pt>
                <c:pt idx="2465">
                  <c:v>0.350951663752746</c:v>
                </c:pt>
                <c:pt idx="2466">
                  <c:v>0.350617401169802</c:v>
                </c:pt>
                <c:pt idx="2467">
                  <c:v>0.35061479007586099</c:v>
                </c:pt>
                <c:pt idx="2468">
                  <c:v>0.35051582354850302</c:v>
                </c:pt>
                <c:pt idx="2469">
                  <c:v>0.35031865835141901</c:v>
                </c:pt>
                <c:pt idx="2470">
                  <c:v>0.35016645199358698</c:v>
                </c:pt>
                <c:pt idx="2471">
                  <c:v>0.34998105127177598</c:v>
                </c:pt>
                <c:pt idx="2472">
                  <c:v>0.34982691215724898</c:v>
                </c:pt>
                <c:pt idx="2473">
                  <c:v>0.34968395461056101</c:v>
                </c:pt>
                <c:pt idx="2474">
                  <c:v>0.34945621624179402</c:v>
                </c:pt>
                <c:pt idx="2475">
                  <c:v>0.34935175812908897</c:v>
                </c:pt>
                <c:pt idx="2476">
                  <c:v>0.34926831670446201</c:v>
                </c:pt>
                <c:pt idx="2477">
                  <c:v>0.349089597515715</c:v>
                </c:pt>
                <c:pt idx="2478">
                  <c:v>0.34904287692033698</c:v>
                </c:pt>
                <c:pt idx="2479">
                  <c:v>0.34854670870884902</c:v>
                </c:pt>
                <c:pt idx="2480">
                  <c:v>0.34826094419377401</c:v>
                </c:pt>
                <c:pt idx="2481">
                  <c:v>0.34798721586621301</c:v>
                </c:pt>
                <c:pt idx="2482">
                  <c:v>0.34790479813174702</c:v>
                </c:pt>
                <c:pt idx="2483">
                  <c:v>0.34754759431292198</c:v>
                </c:pt>
                <c:pt idx="2484">
                  <c:v>0.34753636224610102</c:v>
                </c:pt>
                <c:pt idx="2485">
                  <c:v>0.34678495203169701</c:v>
                </c:pt>
                <c:pt idx="2486">
                  <c:v>0.346462159746034</c:v>
                </c:pt>
                <c:pt idx="2487">
                  <c:v>0.34641544617407699</c:v>
                </c:pt>
                <c:pt idx="2488">
                  <c:v>0.34617506314429403</c:v>
                </c:pt>
                <c:pt idx="2489">
                  <c:v>0.34602901514235701</c:v>
                </c:pt>
                <c:pt idx="2490">
                  <c:v>0.34586501364753902</c:v>
                </c:pt>
                <c:pt idx="2491">
                  <c:v>0.34554986929015002</c:v>
                </c:pt>
                <c:pt idx="2492">
                  <c:v>0.34552607604897501</c:v>
                </c:pt>
                <c:pt idx="2493">
                  <c:v>0.34551758186961401</c:v>
                </c:pt>
                <c:pt idx="2494">
                  <c:v>0.34511122337652</c:v>
                </c:pt>
                <c:pt idx="2495">
                  <c:v>0.34509663205387198</c:v>
                </c:pt>
                <c:pt idx="2496">
                  <c:v>0.34496984277630799</c:v>
                </c:pt>
                <c:pt idx="2497">
                  <c:v>0.34476461657654101</c:v>
                </c:pt>
                <c:pt idx="2498">
                  <c:v>0.34431640393115498</c:v>
                </c:pt>
                <c:pt idx="2499">
                  <c:v>0.34413688941338899</c:v>
                </c:pt>
                <c:pt idx="2500">
                  <c:v>0.34367588405678601</c:v>
                </c:pt>
                <c:pt idx="2501">
                  <c:v>0.343574396844536</c:v>
                </c:pt>
                <c:pt idx="2502">
                  <c:v>0.34338119947357199</c:v>
                </c:pt>
                <c:pt idx="2503">
                  <c:v>0.343321687858192</c:v>
                </c:pt>
                <c:pt idx="2504">
                  <c:v>0.34331274042427301</c:v>
                </c:pt>
                <c:pt idx="2505">
                  <c:v>0.34296124063099898</c:v>
                </c:pt>
                <c:pt idx="2506">
                  <c:v>0.342944401219476</c:v>
                </c:pt>
                <c:pt idx="2507">
                  <c:v>0.34287376556997201</c:v>
                </c:pt>
                <c:pt idx="2508">
                  <c:v>0.34286477121689202</c:v>
                </c:pt>
                <c:pt idx="2509">
                  <c:v>0.34282440786094198</c:v>
                </c:pt>
                <c:pt idx="2510">
                  <c:v>0.34234071260928201</c:v>
                </c:pt>
                <c:pt idx="2511">
                  <c:v>0.34228589946015298</c:v>
                </c:pt>
                <c:pt idx="2512">
                  <c:v>0.342252319269091</c:v>
                </c:pt>
                <c:pt idx="2513">
                  <c:v>0.34222441194615499</c:v>
                </c:pt>
                <c:pt idx="2514">
                  <c:v>0.34166950054772</c:v>
                </c:pt>
                <c:pt idx="2515">
                  <c:v>0.34118262420258499</c:v>
                </c:pt>
                <c:pt idx="2516">
                  <c:v>0.34104427784256602</c:v>
                </c:pt>
                <c:pt idx="2517">
                  <c:v>0.340986361030646</c:v>
                </c:pt>
                <c:pt idx="2518">
                  <c:v>0.34092623923660498</c:v>
                </c:pt>
                <c:pt idx="2519">
                  <c:v>0.34070688126036403</c:v>
                </c:pt>
                <c:pt idx="2520">
                  <c:v>0.34065393260744897</c:v>
                </c:pt>
                <c:pt idx="2521">
                  <c:v>0.34025235838451501</c:v>
                </c:pt>
                <c:pt idx="2522">
                  <c:v>0.34008971549226802</c:v>
                </c:pt>
                <c:pt idx="2523">
                  <c:v>0.339730817354504</c:v>
                </c:pt>
                <c:pt idx="2524">
                  <c:v>0.33966236050811499</c:v>
                </c:pt>
                <c:pt idx="2525">
                  <c:v>0.339583424861644</c:v>
                </c:pt>
                <c:pt idx="2526">
                  <c:v>0.33955647827969698</c:v>
                </c:pt>
                <c:pt idx="2527">
                  <c:v>0.338954450530982</c:v>
                </c:pt>
                <c:pt idx="2528">
                  <c:v>0.33864743309107997</c:v>
                </c:pt>
                <c:pt idx="2529">
                  <c:v>0.33855516227104998</c:v>
                </c:pt>
                <c:pt idx="2530">
                  <c:v>0.33846401131936799</c:v>
                </c:pt>
                <c:pt idx="2531">
                  <c:v>0.33841799057593902</c:v>
                </c:pt>
                <c:pt idx="2532">
                  <c:v>0.338332344346647</c:v>
                </c:pt>
                <c:pt idx="2533">
                  <c:v>0.33824918923487601</c:v>
                </c:pt>
                <c:pt idx="2534">
                  <c:v>0.33817870143118101</c:v>
                </c:pt>
                <c:pt idx="2535">
                  <c:v>0.33770406373787698</c:v>
                </c:pt>
                <c:pt idx="2536">
                  <c:v>0.33750934039854302</c:v>
                </c:pt>
                <c:pt idx="2537">
                  <c:v>0.33698794641122498</c:v>
                </c:pt>
                <c:pt idx="2538">
                  <c:v>0.33697614156485201</c:v>
                </c:pt>
                <c:pt idx="2539">
                  <c:v>0.33677586430148398</c:v>
                </c:pt>
                <c:pt idx="2540">
                  <c:v>0.33674700883507502</c:v>
                </c:pt>
                <c:pt idx="2541">
                  <c:v>0.33660462581664002</c:v>
                </c:pt>
                <c:pt idx="2542">
                  <c:v>0.33659684493567799</c:v>
                </c:pt>
                <c:pt idx="2543">
                  <c:v>0.33656229104036001</c:v>
                </c:pt>
                <c:pt idx="2544">
                  <c:v>0.33605026899402801</c:v>
                </c:pt>
                <c:pt idx="2545">
                  <c:v>0.33582403038407899</c:v>
                </c:pt>
                <c:pt idx="2546">
                  <c:v>0.33519743655180601</c:v>
                </c:pt>
                <c:pt idx="2547">
                  <c:v>0.335085920900135</c:v>
                </c:pt>
                <c:pt idx="2548">
                  <c:v>0.33507737884625399</c:v>
                </c:pt>
                <c:pt idx="2549">
                  <c:v>0.33501681135220102</c:v>
                </c:pt>
                <c:pt idx="2550">
                  <c:v>0.33475991194317201</c:v>
                </c:pt>
                <c:pt idx="2551">
                  <c:v>0.33427198181471501</c:v>
                </c:pt>
                <c:pt idx="2552">
                  <c:v>0.33421046874434202</c:v>
                </c:pt>
                <c:pt idx="2553">
                  <c:v>0.33374777080331802</c:v>
                </c:pt>
                <c:pt idx="2554">
                  <c:v>0.333698660103804</c:v>
                </c:pt>
                <c:pt idx="2555">
                  <c:v>0.33360493225310001</c:v>
                </c:pt>
                <c:pt idx="2556">
                  <c:v>0.33359177669588402</c:v>
                </c:pt>
                <c:pt idx="2557">
                  <c:v>0.33356037394760801</c:v>
                </c:pt>
                <c:pt idx="2558">
                  <c:v>0.332912603811577</c:v>
                </c:pt>
                <c:pt idx="2559">
                  <c:v>0.33288927025732401</c:v>
                </c:pt>
                <c:pt idx="2560">
                  <c:v>0.33276837806978399</c:v>
                </c:pt>
                <c:pt idx="2561">
                  <c:v>0.33274493523665499</c:v>
                </c:pt>
                <c:pt idx="2562">
                  <c:v>0.33268335886107298</c:v>
                </c:pt>
                <c:pt idx="2563">
                  <c:v>0.33267170587156503</c:v>
                </c:pt>
                <c:pt idx="2564">
                  <c:v>0.33199408832963101</c:v>
                </c:pt>
                <c:pt idx="2565">
                  <c:v>0.33178426791255999</c:v>
                </c:pt>
                <c:pt idx="2566">
                  <c:v>0.33166984846567299</c:v>
                </c:pt>
                <c:pt idx="2567">
                  <c:v>0.33147957906634401</c:v>
                </c:pt>
                <c:pt idx="2568">
                  <c:v>0.33134684056547897</c:v>
                </c:pt>
                <c:pt idx="2569">
                  <c:v>0.33112273688580501</c:v>
                </c:pt>
                <c:pt idx="2570">
                  <c:v>0.33108780767843399</c:v>
                </c:pt>
                <c:pt idx="2571">
                  <c:v>0.33106665020444498</c:v>
                </c:pt>
                <c:pt idx="2572">
                  <c:v>0.33082803306143099</c:v>
                </c:pt>
                <c:pt idx="2573">
                  <c:v>0.33067608096527601</c:v>
                </c:pt>
                <c:pt idx="2574">
                  <c:v>0.33063736334413701</c:v>
                </c:pt>
                <c:pt idx="2575">
                  <c:v>0.33050285806483598</c:v>
                </c:pt>
                <c:pt idx="2576">
                  <c:v>0.32993110133598402</c:v>
                </c:pt>
                <c:pt idx="2577">
                  <c:v>0.32982488671993798</c:v>
                </c:pt>
                <c:pt idx="2578">
                  <c:v>0.32959058867215402</c:v>
                </c:pt>
                <c:pt idx="2579">
                  <c:v>0.32935831699535201</c:v>
                </c:pt>
                <c:pt idx="2580">
                  <c:v>0.32915980349734703</c:v>
                </c:pt>
                <c:pt idx="2581">
                  <c:v>0.32912962098575899</c:v>
                </c:pt>
                <c:pt idx="2582">
                  <c:v>0.32909564600221097</c:v>
                </c:pt>
                <c:pt idx="2583">
                  <c:v>0.32887671852620298</c:v>
                </c:pt>
                <c:pt idx="2584">
                  <c:v>0.32882971970411001</c:v>
                </c:pt>
                <c:pt idx="2585">
                  <c:v>0.32856544946588601</c:v>
                </c:pt>
                <c:pt idx="2586">
                  <c:v>0.32816349261425998</c:v>
                </c:pt>
                <c:pt idx="2587">
                  <c:v>0.32813859643505799</c:v>
                </c:pt>
                <c:pt idx="2588">
                  <c:v>0.32754688709462698</c:v>
                </c:pt>
                <c:pt idx="2589">
                  <c:v>0.32735052632629202</c:v>
                </c:pt>
                <c:pt idx="2590">
                  <c:v>0.327329934502266</c:v>
                </c:pt>
                <c:pt idx="2591">
                  <c:v>0.32729762805431001</c:v>
                </c:pt>
                <c:pt idx="2592">
                  <c:v>0.32710053088052998</c:v>
                </c:pt>
                <c:pt idx="2593">
                  <c:v>0.32691073069433302</c:v>
                </c:pt>
                <c:pt idx="2594">
                  <c:v>0.32689910984869103</c:v>
                </c:pt>
                <c:pt idx="2595">
                  <c:v>0.32632345253894302</c:v>
                </c:pt>
                <c:pt idx="2596">
                  <c:v>0.32614371962861299</c:v>
                </c:pt>
                <c:pt idx="2597">
                  <c:v>0.325384372496756</c:v>
                </c:pt>
                <c:pt idx="2598">
                  <c:v>0.32536749253304098</c:v>
                </c:pt>
                <c:pt idx="2599">
                  <c:v>0.325162793744663</c:v>
                </c:pt>
                <c:pt idx="2600">
                  <c:v>0.325019244568442</c:v>
                </c:pt>
                <c:pt idx="2601">
                  <c:v>0.32495321498629398</c:v>
                </c:pt>
                <c:pt idx="2602">
                  <c:v>0.32479830654129999</c:v>
                </c:pt>
                <c:pt idx="2603">
                  <c:v>0.32437165456063999</c:v>
                </c:pt>
                <c:pt idx="2604">
                  <c:v>0.324268317154566</c:v>
                </c:pt>
                <c:pt idx="2605">
                  <c:v>0.32401134889890199</c:v>
                </c:pt>
                <c:pt idx="2606">
                  <c:v>0.32388064302500602</c:v>
                </c:pt>
                <c:pt idx="2607">
                  <c:v>0.32378330550660001</c:v>
                </c:pt>
                <c:pt idx="2608">
                  <c:v>0.32373653511470502</c:v>
                </c:pt>
                <c:pt idx="2609">
                  <c:v>0.32364479470024599</c:v>
                </c:pt>
                <c:pt idx="2610">
                  <c:v>0.32346773193595202</c:v>
                </c:pt>
                <c:pt idx="2611">
                  <c:v>0.32343786129593299</c:v>
                </c:pt>
                <c:pt idx="2612">
                  <c:v>0.323080111032782</c:v>
                </c:pt>
                <c:pt idx="2613">
                  <c:v>0.32266504303905602</c:v>
                </c:pt>
                <c:pt idx="2614">
                  <c:v>0.32264718460174902</c:v>
                </c:pt>
                <c:pt idx="2615">
                  <c:v>0.32247506482416699</c:v>
                </c:pt>
                <c:pt idx="2616">
                  <c:v>0.32243276743253202</c:v>
                </c:pt>
                <c:pt idx="2617">
                  <c:v>0.32242495208691402</c:v>
                </c:pt>
                <c:pt idx="2618">
                  <c:v>0.32236791912517498</c:v>
                </c:pt>
                <c:pt idx="2619">
                  <c:v>0.32221088338541398</c:v>
                </c:pt>
                <c:pt idx="2620">
                  <c:v>0.32218574092698299</c:v>
                </c:pt>
                <c:pt idx="2621">
                  <c:v>0.32217742292935497</c:v>
                </c:pt>
                <c:pt idx="2622">
                  <c:v>0.32179840430981499</c:v>
                </c:pt>
                <c:pt idx="2623">
                  <c:v>0.32173747234329497</c:v>
                </c:pt>
                <c:pt idx="2624">
                  <c:v>0.32126792924020398</c:v>
                </c:pt>
                <c:pt idx="2625">
                  <c:v>0.32124699344347302</c:v>
                </c:pt>
                <c:pt idx="2626">
                  <c:v>0.32079549068245</c:v>
                </c:pt>
                <c:pt idx="2627">
                  <c:v>0.32059727927335901</c:v>
                </c:pt>
                <c:pt idx="2628">
                  <c:v>0.320493417856482</c:v>
                </c:pt>
                <c:pt idx="2629">
                  <c:v>0.320186177145446</c:v>
                </c:pt>
                <c:pt idx="2630">
                  <c:v>0.31987815561734201</c:v>
                </c:pt>
                <c:pt idx="2631">
                  <c:v>0.31986485231040701</c:v>
                </c:pt>
                <c:pt idx="2632">
                  <c:v>0.31975412666362302</c:v>
                </c:pt>
                <c:pt idx="2633">
                  <c:v>0.319629220660125</c:v>
                </c:pt>
                <c:pt idx="2634">
                  <c:v>0.31946206856891701</c:v>
                </c:pt>
                <c:pt idx="2635">
                  <c:v>0.31940308089741098</c:v>
                </c:pt>
                <c:pt idx="2636">
                  <c:v>0.319207096673504</c:v>
                </c:pt>
                <c:pt idx="2637">
                  <c:v>0.31912084636757199</c:v>
                </c:pt>
                <c:pt idx="2638">
                  <c:v>0.31899364495139099</c:v>
                </c:pt>
                <c:pt idx="2639">
                  <c:v>0.31852145024666201</c:v>
                </c:pt>
                <c:pt idx="2640">
                  <c:v>0.31842834350188498</c:v>
                </c:pt>
                <c:pt idx="2641">
                  <c:v>0.31842633523799502</c:v>
                </c:pt>
                <c:pt idx="2642">
                  <c:v>0.318289507950966</c:v>
                </c:pt>
                <c:pt idx="2643">
                  <c:v>0.31823778916142798</c:v>
                </c:pt>
                <c:pt idx="2644">
                  <c:v>0.31803336961487499</c:v>
                </c:pt>
                <c:pt idx="2645">
                  <c:v>0.31798656543878601</c:v>
                </c:pt>
                <c:pt idx="2646">
                  <c:v>0.31770158956556199</c:v>
                </c:pt>
                <c:pt idx="2647">
                  <c:v>0.31760741337696102</c:v>
                </c:pt>
                <c:pt idx="2648">
                  <c:v>0.316893692634173</c:v>
                </c:pt>
                <c:pt idx="2649">
                  <c:v>0.31688763504602901</c:v>
                </c:pt>
                <c:pt idx="2650">
                  <c:v>0.31676629652122901</c:v>
                </c:pt>
                <c:pt idx="2651">
                  <c:v>0.31665809513076798</c:v>
                </c:pt>
                <c:pt idx="2652">
                  <c:v>0.31645091982705398</c:v>
                </c:pt>
                <c:pt idx="2653">
                  <c:v>0.31638133088699699</c:v>
                </c:pt>
                <c:pt idx="2654">
                  <c:v>0.31631334618350299</c:v>
                </c:pt>
                <c:pt idx="2655">
                  <c:v>0.31603791864008202</c:v>
                </c:pt>
                <c:pt idx="2656">
                  <c:v>0.315787696630207</c:v>
                </c:pt>
                <c:pt idx="2657">
                  <c:v>0.31577975331628899</c:v>
                </c:pt>
                <c:pt idx="2658">
                  <c:v>0.31569047950882201</c:v>
                </c:pt>
                <c:pt idx="2659">
                  <c:v>0.31564481967270103</c:v>
                </c:pt>
                <c:pt idx="2660">
                  <c:v>0.315593526708353</c:v>
                </c:pt>
                <c:pt idx="2661">
                  <c:v>0.31545224500864899</c:v>
                </c:pt>
                <c:pt idx="2662">
                  <c:v>0.31531373566853799</c:v>
                </c:pt>
                <c:pt idx="2663">
                  <c:v>0.31513145463130798</c:v>
                </c:pt>
                <c:pt idx="2664">
                  <c:v>0.31504676653803099</c:v>
                </c:pt>
                <c:pt idx="2665">
                  <c:v>0.31486501916534398</c:v>
                </c:pt>
                <c:pt idx="2666">
                  <c:v>0.31440110464234</c:v>
                </c:pt>
                <c:pt idx="2667">
                  <c:v>0.31399717449148101</c:v>
                </c:pt>
                <c:pt idx="2668">
                  <c:v>0.31380344759256801</c:v>
                </c:pt>
                <c:pt idx="2669">
                  <c:v>0.31376451723654403</c:v>
                </c:pt>
                <c:pt idx="2670">
                  <c:v>0.31370563718105299</c:v>
                </c:pt>
                <c:pt idx="2671">
                  <c:v>0.31367693833521598</c:v>
                </c:pt>
                <c:pt idx="2672">
                  <c:v>0.31316270930998202</c:v>
                </c:pt>
                <c:pt idx="2673">
                  <c:v>0.31311695772844</c:v>
                </c:pt>
                <c:pt idx="2674">
                  <c:v>0.31311516510619503</c:v>
                </c:pt>
                <c:pt idx="2675">
                  <c:v>0.31297144571327301</c:v>
                </c:pt>
                <c:pt idx="2676">
                  <c:v>0.31296700791508197</c:v>
                </c:pt>
                <c:pt idx="2677">
                  <c:v>0.31285990095808502</c:v>
                </c:pt>
                <c:pt idx="2678">
                  <c:v>0.31285139980332799</c:v>
                </c:pt>
                <c:pt idx="2679">
                  <c:v>0.31264396779244502</c:v>
                </c:pt>
                <c:pt idx="2680">
                  <c:v>0.31250697352599999</c:v>
                </c:pt>
                <c:pt idx="2681">
                  <c:v>0.31236651944902999</c:v>
                </c:pt>
                <c:pt idx="2682">
                  <c:v>0.312138284436067</c:v>
                </c:pt>
                <c:pt idx="2683">
                  <c:v>0.312092113776822</c:v>
                </c:pt>
                <c:pt idx="2684">
                  <c:v>0.31206425416310501</c:v>
                </c:pt>
                <c:pt idx="2685">
                  <c:v>0.31182735897080099</c:v>
                </c:pt>
                <c:pt idx="2686">
                  <c:v>0.31178177538949797</c:v>
                </c:pt>
                <c:pt idx="2687">
                  <c:v>0.31161559605892702</c:v>
                </c:pt>
                <c:pt idx="2688">
                  <c:v>0.31157841991062601</c:v>
                </c:pt>
                <c:pt idx="2689">
                  <c:v>0.311294819544984</c:v>
                </c:pt>
                <c:pt idx="2690">
                  <c:v>0.31120972549457998</c:v>
                </c:pt>
                <c:pt idx="2691">
                  <c:v>0.31083479817417697</c:v>
                </c:pt>
                <c:pt idx="2692">
                  <c:v>0.31080144206099403</c:v>
                </c:pt>
                <c:pt idx="2693">
                  <c:v>0.31065509477728298</c:v>
                </c:pt>
                <c:pt idx="2694">
                  <c:v>0.31058238695200802</c:v>
                </c:pt>
                <c:pt idx="2695">
                  <c:v>0.31022212170587399</c:v>
                </c:pt>
                <c:pt idx="2696">
                  <c:v>0.31010429801623002</c:v>
                </c:pt>
                <c:pt idx="2697">
                  <c:v>0.30982589664851501</c:v>
                </c:pt>
                <c:pt idx="2698">
                  <c:v>0.30977014586569102</c:v>
                </c:pt>
                <c:pt idx="2699">
                  <c:v>0.30974674631932902</c:v>
                </c:pt>
                <c:pt idx="2700">
                  <c:v>0.30961513577827898</c:v>
                </c:pt>
                <c:pt idx="2701">
                  <c:v>0.309564716885594</c:v>
                </c:pt>
                <c:pt idx="2702">
                  <c:v>0.30955137241422298</c:v>
                </c:pt>
                <c:pt idx="2703">
                  <c:v>0.30950341694632799</c:v>
                </c:pt>
                <c:pt idx="2704">
                  <c:v>0.30948240598252502</c:v>
                </c:pt>
                <c:pt idx="2705">
                  <c:v>0.309365902372636</c:v>
                </c:pt>
                <c:pt idx="2706">
                  <c:v>0.30912979545718</c:v>
                </c:pt>
                <c:pt idx="2707">
                  <c:v>0.30888193139658798</c:v>
                </c:pt>
                <c:pt idx="2708">
                  <c:v>0.30870526413626598</c:v>
                </c:pt>
                <c:pt idx="2709">
                  <c:v>0.30867529404834998</c:v>
                </c:pt>
                <c:pt idx="2710">
                  <c:v>0.30857357601944702</c:v>
                </c:pt>
                <c:pt idx="2711">
                  <c:v>0.30854573783560602</c:v>
                </c:pt>
                <c:pt idx="2712">
                  <c:v>0.30838903527060102</c:v>
                </c:pt>
                <c:pt idx="2713">
                  <c:v>0.30837145198303501</c:v>
                </c:pt>
                <c:pt idx="2714">
                  <c:v>0.30832995801214702</c:v>
                </c:pt>
                <c:pt idx="2715">
                  <c:v>0.30830942796071198</c:v>
                </c:pt>
                <c:pt idx="2716">
                  <c:v>0.30830238341315502</c:v>
                </c:pt>
                <c:pt idx="2717">
                  <c:v>0.30824671981896501</c:v>
                </c:pt>
                <c:pt idx="2718">
                  <c:v>0.30822899863240799</c:v>
                </c:pt>
                <c:pt idx="2719">
                  <c:v>0.30807762311463899</c:v>
                </c:pt>
                <c:pt idx="2720">
                  <c:v>0.307756110797686</c:v>
                </c:pt>
                <c:pt idx="2721">
                  <c:v>0.30769390987904799</c:v>
                </c:pt>
                <c:pt idx="2722">
                  <c:v>0.30765875064391701</c:v>
                </c:pt>
                <c:pt idx="2723">
                  <c:v>0.30758851367691598</c:v>
                </c:pt>
                <c:pt idx="2724">
                  <c:v>0.30757982119371002</c:v>
                </c:pt>
                <c:pt idx="2725">
                  <c:v>0.30743231554800499</c:v>
                </c:pt>
                <c:pt idx="2726">
                  <c:v>0.30713942878931999</c:v>
                </c:pt>
                <c:pt idx="2727">
                  <c:v>0.30701389607351298</c:v>
                </c:pt>
                <c:pt idx="2728">
                  <c:v>0.30700992584592901</c:v>
                </c:pt>
                <c:pt idx="2729">
                  <c:v>0.30698608283841999</c:v>
                </c:pt>
                <c:pt idx="2730">
                  <c:v>0.30688021380188202</c:v>
                </c:pt>
                <c:pt idx="2731">
                  <c:v>0.30685586633332501</c:v>
                </c:pt>
                <c:pt idx="2732">
                  <c:v>0.30682206957777097</c:v>
                </c:pt>
                <c:pt idx="2733">
                  <c:v>0.30671496955600902</c:v>
                </c:pt>
                <c:pt idx="2734">
                  <c:v>0.30663321836505802</c:v>
                </c:pt>
                <c:pt idx="2735">
                  <c:v>0.30655836392816699</c:v>
                </c:pt>
                <c:pt idx="2736">
                  <c:v>0.30627751543371201</c:v>
                </c:pt>
                <c:pt idx="2737">
                  <c:v>0.30616819209295598</c:v>
                </c:pt>
                <c:pt idx="2738">
                  <c:v>0.30616337212417899</c:v>
                </c:pt>
                <c:pt idx="2739">
                  <c:v>0.30609508771625099</c:v>
                </c:pt>
                <c:pt idx="2740">
                  <c:v>0.30587669732101602</c:v>
                </c:pt>
                <c:pt idx="2741">
                  <c:v>0.305699348985701</c:v>
                </c:pt>
                <c:pt idx="2742">
                  <c:v>0.30544357970826902</c:v>
                </c:pt>
                <c:pt idx="2743">
                  <c:v>0.305261033012248</c:v>
                </c:pt>
                <c:pt idx="2744">
                  <c:v>0.30501942589908398</c:v>
                </c:pt>
                <c:pt idx="2745">
                  <c:v>0.30478527727101501</c:v>
                </c:pt>
                <c:pt idx="2746">
                  <c:v>0.30470698514787498</c:v>
                </c:pt>
                <c:pt idx="2747">
                  <c:v>0.30453401277832798</c:v>
                </c:pt>
                <c:pt idx="2748">
                  <c:v>0.30447481753695499</c:v>
                </c:pt>
                <c:pt idx="2749">
                  <c:v>0.304312689224636</c:v>
                </c:pt>
                <c:pt idx="2750">
                  <c:v>0.30427298290664501</c:v>
                </c:pt>
                <c:pt idx="2751">
                  <c:v>0.30419303223885003</c:v>
                </c:pt>
                <c:pt idx="2752">
                  <c:v>0.30412436042493801</c:v>
                </c:pt>
                <c:pt idx="2753">
                  <c:v>0.30405200611025901</c:v>
                </c:pt>
                <c:pt idx="2754">
                  <c:v>0.30369945028221002</c:v>
                </c:pt>
                <c:pt idx="2755">
                  <c:v>0.30338987923580002</c:v>
                </c:pt>
                <c:pt idx="2756">
                  <c:v>0.30312427754411903</c:v>
                </c:pt>
                <c:pt idx="2757">
                  <c:v>0.303121671303475</c:v>
                </c:pt>
                <c:pt idx="2758">
                  <c:v>0.30309168918150597</c:v>
                </c:pt>
                <c:pt idx="2759">
                  <c:v>0.30297526090569898</c:v>
                </c:pt>
                <c:pt idx="2760">
                  <c:v>0.30295994074954402</c:v>
                </c:pt>
                <c:pt idx="2761">
                  <c:v>0.30277746407414202</c:v>
                </c:pt>
                <c:pt idx="2762">
                  <c:v>0.302739897089851</c:v>
                </c:pt>
                <c:pt idx="2763">
                  <c:v>0.30268279379561502</c:v>
                </c:pt>
                <c:pt idx="2764">
                  <c:v>0.30248471551754103</c:v>
                </c:pt>
                <c:pt idx="2765">
                  <c:v>0.30224547983046601</c:v>
                </c:pt>
                <c:pt idx="2766">
                  <c:v>0.301896176863237</c:v>
                </c:pt>
                <c:pt idx="2767">
                  <c:v>0.30149116428460798</c:v>
                </c:pt>
                <c:pt idx="2768">
                  <c:v>0.30143452869714099</c:v>
                </c:pt>
                <c:pt idx="2769">
                  <c:v>0.30140033685982298</c:v>
                </c:pt>
                <c:pt idx="2770">
                  <c:v>0.30115307103168598</c:v>
                </c:pt>
                <c:pt idx="2771">
                  <c:v>0.30111119378094298</c:v>
                </c:pt>
                <c:pt idx="2772">
                  <c:v>0.300978736887549</c:v>
                </c:pt>
                <c:pt idx="2773">
                  <c:v>0.30057871750378301</c:v>
                </c:pt>
                <c:pt idx="2774">
                  <c:v>0.30054988486831402</c:v>
                </c:pt>
                <c:pt idx="2775">
                  <c:v>0.30000315486905998</c:v>
                </c:pt>
                <c:pt idx="2776">
                  <c:v>0.299862265113292</c:v>
                </c:pt>
                <c:pt idx="2777">
                  <c:v>0.29960870910791199</c:v>
                </c:pt>
                <c:pt idx="2778">
                  <c:v>0.299548799751987</c:v>
                </c:pt>
                <c:pt idx="2779">
                  <c:v>0.29927846762362398</c:v>
                </c:pt>
                <c:pt idx="2780">
                  <c:v>0.299175359302709</c:v>
                </c:pt>
                <c:pt idx="2781">
                  <c:v>0.29907647976790602</c:v>
                </c:pt>
                <c:pt idx="2782">
                  <c:v>0.29905655039997198</c:v>
                </c:pt>
                <c:pt idx="2783">
                  <c:v>0.29897273057331297</c:v>
                </c:pt>
                <c:pt idx="2784">
                  <c:v>0.29890070947060099</c:v>
                </c:pt>
                <c:pt idx="2785">
                  <c:v>0.29882978303228003</c:v>
                </c:pt>
                <c:pt idx="2786">
                  <c:v>0.29874225057829701</c:v>
                </c:pt>
                <c:pt idx="2787">
                  <c:v>0.29871286201304498</c:v>
                </c:pt>
                <c:pt idx="2788">
                  <c:v>0.29866757102200298</c:v>
                </c:pt>
                <c:pt idx="2789">
                  <c:v>0.298401970069964</c:v>
                </c:pt>
                <c:pt idx="2790">
                  <c:v>0.29838019848284703</c:v>
                </c:pt>
                <c:pt idx="2791">
                  <c:v>0.298354980354546</c:v>
                </c:pt>
                <c:pt idx="2792">
                  <c:v>0.298108941549661</c:v>
                </c:pt>
                <c:pt idx="2793">
                  <c:v>0.29806084820746398</c:v>
                </c:pt>
                <c:pt idx="2794">
                  <c:v>0.29784043607918198</c:v>
                </c:pt>
                <c:pt idx="2795">
                  <c:v>0.29719733989434</c:v>
                </c:pt>
                <c:pt idx="2796">
                  <c:v>0.29719715409832997</c:v>
                </c:pt>
                <c:pt idx="2797">
                  <c:v>0.29717883026303399</c:v>
                </c:pt>
                <c:pt idx="2798">
                  <c:v>0.29715595412585799</c:v>
                </c:pt>
                <c:pt idx="2799">
                  <c:v>0.296606001924757</c:v>
                </c:pt>
                <c:pt idx="2800">
                  <c:v>0.29647392273495798</c:v>
                </c:pt>
                <c:pt idx="2801">
                  <c:v>0.29637703593696402</c:v>
                </c:pt>
                <c:pt idx="2802">
                  <c:v>0.296367077761227</c:v>
                </c:pt>
                <c:pt idx="2803">
                  <c:v>0.29602478009535299</c:v>
                </c:pt>
                <c:pt idx="2804">
                  <c:v>0.295880029605601</c:v>
                </c:pt>
                <c:pt idx="2805">
                  <c:v>0.29567173274117098</c:v>
                </c:pt>
                <c:pt idx="2806">
                  <c:v>0.29529935768662402</c:v>
                </c:pt>
                <c:pt idx="2807">
                  <c:v>0.29528888178818702</c:v>
                </c:pt>
                <c:pt idx="2808">
                  <c:v>0.29520413175261001</c:v>
                </c:pt>
                <c:pt idx="2809">
                  <c:v>0.29519894666143998</c:v>
                </c:pt>
                <c:pt idx="2810">
                  <c:v>0.295019659058182</c:v>
                </c:pt>
                <c:pt idx="2811">
                  <c:v>0.29477766503471797</c:v>
                </c:pt>
                <c:pt idx="2812">
                  <c:v>0.29455572144270298</c:v>
                </c:pt>
                <c:pt idx="2813">
                  <c:v>0.29447479129638698</c:v>
                </c:pt>
                <c:pt idx="2814">
                  <c:v>0.29417152981721101</c:v>
                </c:pt>
                <c:pt idx="2815">
                  <c:v>0.29414708755417202</c:v>
                </c:pt>
                <c:pt idx="2816">
                  <c:v>0.29405526043941999</c:v>
                </c:pt>
                <c:pt idx="2817">
                  <c:v>0.29387549407838898</c:v>
                </c:pt>
                <c:pt idx="2818">
                  <c:v>0.29383845530265601</c:v>
                </c:pt>
                <c:pt idx="2819">
                  <c:v>0.29351519648420399</c:v>
                </c:pt>
                <c:pt idx="2820">
                  <c:v>0.29341215266409798</c:v>
                </c:pt>
                <c:pt idx="2821">
                  <c:v>0.29339194584080802</c:v>
                </c:pt>
                <c:pt idx="2822">
                  <c:v>0.29338490246021898</c:v>
                </c:pt>
                <c:pt idx="2823">
                  <c:v>0.29321522172697001</c:v>
                </c:pt>
                <c:pt idx="2824">
                  <c:v>0.29320247444518399</c:v>
                </c:pt>
                <c:pt idx="2825">
                  <c:v>0.29302520082508998</c:v>
                </c:pt>
                <c:pt idx="2826">
                  <c:v>0.29297697575770998</c:v>
                </c:pt>
                <c:pt idx="2827">
                  <c:v>0.29293537786678597</c:v>
                </c:pt>
                <c:pt idx="2828">
                  <c:v>0.29278338137752702</c:v>
                </c:pt>
                <c:pt idx="2829">
                  <c:v>0.29270592242258198</c:v>
                </c:pt>
                <c:pt idx="2830">
                  <c:v>0.29259381008019603</c:v>
                </c:pt>
                <c:pt idx="2831">
                  <c:v>0.29243266972745102</c:v>
                </c:pt>
                <c:pt idx="2832">
                  <c:v>0.29203139775560399</c:v>
                </c:pt>
                <c:pt idx="2833">
                  <c:v>0.29202781033446501</c:v>
                </c:pt>
                <c:pt idx="2834">
                  <c:v>0.29189012548096799</c:v>
                </c:pt>
                <c:pt idx="2835">
                  <c:v>0.291833952689104</c:v>
                </c:pt>
                <c:pt idx="2836">
                  <c:v>0.29172319891779902</c:v>
                </c:pt>
                <c:pt idx="2837">
                  <c:v>0.29157541982351498</c:v>
                </c:pt>
                <c:pt idx="2838">
                  <c:v>0.291422699708623</c:v>
                </c:pt>
                <c:pt idx="2839">
                  <c:v>0.29135580073225198</c:v>
                </c:pt>
                <c:pt idx="2840">
                  <c:v>0.29133885184623598</c:v>
                </c:pt>
                <c:pt idx="2841">
                  <c:v>0.29113001606775402</c:v>
                </c:pt>
                <c:pt idx="2842">
                  <c:v>0.29110021100426797</c:v>
                </c:pt>
                <c:pt idx="2843">
                  <c:v>0.29103903936034398</c:v>
                </c:pt>
                <c:pt idx="2844">
                  <c:v>0.29090482710904098</c:v>
                </c:pt>
                <c:pt idx="2845">
                  <c:v>0.29077932681767399</c:v>
                </c:pt>
                <c:pt idx="2846">
                  <c:v>0.29048113379074197</c:v>
                </c:pt>
                <c:pt idx="2847">
                  <c:v>0.29036821678656599</c:v>
                </c:pt>
                <c:pt idx="2848">
                  <c:v>0.29034366612995099</c:v>
                </c:pt>
                <c:pt idx="2849">
                  <c:v>0.29025886727134498</c:v>
                </c:pt>
                <c:pt idx="2850">
                  <c:v>0.28993591966133098</c:v>
                </c:pt>
                <c:pt idx="2851">
                  <c:v>0.28989519085583099</c:v>
                </c:pt>
                <c:pt idx="2852">
                  <c:v>0.289873699446133</c:v>
                </c:pt>
                <c:pt idx="2853">
                  <c:v>0.28983978481529699</c:v>
                </c:pt>
                <c:pt idx="2854">
                  <c:v>0.289643395626551</c:v>
                </c:pt>
                <c:pt idx="2855">
                  <c:v>0.28951838100126498</c:v>
                </c:pt>
                <c:pt idx="2856">
                  <c:v>0.28938713119078902</c:v>
                </c:pt>
                <c:pt idx="2857">
                  <c:v>0.28937834847085903</c:v>
                </c:pt>
                <c:pt idx="2858">
                  <c:v>0.28924234318325398</c:v>
                </c:pt>
                <c:pt idx="2859">
                  <c:v>0.28922420593607301</c:v>
                </c:pt>
                <c:pt idx="2860">
                  <c:v>0.28920517770681498</c:v>
                </c:pt>
                <c:pt idx="2861">
                  <c:v>0.28907186423289399</c:v>
                </c:pt>
                <c:pt idx="2862">
                  <c:v>0.289039648763247</c:v>
                </c:pt>
                <c:pt idx="2863">
                  <c:v>0.28885365543487102</c:v>
                </c:pt>
                <c:pt idx="2864">
                  <c:v>0.28882876933426599</c:v>
                </c:pt>
                <c:pt idx="2865">
                  <c:v>0.28880365253211199</c:v>
                </c:pt>
                <c:pt idx="2866">
                  <c:v>0.28872934469461897</c:v>
                </c:pt>
                <c:pt idx="2867">
                  <c:v>0.28858401482160101</c:v>
                </c:pt>
                <c:pt idx="2868">
                  <c:v>0.28849711084433899</c:v>
                </c:pt>
                <c:pt idx="2869">
                  <c:v>0.28838156452147201</c:v>
                </c:pt>
                <c:pt idx="2870">
                  <c:v>0.28817387591379301</c:v>
                </c:pt>
                <c:pt idx="2871">
                  <c:v>0.28813489702480899</c:v>
                </c:pt>
                <c:pt idx="2872">
                  <c:v>0.28793450344027299</c:v>
                </c:pt>
                <c:pt idx="2873">
                  <c:v>0.28779981195389498</c:v>
                </c:pt>
                <c:pt idx="2874">
                  <c:v>0.28762497479809301</c:v>
                </c:pt>
                <c:pt idx="2875">
                  <c:v>0.28738994081291402</c:v>
                </c:pt>
                <c:pt idx="2876">
                  <c:v>0.28692727600602702</c:v>
                </c:pt>
                <c:pt idx="2877">
                  <c:v>0.28690476775700602</c:v>
                </c:pt>
                <c:pt idx="2878">
                  <c:v>0.28689759662956799</c:v>
                </c:pt>
                <c:pt idx="2879">
                  <c:v>0.28598778883398501</c:v>
                </c:pt>
                <c:pt idx="2880">
                  <c:v>0.28592795502590401</c:v>
                </c:pt>
                <c:pt idx="2881">
                  <c:v>0.285927607214081</c:v>
                </c:pt>
                <c:pt idx="2882">
                  <c:v>0.28557438793808099</c:v>
                </c:pt>
                <c:pt idx="2883">
                  <c:v>0.28556606050455302</c:v>
                </c:pt>
                <c:pt idx="2884">
                  <c:v>0.28538153139994898</c:v>
                </c:pt>
                <c:pt idx="2885">
                  <c:v>0.28513190155045498</c:v>
                </c:pt>
                <c:pt idx="2886">
                  <c:v>0.28482875286251602</c:v>
                </c:pt>
                <c:pt idx="2887">
                  <c:v>0.28460776164565799</c:v>
                </c:pt>
                <c:pt idx="2888">
                  <c:v>0.28443055887873397</c:v>
                </c:pt>
                <c:pt idx="2889">
                  <c:v>0.28419892221214599</c:v>
                </c:pt>
                <c:pt idx="2890">
                  <c:v>0.28410030666852798</c:v>
                </c:pt>
                <c:pt idx="2891">
                  <c:v>0.28395024252887702</c:v>
                </c:pt>
                <c:pt idx="2892">
                  <c:v>0.28380633030020402</c:v>
                </c:pt>
                <c:pt idx="2893">
                  <c:v>0.28351389879041</c:v>
                </c:pt>
                <c:pt idx="2894">
                  <c:v>0.28321956929230502</c:v>
                </c:pt>
                <c:pt idx="2895">
                  <c:v>0.28309234180307602</c:v>
                </c:pt>
                <c:pt idx="2896">
                  <c:v>0.28298375409614501</c:v>
                </c:pt>
                <c:pt idx="2897">
                  <c:v>0.28276951460001298</c:v>
                </c:pt>
                <c:pt idx="2898">
                  <c:v>0.28266207845547803</c:v>
                </c:pt>
                <c:pt idx="2899">
                  <c:v>0.28262668394669999</c:v>
                </c:pt>
                <c:pt idx="2900">
                  <c:v>0.28245392901035998</c:v>
                </c:pt>
                <c:pt idx="2901">
                  <c:v>0.28230227572720901</c:v>
                </c:pt>
                <c:pt idx="2902">
                  <c:v>0.28225195222543198</c:v>
                </c:pt>
                <c:pt idx="2903">
                  <c:v>0.28189151900626502</c:v>
                </c:pt>
                <c:pt idx="2904">
                  <c:v>0.28179282389313598</c:v>
                </c:pt>
                <c:pt idx="2905">
                  <c:v>0.281576273727079</c:v>
                </c:pt>
                <c:pt idx="2906">
                  <c:v>0.28151205028538601</c:v>
                </c:pt>
                <c:pt idx="2907">
                  <c:v>0.28123110274343899</c:v>
                </c:pt>
                <c:pt idx="2908">
                  <c:v>0.28121874656414703</c:v>
                </c:pt>
                <c:pt idx="2909">
                  <c:v>0.28114857262904203</c:v>
                </c:pt>
                <c:pt idx="2910">
                  <c:v>0.28109573104704599</c:v>
                </c:pt>
                <c:pt idx="2911">
                  <c:v>0.28079701831825299</c:v>
                </c:pt>
                <c:pt idx="2912">
                  <c:v>0.28061606816197499</c:v>
                </c:pt>
                <c:pt idx="2913">
                  <c:v>0.28044354503944302</c:v>
                </c:pt>
                <c:pt idx="2914">
                  <c:v>0.28022910144014601</c:v>
                </c:pt>
                <c:pt idx="2915">
                  <c:v>0.28021452852932799</c:v>
                </c:pt>
                <c:pt idx="2916">
                  <c:v>0.28003049376136102</c:v>
                </c:pt>
                <c:pt idx="2917">
                  <c:v>0.27993511929179699</c:v>
                </c:pt>
                <c:pt idx="2918">
                  <c:v>0.27991918422435202</c:v>
                </c:pt>
                <c:pt idx="2919">
                  <c:v>0.27983294216624899</c:v>
                </c:pt>
                <c:pt idx="2920">
                  <c:v>0.27977759565230298</c:v>
                </c:pt>
                <c:pt idx="2921">
                  <c:v>0.27965789982539402</c:v>
                </c:pt>
                <c:pt idx="2922">
                  <c:v>0.27938318257377398</c:v>
                </c:pt>
                <c:pt idx="2923">
                  <c:v>0.27933816987232402</c:v>
                </c:pt>
                <c:pt idx="2924">
                  <c:v>0.27933514449330399</c:v>
                </c:pt>
                <c:pt idx="2925">
                  <c:v>0.279266093605751</c:v>
                </c:pt>
                <c:pt idx="2926">
                  <c:v>0.27899537823160803</c:v>
                </c:pt>
                <c:pt idx="2927">
                  <c:v>0.27874677286413502</c:v>
                </c:pt>
                <c:pt idx="2928">
                  <c:v>0.278729160635519</c:v>
                </c:pt>
                <c:pt idx="2929">
                  <c:v>0.27863678070796899</c:v>
                </c:pt>
                <c:pt idx="2930">
                  <c:v>0.27834717941082199</c:v>
                </c:pt>
                <c:pt idx="2931">
                  <c:v>0.278112907437289</c:v>
                </c:pt>
                <c:pt idx="2932">
                  <c:v>0.27791632085270801</c:v>
                </c:pt>
                <c:pt idx="2933">
                  <c:v>0.277749659251039</c:v>
                </c:pt>
                <c:pt idx="2934">
                  <c:v>0.277612539533582</c:v>
                </c:pt>
                <c:pt idx="2935">
                  <c:v>0.27732876416713398</c:v>
                </c:pt>
                <c:pt idx="2936">
                  <c:v>0.27724226285345599</c:v>
                </c:pt>
                <c:pt idx="2937">
                  <c:v>0.27702230238735298</c:v>
                </c:pt>
                <c:pt idx="2938">
                  <c:v>0.276978488064832</c:v>
                </c:pt>
                <c:pt idx="2939">
                  <c:v>0.27696744357723202</c:v>
                </c:pt>
                <c:pt idx="2940">
                  <c:v>0.276926522284972</c:v>
                </c:pt>
                <c:pt idx="2941">
                  <c:v>0.27679597288951302</c:v>
                </c:pt>
                <c:pt idx="2942">
                  <c:v>0.27665554547405002</c:v>
                </c:pt>
                <c:pt idx="2943">
                  <c:v>0.27663590869804999</c:v>
                </c:pt>
                <c:pt idx="2944">
                  <c:v>0.27655388155056099</c:v>
                </c:pt>
                <c:pt idx="2945">
                  <c:v>0.27653692260269702</c:v>
                </c:pt>
                <c:pt idx="2946">
                  <c:v>0.27644422328323098</c:v>
                </c:pt>
                <c:pt idx="2947">
                  <c:v>0.27591013185025598</c:v>
                </c:pt>
                <c:pt idx="2948">
                  <c:v>0.27581447677586002</c:v>
                </c:pt>
                <c:pt idx="2949">
                  <c:v>0.27559429769483501</c:v>
                </c:pt>
                <c:pt idx="2950">
                  <c:v>0.27540944903048198</c:v>
                </c:pt>
                <c:pt idx="2951">
                  <c:v>0.27525969249215299</c:v>
                </c:pt>
                <c:pt idx="2952">
                  <c:v>0.27519844202920402</c:v>
                </c:pt>
                <c:pt idx="2953">
                  <c:v>0.27513605579234801</c:v>
                </c:pt>
                <c:pt idx="2954">
                  <c:v>0.275134682652107</c:v>
                </c:pt>
                <c:pt idx="2955">
                  <c:v>0.27508829537419399</c:v>
                </c:pt>
                <c:pt idx="2956">
                  <c:v>0.274959614285186</c:v>
                </c:pt>
                <c:pt idx="2957">
                  <c:v>0.27474026356632703</c:v>
                </c:pt>
                <c:pt idx="2958">
                  <c:v>0.27448878575408803</c:v>
                </c:pt>
                <c:pt idx="2959">
                  <c:v>0.27418346063195198</c:v>
                </c:pt>
                <c:pt idx="2960">
                  <c:v>0.27403790571484898</c:v>
                </c:pt>
                <c:pt idx="2961">
                  <c:v>0.27390095362451999</c:v>
                </c:pt>
                <c:pt idx="2962">
                  <c:v>0.27372005205792599</c:v>
                </c:pt>
                <c:pt idx="2963">
                  <c:v>0.27366970487165099</c:v>
                </c:pt>
                <c:pt idx="2964">
                  <c:v>0.27366589917079098</c:v>
                </c:pt>
                <c:pt idx="2965">
                  <c:v>0.27339390382707601</c:v>
                </c:pt>
                <c:pt idx="2966">
                  <c:v>0.273337796538142</c:v>
                </c:pt>
                <c:pt idx="2967">
                  <c:v>0.27326342514671398</c:v>
                </c:pt>
                <c:pt idx="2968">
                  <c:v>0.27324693206428102</c:v>
                </c:pt>
                <c:pt idx="2969">
                  <c:v>0.27304279217572702</c:v>
                </c:pt>
                <c:pt idx="2970">
                  <c:v>0.27303344480290398</c:v>
                </c:pt>
                <c:pt idx="2971">
                  <c:v>0.27292004902911099</c:v>
                </c:pt>
                <c:pt idx="2972">
                  <c:v>0.27259709063424498</c:v>
                </c:pt>
                <c:pt idx="2973">
                  <c:v>0.27254509163201002</c:v>
                </c:pt>
                <c:pt idx="2974">
                  <c:v>0.27249911411544397</c:v>
                </c:pt>
                <c:pt idx="2975">
                  <c:v>0.27233552215353402</c:v>
                </c:pt>
                <c:pt idx="2976">
                  <c:v>0.27230276246785201</c:v>
                </c:pt>
                <c:pt idx="2977">
                  <c:v>0.27200398530694803</c:v>
                </c:pt>
                <c:pt idx="2978">
                  <c:v>0.27198965390973301</c:v>
                </c:pt>
                <c:pt idx="2979">
                  <c:v>0.271756782247082</c:v>
                </c:pt>
                <c:pt idx="2980">
                  <c:v>0.27174553601428098</c:v>
                </c:pt>
                <c:pt idx="2981">
                  <c:v>0.27158940047776797</c:v>
                </c:pt>
                <c:pt idx="2982">
                  <c:v>0.271534702748782</c:v>
                </c:pt>
                <c:pt idx="2983">
                  <c:v>0.27152155314022097</c:v>
                </c:pt>
                <c:pt idx="2984">
                  <c:v>0.27150604798182998</c:v>
                </c:pt>
                <c:pt idx="2985">
                  <c:v>0.27114635407035198</c:v>
                </c:pt>
                <c:pt idx="2986">
                  <c:v>0.27114546012068702</c:v>
                </c:pt>
                <c:pt idx="2987">
                  <c:v>0.27100183735166999</c:v>
                </c:pt>
                <c:pt idx="2988">
                  <c:v>0.27097561578068902</c:v>
                </c:pt>
                <c:pt idx="2989">
                  <c:v>0.27084279460064697</c:v>
                </c:pt>
                <c:pt idx="2990">
                  <c:v>0.27079898102356198</c:v>
                </c:pt>
                <c:pt idx="2991">
                  <c:v>0.27073666150145598</c:v>
                </c:pt>
                <c:pt idx="2992">
                  <c:v>0.27067118879235902</c:v>
                </c:pt>
                <c:pt idx="2993">
                  <c:v>0.27032624775387498</c:v>
                </c:pt>
                <c:pt idx="2994">
                  <c:v>0.27010630816321402</c:v>
                </c:pt>
                <c:pt idx="2995">
                  <c:v>0.27010195062469</c:v>
                </c:pt>
                <c:pt idx="2996">
                  <c:v>0.27002972152003202</c:v>
                </c:pt>
                <c:pt idx="2997">
                  <c:v>0.26983934310132301</c:v>
                </c:pt>
                <c:pt idx="2998">
                  <c:v>0.269700043472277</c:v>
                </c:pt>
                <c:pt idx="2999">
                  <c:v>0.26947711539124403</c:v>
                </c:pt>
                <c:pt idx="3000">
                  <c:v>0.26927566095469102</c:v>
                </c:pt>
                <c:pt idx="3001">
                  <c:v>0.26926957687296199</c:v>
                </c:pt>
                <c:pt idx="3002">
                  <c:v>0.26886769299766899</c:v>
                </c:pt>
                <c:pt idx="3003">
                  <c:v>0.268536135899482</c:v>
                </c:pt>
                <c:pt idx="3004">
                  <c:v>0.26847432805350802</c:v>
                </c:pt>
                <c:pt idx="3005">
                  <c:v>0.26839011358527598</c:v>
                </c:pt>
                <c:pt idx="3006">
                  <c:v>0.26833341266106903</c:v>
                </c:pt>
                <c:pt idx="3007">
                  <c:v>0.268245887545981</c:v>
                </c:pt>
                <c:pt idx="3008">
                  <c:v>0.26816429036191602</c:v>
                </c:pt>
                <c:pt idx="3009">
                  <c:v>0.268118638889705</c:v>
                </c:pt>
                <c:pt idx="3010">
                  <c:v>0.26780626662426499</c:v>
                </c:pt>
                <c:pt idx="3011">
                  <c:v>0.26775158435731899</c:v>
                </c:pt>
                <c:pt idx="3012">
                  <c:v>0.26755703062695901</c:v>
                </c:pt>
                <c:pt idx="3013">
                  <c:v>0.26738745297509098</c:v>
                </c:pt>
                <c:pt idx="3014">
                  <c:v>0.26728837340057499</c:v>
                </c:pt>
                <c:pt idx="3015">
                  <c:v>0.26722399173261602</c:v>
                </c:pt>
                <c:pt idx="3016">
                  <c:v>0.267162138934816</c:v>
                </c:pt>
                <c:pt idx="3017">
                  <c:v>0.26704523545064301</c:v>
                </c:pt>
                <c:pt idx="3018">
                  <c:v>0.26704478139026999</c:v>
                </c:pt>
                <c:pt idx="3019">
                  <c:v>0.266959308310386</c:v>
                </c:pt>
                <c:pt idx="3020">
                  <c:v>0.266612634140517</c:v>
                </c:pt>
                <c:pt idx="3021">
                  <c:v>0.26659037655386397</c:v>
                </c:pt>
                <c:pt idx="3022">
                  <c:v>0.26631826083768301</c:v>
                </c:pt>
                <c:pt idx="3023">
                  <c:v>0.26627255686798501</c:v>
                </c:pt>
                <c:pt idx="3024">
                  <c:v>0.26627133167790001</c:v>
                </c:pt>
                <c:pt idx="3025">
                  <c:v>0.26621591107250397</c:v>
                </c:pt>
                <c:pt idx="3026">
                  <c:v>0.26619528807102799</c:v>
                </c:pt>
                <c:pt idx="3027">
                  <c:v>0.26618849137968498</c:v>
                </c:pt>
                <c:pt idx="3028">
                  <c:v>0.266170377974981</c:v>
                </c:pt>
                <c:pt idx="3029">
                  <c:v>0.26595966700005502</c:v>
                </c:pt>
                <c:pt idx="3030">
                  <c:v>0.265914791162291</c:v>
                </c:pt>
                <c:pt idx="3031">
                  <c:v>0.26587605350591798</c:v>
                </c:pt>
                <c:pt idx="3032">
                  <c:v>0.265780987788301</c:v>
                </c:pt>
                <c:pt idx="3033">
                  <c:v>0.26545141782168402</c:v>
                </c:pt>
                <c:pt idx="3034">
                  <c:v>0.26495557061133101</c:v>
                </c:pt>
                <c:pt idx="3035">
                  <c:v>0.26482456379325803</c:v>
                </c:pt>
                <c:pt idx="3036">
                  <c:v>0.264749702042827</c:v>
                </c:pt>
                <c:pt idx="3037">
                  <c:v>0.26448972050456099</c:v>
                </c:pt>
                <c:pt idx="3038">
                  <c:v>0.26428940597825101</c:v>
                </c:pt>
                <c:pt idx="3039">
                  <c:v>0.26425395958808201</c:v>
                </c:pt>
                <c:pt idx="3040">
                  <c:v>0.26411986814100002</c:v>
                </c:pt>
                <c:pt idx="3041">
                  <c:v>0.26406207348715599</c:v>
                </c:pt>
                <c:pt idx="3042">
                  <c:v>0.263846470996214</c:v>
                </c:pt>
                <c:pt idx="3043">
                  <c:v>0.26384109630044</c:v>
                </c:pt>
                <c:pt idx="3044">
                  <c:v>0.26381141107200001</c:v>
                </c:pt>
                <c:pt idx="3045">
                  <c:v>0.26374545080908002</c:v>
                </c:pt>
                <c:pt idx="3046">
                  <c:v>0.26372311119093</c:v>
                </c:pt>
                <c:pt idx="3047">
                  <c:v>0.26370634446601598</c:v>
                </c:pt>
                <c:pt idx="3048">
                  <c:v>0.26354540972394203</c:v>
                </c:pt>
                <c:pt idx="3049">
                  <c:v>0.263526586781126</c:v>
                </c:pt>
                <c:pt idx="3050">
                  <c:v>0.26345548948038</c:v>
                </c:pt>
                <c:pt idx="3051">
                  <c:v>0.26345347556327903</c:v>
                </c:pt>
                <c:pt idx="3052">
                  <c:v>0.26344693600410701</c:v>
                </c:pt>
                <c:pt idx="3053">
                  <c:v>0.26303349974291301</c:v>
                </c:pt>
                <c:pt idx="3054">
                  <c:v>0.26303017225015302</c:v>
                </c:pt>
                <c:pt idx="3055">
                  <c:v>0.26297360085065002</c:v>
                </c:pt>
                <c:pt idx="3056">
                  <c:v>0.26266863523793699</c:v>
                </c:pt>
                <c:pt idx="3057">
                  <c:v>0.262545751541231</c:v>
                </c:pt>
                <c:pt idx="3058">
                  <c:v>0.26251288899781999</c:v>
                </c:pt>
                <c:pt idx="3059">
                  <c:v>0.26249413164684898</c:v>
                </c:pt>
                <c:pt idx="3060">
                  <c:v>0.26244573466370202</c:v>
                </c:pt>
                <c:pt idx="3061">
                  <c:v>0.26205039742425901</c:v>
                </c:pt>
                <c:pt idx="3062">
                  <c:v>0.262025809981279</c:v>
                </c:pt>
                <c:pt idx="3063">
                  <c:v>0.26201687168451898</c:v>
                </c:pt>
                <c:pt idx="3064">
                  <c:v>0.26185089125956401</c:v>
                </c:pt>
                <c:pt idx="3065">
                  <c:v>0.26177609999306101</c:v>
                </c:pt>
                <c:pt idx="3066">
                  <c:v>0.26176808731606499</c:v>
                </c:pt>
                <c:pt idx="3067">
                  <c:v>0.26175820418194501</c:v>
                </c:pt>
                <c:pt idx="3068">
                  <c:v>0.26166740810252098</c:v>
                </c:pt>
                <c:pt idx="3069">
                  <c:v>0.26161418729025199</c:v>
                </c:pt>
                <c:pt idx="3070">
                  <c:v>0.26137510634959399</c:v>
                </c:pt>
                <c:pt idx="3071">
                  <c:v>0.26120161434926698</c:v>
                </c:pt>
                <c:pt idx="3072">
                  <c:v>0.26111834857095401</c:v>
                </c:pt>
                <c:pt idx="3073">
                  <c:v>0.26094967335558999</c:v>
                </c:pt>
                <c:pt idx="3074">
                  <c:v>0.26092471242877702</c:v>
                </c:pt>
                <c:pt idx="3075">
                  <c:v>0.26061834344586299</c:v>
                </c:pt>
                <c:pt idx="3076">
                  <c:v>0.26030766834026903</c:v>
                </c:pt>
                <c:pt idx="3077">
                  <c:v>0.26015325449258198</c:v>
                </c:pt>
                <c:pt idx="3078">
                  <c:v>0.26010773636649798</c:v>
                </c:pt>
                <c:pt idx="3079">
                  <c:v>0.26006374929282999</c:v>
                </c:pt>
                <c:pt idx="3080">
                  <c:v>0.25997439155709401</c:v>
                </c:pt>
                <c:pt idx="3081">
                  <c:v>0.25982730815638</c:v>
                </c:pt>
                <c:pt idx="3082">
                  <c:v>0.25978409308047501</c:v>
                </c:pt>
                <c:pt idx="3083">
                  <c:v>0.25971516380298998</c:v>
                </c:pt>
                <c:pt idx="3084">
                  <c:v>0.25967108384565002</c:v>
                </c:pt>
                <c:pt idx="3085">
                  <c:v>0.25930811854438401</c:v>
                </c:pt>
                <c:pt idx="3086">
                  <c:v>0.25928229116568502</c:v>
                </c:pt>
                <c:pt idx="3087">
                  <c:v>0.25926069974407701</c:v>
                </c:pt>
                <c:pt idx="3088">
                  <c:v>0.258481879567039</c:v>
                </c:pt>
                <c:pt idx="3089">
                  <c:v>0.25848114661636201</c:v>
                </c:pt>
                <c:pt idx="3090">
                  <c:v>0.25836262558512801</c:v>
                </c:pt>
                <c:pt idx="3091">
                  <c:v>0.25833214613866101</c:v>
                </c:pt>
                <c:pt idx="3092">
                  <c:v>0.25830623635949501</c:v>
                </c:pt>
                <c:pt idx="3093">
                  <c:v>0.25825769703998602</c:v>
                </c:pt>
                <c:pt idx="3094">
                  <c:v>0.25806414935768601</c:v>
                </c:pt>
                <c:pt idx="3095">
                  <c:v>0.257876561587289</c:v>
                </c:pt>
                <c:pt idx="3096">
                  <c:v>0.25767051500264698</c:v>
                </c:pt>
                <c:pt idx="3097">
                  <c:v>0.25747119186981698</c:v>
                </c:pt>
                <c:pt idx="3098">
                  <c:v>0.257402492063393</c:v>
                </c:pt>
                <c:pt idx="3099">
                  <c:v>0.257360944198682</c:v>
                </c:pt>
                <c:pt idx="3100">
                  <c:v>0.25722157932941903</c:v>
                </c:pt>
                <c:pt idx="3101">
                  <c:v>0.25670849395925599</c:v>
                </c:pt>
                <c:pt idx="3102">
                  <c:v>0.25642771081709598</c:v>
                </c:pt>
                <c:pt idx="3103">
                  <c:v>0.25628459480447602</c:v>
                </c:pt>
                <c:pt idx="3104">
                  <c:v>0.25626111949012398</c:v>
                </c:pt>
                <c:pt idx="3105">
                  <c:v>0.25624953318819499</c:v>
                </c:pt>
                <c:pt idx="3106">
                  <c:v>0.25612866323052902</c:v>
                </c:pt>
                <c:pt idx="3107">
                  <c:v>0.25597945821022999</c:v>
                </c:pt>
                <c:pt idx="3108">
                  <c:v>0.25591458667561301</c:v>
                </c:pt>
                <c:pt idx="3109">
                  <c:v>0.25586063655165098</c:v>
                </c:pt>
                <c:pt idx="3110">
                  <c:v>0.25585853057010299</c:v>
                </c:pt>
                <c:pt idx="3111">
                  <c:v>0.255846433478575</c:v>
                </c:pt>
                <c:pt idx="3112">
                  <c:v>0.25564196957381302</c:v>
                </c:pt>
                <c:pt idx="3113">
                  <c:v>0.25555870183388502</c:v>
                </c:pt>
                <c:pt idx="3114">
                  <c:v>0.25546030701487399</c:v>
                </c:pt>
                <c:pt idx="3115">
                  <c:v>0.25545883007541698</c:v>
                </c:pt>
                <c:pt idx="3116">
                  <c:v>0.25530851222505602</c:v>
                </c:pt>
                <c:pt idx="3117">
                  <c:v>0.25515728075828198</c:v>
                </c:pt>
                <c:pt idx="3118">
                  <c:v>0.25512646495396601</c:v>
                </c:pt>
                <c:pt idx="3119">
                  <c:v>0.254970642539811</c:v>
                </c:pt>
                <c:pt idx="3120">
                  <c:v>0.254859482374858</c:v>
                </c:pt>
                <c:pt idx="3121">
                  <c:v>0.25472104843990001</c:v>
                </c:pt>
                <c:pt idx="3122">
                  <c:v>0.25471188694935099</c:v>
                </c:pt>
                <c:pt idx="3123">
                  <c:v>0.25445373275288202</c:v>
                </c:pt>
                <c:pt idx="3124">
                  <c:v>0.254413059495675</c:v>
                </c:pt>
                <c:pt idx="3125">
                  <c:v>0.254342280295349</c:v>
                </c:pt>
                <c:pt idx="3126">
                  <c:v>0.25432746688903801</c:v>
                </c:pt>
                <c:pt idx="3127">
                  <c:v>0.25382462188581001</c:v>
                </c:pt>
                <c:pt idx="3128">
                  <c:v>0.25381932552454201</c:v>
                </c:pt>
                <c:pt idx="3129">
                  <c:v>0.253710378517496</c:v>
                </c:pt>
                <c:pt idx="3130">
                  <c:v>0.25368612682545799</c:v>
                </c:pt>
                <c:pt idx="3131">
                  <c:v>0.25324966047636799</c:v>
                </c:pt>
                <c:pt idx="3132">
                  <c:v>0.252856705134202</c:v>
                </c:pt>
                <c:pt idx="3133">
                  <c:v>0.25284269196553899</c:v>
                </c:pt>
                <c:pt idx="3134">
                  <c:v>0.25265089660747903</c:v>
                </c:pt>
                <c:pt idx="3135">
                  <c:v>0.25259196772839498</c:v>
                </c:pt>
                <c:pt idx="3136">
                  <c:v>0.25257806968282398</c:v>
                </c:pt>
                <c:pt idx="3137">
                  <c:v>0.25235763819618701</c:v>
                </c:pt>
                <c:pt idx="3138">
                  <c:v>0.25197219549786398</c:v>
                </c:pt>
                <c:pt idx="3139">
                  <c:v>0.25131613667178798</c:v>
                </c:pt>
                <c:pt idx="3140">
                  <c:v>0.25039004973803503</c:v>
                </c:pt>
                <c:pt idx="3141">
                  <c:v>0.25031284869495801</c:v>
                </c:pt>
                <c:pt idx="3142">
                  <c:v>0.25021902794467099</c:v>
                </c:pt>
                <c:pt idx="3143">
                  <c:v>0.25016592549022898</c:v>
                </c:pt>
                <c:pt idx="3144">
                  <c:v>0.25006941503063801</c:v>
                </c:pt>
                <c:pt idx="3145">
                  <c:v>0.249912574364405</c:v>
                </c:pt>
                <c:pt idx="3146">
                  <c:v>0.24970879154271799</c:v>
                </c:pt>
                <c:pt idx="3147">
                  <c:v>0.249256711253633</c:v>
                </c:pt>
                <c:pt idx="3148">
                  <c:v>0.24923985712517599</c:v>
                </c:pt>
                <c:pt idx="3149">
                  <c:v>0.249051581447604</c:v>
                </c:pt>
                <c:pt idx="3150">
                  <c:v>0.248788335463097</c:v>
                </c:pt>
                <c:pt idx="3151">
                  <c:v>0.24867879524296199</c:v>
                </c:pt>
                <c:pt idx="3152">
                  <c:v>0.24862922630054199</c:v>
                </c:pt>
                <c:pt idx="3153">
                  <c:v>0.24840956700858899</c:v>
                </c:pt>
                <c:pt idx="3154">
                  <c:v>0.24837908349625001</c:v>
                </c:pt>
                <c:pt idx="3155">
                  <c:v>0.24822288219885999</c:v>
                </c:pt>
                <c:pt idx="3156">
                  <c:v>0.248138248304096</c:v>
                </c:pt>
                <c:pt idx="3157">
                  <c:v>0.248076959520663</c:v>
                </c:pt>
                <c:pt idx="3158">
                  <c:v>0.24734482601938401</c:v>
                </c:pt>
                <c:pt idx="3159">
                  <c:v>0.24721825171499501</c:v>
                </c:pt>
                <c:pt idx="3160">
                  <c:v>0.24717695593282901</c:v>
                </c:pt>
                <c:pt idx="3161">
                  <c:v>0.24710567283316801</c:v>
                </c:pt>
                <c:pt idx="3162">
                  <c:v>0.24675868600335399</c:v>
                </c:pt>
                <c:pt idx="3163">
                  <c:v>0.246315912818417</c:v>
                </c:pt>
                <c:pt idx="3164">
                  <c:v>0.24629796598853501</c:v>
                </c:pt>
                <c:pt idx="3165">
                  <c:v>0.246176020138166</c:v>
                </c:pt>
                <c:pt idx="3166">
                  <c:v>0.24616978722885699</c:v>
                </c:pt>
                <c:pt idx="3167">
                  <c:v>0.24609663343063401</c:v>
                </c:pt>
                <c:pt idx="3168">
                  <c:v>0.245962635954519</c:v>
                </c:pt>
                <c:pt idx="3169">
                  <c:v>0.245940409497129</c:v>
                </c:pt>
                <c:pt idx="3170">
                  <c:v>0.24576505752421501</c:v>
                </c:pt>
                <c:pt idx="3171">
                  <c:v>0.24557243835658499</c:v>
                </c:pt>
                <c:pt idx="3172">
                  <c:v>0.245534284393189</c:v>
                </c:pt>
                <c:pt idx="3173">
                  <c:v>0.24475185769997601</c:v>
                </c:pt>
                <c:pt idx="3174">
                  <c:v>0.244151946904969</c:v>
                </c:pt>
                <c:pt idx="3175">
                  <c:v>0.24356747607964299</c:v>
                </c:pt>
                <c:pt idx="3176">
                  <c:v>0.243551635661022</c:v>
                </c:pt>
                <c:pt idx="3177">
                  <c:v>0.243271708634276</c:v>
                </c:pt>
                <c:pt idx="3178">
                  <c:v>0.24322101399903001</c:v>
                </c:pt>
                <c:pt idx="3179">
                  <c:v>0.24316162858453699</c:v>
                </c:pt>
                <c:pt idx="3180">
                  <c:v>0.24281849964065699</c:v>
                </c:pt>
                <c:pt idx="3181">
                  <c:v>0.242743688610839</c:v>
                </c:pt>
                <c:pt idx="3182">
                  <c:v>0.24259252098178399</c:v>
                </c:pt>
                <c:pt idx="3183">
                  <c:v>0.24226176448536399</c:v>
                </c:pt>
                <c:pt idx="3184">
                  <c:v>0.24215579344470201</c:v>
                </c:pt>
                <c:pt idx="3185">
                  <c:v>0.24176035488300601</c:v>
                </c:pt>
                <c:pt idx="3186">
                  <c:v>0.24166887760426201</c:v>
                </c:pt>
                <c:pt idx="3187">
                  <c:v>0.241652507972448</c:v>
                </c:pt>
                <c:pt idx="3188">
                  <c:v>0.241568091145409</c:v>
                </c:pt>
                <c:pt idx="3189">
                  <c:v>0.24139285929901599</c:v>
                </c:pt>
                <c:pt idx="3190">
                  <c:v>0.241386086064727</c:v>
                </c:pt>
                <c:pt idx="3191">
                  <c:v>0.24135439369296499</c:v>
                </c:pt>
                <c:pt idx="3192">
                  <c:v>0.241326897932299</c:v>
                </c:pt>
                <c:pt idx="3193">
                  <c:v>0.24125050573565501</c:v>
                </c:pt>
                <c:pt idx="3194">
                  <c:v>0.240970263980952</c:v>
                </c:pt>
                <c:pt idx="3195">
                  <c:v>0.24089725921903099</c:v>
                </c:pt>
                <c:pt idx="3196">
                  <c:v>0.24081079230897301</c:v>
                </c:pt>
                <c:pt idx="3197">
                  <c:v>0.24076348564745501</c:v>
                </c:pt>
                <c:pt idx="3198">
                  <c:v>0.24061646154115601</c:v>
                </c:pt>
                <c:pt idx="3199">
                  <c:v>0.24050067771783401</c:v>
                </c:pt>
                <c:pt idx="3200">
                  <c:v>0.23993718998277799</c:v>
                </c:pt>
                <c:pt idx="3201">
                  <c:v>0.239886502213739</c:v>
                </c:pt>
                <c:pt idx="3202">
                  <c:v>0.239770561896885</c:v>
                </c:pt>
                <c:pt idx="3203">
                  <c:v>0.23967639152522699</c:v>
                </c:pt>
                <c:pt idx="3204">
                  <c:v>0.23962701278912801</c:v>
                </c:pt>
                <c:pt idx="3205">
                  <c:v>0.23958325228592101</c:v>
                </c:pt>
                <c:pt idx="3206">
                  <c:v>0.23957057559481701</c:v>
                </c:pt>
                <c:pt idx="3207">
                  <c:v>0.23937547861330999</c:v>
                </c:pt>
                <c:pt idx="3208">
                  <c:v>0.23925606073900699</c:v>
                </c:pt>
                <c:pt idx="3209">
                  <c:v>0.239226892571552</c:v>
                </c:pt>
                <c:pt idx="3210">
                  <c:v>0.239185322901773</c:v>
                </c:pt>
                <c:pt idx="3211">
                  <c:v>0.23898031897998101</c:v>
                </c:pt>
                <c:pt idx="3212">
                  <c:v>0.23825345567588299</c:v>
                </c:pt>
                <c:pt idx="3213">
                  <c:v>0.2382416835568</c:v>
                </c:pt>
                <c:pt idx="3214">
                  <c:v>0.23819889951291201</c:v>
                </c:pt>
                <c:pt idx="3215">
                  <c:v>0.23797271419785099</c:v>
                </c:pt>
                <c:pt idx="3216">
                  <c:v>0.237955135896838</c:v>
                </c:pt>
                <c:pt idx="3217">
                  <c:v>0.23781581215425601</c:v>
                </c:pt>
                <c:pt idx="3218">
                  <c:v>0.23764245560685099</c:v>
                </c:pt>
                <c:pt idx="3219">
                  <c:v>0.23749908206107001</c:v>
                </c:pt>
                <c:pt idx="3220">
                  <c:v>0.23734927810894099</c:v>
                </c:pt>
                <c:pt idx="3221">
                  <c:v>0.237204840727953</c:v>
                </c:pt>
                <c:pt idx="3222">
                  <c:v>0.23710580388052299</c:v>
                </c:pt>
                <c:pt idx="3223">
                  <c:v>0.23692583740913101</c:v>
                </c:pt>
                <c:pt idx="3224">
                  <c:v>0.23678392396321099</c:v>
                </c:pt>
                <c:pt idx="3225">
                  <c:v>0.23674388305706801</c:v>
                </c:pt>
                <c:pt idx="3226">
                  <c:v>0.23672654970660201</c:v>
                </c:pt>
                <c:pt idx="3227">
                  <c:v>0.23653041294344099</c:v>
                </c:pt>
                <c:pt idx="3228">
                  <c:v>0.23649175045058601</c:v>
                </c:pt>
                <c:pt idx="3229">
                  <c:v>0.236346030925773</c:v>
                </c:pt>
                <c:pt idx="3230">
                  <c:v>0.23611091625594799</c:v>
                </c:pt>
                <c:pt idx="3231">
                  <c:v>0.23591169210813201</c:v>
                </c:pt>
                <c:pt idx="3232">
                  <c:v>0.235773818606934</c:v>
                </c:pt>
                <c:pt idx="3233">
                  <c:v>0.235603714653629</c:v>
                </c:pt>
                <c:pt idx="3234">
                  <c:v>0.23552222231638201</c:v>
                </c:pt>
                <c:pt idx="3235">
                  <c:v>0.23548970819919701</c:v>
                </c:pt>
                <c:pt idx="3236">
                  <c:v>0.23532076258200099</c:v>
                </c:pt>
                <c:pt idx="3237">
                  <c:v>0.235193108565459</c:v>
                </c:pt>
                <c:pt idx="3238">
                  <c:v>0.23513469045705701</c:v>
                </c:pt>
                <c:pt idx="3239">
                  <c:v>0.23510102324842899</c:v>
                </c:pt>
                <c:pt idx="3240">
                  <c:v>0.23504059025138899</c:v>
                </c:pt>
                <c:pt idx="3241">
                  <c:v>0.23497597972735901</c:v>
                </c:pt>
                <c:pt idx="3242">
                  <c:v>0.234715661545668</c:v>
                </c:pt>
                <c:pt idx="3243">
                  <c:v>0.23451788845497801</c:v>
                </c:pt>
                <c:pt idx="3244">
                  <c:v>0.234355943789198</c:v>
                </c:pt>
                <c:pt idx="3245">
                  <c:v>0.23430203656099499</c:v>
                </c:pt>
                <c:pt idx="3246">
                  <c:v>0.23379860153644799</c:v>
                </c:pt>
                <c:pt idx="3247">
                  <c:v>0.23369037778742899</c:v>
                </c:pt>
                <c:pt idx="3248">
                  <c:v>0.233676399153706</c:v>
                </c:pt>
                <c:pt idx="3249">
                  <c:v>0.23362413530024001</c:v>
                </c:pt>
                <c:pt idx="3250">
                  <c:v>0.23346043056016</c:v>
                </c:pt>
                <c:pt idx="3251">
                  <c:v>0.23344330093948101</c:v>
                </c:pt>
                <c:pt idx="3252">
                  <c:v>0.23342944430593601</c:v>
                </c:pt>
                <c:pt idx="3253">
                  <c:v>0.23335033448099099</c:v>
                </c:pt>
                <c:pt idx="3254">
                  <c:v>0.23331954105900499</c:v>
                </c:pt>
                <c:pt idx="3255">
                  <c:v>0.233307413192438</c:v>
                </c:pt>
                <c:pt idx="3256">
                  <c:v>0.23290134098047699</c:v>
                </c:pt>
                <c:pt idx="3257">
                  <c:v>0.23288218126586999</c:v>
                </c:pt>
                <c:pt idx="3258">
                  <c:v>0.232835516052363</c:v>
                </c:pt>
                <c:pt idx="3259">
                  <c:v>0.232653758006647</c:v>
                </c:pt>
                <c:pt idx="3260">
                  <c:v>0.232626870042104</c:v>
                </c:pt>
                <c:pt idx="3261">
                  <c:v>0.23262275410691199</c:v>
                </c:pt>
                <c:pt idx="3262">
                  <c:v>0.232589404719967</c:v>
                </c:pt>
                <c:pt idx="3263">
                  <c:v>0.23255705277101801</c:v>
                </c:pt>
                <c:pt idx="3264">
                  <c:v>0.23254664525109001</c:v>
                </c:pt>
                <c:pt idx="3265">
                  <c:v>0.23243082348291</c:v>
                </c:pt>
                <c:pt idx="3266">
                  <c:v>0.232427316550121</c:v>
                </c:pt>
                <c:pt idx="3267">
                  <c:v>0.23222516243934199</c:v>
                </c:pt>
                <c:pt idx="3268">
                  <c:v>0.23222470337244</c:v>
                </c:pt>
                <c:pt idx="3269">
                  <c:v>0.23215868184313601</c:v>
                </c:pt>
                <c:pt idx="3270">
                  <c:v>0.232037532318563</c:v>
                </c:pt>
                <c:pt idx="3271">
                  <c:v>0.23181639558483999</c:v>
                </c:pt>
                <c:pt idx="3272">
                  <c:v>0.23135672467618901</c:v>
                </c:pt>
                <c:pt idx="3273">
                  <c:v>0.231121440234454</c:v>
                </c:pt>
                <c:pt idx="3274">
                  <c:v>0.23108857643627201</c:v>
                </c:pt>
                <c:pt idx="3275">
                  <c:v>0.230687135958625</c:v>
                </c:pt>
                <c:pt idx="3276">
                  <c:v>0.230663561803573</c:v>
                </c:pt>
                <c:pt idx="3277">
                  <c:v>0.23052181575295499</c:v>
                </c:pt>
                <c:pt idx="3278">
                  <c:v>0.23051271041845101</c:v>
                </c:pt>
                <c:pt idx="3279">
                  <c:v>0.23028419239915399</c:v>
                </c:pt>
                <c:pt idx="3280">
                  <c:v>0.230177031896873</c:v>
                </c:pt>
                <c:pt idx="3281">
                  <c:v>0.23013624580785599</c:v>
                </c:pt>
                <c:pt idx="3282">
                  <c:v>0.23009837582840101</c:v>
                </c:pt>
                <c:pt idx="3283">
                  <c:v>0.22995226330296301</c:v>
                </c:pt>
                <c:pt idx="3284">
                  <c:v>0.229696210574062</c:v>
                </c:pt>
                <c:pt idx="3285">
                  <c:v>0.229538136827175</c:v>
                </c:pt>
                <c:pt idx="3286">
                  <c:v>0.229109028324187</c:v>
                </c:pt>
                <c:pt idx="3287">
                  <c:v>0.22904409154967201</c:v>
                </c:pt>
                <c:pt idx="3288">
                  <c:v>0.22903797494466799</c:v>
                </c:pt>
                <c:pt idx="3289">
                  <c:v>0.228951959196071</c:v>
                </c:pt>
                <c:pt idx="3290">
                  <c:v>0.22891810895650599</c:v>
                </c:pt>
                <c:pt idx="3291">
                  <c:v>0.228917767455006</c:v>
                </c:pt>
                <c:pt idx="3292">
                  <c:v>0.228879354409081</c:v>
                </c:pt>
                <c:pt idx="3293">
                  <c:v>0.228657086698175</c:v>
                </c:pt>
                <c:pt idx="3294">
                  <c:v>0.22838607094379099</c:v>
                </c:pt>
                <c:pt idx="3295">
                  <c:v>0.228129215596234</c:v>
                </c:pt>
                <c:pt idx="3296">
                  <c:v>0.227696935841362</c:v>
                </c:pt>
                <c:pt idx="3297">
                  <c:v>0.22753226208639199</c:v>
                </c:pt>
                <c:pt idx="3298">
                  <c:v>0.227473885689704</c:v>
                </c:pt>
                <c:pt idx="3299">
                  <c:v>0.227448975275715</c:v>
                </c:pt>
                <c:pt idx="3300">
                  <c:v>0.22720899271178499</c:v>
                </c:pt>
                <c:pt idx="3301">
                  <c:v>0.22718614505939799</c:v>
                </c:pt>
                <c:pt idx="3302">
                  <c:v>0.226872542794956</c:v>
                </c:pt>
                <c:pt idx="3303">
                  <c:v>0.226477333975075</c:v>
                </c:pt>
                <c:pt idx="3304">
                  <c:v>0.22640539879639099</c:v>
                </c:pt>
                <c:pt idx="3305">
                  <c:v>0.226309354199595</c:v>
                </c:pt>
                <c:pt idx="3306">
                  <c:v>0.22603042356411901</c:v>
                </c:pt>
                <c:pt idx="3307">
                  <c:v>0.22596884577638601</c:v>
                </c:pt>
                <c:pt idx="3308">
                  <c:v>0.22579702413918701</c:v>
                </c:pt>
                <c:pt idx="3309">
                  <c:v>0.22571573546572801</c:v>
                </c:pt>
                <c:pt idx="3310">
                  <c:v>0.22567819564821001</c:v>
                </c:pt>
                <c:pt idx="3311">
                  <c:v>0.22562585474816399</c:v>
                </c:pt>
                <c:pt idx="3312">
                  <c:v>0.22501540917733101</c:v>
                </c:pt>
                <c:pt idx="3313">
                  <c:v>0.22497055818674799</c:v>
                </c:pt>
                <c:pt idx="3314">
                  <c:v>0.224736136080569</c:v>
                </c:pt>
                <c:pt idx="3315">
                  <c:v>0.224509393666917</c:v>
                </c:pt>
                <c:pt idx="3316">
                  <c:v>0.22448682723523</c:v>
                </c:pt>
                <c:pt idx="3317">
                  <c:v>0.224241038587566</c:v>
                </c:pt>
                <c:pt idx="3318">
                  <c:v>0.22392341035782601</c:v>
                </c:pt>
                <c:pt idx="3319">
                  <c:v>0.22381965414365099</c:v>
                </c:pt>
                <c:pt idx="3320">
                  <c:v>0.223771046615027</c:v>
                </c:pt>
                <c:pt idx="3321">
                  <c:v>0.2236121309679</c:v>
                </c:pt>
                <c:pt idx="3322">
                  <c:v>0.22357634411397601</c:v>
                </c:pt>
                <c:pt idx="3323">
                  <c:v>0.22336497602410099</c:v>
                </c:pt>
                <c:pt idx="3324">
                  <c:v>0.22330145990658301</c:v>
                </c:pt>
                <c:pt idx="3325">
                  <c:v>0.22329443337028501</c:v>
                </c:pt>
                <c:pt idx="3326">
                  <c:v>0.22307192628864</c:v>
                </c:pt>
                <c:pt idx="3327">
                  <c:v>0.22307027871608401</c:v>
                </c:pt>
                <c:pt idx="3328">
                  <c:v>0.22276872796210201</c:v>
                </c:pt>
                <c:pt idx="3329">
                  <c:v>0.22269790208180701</c:v>
                </c:pt>
                <c:pt idx="3330">
                  <c:v>0.222694921653043</c:v>
                </c:pt>
                <c:pt idx="3331">
                  <c:v>0.222459669297118</c:v>
                </c:pt>
                <c:pt idx="3332">
                  <c:v>0.222455279197185</c:v>
                </c:pt>
                <c:pt idx="3333">
                  <c:v>0.222098730859844</c:v>
                </c:pt>
                <c:pt idx="3334">
                  <c:v>0.22204256180053</c:v>
                </c:pt>
                <c:pt idx="3335">
                  <c:v>0.22175670200126699</c:v>
                </c:pt>
                <c:pt idx="3336">
                  <c:v>0.22167448305853499</c:v>
                </c:pt>
                <c:pt idx="3337">
                  <c:v>0.22165230354110901</c:v>
                </c:pt>
                <c:pt idx="3338">
                  <c:v>0.22111755851954901</c:v>
                </c:pt>
                <c:pt idx="3339">
                  <c:v>0.22111396045668999</c:v>
                </c:pt>
                <c:pt idx="3340">
                  <c:v>0.22095025710698299</c:v>
                </c:pt>
                <c:pt idx="3341">
                  <c:v>0.220912426735933</c:v>
                </c:pt>
                <c:pt idx="3342">
                  <c:v>0.22083603633497501</c:v>
                </c:pt>
                <c:pt idx="3343">
                  <c:v>0.22072000496234201</c:v>
                </c:pt>
                <c:pt idx="3344">
                  <c:v>0.220715889865092</c:v>
                </c:pt>
                <c:pt idx="3345">
                  <c:v>0.22057603848656299</c:v>
                </c:pt>
                <c:pt idx="3346">
                  <c:v>0.220392266079107</c:v>
                </c:pt>
                <c:pt idx="3347">
                  <c:v>0.22024091110088601</c:v>
                </c:pt>
                <c:pt idx="3348">
                  <c:v>0.21987479293814399</c:v>
                </c:pt>
                <c:pt idx="3349">
                  <c:v>0.21984415896026599</c:v>
                </c:pt>
                <c:pt idx="3350">
                  <c:v>0.21975183156959099</c:v>
                </c:pt>
                <c:pt idx="3351">
                  <c:v>0.21937196870653</c:v>
                </c:pt>
                <c:pt idx="3352">
                  <c:v>0.21909328359005201</c:v>
                </c:pt>
                <c:pt idx="3353">
                  <c:v>0.21906406101358999</c:v>
                </c:pt>
                <c:pt idx="3354">
                  <c:v>0.21902508909398999</c:v>
                </c:pt>
                <c:pt idx="3355">
                  <c:v>0.21901677637525099</c:v>
                </c:pt>
                <c:pt idx="3356">
                  <c:v>0.21900685816413701</c:v>
                </c:pt>
                <c:pt idx="3357">
                  <c:v>0.218949596575406</c:v>
                </c:pt>
                <c:pt idx="3358">
                  <c:v>0.21888414752756399</c:v>
                </c:pt>
                <c:pt idx="3359">
                  <c:v>0.21875901638491299</c:v>
                </c:pt>
                <c:pt idx="3360">
                  <c:v>0.218730714798263</c:v>
                </c:pt>
                <c:pt idx="3361">
                  <c:v>0.21861518893207901</c:v>
                </c:pt>
                <c:pt idx="3362">
                  <c:v>0.21860506967437601</c:v>
                </c:pt>
                <c:pt idx="3363">
                  <c:v>0.21857759297832999</c:v>
                </c:pt>
                <c:pt idx="3364">
                  <c:v>0.21853304177580299</c:v>
                </c:pt>
                <c:pt idx="3365">
                  <c:v>0.21840648802401699</c:v>
                </c:pt>
                <c:pt idx="3366">
                  <c:v>0.21839779319474301</c:v>
                </c:pt>
                <c:pt idx="3367">
                  <c:v>0.21834524067647601</c:v>
                </c:pt>
                <c:pt idx="3368">
                  <c:v>0.21808704760251199</c:v>
                </c:pt>
                <c:pt idx="3369">
                  <c:v>0.217935004919388</c:v>
                </c:pt>
                <c:pt idx="3370">
                  <c:v>0.21778934586660001</c:v>
                </c:pt>
                <c:pt idx="3371">
                  <c:v>0.217696551827784</c:v>
                </c:pt>
                <c:pt idx="3372">
                  <c:v>0.217658230781093</c:v>
                </c:pt>
                <c:pt idx="3373">
                  <c:v>0.21754699949060299</c:v>
                </c:pt>
                <c:pt idx="3374">
                  <c:v>0.21748025098846999</c:v>
                </c:pt>
                <c:pt idx="3375">
                  <c:v>0.217468078644659</c:v>
                </c:pt>
                <c:pt idx="3376">
                  <c:v>0.217294625032012</c:v>
                </c:pt>
                <c:pt idx="3377">
                  <c:v>0.217065191817015</c:v>
                </c:pt>
                <c:pt idx="3378">
                  <c:v>0.216756934695748</c:v>
                </c:pt>
                <c:pt idx="3379">
                  <c:v>0.21666070580470401</c:v>
                </c:pt>
                <c:pt idx="3380">
                  <c:v>0.21658550984079999</c:v>
                </c:pt>
                <c:pt idx="3381">
                  <c:v>0.21632753465545801</c:v>
                </c:pt>
                <c:pt idx="3382">
                  <c:v>0.21617731810817001</c:v>
                </c:pt>
                <c:pt idx="3383">
                  <c:v>0.21591316752800699</c:v>
                </c:pt>
                <c:pt idx="3384">
                  <c:v>0.21587942834919399</c:v>
                </c:pt>
                <c:pt idx="3385">
                  <c:v>0.21536254587744499</c:v>
                </c:pt>
                <c:pt idx="3386">
                  <c:v>0.21522505817027399</c:v>
                </c:pt>
                <c:pt idx="3387">
                  <c:v>0.21511037845740799</c:v>
                </c:pt>
                <c:pt idx="3388">
                  <c:v>0.215041593244684</c:v>
                </c:pt>
                <c:pt idx="3389">
                  <c:v>0.21471738788662501</c:v>
                </c:pt>
                <c:pt idx="3390">
                  <c:v>0.21454803448112</c:v>
                </c:pt>
                <c:pt idx="3391">
                  <c:v>0.21433844757475001</c:v>
                </c:pt>
                <c:pt idx="3392">
                  <c:v>0.21433287560306799</c:v>
                </c:pt>
                <c:pt idx="3393">
                  <c:v>0.21431552109792201</c:v>
                </c:pt>
                <c:pt idx="3394">
                  <c:v>0.213918007212898</c:v>
                </c:pt>
                <c:pt idx="3395">
                  <c:v>0.213851750550374</c:v>
                </c:pt>
                <c:pt idx="3396">
                  <c:v>0.213706890760063</c:v>
                </c:pt>
                <c:pt idx="3397">
                  <c:v>0.21365688947293099</c:v>
                </c:pt>
                <c:pt idx="3398">
                  <c:v>0.21354280463911199</c:v>
                </c:pt>
                <c:pt idx="3399">
                  <c:v>0.21311411026407401</c:v>
                </c:pt>
                <c:pt idx="3400">
                  <c:v>0.21278052583144599</c:v>
                </c:pt>
                <c:pt idx="3401">
                  <c:v>0.21276303510550701</c:v>
                </c:pt>
                <c:pt idx="3402">
                  <c:v>0.212754013267938</c:v>
                </c:pt>
                <c:pt idx="3403">
                  <c:v>0.212720056867473</c:v>
                </c:pt>
                <c:pt idx="3404">
                  <c:v>0.21241436517398399</c:v>
                </c:pt>
                <c:pt idx="3405">
                  <c:v>0.21201116040238999</c:v>
                </c:pt>
                <c:pt idx="3406">
                  <c:v>0.211930143935492</c:v>
                </c:pt>
                <c:pt idx="3407">
                  <c:v>0.21192171208681701</c:v>
                </c:pt>
                <c:pt idx="3408">
                  <c:v>0.21172317096446699</c:v>
                </c:pt>
                <c:pt idx="3409">
                  <c:v>0.21153663422254801</c:v>
                </c:pt>
                <c:pt idx="3410">
                  <c:v>0.21121005944459201</c:v>
                </c:pt>
                <c:pt idx="3411">
                  <c:v>0.211170189144013</c:v>
                </c:pt>
                <c:pt idx="3412">
                  <c:v>0.210805195540611</c:v>
                </c:pt>
                <c:pt idx="3413">
                  <c:v>0.21069392892276001</c:v>
                </c:pt>
                <c:pt idx="3414">
                  <c:v>0.210662417832188</c:v>
                </c:pt>
                <c:pt idx="3415">
                  <c:v>0.21060946752419599</c:v>
                </c:pt>
                <c:pt idx="3416">
                  <c:v>0.21041734415850399</c:v>
                </c:pt>
                <c:pt idx="3417">
                  <c:v>0.210239638555445</c:v>
                </c:pt>
                <c:pt idx="3418">
                  <c:v>0.210222301000691</c:v>
                </c:pt>
                <c:pt idx="3419">
                  <c:v>0.21008163427740301</c:v>
                </c:pt>
                <c:pt idx="3420">
                  <c:v>0.210044933037384</c:v>
                </c:pt>
                <c:pt idx="3421">
                  <c:v>0.20995879465658701</c:v>
                </c:pt>
                <c:pt idx="3422">
                  <c:v>0.20981304935919001</c:v>
                </c:pt>
                <c:pt idx="3423">
                  <c:v>0.20954340889235801</c:v>
                </c:pt>
                <c:pt idx="3424">
                  <c:v>0.20927422228477399</c:v>
                </c:pt>
                <c:pt idx="3425">
                  <c:v>0.20922852557701099</c:v>
                </c:pt>
                <c:pt idx="3426">
                  <c:v>0.209135310584073</c:v>
                </c:pt>
                <c:pt idx="3427">
                  <c:v>0.20889479970761801</c:v>
                </c:pt>
                <c:pt idx="3428">
                  <c:v>0.208779754846219</c:v>
                </c:pt>
                <c:pt idx="3429">
                  <c:v>0.208687890736767</c:v>
                </c:pt>
                <c:pt idx="3430">
                  <c:v>0.208515505959563</c:v>
                </c:pt>
                <c:pt idx="3431">
                  <c:v>0.20844532462295301</c:v>
                </c:pt>
                <c:pt idx="3432">
                  <c:v>0.208438469108328</c:v>
                </c:pt>
                <c:pt idx="3433">
                  <c:v>0.20840238300875299</c:v>
                </c:pt>
                <c:pt idx="3434">
                  <c:v>0.208331638382759</c:v>
                </c:pt>
                <c:pt idx="3435">
                  <c:v>0.20821064990409999</c:v>
                </c:pt>
                <c:pt idx="3436">
                  <c:v>0.20801973622096601</c:v>
                </c:pt>
                <c:pt idx="3437">
                  <c:v>0.20762591595878299</c:v>
                </c:pt>
                <c:pt idx="3438">
                  <c:v>0.207523071997683</c:v>
                </c:pt>
                <c:pt idx="3439">
                  <c:v>0.20745020041439</c:v>
                </c:pt>
                <c:pt idx="3440">
                  <c:v>0.207404672677931</c:v>
                </c:pt>
                <c:pt idx="3441">
                  <c:v>0.20738541174310501</c:v>
                </c:pt>
                <c:pt idx="3442">
                  <c:v>0.20736681910997901</c:v>
                </c:pt>
                <c:pt idx="3443">
                  <c:v>0.207140142501335</c:v>
                </c:pt>
                <c:pt idx="3444">
                  <c:v>0.207010340896052</c:v>
                </c:pt>
                <c:pt idx="3445">
                  <c:v>0.206512643993609</c:v>
                </c:pt>
                <c:pt idx="3446">
                  <c:v>0.20639212162248</c:v>
                </c:pt>
                <c:pt idx="3447">
                  <c:v>0.20637811510592499</c:v>
                </c:pt>
                <c:pt idx="3448">
                  <c:v>0.20625682987913299</c:v>
                </c:pt>
                <c:pt idx="3449">
                  <c:v>0.20625240816000701</c:v>
                </c:pt>
                <c:pt idx="3450">
                  <c:v>0.20598521283485499</c:v>
                </c:pt>
                <c:pt idx="3451">
                  <c:v>0.20588852557530599</c:v>
                </c:pt>
                <c:pt idx="3452">
                  <c:v>0.20553695709000699</c:v>
                </c:pt>
                <c:pt idx="3453">
                  <c:v>0.20551853221998301</c:v>
                </c:pt>
                <c:pt idx="3454">
                  <c:v>0.20507481843810499</c:v>
                </c:pt>
                <c:pt idx="3455">
                  <c:v>0.204974035833453</c:v>
                </c:pt>
                <c:pt idx="3456">
                  <c:v>0.20492127203576899</c:v>
                </c:pt>
                <c:pt idx="3457">
                  <c:v>0.204811525341523</c:v>
                </c:pt>
                <c:pt idx="3458">
                  <c:v>0.20467822868733401</c:v>
                </c:pt>
                <c:pt idx="3459">
                  <c:v>0.20467519685830601</c:v>
                </c:pt>
                <c:pt idx="3460">
                  <c:v>0.20427022579513601</c:v>
                </c:pt>
                <c:pt idx="3461">
                  <c:v>0.20415148208412601</c:v>
                </c:pt>
                <c:pt idx="3462">
                  <c:v>0.20414794419521001</c:v>
                </c:pt>
                <c:pt idx="3463">
                  <c:v>0.20398564391992499</c:v>
                </c:pt>
                <c:pt idx="3464">
                  <c:v>0.203968674138992</c:v>
                </c:pt>
                <c:pt idx="3465">
                  <c:v>0.20389459037093999</c:v>
                </c:pt>
                <c:pt idx="3466">
                  <c:v>0.203764112690869</c:v>
                </c:pt>
                <c:pt idx="3467">
                  <c:v>0.20368718317442</c:v>
                </c:pt>
                <c:pt idx="3468">
                  <c:v>0.20365535780730301</c:v>
                </c:pt>
                <c:pt idx="3469">
                  <c:v>0.203446133110357</c:v>
                </c:pt>
                <c:pt idx="3470">
                  <c:v>0.203297573062972</c:v>
                </c:pt>
                <c:pt idx="3471">
                  <c:v>0.20289235510930301</c:v>
                </c:pt>
                <c:pt idx="3472">
                  <c:v>0.20281122170912999</c:v>
                </c:pt>
                <c:pt idx="3473">
                  <c:v>0.20280358104756799</c:v>
                </c:pt>
                <c:pt idx="3474">
                  <c:v>0.202800723315162</c:v>
                </c:pt>
                <c:pt idx="3475">
                  <c:v>0.202331317805726</c:v>
                </c:pt>
                <c:pt idx="3476">
                  <c:v>0.202164095247096</c:v>
                </c:pt>
                <c:pt idx="3477">
                  <c:v>0.20213213136582001</c:v>
                </c:pt>
                <c:pt idx="3478">
                  <c:v>0.202093280494101</c:v>
                </c:pt>
                <c:pt idx="3479">
                  <c:v>0.20207257020669001</c:v>
                </c:pt>
                <c:pt idx="3480">
                  <c:v>0.201944263606395</c:v>
                </c:pt>
                <c:pt idx="3481">
                  <c:v>0.201917771101361</c:v>
                </c:pt>
                <c:pt idx="3482">
                  <c:v>0.20180673177160899</c:v>
                </c:pt>
                <c:pt idx="3483">
                  <c:v>0.20177183799154499</c:v>
                </c:pt>
                <c:pt idx="3484">
                  <c:v>0.20172376611065301</c:v>
                </c:pt>
                <c:pt idx="3485">
                  <c:v>0.20172340004914299</c:v>
                </c:pt>
                <c:pt idx="3486">
                  <c:v>0.20156767359559399</c:v>
                </c:pt>
                <c:pt idx="3487">
                  <c:v>0.201546838258397</c:v>
                </c:pt>
                <c:pt idx="3488">
                  <c:v>0.20152357955341299</c:v>
                </c:pt>
                <c:pt idx="3489">
                  <c:v>0.201466426057785</c:v>
                </c:pt>
                <c:pt idx="3490">
                  <c:v>0.20146246239888099</c:v>
                </c:pt>
                <c:pt idx="3491">
                  <c:v>0.201440374367023</c:v>
                </c:pt>
                <c:pt idx="3492">
                  <c:v>0.20125119752278001</c:v>
                </c:pt>
                <c:pt idx="3493">
                  <c:v>0.20122302609758899</c:v>
                </c:pt>
                <c:pt idx="3494">
                  <c:v>0.20106260439291601</c:v>
                </c:pt>
                <c:pt idx="3495">
                  <c:v>0.200923572871189</c:v>
                </c:pt>
                <c:pt idx="3496">
                  <c:v>0.200880827213892</c:v>
                </c:pt>
                <c:pt idx="3497">
                  <c:v>0.20059032492262899</c:v>
                </c:pt>
                <c:pt idx="3498">
                  <c:v>0.20057388982631399</c:v>
                </c:pt>
                <c:pt idx="3499">
                  <c:v>0.20042227695935999</c:v>
                </c:pt>
                <c:pt idx="3500">
                  <c:v>0.200402867934621</c:v>
                </c:pt>
                <c:pt idx="3501">
                  <c:v>0.20033685646177901</c:v>
                </c:pt>
                <c:pt idx="3502">
                  <c:v>0.200288853488234</c:v>
                </c:pt>
                <c:pt idx="3503">
                  <c:v>0.200284657320841</c:v>
                </c:pt>
                <c:pt idx="3504">
                  <c:v>0.20024221379267301</c:v>
                </c:pt>
                <c:pt idx="3505">
                  <c:v>0.200154798923876</c:v>
                </c:pt>
                <c:pt idx="3506">
                  <c:v>0.200035308606172</c:v>
                </c:pt>
                <c:pt idx="3507">
                  <c:v>0.19996540070569799</c:v>
                </c:pt>
                <c:pt idx="3508">
                  <c:v>0.199954332695368</c:v>
                </c:pt>
                <c:pt idx="3509">
                  <c:v>0.199612436459254</c:v>
                </c:pt>
                <c:pt idx="3510">
                  <c:v>0.199424344931417</c:v>
                </c:pt>
                <c:pt idx="3511">
                  <c:v>0.19925907919424601</c:v>
                </c:pt>
                <c:pt idx="3512">
                  <c:v>0.199155835257736</c:v>
                </c:pt>
                <c:pt idx="3513">
                  <c:v>0.19868693076201399</c:v>
                </c:pt>
                <c:pt idx="3514">
                  <c:v>0.198668027484111</c:v>
                </c:pt>
                <c:pt idx="3515">
                  <c:v>0.19863353636582201</c:v>
                </c:pt>
                <c:pt idx="3516">
                  <c:v>0.198494107554231</c:v>
                </c:pt>
                <c:pt idx="3517">
                  <c:v>0.19844870404155299</c:v>
                </c:pt>
                <c:pt idx="3518">
                  <c:v>0.198337201059335</c:v>
                </c:pt>
                <c:pt idx="3519">
                  <c:v>0.19819844716256699</c:v>
                </c:pt>
                <c:pt idx="3520">
                  <c:v>0.198173293171784</c:v>
                </c:pt>
                <c:pt idx="3521">
                  <c:v>0.19797450020544899</c:v>
                </c:pt>
                <c:pt idx="3522">
                  <c:v>0.19790518228414899</c:v>
                </c:pt>
                <c:pt idx="3523">
                  <c:v>0.19788730758322701</c:v>
                </c:pt>
                <c:pt idx="3524">
                  <c:v>0.19775449408364201</c:v>
                </c:pt>
                <c:pt idx="3525">
                  <c:v>0.19775129666275701</c:v>
                </c:pt>
                <c:pt idx="3526">
                  <c:v>0.19747981260950001</c:v>
                </c:pt>
                <c:pt idx="3527">
                  <c:v>0.19727593109724501</c:v>
                </c:pt>
                <c:pt idx="3528">
                  <c:v>0.196701495036261</c:v>
                </c:pt>
                <c:pt idx="3529">
                  <c:v>0.196693578297198</c:v>
                </c:pt>
                <c:pt idx="3530">
                  <c:v>0.19660527400400099</c:v>
                </c:pt>
                <c:pt idx="3531">
                  <c:v>0.19631078919717199</c:v>
                </c:pt>
                <c:pt idx="3532">
                  <c:v>0.196030728492019</c:v>
                </c:pt>
                <c:pt idx="3533">
                  <c:v>0.19599854975773101</c:v>
                </c:pt>
                <c:pt idx="3534">
                  <c:v>0.195984501163455</c:v>
                </c:pt>
                <c:pt idx="3535">
                  <c:v>0.19595961085842001</c:v>
                </c:pt>
                <c:pt idx="3536">
                  <c:v>0.19585315770877099</c:v>
                </c:pt>
                <c:pt idx="3537">
                  <c:v>0.19584450391201999</c:v>
                </c:pt>
                <c:pt idx="3538">
                  <c:v>0.19575517690792299</c:v>
                </c:pt>
                <c:pt idx="3539">
                  <c:v>0.19556631392979501</c:v>
                </c:pt>
                <c:pt idx="3540">
                  <c:v>0.195445678034503</c:v>
                </c:pt>
                <c:pt idx="3541">
                  <c:v>0.19541427949527701</c:v>
                </c:pt>
                <c:pt idx="3542">
                  <c:v>0.19529978434248901</c:v>
                </c:pt>
                <c:pt idx="3543">
                  <c:v>0.19518765341157401</c:v>
                </c:pt>
                <c:pt idx="3544">
                  <c:v>0.19516653405841899</c:v>
                </c:pt>
                <c:pt idx="3545">
                  <c:v>0.19514806249807201</c:v>
                </c:pt>
                <c:pt idx="3546">
                  <c:v>0.19508093424539799</c:v>
                </c:pt>
                <c:pt idx="3547">
                  <c:v>0.19504734967498499</c:v>
                </c:pt>
                <c:pt idx="3548">
                  <c:v>0.19500645591013899</c:v>
                </c:pt>
                <c:pt idx="3549">
                  <c:v>0.19500225134843499</c:v>
                </c:pt>
                <c:pt idx="3550">
                  <c:v>0.19496852094750899</c:v>
                </c:pt>
                <c:pt idx="3551">
                  <c:v>0.19468114387493701</c:v>
                </c:pt>
                <c:pt idx="3552">
                  <c:v>0.19465113332001199</c:v>
                </c:pt>
                <c:pt idx="3553">
                  <c:v>0.19455604852495201</c:v>
                </c:pt>
                <c:pt idx="3554">
                  <c:v>0.19454926280197701</c:v>
                </c:pt>
                <c:pt idx="3555">
                  <c:v>0.19426730720053101</c:v>
                </c:pt>
                <c:pt idx="3556">
                  <c:v>0.19419882318534001</c:v>
                </c:pt>
                <c:pt idx="3557">
                  <c:v>0.194028889567015</c:v>
                </c:pt>
                <c:pt idx="3558">
                  <c:v>0.19361090512672599</c:v>
                </c:pt>
                <c:pt idx="3559">
                  <c:v>0.193449261475304</c:v>
                </c:pt>
                <c:pt idx="3560">
                  <c:v>0.19319182452988101</c:v>
                </c:pt>
                <c:pt idx="3561">
                  <c:v>0.19314144757423199</c:v>
                </c:pt>
                <c:pt idx="3562">
                  <c:v>0.192945789896486</c:v>
                </c:pt>
                <c:pt idx="3563">
                  <c:v>0.192892392993848</c:v>
                </c:pt>
                <c:pt idx="3564">
                  <c:v>0.19284139621063301</c:v>
                </c:pt>
                <c:pt idx="3565">
                  <c:v>0.19275341381816799</c:v>
                </c:pt>
                <c:pt idx="3566">
                  <c:v>0.192653630092817</c:v>
                </c:pt>
                <c:pt idx="3567">
                  <c:v>0.19259805562846999</c:v>
                </c:pt>
                <c:pt idx="3568">
                  <c:v>0.19245995204384</c:v>
                </c:pt>
                <c:pt idx="3569">
                  <c:v>0.19231021251762601</c:v>
                </c:pt>
                <c:pt idx="3570">
                  <c:v>0.19205108344072599</c:v>
                </c:pt>
                <c:pt idx="3571">
                  <c:v>0.19199865895965301</c:v>
                </c:pt>
                <c:pt idx="3572">
                  <c:v>0.191604737116122</c:v>
                </c:pt>
                <c:pt idx="3573">
                  <c:v>0.19111085403657699</c:v>
                </c:pt>
                <c:pt idx="3574">
                  <c:v>0.19108526123778299</c:v>
                </c:pt>
                <c:pt idx="3575">
                  <c:v>0.19103997081600199</c:v>
                </c:pt>
                <c:pt idx="3576">
                  <c:v>0.19099043966690299</c:v>
                </c:pt>
                <c:pt idx="3577">
                  <c:v>0.190976331622877</c:v>
                </c:pt>
                <c:pt idx="3578">
                  <c:v>0.19069512118868001</c:v>
                </c:pt>
                <c:pt idx="3579">
                  <c:v>0.19055203119778899</c:v>
                </c:pt>
                <c:pt idx="3580">
                  <c:v>0.190548306101296</c:v>
                </c:pt>
                <c:pt idx="3581">
                  <c:v>0.19053582989882201</c:v>
                </c:pt>
                <c:pt idx="3582">
                  <c:v>0.19038179807908401</c:v>
                </c:pt>
                <c:pt idx="3583">
                  <c:v>0.19034926809894701</c:v>
                </c:pt>
                <c:pt idx="3584">
                  <c:v>0.190297397322443</c:v>
                </c:pt>
                <c:pt idx="3585">
                  <c:v>0.19026129464498301</c:v>
                </c:pt>
                <c:pt idx="3586">
                  <c:v>0.19021068380587899</c:v>
                </c:pt>
                <c:pt idx="3587">
                  <c:v>0.190148796486171</c:v>
                </c:pt>
                <c:pt idx="3588">
                  <c:v>0.18997151949372601</c:v>
                </c:pt>
                <c:pt idx="3589">
                  <c:v>0.18990417461528</c:v>
                </c:pt>
                <c:pt idx="3590">
                  <c:v>0.189845669411843</c:v>
                </c:pt>
                <c:pt idx="3591">
                  <c:v>0.189775638955889</c:v>
                </c:pt>
                <c:pt idx="3592">
                  <c:v>0.18963421512109599</c:v>
                </c:pt>
                <c:pt idx="3593">
                  <c:v>0.18962143392710301</c:v>
                </c:pt>
                <c:pt idx="3594">
                  <c:v>0.18930977160607301</c:v>
                </c:pt>
                <c:pt idx="3595">
                  <c:v>0.18909074104826701</c:v>
                </c:pt>
                <c:pt idx="3596">
                  <c:v>0.189078515550126</c:v>
                </c:pt>
                <c:pt idx="3597">
                  <c:v>0.18863475248480499</c:v>
                </c:pt>
                <c:pt idx="3598">
                  <c:v>0.18857780930533899</c:v>
                </c:pt>
                <c:pt idx="3599">
                  <c:v>0.188499720896076</c:v>
                </c:pt>
                <c:pt idx="3600">
                  <c:v>0.18825174297487299</c:v>
                </c:pt>
                <c:pt idx="3601">
                  <c:v>0.18797582458474901</c:v>
                </c:pt>
                <c:pt idx="3602">
                  <c:v>0.18772088074012699</c:v>
                </c:pt>
                <c:pt idx="3603">
                  <c:v>0.18757945778920501</c:v>
                </c:pt>
                <c:pt idx="3604">
                  <c:v>0.18753185614877299</c:v>
                </c:pt>
                <c:pt idx="3605">
                  <c:v>0.18748040996197499</c:v>
                </c:pt>
                <c:pt idx="3606">
                  <c:v>0.18739120183576599</c:v>
                </c:pt>
                <c:pt idx="3607">
                  <c:v>0.18719734369549201</c:v>
                </c:pt>
                <c:pt idx="3608">
                  <c:v>0.18703488553960801</c:v>
                </c:pt>
                <c:pt idx="3609">
                  <c:v>0.186825607778659</c:v>
                </c:pt>
                <c:pt idx="3610">
                  <c:v>0.186636349301119</c:v>
                </c:pt>
                <c:pt idx="3611">
                  <c:v>0.186557125591335</c:v>
                </c:pt>
                <c:pt idx="3612">
                  <c:v>0.18637002557365101</c:v>
                </c:pt>
                <c:pt idx="3613">
                  <c:v>0.186366464174201</c:v>
                </c:pt>
                <c:pt idx="3614">
                  <c:v>0.18622878037224599</c:v>
                </c:pt>
                <c:pt idx="3615">
                  <c:v>0.18610773829143401</c:v>
                </c:pt>
                <c:pt idx="3616">
                  <c:v>0.18594506131489599</c:v>
                </c:pt>
                <c:pt idx="3617">
                  <c:v>0.185862525582809</c:v>
                </c:pt>
                <c:pt idx="3618">
                  <c:v>0.18558144779612301</c:v>
                </c:pt>
                <c:pt idx="3619">
                  <c:v>0.185466932856683</c:v>
                </c:pt>
                <c:pt idx="3620">
                  <c:v>0.18544396650891701</c:v>
                </c:pt>
                <c:pt idx="3621">
                  <c:v>0.185408657683336</c:v>
                </c:pt>
                <c:pt idx="3622">
                  <c:v>0.18482036999382701</c:v>
                </c:pt>
                <c:pt idx="3623">
                  <c:v>0.18480190365047</c:v>
                </c:pt>
                <c:pt idx="3624">
                  <c:v>0.18479256403671299</c:v>
                </c:pt>
                <c:pt idx="3625">
                  <c:v>0.18472720365746101</c:v>
                </c:pt>
                <c:pt idx="3626">
                  <c:v>0.184657980993995</c:v>
                </c:pt>
                <c:pt idx="3627">
                  <c:v>0.18456825444781599</c:v>
                </c:pt>
                <c:pt idx="3628">
                  <c:v>0.18455655721830799</c:v>
                </c:pt>
                <c:pt idx="3629">
                  <c:v>0.184341280316206</c:v>
                </c:pt>
                <c:pt idx="3630">
                  <c:v>0.18423627626990399</c:v>
                </c:pt>
                <c:pt idx="3631">
                  <c:v>0.183919614111381</c:v>
                </c:pt>
                <c:pt idx="3632">
                  <c:v>0.183805196791829</c:v>
                </c:pt>
                <c:pt idx="3633">
                  <c:v>0.183752423564399</c:v>
                </c:pt>
                <c:pt idx="3634">
                  <c:v>0.18355420945158299</c:v>
                </c:pt>
                <c:pt idx="3635">
                  <c:v>0.18343238735016701</c:v>
                </c:pt>
                <c:pt idx="3636">
                  <c:v>0.18341039707516399</c:v>
                </c:pt>
                <c:pt idx="3637">
                  <c:v>0.18327306768006499</c:v>
                </c:pt>
                <c:pt idx="3638">
                  <c:v>0.18325942851266899</c:v>
                </c:pt>
                <c:pt idx="3639">
                  <c:v>0.183163728258875</c:v>
                </c:pt>
                <c:pt idx="3640">
                  <c:v>0.18298529159121699</c:v>
                </c:pt>
                <c:pt idx="3641">
                  <c:v>0.182839998205787</c:v>
                </c:pt>
                <c:pt idx="3642">
                  <c:v>0.182733511306651</c:v>
                </c:pt>
                <c:pt idx="3643">
                  <c:v>0.18230722383911399</c:v>
                </c:pt>
                <c:pt idx="3644">
                  <c:v>0.18229976197060099</c:v>
                </c:pt>
                <c:pt idx="3645">
                  <c:v>0.18229233014676299</c:v>
                </c:pt>
                <c:pt idx="3646">
                  <c:v>0.182280422482059</c:v>
                </c:pt>
                <c:pt idx="3647">
                  <c:v>0.182129725012078</c:v>
                </c:pt>
                <c:pt idx="3648">
                  <c:v>0.18184689537422399</c:v>
                </c:pt>
                <c:pt idx="3649">
                  <c:v>0.181755689333163</c:v>
                </c:pt>
                <c:pt idx="3650">
                  <c:v>0.18169948686697501</c:v>
                </c:pt>
                <c:pt idx="3651">
                  <c:v>0.18162019881191099</c:v>
                </c:pt>
                <c:pt idx="3652">
                  <c:v>0.18139487954482</c:v>
                </c:pt>
                <c:pt idx="3653">
                  <c:v>0.181383277488911</c:v>
                </c:pt>
                <c:pt idx="3654">
                  <c:v>0.181287572667296</c:v>
                </c:pt>
                <c:pt idx="3655">
                  <c:v>0.181086283937272</c:v>
                </c:pt>
                <c:pt idx="3656">
                  <c:v>0.181023540046584</c:v>
                </c:pt>
                <c:pt idx="3657">
                  <c:v>0.18083189804137501</c:v>
                </c:pt>
                <c:pt idx="3658">
                  <c:v>0.180763699659202</c:v>
                </c:pt>
                <c:pt idx="3659">
                  <c:v>0.180747565075216</c:v>
                </c:pt>
                <c:pt idx="3660">
                  <c:v>0.180675688049802</c:v>
                </c:pt>
                <c:pt idx="3661">
                  <c:v>0.18062540379105799</c:v>
                </c:pt>
                <c:pt idx="3662">
                  <c:v>0.18005356864982999</c:v>
                </c:pt>
                <c:pt idx="3663">
                  <c:v>0.18004265531899</c:v>
                </c:pt>
                <c:pt idx="3664">
                  <c:v>0.179915860137425</c:v>
                </c:pt>
                <c:pt idx="3665">
                  <c:v>0.179725180006367</c:v>
                </c:pt>
                <c:pt idx="3666">
                  <c:v>0.179537270148207</c:v>
                </c:pt>
                <c:pt idx="3667">
                  <c:v>0.17909203892048001</c:v>
                </c:pt>
                <c:pt idx="3668">
                  <c:v>0.179058884561862</c:v>
                </c:pt>
                <c:pt idx="3669">
                  <c:v>0.17883555321196201</c:v>
                </c:pt>
                <c:pt idx="3670">
                  <c:v>0.17871837767486801</c:v>
                </c:pt>
                <c:pt idx="3671">
                  <c:v>0.17859306420415499</c:v>
                </c:pt>
                <c:pt idx="3672">
                  <c:v>0.17834063500539299</c:v>
                </c:pt>
                <c:pt idx="3673">
                  <c:v>0.178269284479776</c:v>
                </c:pt>
                <c:pt idx="3674">
                  <c:v>0.178223928301602</c:v>
                </c:pt>
                <c:pt idx="3675">
                  <c:v>0.178188467211638</c:v>
                </c:pt>
                <c:pt idx="3676">
                  <c:v>0.178152567931262</c:v>
                </c:pt>
                <c:pt idx="3677">
                  <c:v>0.17783354254933001</c:v>
                </c:pt>
                <c:pt idx="3678">
                  <c:v>0.177833465706869</c:v>
                </c:pt>
                <c:pt idx="3679">
                  <c:v>0.177802044722637</c:v>
                </c:pt>
                <c:pt idx="3680">
                  <c:v>0.177652287605749</c:v>
                </c:pt>
                <c:pt idx="3681">
                  <c:v>0.17755320468390601</c:v>
                </c:pt>
                <c:pt idx="3682">
                  <c:v>0.177506101210231</c:v>
                </c:pt>
                <c:pt idx="3683">
                  <c:v>0.17722417771895899</c:v>
                </c:pt>
                <c:pt idx="3684">
                  <c:v>0.17715648864360001</c:v>
                </c:pt>
                <c:pt idx="3685">
                  <c:v>0.17714460452407299</c:v>
                </c:pt>
                <c:pt idx="3686">
                  <c:v>0.177129025329194</c:v>
                </c:pt>
                <c:pt idx="3687">
                  <c:v>0.177104306790933</c:v>
                </c:pt>
                <c:pt idx="3688">
                  <c:v>0.17684130711628801</c:v>
                </c:pt>
                <c:pt idx="3689">
                  <c:v>0.17681179997264901</c:v>
                </c:pt>
                <c:pt idx="3690">
                  <c:v>0.176799500579297</c:v>
                </c:pt>
                <c:pt idx="3691">
                  <c:v>0.176796680114786</c:v>
                </c:pt>
                <c:pt idx="3692">
                  <c:v>0.17635971268010001</c:v>
                </c:pt>
                <c:pt idx="3693">
                  <c:v>0.176144621414902</c:v>
                </c:pt>
                <c:pt idx="3694">
                  <c:v>0.17603319299402301</c:v>
                </c:pt>
                <c:pt idx="3695">
                  <c:v>0.17584908592403101</c:v>
                </c:pt>
                <c:pt idx="3696">
                  <c:v>0.175714635556452</c:v>
                </c:pt>
                <c:pt idx="3697">
                  <c:v>0.17554916457994599</c:v>
                </c:pt>
                <c:pt idx="3698">
                  <c:v>0.175542527191417</c:v>
                </c:pt>
                <c:pt idx="3699">
                  <c:v>0.17546382314550901</c:v>
                </c:pt>
                <c:pt idx="3700">
                  <c:v>0.17533307239586701</c:v>
                </c:pt>
                <c:pt idx="3701">
                  <c:v>0.17524449852541499</c:v>
                </c:pt>
                <c:pt idx="3702">
                  <c:v>0.175168190446333</c:v>
                </c:pt>
                <c:pt idx="3703">
                  <c:v>0.17514963975691</c:v>
                </c:pt>
                <c:pt idx="3704">
                  <c:v>0.17498604255307201</c:v>
                </c:pt>
                <c:pt idx="3705">
                  <c:v>0.17486830691115299</c:v>
                </c:pt>
                <c:pt idx="3706">
                  <c:v>0.17485119136241201</c:v>
                </c:pt>
                <c:pt idx="3707">
                  <c:v>0.174782672282038</c:v>
                </c:pt>
                <c:pt idx="3708">
                  <c:v>0.17417988422757399</c:v>
                </c:pt>
                <c:pt idx="3709">
                  <c:v>0.173802907170994</c:v>
                </c:pt>
                <c:pt idx="3710">
                  <c:v>0.17351770438085201</c:v>
                </c:pt>
                <c:pt idx="3711">
                  <c:v>0.17350061338789799</c:v>
                </c:pt>
                <c:pt idx="3712">
                  <c:v>0.17347017984659699</c:v>
                </c:pt>
                <c:pt idx="3713">
                  <c:v>0.17326061086054301</c:v>
                </c:pt>
                <c:pt idx="3714">
                  <c:v>0.17321935942727701</c:v>
                </c:pt>
                <c:pt idx="3715">
                  <c:v>0.173132504540185</c:v>
                </c:pt>
                <c:pt idx="3716">
                  <c:v>0.17276078322258301</c:v>
                </c:pt>
                <c:pt idx="3717">
                  <c:v>0.172676339077736</c:v>
                </c:pt>
                <c:pt idx="3718">
                  <c:v>0.17253244059078399</c:v>
                </c:pt>
                <c:pt idx="3719">
                  <c:v>0.172500726586757</c:v>
                </c:pt>
                <c:pt idx="3720">
                  <c:v>0.172464064152695</c:v>
                </c:pt>
                <c:pt idx="3721">
                  <c:v>0.17225635299035399</c:v>
                </c:pt>
                <c:pt idx="3722">
                  <c:v>0.17216764494018499</c:v>
                </c:pt>
                <c:pt idx="3723">
                  <c:v>0.17213027621733601</c:v>
                </c:pt>
                <c:pt idx="3724">
                  <c:v>0.171986773785472</c:v>
                </c:pt>
                <c:pt idx="3725">
                  <c:v>0.17196284870595699</c:v>
                </c:pt>
                <c:pt idx="3726">
                  <c:v>0.17191166041091899</c:v>
                </c:pt>
                <c:pt idx="3727">
                  <c:v>0.171909581792002</c:v>
                </c:pt>
                <c:pt idx="3728">
                  <c:v>0.171895137426017</c:v>
                </c:pt>
                <c:pt idx="3729">
                  <c:v>0.17184630201062701</c:v>
                </c:pt>
                <c:pt idx="3730">
                  <c:v>0.171770614098011</c:v>
                </c:pt>
                <c:pt idx="3731">
                  <c:v>0.17128801098824101</c:v>
                </c:pt>
                <c:pt idx="3732">
                  <c:v>0.17124511813870399</c:v>
                </c:pt>
                <c:pt idx="3733">
                  <c:v>0.17096550678422501</c:v>
                </c:pt>
                <c:pt idx="3734">
                  <c:v>0.170747191220255</c:v>
                </c:pt>
                <c:pt idx="3735">
                  <c:v>0.17032243387784499</c:v>
                </c:pt>
                <c:pt idx="3736">
                  <c:v>0.170255481166914</c:v>
                </c:pt>
                <c:pt idx="3737">
                  <c:v>0.17019109760162199</c:v>
                </c:pt>
                <c:pt idx="3738">
                  <c:v>0.17012012575382901</c:v>
                </c:pt>
                <c:pt idx="3739">
                  <c:v>0.17004913811615699</c:v>
                </c:pt>
                <c:pt idx="3740">
                  <c:v>0.169978854786734</c:v>
                </c:pt>
                <c:pt idx="3741">
                  <c:v>0.169977748844305</c:v>
                </c:pt>
                <c:pt idx="3742">
                  <c:v>0.16996988622738099</c:v>
                </c:pt>
                <c:pt idx="3743">
                  <c:v>0.16994702597071901</c:v>
                </c:pt>
                <c:pt idx="3744">
                  <c:v>0.16993030658754299</c:v>
                </c:pt>
                <c:pt idx="3745">
                  <c:v>0.16993021445759399</c:v>
                </c:pt>
                <c:pt idx="3746">
                  <c:v>0.16970890445280801</c:v>
                </c:pt>
                <c:pt idx="3747">
                  <c:v>0.169556714115882</c:v>
                </c:pt>
                <c:pt idx="3748">
                  <c:v>0.16953890662687501</c:v>
                </c:pt>
                <c:pt idx="3749">
                  <c:v>0.169442769790589</c:v>
                </c:pt>
                <c:pt idx="3750">
                  <c:v>0.16894684870971599</c:v>
                </c:pt>
                <c:pt idx="3751">
                  <c:v>0.16883948208066599</c:v>
                </c:pt>
                <c:pt idx="3752">
                  <c:v>0.16872201362013001</c:v>
                </c:pt>
                <c:pt idx="3753">
                  <c:v>0.16868859929077901</c:v>
                </c:pt>
                <c:pt idx="3754">
                  <c:v>0.168528058296916</c:v>
                </c:pt>
                <c:pt idx="3755">
                  <c:v>0.16850405935743601</c:v>
                </c:pt>
                <c:pt idx="3756">
                  <c:v>0.168437130889867</c:v>
                </c:pt>
                <c:pt idx="3757">
                  <c:v>0.168428554032722</c:v>
                </c:pt>
                <c:pt idx="3758">
                  <c:v>0.16831092096289799</c:v>
                </c:pt>
                <c:pt idx="3759">
                  <c:v>0.167932870853118</c:v>
                </c:pt>
                <c:pt idx="3760">
                  <c:v>0.16782733180076601</c:v>
                </c:pt>
                <c:pt idx="3761">
                  <c:v>0.167752908830018</c:v>
                </c:pt>
                <c:pt idx="3762">
                  <c:v>0.16758768515809799</c:v>
                </c:pt>
                <c:pt idx="3763">
                  <c:v>0.16746990722859501</c:v>
                </c:pt>
                <c:pt idx="3764">
                  <c:v>0.16732200371044201</c:v>
                </c:pt>
                <c:pt idx="3765">
                  <c:v>0.167239122747042</c:v>
                </c:pt>
                <c:pt idx="3766">
                  <c:v>0.167200009013273</c:v>
                </c:pt>
                <c:pt idx="3767">
                  <c:v>0.16695360357116301</c:v>
                </c:pt>
                <c:pt idx="3768">
                  <c:v>0.16682195150579801</c:v>
                </c:pt>
                <c:pt idx="3769">
                  <c:v>0.16676329604068699</c:v>
                </c:pt>
                <c:pt idx="3770">
                  <c:v>0.166526033496746</c:v>
                </c:pt>
                <c:pt idx="3771">
                  <c:v>0.16639000776660601</c:v>
                </c:pt>
                <c:pt idx="3772">
                  <c:v>0.166325508004315</c:v>
                </c:pt>
                <c:pt idx="3773">
                  <c:v>0.166299262169018</c:v>
                </c:pt>
                <c:pt idx="3774">
                  <c:v>0.16621485166154101</c:v>
                </c:pt>
                <c:pt idx="3775">
                  <c:v>0.16613527685939999</c:v>
                </c:pt>
                <c:pt idx="3776">
                  <c:v>0.16594966906955</c:v>
                </c:pt>
                <c:pt idx="3777">
                  <c:v>0.16587774548467701</c:v>
                </c:pt>
                <c:pt idx="3778">
                  <c:v>0.16585775640561301</c:v>
                </c:pt>
                <c:pt idx="3779">
                  <c:v>0.165763040593914</c:v>
                </c:pt>
                <c:pt idx="3780">
                  <c:v>0.165447591342821</c:v>
                </c:pt>
                <c:pt idx="3781">
                  <c:v>0.16530728142756601</c:v>
                </c:pt>
                <c:pt idx="3782">
                  <c:v>0.16528544458125299</c:v>
                </c:pt>
                <c:pt idx="3783">
                  <c:v>0.16521054424707901</c:v>
                </c:pt>
                <c:pt idx="3784">
                  <c:v>0.16501815700107</c:v>
                </c:pt>
                <c:pt idx="3785">
                  <c:v>0.164874488815689</c:v>
                </c:pt>
                <c:pt idx="3786">
                  <c:v>0.16484111004744201</c:v>
                </c:pt>
                <c:pt idx="3787">
                  <c:v>0.164688296871247</c:v>
                </c:pt>
                <c:pt idx="3788">
                  <c:v>0.16462830427838199</c:v>
                </c:pt>
                <c:pt idx="3789">
                  <c:v>0.16449435582928901</c:v>
                </c:pt>
                <c:pt idx="3790">
                  <c:v>0.16426286856476599</c:v>
                </c:pt>
                <c:pt idx="3791">
                  <c:v>0.164084675498056</c:v>
                </c:pt>
                <c:pt idx="3792">
                  <c:v>0.164030602624263</c:v>
                </c:pt>
                <c:pt idx="3793">
                  <c:v>0.163891575347244</c:v>
                </c:pt>
                <c:pt idx="3794">
                  <c:v>0.16384674455526399</c:v>
                </c:pt>
                <c:pt idx="3795">
                  <c:v>0.16379538833452501</c:v>
                </c:pt>
                <c:pt idx="3796">
                  <c:v>0.16370600023946799</c:v>
                </c:pt>
                <c:pt idx="3797">
                  <c:v>0.163628800439022</c:v>
                </c:pt>
                <c:pt idx="3798">
                  <c:v>0.16352720996967601</c:v>
                </c:pt>
                <c:pt idx="3799">
                  <c:v>0.16324743954200899</c:v>
                </c:pt>
                <c:pt idx="3800">
                  <c:v>0.16318310469832101</c:v>
                </c:pt>
                <c:pt idx="3801">
                  <c:v>0.16317015171082999</c:v>
                </c:pt>
                <c:pt idx="3802">
                  <c:v>0.16314063577295501</c:v>
                </c:pt>
                <c:pt idx="3803">
                  <c:v>0.163113641118662</c:v>
                </c:pt>
                <c:pt idx="3804">
                  <c:v>0.16291246444865401</c:v>
                </c:pt>
                <c:pt idx="3805">
                  <c:v>0.162101947016423</c:v>
                </c:pt>
                <c:pt idx="3806">
                  <c:v>0.161978558369123</c:v>
                </c:pt>
                <c:pt idx="3807">
                  <c:v>0.16176202659179201</c:v>
                </c:pt>
                <c:pt idx="3808">
                  <c:v>0.16152364133910799</c:v>
                </c:pt>
                <c:pt idx="3809">
                  <c:v>0.161503576915453</c:v>
                </c:pt>
                <c:pt idx="3810">
                  <c:v>0.161418338224978</c:v>
                </c:pt>
                <c:pt idx="3811">
                  <c:v>0.16134456431937599</c:v>
                </c:pt>
                <c:pt idx="3812">
                  <c:v>0.160770936004799</c:v>
                </c:pt>
                <c:pt idx="3813">
                  <c:v>0.160547622378546</c:v>
                </c:pt>
                <c:pt idx="3814">
                  <c:v>0.16047071803382101</c:v>
                </c:pt>
                <c:pt idx="3815">
                  <c:v>0.16041408592468201</c:v>
                </c:pt>
                <c:pt idx="3816">
                  <c:v>0.16038819826839301</c:v>
                </c:pt>
                <c:pt idx="3817">
                  <c:v>0.16022492934886101</c:v>
                </c:pt>
                <c:pt idx="3818">
                  <c:v>0.16020961472398501</c:v>
                </c:pt>
                <c:pt idx="3819">
                  <c:v>0.160188359522346</c:v>
                </c:pt>
                <c:pt idx="3820">
                  <c:v>0.160004858432758</c:v>
                </c:pt>
                <c:pt idx="3821">
                  <c:v>0.15994451326791001</c:v>
                </c:pt>
                <c:pt idx="3822">
                  <c:v>0.159890729250314</c:v>
                </c:pt>
                <c:pt idx="3823">
                  <c:v>0.159805999917456</c:v>
                </c:pt>
                <c:pt idx="3824">
                  <c:v>0.159731068623018</c:v>
                </c:pt>
                <c:pt idx="3825">
                  <c:v>0.15953656774803801</c:v>
                </c:pt>
                <c:pt idx="3826">
                  <c:v>0.15951998209506599</c:v>
                </c:pt>
                <c:pt idx="3827">
                  <c:v>0.15928473367593399</c:v>
                </c:pt>
                <c:pt idx="3828">
                  <c:v>0.159140922696107</c:v>
                </c:pt>
                <c:pt idx="3829">
                  <c:v>0.15907293240442799</c:v>
                </c:pt>
                <c:pt idx="3830">
                  <c:v>0.15885871412056499</c:v>
                </c:pt>
                <c:pt idx="3831">
                  <c:v>0.158731443342431</c:v>
                </c:pt>
                <c:pt idx="3832">
                  <c:v>0.15869905970002601</c:v>
                </c:pt>
                <c:pt idx="3833">
                  <c:v>0.158536394771848</c:v>
                </c:pt>
                <c:pt idx="3834">
                  <c:v>0.15786481447856501</c:v>
                </c:pt>
                <c:pt idx="3835">
                  <c:v>0.15785632912342501</c:v>
                </c:pt>
                <c:pt idx="3836">
                  <c:v>0.15770973956204401</c:v>
                </c:pt>
                <c:pt idx="3837">
                  <c:v>0.15750894990143599</c:v>
                </c:pt>
                <c:pt idx="3838">
                  <c:v>0.157453388109386</c:v>
                </c:pt>
                <c:pt idx="3839">
                  <c:v>0.15717983513644601</c:v>
                </c:pt>
                <c:pt idx="3840">
                  <c:v>0.15715996155213299</c:v>
                </c:pt>
                <c:pt idx="3841">
                  <c:v>0.157125197265747</c:v>
                </c:pt>
                <c:pt idx="3842">
                  <c:v>0.15709876119045399</c:v>
                </c:pt>
                <c:pt idx="3843">
                  <c:v>0.15703887066741701</c:v>
                </c:pt>
                <c:pt idx="3844">
                  <c:v>0.15684215665659701</c:v>
                </c:pt>
                <c:pt idx="3845">
                  <c:v>0.156830658063598</c:v>
                </c:pt>
                <c:pt idx="3846">
                  <c:v>0.15669104244548501</c:v>
                </c:pt>
                <c:pt idx="3847">
                  <c:v>0.15636418521668499</c:v>
                </c:pt>
                <c:pt idx="3848">
                  <c:v>0.156320811786238</c:v>
                </c:pt>
                <c:pt idx="3849">
                  <c:v>0.15627781737614299</c:v>
                </c:pt>
                <c:pt idx="3850">
                  <c:v>0.156273090032441</c:v>
                </c:pt>
                <c:pt idx="3851">
                  <c:v>0.15606911514699201</c:v>
                </c:pt>
                <c:pt idx="3852">
                  <c:v>0.15584224557346499</c:v>
                </c:pt>
                <c:pt idx="3853">
                  <c:v>0.15578887790045501</c:v>
                </c:pt>
                <c:pt idx="3854">
                  <c:v>0.15566453648898201</c:v>
                </c:pt>
                <c:pt idx="3855">
                  <c:v>0.155490605403311</c:v>
                </c:pt>
                <c:pt idx="3856">
                  <c:v>0.15530547639467401</c:v>
                </c:pt>
                <c:pt idx="3857">
                  <c:v>0.15523241315734401</c:v>
                </c:pt>
                <c:pt idx="3858">
                  <c:v>0.15506606108079099</c:v>
                </c:pt>
                <c:pt idx="3859">
                  <c:v>0.15506473208487301</c:v>
                </c:pt>
                <c:pt idx="3860">
                  <c:v>0.15506052827726199</c:v>
                </c:pt>
                <c:pt idx="3861">
                  <c:v>0.154926645878322</c:v>
                </c:pt>
                <c:pt idx="3862">
                  <c:v>0.15491109420571</c:v>
                </c:pt>
                <c:pt idx="3863">
                  <c:v>0.154864266936311</c:v>
                </c:pt>
                <c:pt idx="3864">
                  <c:v>0.15460970760325601</c:v>
                </c:pt>
                <c:pt idx="3865">
                  <c:v>0.154573153470309</c:v>
                </c:pt>
                <c:pt idx="3866">
                  <c:v>0.154517534383385</c:v>
                </c:pt>
                <c:pt idx="3867">
                  <c:v>0.154454497818167</c:v>
                </c:pt>
                <c:pt idx="3868">
                  <c:v>0.15426758486070599</c:v>
                </c:pt>
                <c:pt idx="3869">
                  <c:v>0.15407832484296399</c:v>
                </c:pt>
                <c:pt idx="3870">
                  <c:v>0.15385658188191001</c:v>
                </c:pt>
                <c:pt idx="3871">
                  <c:v>0.153780735128181</c:v>
                </c:pt>
                <c:pt idx="3872">
                  <c:v>0.15365882171701201</c:v>
                </c:pt>
                <c:pt idx="3873">
                  <c:v>0.153584891338615</c:v>
                </c:pt>
                <c:pt idx="3874">
                  <c:v>0.153373743661329</c:v>
                </c:pt>
                <c:pt idx="3875">
                  <c:v>0.15326812917851501</c:v>
                </c:pt>
                <c:pt idx="3876">
                  <c:v>0.15314738136773701</c:v>
                </c:pt>
                <c:pt idx="3877">
                  <c:v>0.153031835678091</c:v>
                </c:pt>
                <c:pt idx="3878">
                  <c:v>0.15298462919849801</c:v>
                </c:pt>
                <c:pt idx="3879">
                  <c:v>0.152804309850291</c:v>
                </c:pt>
                <c:pt idx="3880">
                  <c:v>0.15269510191081501</c:v>
                </c:pt>
                <c:pt idx="3881">
                  <c:v>0.15252114571707601</c:v>
                </c:pt>
                <c:pt idx="3882">
                  <c:v>0.15223887783905901</c:v>
                </c:pt>
                <c:pt idx="3883">
                  <c:v>0.15191017326617001</c:v>
                </c:pt>
                <c:pt idx="3884">
                  <c:v>0.15186158642799699</c:v>
                </c:pt>
                <c:pt idx="3885">
                  <c:v>0.15185992308624099</c:v>
                </c:pt>
                <c:pt idx="3886">
                  <c:v>0.151733265773973</c:v>
                </c:pt>
                <c:pt idx="3887">
                  <c:v>0.15170599466427501</c:v>
                </c:pt>
                <c:pt idx="3888">
                  <c:v>0.15165896722914499</c:v>
                </c:pt>
                <c:pt idx="3889">
                  <c:v>0.151546056743639</c:v>
                </c:pt>
                <c:pt idx="3890">
                  <c:v>0.15146384195415799</c:v>
                </c:pt>
                <c:pt idx="3891">
                  <c:v>0.15133227694995099</c:v>
                </c:pt>
                <c:pt idx="3892">
                  <c:v>0.151054601875242</c:v>
                </c:pt>
                <c:pt idx="3893">
                  <c:v>0.150958852239892</c:v>
                </c:pt>
                <c:pt idx="3894">
                  <c:v>0.150938182953019</c:v>
                </c:pt>
                <c:pt idx="3895">
                  <c:v>0.150892329556821</c:v>
                </c:pt>
                <c:pt idx="3896">
                  <c:v>0.15087185332177999</c:v>
                </c:pt>
                <c:pt idx="3897">
                  <c:v>0.15074109593994101</c:v>
                </c:pt>
                <c:pt idx="3898">
                  <c:v>0.15067969814228399</c:v>
                </c:pt>
                <c:pt idx="3899">
                  <c:v>0.15067665485055501</c:v>
                </c:pt>
                <c:pt idx="3900">
                  <c:v>0.15064502900071799</c:v>
                </c:pt>
                <c:pt idx="3901">
                  <c:v>0.15039277804249099</c:v>
                </c:pt>
                <c:pt idx="3902">
                  <c:v>0.15032124204243399</c:v>
                </c:pt>
                <c:pt idx="3903">
                  <c:v>0.15029279637691401</c:v>
                </c:pt>
                <c:pt idx="3904">
                  <c:v>0.15023151375232899</c:v>
                </c:pt>
                <c:pt idx="3905">
                  <c:v>0.15016620393677499</c:v>
                </c:pt>
                <c:pt idx="3906">
                  <c:v>0.150074105871284</c:v>
                </c:pt>
                <c:pt idx="3907">
                  <c:v>0.15007390680492499</c:v>
                </c:pt>
                <c:pt idx="3908">
                  <c:v>0.14971571991778199</c:v>
                </c:pt>
                <c:pt idx="3909">
                  <c:v>0.149707078707744</c:v>
                </c:pt>
                <c:pt idx="3910">
                  <c:v>0.149609763316634</c:v>
                </c:pt>
                <c:pt idx="3911">
                  <c:v>0.14886815817715099</c:v>
                </c:pt>
                <c:pt idx="3912">
                  <c:v>0.148832851132811</c:v>
                </c:pt>
                <c:pt idx="3913">
                  <c:v>0.148726519555096</c:v>
                </c:pt>
                <c:pt idx="3914">
                  <c:v>0.14870166536056101</c:v>
                </c:pt>
                <c:pt idx="3915">
                  <c:v>0.148668075771552</c:v>
                </c:pt>
                <c:pt idx="3916">
                  <c:v>0.14863445889068</c:v>
                </c:pt>
                <c:pt idx="3917">
                  <c:v>0.148499532041277</c:v>
                </c:pt>
                <c:pt idx="3918">
                  <c:v>0.14826549858912999</c:v>
                </c:pt>
                <c:pt idx="3919">
                  <c:v>0.14818036003444199</c:v>
                </c:pt>
                <c:pt idx="3920">
                  <c:v>0.14809905053734401</c:v>
                </c:pt>
                <c:pt idx="3921">
                  <c:v>0.14809375404140801</c:v>
                </c:pt>
                <c:pt idx="3922">
                  <c:v>0.14801950891513299</c:v>
                </c:pt>
                <c:pt idx="3923">
                  <c:v>0.14798738057435201</c:v>
                </c:pt>
                <c:pt idx="3924">
                  <c:v>0.14776994344109201</c:v>
                </c:pt>
                <c:pt idx="3925">
                  <c:v>0.147721961274111</c:v>
                </c:pt>
                <c:pt idx="3926">
                  <c:v>0.14743118366868299</c:v>
                </c:pt>
                <c:pt idx="3927">
                  <c:v>0.147419053814769</c:v>
                </c:pt>
                <c:pt idx="3928">
                  <c:v>0.147410067593987</c:v>
                </c:pt>
                <c:pt idx="3929">
                  <c:v>0.147187511040583</c:v>
                </c:pt>
                <c:pt idx="3930">
                  <c:v>0.147107484302368</c:v>
                </c:pt>
                <c:pt idx="3931">
                  <c:v>0.14676700159939801</c:v>
                </c:pt>
                <c:pt idx="3932">
                  <c:v>0.14673247264160999</c:v>
                </c:pt>
                <c:pt idx="3933">
                  <c:v>0.14628625745482601</c:v>
                </c:pt>
                <c:pt idx="3934">
                  <c:v>0.14623142754094801</c:v>
                </c:pt>
                <c:pt idx="3935">
                  <c:v>0.145961227178391</c:v>
                </c:pt>
                <c:pt idx="3936">
                  <c:v>0.145877864580198</c:v>
                </c:pt>
                <c:pt idx="3937">
                  <c:v>0.14584563592344499</c:v>
                </c:pt>
                <c:pt idx="3938">
                  <c:v>0.14584283774597401</c:v>
                </c:pt>
                <c:pt idx="3939">
                  <c:v>0.14582002409271699</c:v>
                </c:pt>
                <c:pt idx="3940">
                  <c:v>0.14577453328418299</c:v>
                </c:pt>
                <c:pt idx="3941">
                  <c:v>0.145767065227209</c:v>
                </c:pt>
                <c:pt idx="3942">
                  <c:v>0.145741598677674</c:v>
                </c:pt>
                <c:pt idx="3943">
                  <c:v>0.14562675984799001</c:v>
                </c:pt>
                <c:pt idx="3944">
                  <c:v>0.14560118144819201</c:v>
                </c:pt>
                <c:pt idx="3945">
                  <c:v>0.14558124800274799</c:v>
                </c:pt>
                <c:pt idx="3946">
                  <c:v>0.14500432672321301</c:v>
                </c:pt>
                <c:pt idx="3947">
                  <c:v>0.14489968601186401</c:v>
                </c:pt>
                <c:pt idx="3948">
                  <c:v>0.14467171077041499</c:v>
                </c:pt>
                <c:pt idx="3949">
                  <c:v>0.14463562365902399</c:v>
                </c:pt>
                <c:pt idx="3950">
                  <c:v>0.14456857195196299</c:v>
                </c:pt>
                <c:pt idx="3951">
                  <c:v>0.14456703743149699</c:v>
                </c:pt>
                <c:pt idx="3952">
                  <c:v>0.144101524186285</c:v>
                </c:pt>
                <c:pt idx="3953">
                  <c:v>0.14398899260701001</c:v>
                </c:pt>
                <c:pt idx="3954">
                  <c:v>0.143934294500735</c:v>
                </c:pt>
                <c:pt idx="3955">
                  <c:v>0.14377558576774599</c:v>
                </c:pt>
                <c:pt idx="3956">
                  <c:v>0.143712058495299</c:v>
                </c:pt>
                <c:pt idx="3957">
                  <c:v>0.143592507709839</c:v>
                </c:pt>
                <c:pt idx="3958">
                  <c:v>0.14343726855240199</c:v>
                </c:pt>
                <c:pt idx="3959">
                  <c:v>0.143047181285754</c:v>
                </c:pt>
                <c:pt idx="3960">
                  <c:v>0.14293088006313701</c:v>
                </c:pt>
                <c:pt idx="3961">
                  <c:v>0.14286649163277099</c:v>
                </c:pt>
                <c:pt idx="3962">
                  <c:v>0.14278192338769399</c:v>
                </c:pt>
                <c:pt idx="3963">
                  <c:v>0.142759013188902</c:v>
                </c:pt>
                <c:pt idx="3964">
                  <c:v>0.14271798140949199</c:v>
                </c:pt>
                <c:pt idx="3965">
                  <c:v>0.14270842949043699</c:v>
                </c:pt>
                <c:pt idx="3966">
                  <c:v>0.14262376344207101</c:v>
                </c:pt>
                <c:pt idx="3967">
                  <c:v>0.14261541216228499</c:v>
                </c:pt>
                <c:pt idx="3968">
                  <c:v>0.14258385935686799</c:v>
                </c:pt>
                <c:pt idx="3969">
                  <c:v>0.14256442680975101</c:v>
                </c:pt>
                <c:pt idx="3970">
                  <c:v>0.142524655371117</c:v>
                </c:pt>
                <c:pt idx="3971">
                  <c:v>0.14238745675902501</c:v>
                </c:pt>
                <c:pt idx="3972">
                  <c:v>0.14220980954401999</c:v>
                </c:pt>
                <c:pt idx="3973">
                  <c:v>0.142046537498208</c:v>
                </c:pt>
                <c:pt idx="3974">
                  <c:v>0.141976251463653</c:v>
                </c:pt>
                <c:pt idx="3975">
                  <c:v>0.141942281043583</c:v>
                </c:pt>
                <c:pt idx="3976">
                  <c:v>0.141928419063241</c:v>
                </c:pt>
                <c:pt idx="3977">
                  <c:v>0.14180829577152901</c:v>
                </c:pt>
                <c:pt idx="3978">
                  <c:v>0.141782131656567</c:v>
                </c:pt>
                <c:pt idx="3979">
                  <c:v>0.14168113830510501</c:v>
                </c:pt>
                <c:pt idx="3980">
                  <c:v>0.141622237421934</c:v>
                </c:pt>
                <c:pt idx="3981">
                  <c:v>0.14159524478763399</c:v>
                </c:pt>
                <c:pt idx="3982">
                  <c:v>0.141463748013409</c:v>
                </c:pt>
                <c:pt idx="3983">
                  <c:v>0.14117233508670601</c:v>
                </c:pt>
                <c:pt idx="3984">
                  <c:v>0.141027181151928</c:v>
                </c:pt>
                <c:pt idx="3985">
                  <c:v>0.14083637989196399</c:v>
                </c:pt>
                <c:pt idx="3986">
                  <c:v>0.140709569682645</c:v>
                </c:pt>
                <c:pt idx="3987">
                  <c:v>0.140493937734401</c:v>
                </c:pt>
                <c:pt idx="3988">
                  <c:v>0.14018483417438499</c:v>
                </c:pt>
                <c:pt idx="3989">
                  <c:v>0.14017809298665501</c:v>
                </c:pt>
                <c:pt idx="3990">
                  <c:v>0.140171407908355</c:v>
                </c:pt>
                <c:pt idx="3991">
                  <c:v>0.13996069868383601</c:v>
                </c:pt>
                <c:pt idx="3992">
                  <c:v>0.13974335162329299</c:v>
                </c:pt>
                <c:pt idx="3993">
                  <c:v>0.13932074292688801</c:v>
                </c:pt>
                <c:pt idx="3994">
                  <c:v>0.139270242112814</c:v>
                </c:pt>
                <c:pt idx="3995">
                  <c:v>0.13919899483697101</c:v>
                </c:pt>
                <c:pt idx="3996">
                  <c:v>0.139137306822986</c:v>
                </c:pt>
                <c:pt idx="3997">
                  <c:v>0.13911530923906501</c:v>
                </c:pt>
                <c:pt idx="3998">
                  <c:v>0.139081780370994</c:v>
                </c:pt>
                <c:pt idx="3999">
                  <c:v>0.13907266574903199</c:v>
                </c:pt>
                <c:pt idx="4000">
                  <c:v>0.138899556600458</c:v>
                </c:pt>
                <c:pt idx="4001">
                  <c:v>0.13879604454028199</c:v>
                </c:pt>
                <c:pt idx="4002">
                  <c:v>0.13860648272009499</c:v>
                </c:pt>
                <c:pt idx="4003">
                  <c:v>0.138492444683741</c:v>
                </c:pt>
                <c:pt idx="4004">
                  <c:v>0.13844695584092401</c:v>
                </c:pt>
                <c:pt idx="4005">
                  <c:v>0.13834282020722399</c:v>
                </c:pt>
                <c:pt idx="4006">
                  <c:v>0.13806863325341401</c:v>
                </c:pt>
                <c:pt idx="4007">
                  <c:v>0.13790436933801101</c:v>
                </c:pt>
                <c:pt idx="4008">
                  <c:v>0.13786357162811899</c:v>
                </c:pt>
                <c:pt idx="4009">
                  <c:v>0.13777455480529899</c:v>
                </c:pt>
                <c:pt idx="4010">
                  <c:v>0.13757980212583601</c:v>
                </c:pt>
                <c:pt idx="4011">
                  <c:v>0.13748724969008899</c:v>
                </c:pt>
                <c:pt idx="4012">
                  <c:v>0.13692036639618399</c:v>
                </c:pt>
                <c:pt idx="4013">
                  <c:v>0.13678489955650799</c:v>
                </c:pt>
                <c:pt idx="4014">
                  <c:v>0.13672467402484301</c:v>
                </c:pt>
                <c:pt idx="4015">
                  <c:v>0.13669644478829099</c:v>
                </c:pt>
                <c:pt idx="4016">
                  <c:v>0.13665238914705</c:v>
                </c:pt>
                <c:pt idx="4017">
                  <c:v>0.136169934340819</c:v>
                </c:pt>
                <c:pt idx="4018">
                  <c:v>0.13611119474323999</c:v>
                </c:pt>
                <c:pt idx="4019">
                  <c:v>0.135950507220962</c:v>
                </c:pt>
                <c:pt idx="4020">
                  <c:v>0.135770806097125</c:v>
                </c:pt>
                <c:pt idx="4021">
                  <c:v>0.13576071943927501</c:v>
                </c:pt>
                <c:pt idx="4022">
                  <c:v>0.135730290080814</c:v>
                </c:pt>
                <c:pt idx="4023">
                  <c:v>0.13529091391516701</c:v>
                </c:pt>
                <c:pt idx="4024">
                  <c:v>0.13503524953733101</c:v>
                </c:pt>
                <c:pt idx="4025">
                  <c:v>0.134870127451408</c:v>
                </c:pt>
                <c:pt idx="4026">
                  <c:v>0.13475477858724599</c:v>
                </c:pt>
                <c:pt idx="4027">
                  <c:v>0.13471491342829101</c:v>
                </c:pt>
                <c:pt idx="4028">
                  <c:v>0.134710931098214</c:v>
                </c:pt>
                <c:pt idx="4029">
                  <c:v>0.13462751838152201</c:v>
                </c:pt>
                <c:pt idx="4030">
                  <c:v>0.134542563943882</c:v>
                </c:pt>
                <c:pt idx="4031">
                  <c:v>0.13405380076764301</c:v>
                </c:pt>
                <c:pt idx="4032">
                  <c:v>0.13362846022113001</c:v>
                </c:pt>
                <c:pt idx="4033">
                  <c:v>0.13362567550987001</c:v>
                </c:pt>
                <c:pt idx="4034">
                  <c:v>0.13358052447336899</c:v>
                </c:pt>
                <c:pt idx="4035">
                  <c:v>0.13350048035107401</c:v>
                </c:pt>
                <c:pt idx="4036">
                  <c:v>0.133369583269902</c:v>
                </c:pt>
                <c:pt idx="4037">
                  <c:v>0.133283129904749</c:v>
                </c:pt>
                <c:pt idx="4038">
                  <c:v>0.132725221517005</c:v>
                </c:pt>
                <c:pt idx="4039">
                  <c:v>0.132711151295795</c:v>
                </c:pt>
                <c:pt idx="4040">
                  <c:v>0.132658234712067</c:v>
                </c:pt>
                <c:pt idx="4041">
                  <c:v>0.132438633414488</c:v>
                </c:pt>
                <c:pt idx="4042">
                  <c:v>0.13231667977375799</c:v>
                </c:pt>
                <c:pt idx="4043">
                  <c:v>0.13227356329675699</c:v>
                </c:pt>
                <c:pt idx="4044">
                  <c:v>0.13226476110420801</c:v>
                </c:pt>
                <c:pt idx="4045">
                  <c:v>0.13222597863697799</c:v>
                </c:pt>
                <c:pt idx="4046">
                  <c:v>0.13218921006145201</c:v>
                </c:pt>
                <c:pt idx="4047">
                  <c:v>0.13159387890681401</c:v>
                </c:pt>
                <c:pt idx="4048">
                  <c:v>0.13157401691263401</c:v>
                </c:pt>
                <c:pt idx="4049">
                  <c:v>0.13144032467759501</c:v>
                </c:pt>
                <c:pt idx="4050">
                  <c:v>0.131336272318648</c:v>
                </c:pt>
                <c:pt idx="4051">
                  <c:v>0.13124126886318499</c:v>
                </c:pt>
                <c:pt idx="4052">
                  <c:v>0.131008720826889</c:v>
                </c:pt>
                <c:pt idx="4053">
                  <c:v>0.13098428711324001</c:v>
                </c:pt>
                <c:pt idx="4054">
                  <c:v>0.130897815641632</c:v>
                </c:pt>
                <c:pt idx="4055">
                  <c:v>0.13084892044433699</c:v>
                </c:pt>
                <c:pt idx="4056">
                  <c:v>0.13057778490975799</c:v>
                </c:pt>
                <c:pt idx="4057">
                  <c:v>0.13055196315034401</c:v>
                </c:pt>
                <c:pt idx="4058">
                  <c:v>0.13038173378067899</c:v>
                </c:pt>
                <c:pt idx="4059">
                  <c:v>0.13032637532865299</c:v>
                </c:pt>
                <c:pt idx="4060">
                  <c:v>0.13020709779061601</c:v>
                </c:pt>
                <c:pt idx="4061">
                  <c:v>0.13005498451567199</c:v>
                </c:pt>
                <c:pt idx="4062">
                  <c:v>0.13003766046417201</c:v>
                </c:pt>
                <c:pt idx="4063">
                  <c:v>0.13003009528651499</c:v>
                </c:pt>
                <c:pt idx="4064">
                  <c:v>0.12997055047577599</c:v>
                </c:pt>
                <c:pt idx="4065">
                  <c:v>0.12979594134476499</c:v>
                </c:pt>
                <c:pt idx="4066">
                  <c:v>0.129667499720412</c:v>
                </c:pt>
                <c:pt idx="4067">
                  <c:v>0.12961444252315499</c:v>
                </c:pt>
                <c:pt idx="4068">
                  <c:v>0.12916128202883001</c:v>
                </c:pt>
                <c:pt idx="4069">
                  <c:v>0.129016977744672</c:v>
                </c:pt>
                <c:pt idx="4070">
                  <c:v>0.129010457974124</c:v>
                </c:pt>
                <c:pt idx="4071">
                  <c:v>0.128759882520352</c:v>
                </c:pt>
                <c:pt idx="4072">
                  <c:v>0.12871537912119799</c:v>
                </c:pt>
                <c:pt idx="4073">
                  <c:v>0.128470298338691</c:v>
                </c:pt>
                <c:pt idx="4074">
                  <c:v>0.12842378258764001</c:v>
                </c:pt>
                <c:pt idx="4075">
                  <c:v>0.12840262687555701</c:v>
                </c:pt>
                <c:pt idx="4076">
                  <c:v>0.12839097603378899</c:v>
                </c:pt>
                <c:pt idx="4077">
                  <c:v>0.12838417536625299</c:v>
                </c:pt>
                <c:pt idx="4078">
                  <c:v>0.128298184133779</c:v>
                </c:pt>
                <c:pt idx="4079">
                  <c:v>0.12763358121531501</c:v>
                </c:pt>
                <c:pt idx="4080">
                  <c:v>0.127414581473212</c:v>
                </c:pt>
                <c:pt idx="4081">
                  <c:v>0.12737778632677599</c:v>
                </c:pt>
                <c:pt idx="4082">
                  <c:v>0.12720246959624201</c:v>
                </c:pt>
                <c:pt idx="4083">
                  <c:v>0.12713782702322499</c:v>
                </c:pt>
                <c:pt idx="4084">
                  <c:v>0.12712087980619699</c:v>
                </c:pt>
                <c:pt idx="4085">
                  <c:v>0.127099529827256</c:v>
                </c:pt>
                <c:pt idx="4086">
                  <c:v>0.127002119570677</c:v>
                </c:pt>
                <c:pt idx="4087">
                  <c:v>0.12695652184971901</c:v>
                </c:pt>
                <c:pt idx="4088">
                  <c:v>0.12686433894486901</c:v>
                </c:pt>
                <c:pt idx="4089">
                  <c:v>0.126778012259567</c:v>
                </c:pt>
                <c:pt idx="4090">
                  <c:v>0.126587119153584</c:v>
                </c:pt>
                <c:pt idx="4091">
                  <c:v>0.126549280647687</c:v>
                </c:pt>
                <c:pt idx="4092">
                  <c:v>0.12654473964280499</c:v>
                </c:pt>
                <c:pt idx="4093">
                  <c:v>0.12628797115543999</c:v>
                </c:pt>
                <c:pt idx="4094">
                  <c:v>0.12627011546188099</c:v>
                </c:pt>
                <c:pt idx="4095">
                  <c:v>0.12596789086289201</c:v>
                </c:pt>
                <c:pt idx="4096">
                  <c:v>0.12587592886809301</c:v>
                </c:pt>
                <c:pt idx="4097">
                  <c:v>0.125873397530222</c:v>
                </c:pt>
                <c:pt idx="4098">
                  <c:v>0.12585647815522599</c:v>
                </c:pt>
                <c:pt idx="4099">
                  <c:v>0.12583657470663001</c:v>
                </c:pt>
                <c:pt idx="4100">
                  <c:v>0.12548112816309401</c:v>
                </c:pt>
                <c:pt idx="4101">
                  <c:v>0.12528886146332999</c:v>
                </c:pt>
                <c:pt idx="4102">
                  <c:v>0.12525179282674401</c:v>
                </c:pt>
                <c:pt idx="4103">
                  <c:v>0.125204750367676</c:v>
                </c:pt>
                <c:pt idx="4104">
                  <c:v>0.12496956082346999</c:v>
                </c:pt>
                <c:pt idx="4105">
                  <c:v>0.124950367722467</c:v>
                </c:pt>
                <c:pt idx="4106">
                  <c:v>0.124913791228301</c:v>
                </c:pt>
                <c:pt idx="4107">
                  <c:v>0.124843877116065</c:v>
                </c:pt>
                <c:pt idx="4108">
                  <c:v>0.12482541060526101</c:v>
                </c:pt>
                <c:pt idx="4109">
                  <c:v>0.124668349616124</c:v>
                </c:pt>
                <c:pt idx="4110">
                  <c:v>0.12466741307998901</c:v>
                </c:pt>
                <c:pt idx="4111">
                  <c:v>0.124601299133888</c:v>
                </c:pt>
                <c:pt idx="4112">
                  <c:v>0.124522511803295</c:v>
                </c:pt>
                <c:pt idx="4113">
                  <c:v>0.124465600908124</c:v>
                </c:pt>
                <c:pt idx="4114">
                  <c:v>0.12439776472769</c:v>
                </c:pt>
                <c:pt idx="4115">
                  <c:v>0.124295746178625</c:v>
                </c:pt>
                <c:pt idx="4116">
                  <c:v>0.12425450322965401</c:v>
                </c:pt>
                <c:pt idx="4117">
                  <c:v>0.124236408825614</c:v>
                </c:pt>
                <c:pt idx="4118">
                  <c:v>0.12415670600037</c:v>
                </c:pt>
                <c:pt idx="4119">
                  <c:v>0.12393476019274401</c:v>
                </c:pt>
                <c:pt idx="4120">
                  <c:v>0.123793097480974</c:v>
                </c:pt>
                <c:pt idx="4121">
                  <c:v>0.123702735165078</c:v>
                </c:pt>
                <c:pt idx="4122">
                  <c:v>0.12357729531372399</c:v>
                </c:pt>
                <c:pt idx="4123">
                  <c:v>0.12345743734442199</c:v>
                </c:pt>
                <c:pt idx="4124">
                  <c:v>0.123260759386949</c:v>
                </c:pt>
                <c:pt idx="4125">
                  <c:v>0.123215519722496</c:v>
                </c:pt>
                <c:pt idx="4126">
                  <c:v>0.12320304349460701</c:v>
                </c:pt>
                <c:pt idx="4127">
                  <c:v>0.12315525966895099</c:v>
                </c:pt>
                <c:pt idx="4128">
                  <c:v>0.123093384996967</c:v>
                </c:pt>
                <c:pt idx="4129">
                  <c:v>0.122989088583125</c:v>
                </c:pt>
                <c:pt idx="4130">
                  <c:v>0.122969567536571</c:v>
                </c:pt>
                <c:pt idx="4131">
                  <c:v>0.122945827357878</c:v>
                </c:pt>
                <c:pt idx="4132">
                  <c:v>0.12294477000828399</c:v>
                </c:pt>
                <c:pt idx="4133">
                  <c:v>0.122916989575903</c:v>
                </c:pt>
                <c:pt idx="4134">
                  <c:v>0.12280332288081899</c:v>
                </c:pt>
                <c:pt idx="4135">
                  <c:v>0.122681269775851</c:v>
                </c:pt>
                <c:pt idx="4136">
                  <c:v>0.122582203883199</c:v>
                </c:pt>
                <c:pt idx="4137">
                  <c:v>0.122528158557054</c:v>
                </c:pt>
                <c:pt idx="4138">
                  <c:v>0.12250623105589301</c:v>
                </c:pt>
                <c:pt idx="4139">
                  <c:v>0.122431087035339</c:v>
                </c:pt>
                <c:pt idx="4140">
                  <c:v>0.12215205736677601</c:v>
                </c:pt>
                <c:pt idx="4141">
                  <c:v>0.122081606838393</c:v>
                </c:pt>
                <c:pt idx="4142">
                  <c:v>0.122007706868088</c:v>
                </c:pt>
                <c:pt idx="4143">
                  <c:v>0.12193225067765399</c:v>
                </c:pt>
                <c:pt idx="4144">
                  <c:v>0.121878872342488</c:v>
                </c:pt>
                <c:pt idx="4145">
                  <c:v>0.121871477649708</c:v>
                </c:pt>
                <c:pt idx="4146">
                  <c:v>0.121826670592685</c:v>
                </c:pt>
                <c:pt idx="4147">
                  <c:v>0.121700167514795</c:v>
                </c:pt>
                <c:pt idx="4148">
                  <c:v>0.121658838368881</c:v>
                </c:pt>
                <c:pt idx="4149">
                  <c:v>0.121410975011673</c:v>
                </c:pt>
                <c:pt idx="4150">
                  <c:v>0.121308467584263</c:v>
                </c:pt>
                <c:pt idx="4151">
                  <c:v>0.121269333540916</c:v>
                </c:pt>
                <c:pt idx="4152">
                  <c:v>0.121261481238813</c:v>
                </c:pt>
                <c:pt idx="4153">
                  <c:v>0.12107318478647899</c:v>
                </c:pt>
                <c:pt idx="4154">
                  <c:v>0.121027168734906</c:v>
                </c:pt>
                <c:pt idx="4155">
                  <c:v>0.12101380255003701</c:v>
                </c:pt>
                <c:pt idx="4156">
                  <c:v>0.12089397269282701</c:v>
                </c:pt>
                <c:pt idx="4157">
                  <c:v>0.120701489177476</c:v>
                </c:pt>
                <c:pt idx="4158">
                  <c:v>0.120570348647805</c:v>
                </c:pt>
                <c:pt idx="4159">
                  <c:v>0.12009874525917499</c:v>
                </c:pt>
                <c:pt idx="4160">
                  <c:v>0.120018622316648</c:v>
                </c:pt>
                <c:pt idx="4161">
                  <c:v>0.119957661490465</c:v>
                </c:pt>
                <c:pt idx="4162">
                  <c:v>0.119955613445894</c:v>
                </c:pt>
                <c:pt idx="4163">
                  <c:v>0.119780797221322</c:v>
                </c:pt>
                <c:pt idx="4164">
                  <c:v>0.11959726829952901</c:v>
                </c:pt>
                <c:pt idx="4165">
                  <c:v>0.119173767312137</c:v>
                </c:pt>
                <c:pt idx="4166">
                  <c:v>0.119011719289963</c:v>
                </c:pt>
                <c:pt idx="4167">
                  <c:v>0.118996652348045</c:v>
                </c:pt>
                <c:pt idx="4168">
                  <c:v>0.118932855380265</c:v>
                </c:pt>
                <c:pt idx="4169">
                  <c:v>0.118931534793992</c:v>
                </c:pt>
                <c:pt idx="4170">
                  <c:v>0.11890506517793301</c:v>
                </c:pt>
                <c:pt idx="4171">
                  <c:v>0.118866166966915</c:v>
                </c:pt>
                <c:pt idx="4172">
                  <c:v>0.118865554309943</c:v>
                </c:pt>
                <c:pt idx="4173">
                  <c:v>0.118604401011806</c:v>
                </c:pt>
                <c:pt idx="4174">
                  <c:v>0.11854714683827999</c:v>
                </c:pt>
                <c:pt idx="4175">
                  <c:v>0.118528560344541</c:v>
                </c:pt>
                <c:pt idx="4176">
                  <c:v>0.11823541390584</c:v>
                </c:pt>
                <c:pt idx="4177">
                  <c:v>0.11813715163669999</c:v>
                </c:pt>
                <c:pt idx="4178">
                  <c:v>0.118123018174567</c:v>
                </c:pt>
                <c:pt idx="4179">
                  <c:v>0.117972790867667</c:v>
                </c:pt>
                <c:pt idx="4180">
                  <c:v>0.117902823378242</c:v>
                </c:pt>
                <c:pt idx="4181">
                  <c:v>0.117861182258645</c:v>
                </c:pt>
                <c:pt idx="4182">
                  <c:v>0.117762916738181</c:v>
                </c:pt>
                <c:pt idx="4183">
                  <c:v>0.11766911466954</c:v>
                </c:pt>
                <c:pt idx="4184">
                  <c:v>0.117604688619262</c:v>
                </c:pt>
                <c:pt idx="4185">
                  <c:v>0.117251146950362</c:v>
                </c:pt>
                <c:pt idx="4186">
                  <c:v>0.117248973554099</c:v>
                </c:pt>
                <c:pt idx="4187">
                  <c:v>0.117012125476417</c:v>
                </c:pt>
                <c:pt idx="4188">
                  <c:v>0.11698547246676901</c:v>
                </c:pt>
                <c:pt idx="4189">
                  <c:v>0.11697820004812701</c:v>
                </c:pt>
                <c:pt idx="4190">
                  <c:v>0.116956610538858</c:v>
                </c:pt>
                <c:pt idx="4191">
                  <c:v>0.11694271268208201</c:v>
                </c:pt>
                <c:pt idx="4192">
                  <c:v>0.11673078623663</c:v>
                </c:pt>
                <c:pt idx="4193">
                  <c:v>0.11668967971774601</c:v>
                </c:pt>
                <c:pt idx="4194">
                  <c:v>0.11638632005201401</c:v>
                </c:pt>
                <c:pt idx="4195">
                  <c:v>0.116170095894139</c:v>
                </c:pt>
                <c:pt idx="4196">
                  <c:v>0.116114894271556</c:v>
                </c:pt>
                <c:pt idx="4197">
                  <c:v>0.11606401664638399</c:v>
                </c:pt>
                <c:pt idx="4198">
                  <c:v>0.11601697364052101</c:v>
                </c:pt>
                <c:pt idx="4199">
                  <c:v>0.115796441906416</c:v>
                </c:pt>
                <c:pt idx="4200">
                  <c:v>0.11551848670789699</c:v>
                </c:pt>
                <c:pt idx="4201">
                  <c:v>0.115409683445949</c:v>
                </c:pt>
                <c:pt idx="4202">
                  <c:v>0.115291711354711</c:v>
                </c:pt>
                <c:pt idx="4203">
                  <c:v>0.115119115942168</c:v>
                </c:pt>
                <c:pt idx="4204">
                  <c:v>0.11508550568503199</c:v>
                </c:pt>
                <c:pt idx="4205">
                  <c:v>0.114828986603028</c:v>
                </c:pt>
                <c:pt idx="4206">
                  <c:v>0.114818077950769</c:v>
                </c:pt>
                <c:pt idx="4207">
                  <c:v>0.114609147917118</c:v>
                </c:pt>
                <c:pt idx="4208">
                  <c:v>0.114556576659936</c:v>
                </c:pt>
                <c:pt idx="4209">
                  <c:v>0.114401754035849</c:v>
                </c:pt>
                <c:pt idx="4210">
                  <c:v>0.114381985812676</c:v>
                </c:pt>
                <c:pt idx="4211">
                  <c:v>0.114095899376867</c:v>
                </c:pt>
                <c:pt idx="4212">
                  <c:v>0.113812996516374</c:v>
                </c:pt>
                <c:pt idx="4213">
                  <c:v>0.11328527729314</c:v>
                </c:pt>
                <c:pt idx="4214">
                  <c:v>0.113116351269761</c:v>
                </c:pt>
                <c:pt idx="4215">
                  <c:v>0.11295479239480199</c:v>
                </c:pt>
                <c:pt idx="4216">
                  <c:v>0.112905352742302</c:v>
                </c:pt>
                <c:pt idx="4217">
                  <c:v>0.11290188237566599</c:v>
                </c:pt>
                <c:pt idx="4218">
                  <c:v>0.11274582143384</c:v>
                </c:pt>
                <c:pt idx="4219">
                  <c:v>0.112667477461124</c:v>
                </c:pt>
                <c:pt idx="4220">
                  <c:v>0.112450536509115</c:v>
                </c:pt>
                <c:pt idx="4221">
                  <c:v>0.11234709122877599</c:v>
                </c:pt>
                <c:pt idx="4222">
                  <c:v>0.11232514190102399</c:v>
                </c:pt>
                <c:pt idx="4223">
                  <c:v>0.112310966139807</c:v>
                </c:pt>
                <c:pt idx="4224">
                  <c:v>0.111837017125269</c:v>
                </c:pt>
                <c:pt idx="4225">
                  <c:v>0.11180420694108199</c:v>
                </c:pt>
                <c:pt idx="4226">
                  <c:v>0.111755022406273</c:v>
                </c:pt>
                <c:pt idx="4227">
                  <c:v>0.111741295353995</c:v>
                </c:pt>
                <c:pt idx="4228">
                  <c:v>0.111724987053992</c:v>
                </c:pt>
                <c:pt idx="4229">
                  <c:v>0.111614579908776</c:v>
                </c:pt>
                <c:pt idx="4230">
                  <c:v>0.11157791672263601</c:v>
                </c:pt>
                <c:pt idx="4231">
                  <c:v>0.111487161250482</c:v>
                </c:pt>
                <c:pt idx="4232">
                  <c:v>0.111458167456082</c:v>
                </c:pt>
                <c:pt idx="4233">
                  <c:v>0.111416502508855</c:v>
                </c:pt>
                <c:pt idx="4234">
                  <c:v>0.111061267983235</c:v>
                </c:pt>
                <c:pt idx="4235">
                  <c:v>0.110825597563774</c:v>
                </c:pt>
                <c:pt idx="4236">
                  <c:v>0.110666146586269</c:v>
                </c:pt>
                <c:pt idx="4237">
                  <c:v>0.11051838290629</c:v>
                </c:pt>
                <c:pt idx="4238">
                  <c:v>0.11045442449477599</c:v>
                </c:pt>
                <c:pt idx="4239">
                  <c:v>0.110343116583663</c:v>
                </c:pt>
                <c:pt idx="4240">
                  <c:v>0.110240189935553</c:v>
                </c:pt>
                <c:pt idx="4241">
                  <c:v>0.110123298349215</c:v>
                </c:pt>
                <c:pt idx="4242">
                  <c:v>0.10993916408328799</c:v>
                </c:pt>
                <c:pt idx="4243">
                  <c:v>0.109866888008335</c:v>
                </c:pt>
                <c:pt idx="4244">
                  <c:v>0.109708334139115</c:v>
                </c:pt>
                <c:pt idx="4245">
                  <c:v>0.10958317803625101</c:v>
                </c:pt>
                <c:pt idx="4246">
                  <c:v>0.109462158181568</c:v>
                </c:pt>
                <c:pt idx="4247">
                  <c:v>0.109454780015512</c:v>
                </c:pt>
                <c:pt idx="4248">
                  <c:v>0.10939391393084801</c:v>
                </c:pt>
                <c:pt idx="4249">
                  <c:v>0.10930869931001599</c:v>
                </c:pt>
                <c:pt idx="4250">
                  <c:v>0.10911864744555801</c:v>
                </c:pt>
                <c:pt idx="4251">
                  <c:v>0.10897014195330899</c:v>
                </c:pt>
                <c:pt idx="4252">
                  <c:v>0.108886472379485</c:v>
                </c:pt>
                <c:pt idx="4253">
                  <c:v>0.108730643689676</c:v>
                </c:pt>
                <c:pt idx="4254">
                  <c:v>0.108714235610575</c:v>
                </c:pt>
                <c:pt idx="4255">
                  <c:v>0.108638734372422</c:v>
                </c:pt>
                <c:pt idx="4256">
                  <c:v>0.1085165755717</c:v>
                </c:pt>
                <c:pt idx="4257">
                  <c:v>0.108362331735452</c:v>
                </c:pt>
                <c:pt idx="4258">
                  <c:v>0.108316802111993</c:v>
                </c:pt>
                <c:pt idx="4259">
                  <c:v>0.108315769944477</c:v>
                </c:pt>
                <c:pt idx="4260">
                  <c:v>0.10806786418622399</c:v>
                </c:pt>
                <c:pt idx="4261">
                  <c:v>0.10805986285652699</c:v>
                </c:pt>
                <c:pt idx="4262">
                  <c:v>0.107886121102568</c:v>
                </c:pt>
                <c:pt idx="4263">
                  <c:v>0.10782656357192499</c:v>
                </c:pt>
                <c:pt idx="4264">
                  <c:v>0.10753508645263</c:v>
                </c:pt>
                <c:pt idx="4265">
                  <c:v>0.107514566871068</c:v>
                </c:pt>
                <c:pt idx="4266">
                  <c:v>0.10733262644491701</c:v>
                </c:pt>
                <c:pt idx="4267">
                  <c:v>0.107267680112676</c:v>
                </c:pt>
                <c:pt idx="4268">
                  <c:v>0.107252922269667</c:v>
                </c:pt>
                <c:pt idx="4269">
                  <c:v>0.107231856848006</c:v>
                </c:pt>
                <c:pt idx="4270">
                  <c:v>0.107231565370792</c:v>
                </c:pt>
                <c:pt idx="4271">
                  <c:v>0.106992152137747</c:v>
                </c:pt>
                <c:pt idx="4272">
                  <c:v>0.106982788656906</c:v>
                </c:pt>
                <c:pt idx="4273">
                  <c:v>0.106922966705171</c:v>
                </c:pt>
                <c:pt idx="4274">
                  <c:v>0.10677808630565599</c:v>
                </c:pt>
                <c:pt idx="4275">
                  <c:v>0.106738983723017</c:v>
                </c:pt>
                <c:pt idx="4276">
                  <c:v>0.106474797286341</c:v>
                </c:pt>
                <c:pt idx="4277">
                  <c:v>0.10646958274684599</c:v>
                </c:pt>
                <c:pt idx="4278">
                  <c:v>0.106403516789998</c:v>
                </c:pt>
                <c:pt idx="4279">
                  <c:v>0.106381621164559</c:v>
                </c:pt>
                <c:pt idx="4280">
                  <c:v>0.106127366035456</c:v>
                </c:pt>
                <c:pt idx="4281">
                  <c:v>0.10593398853819901</c:v>
                </c:pt>
                <c:pt idx="4282">
                  <c:v>0.10576176580683699</c:v>
                </c:pt>
                <c:pt idx="4283">
                  <c:v>0.105719744289481</c:v>
                </c:pt>
                <c:pt idx="4284">
                  <c:v>0.10562738247560401</c:v>
                </c:pt>
                <c:pt idx="4285">
                  <c:v>0.105533315177347</c:v>
                </c:pt>
                <c:pt idx="4286">
                  <c:v>0.105471595119007</c:v>
                </c:pt>
                <c:pt idx="4287">
                  <c:v>0.10535958269711899</c:v>
                </c:pt>
                <c:pt idx="4288">
                  <c:v>0.105344405505582</c:v>
                </c:pt>
                <c:pt idx="4289">
                  <c:v>0.10534420999020799</c:v>
                </c:pt>
                <c:pt idx="4290">
                  <c:v>0.105159513194847</c:v>
                </c:pt>
                <c:pt idx="4291">
                  <c:v>0.105090439075845</c:v>
                </c:pt>
                <c:pt idx="4292">
                  <c:v>0.10499372278436001</c:v>
                </c:pt>
                <c:pt idx="4293">
                  <c:v>0.104896841025199</c:v>
                </c:pt>
                <c:pt idx="4294">
                  <c:v>0.10477535216930001</c:v>
                </c:pt>
                <c:pt idx="4295">
                  <c:v>0.104727050766699</c:v>
                </c:pt>
                <c:pt idx="4296">
                  <c:v>0.10463856125669301</c:v>
                </c:pt>
                <c:pt idx="4297">
                  <c:v>0.104563522776288</c:v>
                </c:pt>
                <c:pt idx="4298">
                  <c:v>0.104536103743713</c:v>
                </c:pt>
                <c:pt idx="4299">
                  <c:v>0.10422195809278</c:v>
                </c:pt>
                <c:pt idx="4300">
                  <c:v>0.104099661093791</c:v>
                </c:pt>
                <c:pt idx="4301">
                  <c:v>0.103977759843862</c:v>
                </c:pt>
                <c:pt idx="4302">
                  <c:v>0.10397227049871199</c:v>
                </c:pt>
                <c:pt idx="4303">
                  <c:v>0.103964101771988</c:v>
                </c:pt>
                <c:pt idx="4304">
                  <c:v>0.10395957154197499</c:v>
                </c:pt>
                <c:pt idx="4305">
                  <c:v>0.10369995571164201</c:v>
                </c:pt>
                <c:pt idx="4306">
                  <c:v>0.103593328594195</c:v>
                </c:pt>
                <c:pt idx="4307">
                  <c:v>0.103466846467876</c:v>
                </c:pt>
                <c:pt idx="4308">
                  <c:v>0.103403230941567</c:v>
                </c:pt>
                <c:pt idx="4309">
                  <c:v>0.103251370033588</c:v>
                </c:pt>
                <c:pt idx="4310">
                  <c:v>0.103226586060451</c:v>
                </c:pt>
                <c:pt idx="4311">
                  <c:v>0.103038246633865</c:v>
                </c:pt>
                <c:pt idx="4312">
                  <c:v>0.10294776126149301</c:v>
                </c:pt>
                <c:pt idx="4313">
                  <c:v>0.102900688935045</c:v>
                </c:pt>
                <c:pt idx="4314">
                  <c:v>0.102883481857938</c:v>
                </c:pt>
                <c:pt idx="4315">
                  <c:v>0.102722440933511</c:v>
                </c:pt>
                <c:pt idx="4316">
                  <c:v>0.10266554133161999</c:v>
                </c:pt>
                <c:pt idx="4317">
                  <c:v>0.102612475700072</c:v>
                </c:pt>
                <c:pt idx="4318">
                  <c:v>0.102610866928374</c:v>
                </c:pt>
                <c:pt idx="4319">
                  <c:v>0.102549421373844</c:v>
                </c:pt>
                <c:pt idx="4320">
                  <c:v>0.10244050024774</c:v>
                </c:pt>
                <c:pt idx="4321">
                  <c:v>0.10206667244673499</c:v>
                </c:pt>
                <c:pt idx="4322">
                  <c:v>0.102004188372391</c:v>
                </c:pt>
                <c:pt idx="4323">
                  <c:v>0.101989355305598</c:v>
                </c:pt>
                <c:pt idx="4324">
                  <c:v>0.101889414701341</c:v>
                </c:pt>
                <c:pt idx="4325">
                  <c:v>0.101742938327611</c:v>
                </c:pt>
                <c:pt idx="4326">
                  <c:v>0.101726400296235</c:v>
                </c:pt>
                <c:pt idx="4327">
                  <c:v>0.101580642076844</c:v>
                </c:pt>
                <c:pt idx="4328">
                  <c:v>0.101491324938246</c:v>
                </c:pt>
                <c:pt idx="4329">
                  <c:v>0.10144799784670699</c:v>
                </c:pt>
                <c:pt idx="4330">
                  <c:v>0.10141355781752</c:v>
                </c:pt>
                <c:pt idx="4331">
                  <c:v>0.101387200834288</c:v>
                </c:pt>
                <c:pt idx="4332">
                  <c:v>0.10135563461673899</c:v>
                </c:pt>
                <c:pt idx="4333">
                  <c:v>0.10130210898250901</c:v>
                </c:pt>
                <c:pt idx="4334">
                  <c:v>0.101231870936535</c:v>
                </c:pt>
                <c:pt idx="4335">
                  <c:v>0.10116811649384</c:v>
                </c:pt>
                <c:pt idx="4336">
                  <c:v>0.10089485882928199</c:v>
                </c:pt>
                <c:pt idx="4337">
                  <c:v>0.100871979935118</c:v>
                </c:pt>
                <c:pt idx="4338">
                  <c:v>0.100818542374583</c:v>
                </c:pt>
                <c:pt idx="4339">
                  <c:v>0.100796046576136</c:v>
                </c:pt>
                <c:pt idx="4340">
                  <c:v>0.100795990281406</c:v>
                </c:pt>
                <c:pt idx="4341">
                  <c:v>0.100590969333559</c:v>
                </c:pt>
                <c:pt idx="4342">
                  <c:v>0.100392431973555</c:v>
                </c:pt>
                <c:pt idx="4343">
                  <c:v>0.100379123728564</c:v>
                </c:pt>
                <c:pt idx="4344">
                  <c:v>0.100298968356692</c:v>
                </c:pt>
                <c:pt idx="4345">
                  <c:v>0.100230023942528</c:v>
                </c:pt>
                <c:pt idx="4346">
                  <c:v>0.10002549136892</c:v>
                </c:pt>
                <c:pt idx="4347">
                  <c:v>9.9991219652178595E-2</c:v>
                </c:pt>
                <c:pt idx="4348">
                  <c:v>9.9874310065131103E-2</c:v>
                </c:pt>
                <c:pt idx="4349">
                  <c:v>9.9727679692952306E-2</c:v>
                </c:pt>
                <c:pt idx="4350">
                  <c:v>9.9677011273177005E-2</c:v>
                </c:pt>
                <c:pt idx="4351">
                  <c:v>9.95813920870771E-2</c:v>
                </c:pt>
                <c:pt idx="4352">
                  <c:v>9.9353528208564704E-2</c:v>
                </c:pt>
                <c:pt idx="4353">
                  <c:v>9.9328720403036794E-2</c:v>
                </c:pt>
                <c:pt idx="4354">
                  <c:v>9.9277549604294496E-2</c:v>
                </c:pt>
                <c:pt idx="4355">
                  <c:v>9.9146365441587003E-2</c:v>
                </c:pt>
                <c:pt idx="4356">
                  <c:v>9.9086377756368305E-2</c:v>
                </c:pt>
                <c:pt idx="4357">
                  <c:v>9.8976318814717398E-2</c:v>
                </c:pt>
                <c:pt idx="4358">
                  <c:v>9.8862339411602093E-2</c:v>
                </c:pt>
                <c:pt idx="4359">
                  <c:v>9.8845549284430595E-2</c:v>
                </c:pt>
                <c:pt idx="4360">
                  <c:v>9.8751581826767895E-2</c:v>
                </c:pt>
                <c:pt idx="4361">
                  <c:v>9.8742554821665801E-2</c:v>
                </c:pt>
                <c:pt idx="4362">
                  <c:v>9.82986276053682E-2</c:v>
                </c:pt>
                <c:pt idx="4363">
                  <c:v>9.8292167231985694E-2</c:v>
                </c:pt>
                <c:pt idx="4364">
                  <c:v>9.8202643706558193E-2</c:v>
                </c:pt>
                <c:pt idx="4365">
                  <c:v>9.8010365926554599E-2</c:v>
                </c:pt>
                <c:pt idx="4366">
                  <c:v>9.7891899001169597E-2</c:v>
                </c:pt>
                <c:pt idx="4367">
                  <c:v>9.7870082893137603E-2</c:v>
                </c:pt>
                <c:pt idx="4368">
                  <c:v>9.7661035970761506E-2</c:v>
                </c:pt>
                <c:pt idx="4369">
                  <c:v>9.7660138831729595E-2</c:v>
                </c:pt>
                <c:pt idx="4370">
                  <c:v>9.7428873258953205E-2</c:v>
                </c:pt>
                <c:pt idx="4371">
                  <c:v>9.7344242545225196E-2</c:v>
                </c:pt>
                <c:pt idx="4372">
                  <c:v>9.7325450198352106E-2</c:v>
                </c:pt>
                <c:pt idx="4373">
                  <c:v>9.7215302652861796E-2</c:v>
                </c:pt>
                <c:pt idx="4374">
                  <c:v>9.7084352181162598E-2</c:v>
                </c:pt>
                <c:pt idx="4375">
                  <c:v>9.6909163000967899E-2</c:v>
                </c:pt>
                <c:pt idx="4376">
                  <c:v>9.6803738585366506E-2</c:v>
                </c:pt>
                <c:pt idx="4377">
                  <c:v>9.66431819582034E-2</c:v>
                </c:pt>
                <c:pt idx="4378">
                  <c:v>9.6630600780548095E-2</c:v>
                </c:pt>
                <c:pt idx="4379">
                  <c:v>9.6613024290428895E-2</c:v>
                </c:pt>
                <c:pt idx="4380">
                  <c:v>9.6342378962578301E-2</c:v>
                </c:pt>
                <c:pt idx="4381">
                  <c:v>9.5976270013135898E-2</c:v>
                </c:pt>
                <c:pt idx="4382">
                  <c:v>9.58237189984604E-2</c:v>
                </c:pt>
                <c:pt idx="4383">
                  <c:v>9.57399200597705E-2</c:v>
                </c:pt>
                <c:pt idx="4384">
                  <c:v>9.5721946295819205E-2</c:v>
                </c:pt>
                <c:pt idx="4385">
                  <c:v>9.55739511984941E-2</c:v>
                </c:pt>
                <c:pt idx="4386">
                  <c:v>9.5322481515104099E-2</c:v>
                </c:pt>
                <c:pt idx="4387">
                  <c:v>9.5257402845511402E-2</c:v>
                </c:pt>
                <c:pt idx="4388">
                  <c:v>9.5257358902657005E-2</c:v>
                </c:pt>
                <c:pt idx="4389">
                  <c:v>9.5204850110003694E-2</c:v>
                </c:pt>
                <c:pt idx="4390">
                  <c:v>9.5125963788726106E-2</c:v>
                </c:pt>
                <c:pt idx="4391">
                  <c:v>9.5118177995754699E-2</c:v>
                </c:pt>
                <c:pt idx="4392">
                  <c:v>9.5069173416781602E-2</c:v>
                </c:pt>
                <c:pt idx="4393">
                  <c:v>9.5008356454481899E-2</c:v>
                </c:pt>
                <c:pt idx="4394">
                  <c:v>9.4697326854712202E-2</c:v>
                </c:pt>
                <c:pt idx="4395">
                  <c:v>9.4606447252220699E-2</c:v>
                </c:pt>
                <c:pt idx="4396">
                  <c:v>9.4428790329441098E-2</c:v>
                </c:pt>
                <c:pt idx="4397">
                  <c:v>9.4372977045484405E-2</c:v>
                </c:pt>
                <c:pt idx="4398">
                  <c:v>9.4356843143962296E-2</c:v>
                </c:pt>
                <c:pt idx="4399">
                  <c:v>9.4275600187352301E-2</c:v>
                </c:pt>
                <c:pt idx="4400">
                  <c:v>9.4042406694261504E-2</c:v>
                </c:pt>
                <c:pt idx="4401">
                  <c:v>9.3942389101197094E-2</c:v>
                </c:pt>
                <c:pt idx="4402">
                  <c:v>9.3922583151097902E-2</c:v>
                </c:pt>
                <c:pt idx="4403">
                  <c:v>9.38455936934013E-2</c:v>
                </c:pt>
                <c:pt idx="4404">
                  <c:v>9.3816468772731004E-2</c:v>
                </c:pt>
                <c:pt idx="4405">
                  <c:v>9.3814060062730298E-2</c:v>
                </c:pt>
                <c:pt idx="4406">
                  <c:v>9.3685501536769897E-2</c:v>
                </c:pt>
                <c:pt idx="4407">
                  <c:v>9.36515741883783E-2</c:v>
                </c:pt>
                <c:pt idx="4408">
                  <c:v>9.3622698975303703E-2</c:v>
                </c:pt>
                <c:pt idx="4409">
                  <c:v>9.3614947690555297E-2</c:v>
                </c:pt>
                <c:pt idx="4410">
                  <c:v>9.3608582959929507E-2</c:v>
                </c:pt>
                <c:pt idx="4411">
                  <c:v>9.3421036923009002E-2</c:v>
                </c:pt>
                <c:pt idx="4412">
                  <c:v>9.3324699108635806E-2</c:v>
                </c:pt>
                <c:pt idx="4413">
                  <c:v>9.3171902328907194E-2</c:v>
                </c:pt>
                <c:pt idx="4414">
                  <c:v>9.3141033532995202E-2</c:v>
                </c:pt>
                <c:pt idx="4415">
                  <c:v>9.3065385389655905E-2</c:v>
                </c:pt>
                <c:pt idx="4416">
                  <c:v>9.3042062527091504E-2</c:v>
                </c:pt>
                <c:pt idx="4417">
                  <c:v>9.3038459175110805E-2</c:v>
                </c:pt>
                <c:pt idx="4418">
                  <c:v>9.2956817729927699E-2</c:v>
                </c:pt>
                <c:pt idx="4419">
                  <c:v>9.2832112360619903E-2</c:v>
                </c:pt>
                <c:pt idx="4420">
                  <c:v>9.2698319927249598E-2</c:v>
                </c:pt>
                <c:pt idx="4421">
                  <c:v>9.2591867532792693E-2</c:v>
                </c:pt>
                <c:pt idx="4422">
                  <c:v>9.1907183461577904E-2</c:v>
                </c:pt>
                <c:pt idx="4423">
                  <c:v>9.1892488338598505E-2</c:v>
                </c:pt>
                <c:pt idx="4424">
                  <c:v>9.1844659110826399E-2</c:v>
                </c:pt>
                <c:pt idx="4425">
                  <c:v>9.1819008636851898E-2</c:v>
                </c:pt>
                <c:pt idx="4426">
                  <c:v>9.1547098490669901E-2</c:v>
                </c:pt>
                <c:pt idx="4427">
                  <c:v>9.1436720095137702E-2</c:v>
                </c:pt>
                <c:pt idx="4428">
                  <c:v>9.1419338368407696E-2</c:v>
                </c:pt>
                <c:pt idx="4429">
                  <c:v>9.1192198187410894E-2</c:v>
                </c:pt>
                <c:pt idx="4430">
                  <c:v>9.1148799916126594E-2</c:v>
                </c:pt>
                <c:pt idx="4431">
                  <c:v>9.1081414735336097E-2</c:v>
                </c:pt>
                <c:pt idx="4432">
                  <c:v>9.1055861470016097E-2</c:v>
                </c:pt>
                <c:pt idx="4433">
                  <c:v>9.0865017555397207E-2</c:v>
                </c:pt>
                <c:pt idx="4434">
                  <c:v>9.0625314247964703E-2</c:v>
                </c:pt>
                <c:pt idx="4435">
                  <c:v>9.0450433268080596E-2</c:v>
                </c:pt>
                <c:pt idx="4436">
                  <c:v>9.0281932568691506E-2</c:v>
                </c:pt>
                <c:pt idx="4437">
                  <c:v>9.0257530590220902E-2</c:v>
                </c:pt>
                <c:pt idx="4438">
                  <c:v>9.0254178760137305E-2</c:v>
                </c:pt>
                <c:pt idx="4439">
                  <c:v>8.9993935933456407E-2</c:v>
                </c:pt>
                <c:pt idx="4440">
                  <c:v>8.9976979335147103E-2</c:v>
                </c:pt>
                <c:pt idx="4441">
                  <c:v>8.9894486044326996E-2</c:v>
                </c:pt>
                <c:pt idx="4442">
                  <c:v>8.9894428137484494E-2</c:v>
                </c:pt>
                <c:pt idx="4443">
                  <c:v>8.9853662583155497E-2</c:v>
                </c:pt>
                <c:pt idx="4444">
                  <c:v>8.97192293187902E-2</c:v>
                </c:pt>
                <c:pt idx="4445">
                  <c:v>8.9589282511627802E-2</c:v>
                </c:pt>
                <c:pt idx="4446">
                  <c:v>8.9544175159359404E-2</c:v>
                </c:pt>
                <c:pt idx="4447">
                  <c:v>8.9539678280604301E-2</c:v>
                </c:pt>
                <c:pt idx="4448">
                  <c:v>8.9356639105937996E-2</c:v>
                </c:pt>
                <c:pt idx="4449">
                  <c:v>8.9323186118786799E-2</c:v>
                </c:pt>
                <c:pt idx="4450">
                  <c:v>8.9218942533481699E-2</c:v>
                </c:pt>
                <c:pt idx="4451">
                  <c:v>8.9204220561615893E-2</c:v>
                </c:pt>
                <c:pt idx="4452">
                  <c:v>8.9176313982904307E-2</c:v>
                </c:pt>
                <c:pt idx="4453">
                  <c:v>8.9103313785700106E-2</c:v>
                </c:pt>
                <c:pt idx="4454">
                  <c:v>8.8954504623932507E-2</c:v>
                </c:pt>
                <c:pt idx="4455">
                  <c:v>8.8886128966365496E-2</c:v>
                </c:pt>
                <c:pt idx="4456">
                  <c:v>8.8791588266799698E-2</c:v>
                </c:pt>
                <c:pt idx="4457">
                  <c:v>8.8691611427435202E-2</c:v>
                </c:pt>
                <c:pt idx="4458">
                  <c:v>8.8681048309347296E-2</c:v>
                </c:pt>
                <c:pt idx="4459">
                  <c:v>8.86721628314147E-2</c:v>
                </c:pt>
                <c:pt idx="4460">
                  <c:v>8.8479251894079805E-2</c:v>
                </c:pt>
                <c:pt idx="4461">
                  <c:v>8.8431825713783094E-2</c:v>
                </c:pt>
                <c:pt idx="4462">
                  <c:v>8.8381209295285201E-2</c:v>
                </c:pt>
                <c:pt idx="4463">
                  <c:v>8.8373794329989305E-2</c:v>
                </c:pt>
                <c:pt idx="4464">
                  <c:v>8.8243017645806401E-2</c:v>
                </c:pt>
                <c:pt idx="4465">
                  <c:v>8.7991437757455895E-2</c:v>
                </c:pt>
                <c:pt idx="4466">
                  <c:v>8.7991413004597396E-2</c:v>
                </c:pt>
                <c:pt idx="4467">
                  <c:v>8.7926354668153003E-2</c:v>
                </c:pt>
                <c:pt idx="4468">
                  <c:v>8.7904046153143997E-2</c:v>
                </c:pt>
                <c:pt idx="4469">
                  <c:v>8.7853379865809503E-2</c:v>
                </c:pt>
                <c:pt idx="4470">
                  <c:v>8.7816631093966993E-2</c:v>
                </c:pt>
                <c:pt idx="4471">
                  <c:v>8.7805399536845297E-2</c:v>
                </c:pt>
                <c:pt idx="4472">
                  <c:v>8.7781939131999401E-2</c:v>
                </c:pt>
                <c:pt idx="4473">
                  <c:v>8.7779621143344394E-2</c:v>
                </c:pt>
                <c:pt idx="4474">
                  <c:v>8.7773247789740494E-2</c:v>
                </c:pt>
                <c:pt idx="4475">
                  <c:v>8.7689888185053994E-2</c:v>
                </c:pt>
                <c:pt idx="4476">
                  <c:v>8.7617523352532006E-2</c:v>
                </c:pt>
                <c:pt idx="4477">
                  <c:v>8.7410691888773498E-2</c:v>
                </c:pt>
                <c:pt idx="4478">
                  <c:v>8.7396318958494201E-2</c:v>
                </c:pt>
                <c:pt idx="4479">
                  <c:v>8.7348272601662905E-2</c:v>
                </c:pt>
                <c:pt idx="4480">
                  <c:v>8.7234735064432703E-2</c:v>
                </c:pt>
                <c:pt idx="4481">
                  <c:v>8.7202594023841506E-2</c:v>
                </c:pt>
                <c:pt idx="4482">
                  <c:v>8.7199851043066795E-2</c:v>
                </c:pt>
                <c:pt idx="4483">
                  <c:v>8.7103634842692304E-2</c:v>
                </c:pt>
                <c:pt idx="4484">
                  <c:v>8.6982971143401006E-2</c:v>
                </c:pt>
                <c:pt idx="4485">
                  <c:v>8.6982462912251202E-2</c:v>
                </c:pt>
                <c:pt idx="4486">
                  <c:v>8.68124532226109E-2</c:v>
                </c:pt>
                <c:pt idx="4487">
                  <c:v>8.6680064078910005E-2</c:v>
                </c:pt>
                <c:pt idx="4488">
                  <c:v>8.6538943417039799E-2</c:v>
                </c:pt>
                <c:pt idx="4489">
                  <c:v>8.6535144918545207E-2</c:v>
                </c:pt>
                <c:pt idx="4490">
                  <c:v>8.6311031878573696E-2</c:v>
                </c:pt>
                <c:pt idx="4491">
                  <c:v>8.6280768640285693E-2</c:v>
                </c:pt>
                <c:pt idx="4492">
                  <c:v>8.6274187564593097E-2</c:v>
                </c:pt>
                <c:pt idx="4493">
                  <c:v>8.6249249597298294E-2</c:v>
                </c:pt>
                <c:pt idx="4494">
                  <c:v>8.6216037903953296E-2</c:v>
                </c:pt>
                <c:pt idx="4495">
                  <c:v>8.61680655262477E-2</c:v>
                </c:pt>
                <c:pt idx="4496">
                  <c:v>8.5799813952779497E-2</c:v>
                </c:pt>
                <c:pt idx="4497">
                  <c:v>8.5700000742262E-2</c:v>
                </c:pt>
                <c:pt idx="4498">
                  <c:v>8.5584217664086401E-2</c:v>
                </c:pt>
                <c:pt idx="4499">
                  <c:v>8.5354168970485894E-2</c:v>
                </c:pt>
                <c:pt idx="4500">
                  <c:v>8.5087260768406697E-2</c:v>
                </c:pt>
                <c:pt idx="4501">
                  <c:v>8.5078707094418296E-2</c:v>
                </c:pt>
                <c:pt idx="4502">
                  <c:v>8.4881622971091905E-2</c:v>
                </c:pt>
                <c:pt idx="4503">
                  <c:v>8.4142865093161295E-2</c:v>
                </c:pt>
                <c:pt idx="4504">
                  <c:v>8.4021299120438098E-2</c:v>
                </c:pt>
                <c:pt idx="4505">
                  <c:v>8.3960770246032795E-2</c:v>
                </c:pt>
                <c:pt idx="4506">
                  <c:v>8.3765368738182397E-2</c:v>
                </c:pt>
                <c:pt idx="4507">
                  <c:v>8.3363647030909496E-2</c:v>
                </c:pt>
                <c:pt idx="4508">
                  <c:v>8.3319636975953001E-2</c:v>
                </c:pt>
                <c:pt idx="4509">
                  <c:v>8.33165480215496E-2</c:v>
                </c:pt>
                <c:pt idx="4510">
                  <c:v>8.3032964815671906E-2</c:v>
                </c:pt>
                <c:pt idx="4511">
                  <c:v>8.3013126622865405E-2</c:v>
                </c:pt>
                <c:pt idx="4512">
                  <c:v>8.2897912379748098E-2</c:v>
                </c:pt>
                <c:pt idx="4513">
                  <c:v>8.2790941867166706E-2</c:v>
                </c:pt>
                <c:pt idx="4514">
                  <c:v>8.2632323811402605E-2</c:v>
                </c:pt>
                <c:pt idx="4515">
                  <c:v>8.2624600583316804E-2</c:v>
                </c:pt>
                <c:pt idx="4516">
                  <c:v>8.2536459466257206E-2</c:v>
                </c:pt>
                <c:pt idx="4517">
                  <c:v>8.2518310055781502E-2</c:v>
                </c:pt>
                <c:pt idx="4518">
                  <c:v>8.2343283763332206E-2</c:v>
                </c:pt>
                <c:pt idx="4519">
                  <c:v>8.2250835869133607E-2</c:v>
                </c:pt>
                <c:pt idx="4520">
                  <c:v>8.1979187476807297E-2</c:v>
                </c:pt>
                <c:pt idx="4521">
                  <c:v>8.1916826013260197E-2</c:v>
                </c:pt>
                <c:pt idx="4522">
                  <c:v>8.1806830495381094E-2</c:v>
                </c:pt>
                <c:pt idx="4523">
                  <c:v>8.1799749260387203E-2</c:v>
                </c:pt>
                <c:pt idx="4524">
                  <c:v>8.1533712224681601E-2</c:v>
                </c:pt>
                <c:pt idx="4525">
                  <c:v>8.1345114477743105E-2</c:v>
                </c:pt>
                <c:pt idx="4526">
                  <c:v>8.1340513220517094E-2</c:v>
                </c:pt>
                <c:pt idx="4527">
                  <c:v>8.1308683601923795E-2</c:v>
                </c:pt>
                <c:pt idx="4528">
                  <c:v>8.1308485421009005E-2</c:v>
                </c:pt>
                <c:pt idx="4529">
                  <c:v>8.1155317742585303E-2</c:v>
                </c:pt>
                <c:pt idx="4530">
                  <c:v>8.1013568988193396E-2</c:v>
                </c:pt>
                <c:pt idx="4531">
                  <c:v>8.1001264615245899E-2</c:v>
                </c:pt>
                <c:pt idx="4532">
                  <c:v>8.0991966071293095E-2</c:v>
                </c:pt>
                <c:pt idx="4533">
                  <c:v>8.0848975839334494E-2</c:v>
                </c:pt>
                <c:pt idx="4534">
                  <c:v>8.0741121393947596E-2</c:v>
                </c:pt>
                <c:pt idx="4535">
                  <c:v>8.0671451377225006E-2</c:v>
                </c:pt>
                <c:pt idx="4536">
                  <c:v>8.0635255276363907E-2</c:v>
                </c:pt>
                <c:pt idx="4537">
                  <c:v>8.0624700321781401E-2</c:v>
                </c:pt>
                <c:pt idx="4538">
                  <c:v>8.0548232581996004E-2</c:v>
                </c:pt>
                <c:pt idx="4539">
                  <c:v>8.0532917245988503E-2</c:v>
                </c:pt>
                <c:pt idx="4540">
                  <c:v>8.0374342628213094E-2</c:v>
                </c:pt>
                <c:pt idx="4541">
                  <c:v>7.9939716001594496E-2</c:v>
                </c:pt>
                <c:pt idx="4542">
                  <c:v>7.97816775161624E-2</c:v>
                </c:pt>
                <c:pt idx="4543">
                  <c:v>7.9528599783638604E-2</c:v>
                </c:pt>
                <c:pt idx="4544">
                  <c:v>7.9525005663914503E-2</c:v>
                </c:pt>
                <c:pt idx="4545">
                  <c:v>7.9516354621499502E-2</c:v>
                </c:pt>
                <c:pt idx="4546">
                  <c:v>7.9261634899980907E-2</c:v>
                </c:pt>
                <c:pt idx="4547">
                  <c:v>7.9246432488146501E-2</c:v>
                </c:pt>
                <c:pt idx="4548">
                  <c:v>7.9228779106247593E-2</c:v>
                </c:pt>
                <c:pt idx="4549">
                  <c:v>7.9120974518861104E-2</c:v>
                </c:pt>
                <c:pt idx="4550">
                  <c:v>7.8612753155405196E-2</c:v>
                </c:pt>
                <c:pt idx="4551">
                  <c:v>7.8551699876605804E-2</c:v>
                </c:pt>
                <c:pt idx="4552">
                  <c:v>7.8508567768222501E-2</c:v>
                </c:pt>
                <c:pt idx="4553">
                  <c:v>7.8431055737605601E-2</c:v>
                </c:pt>
                <c:pt idx="4554">
                  <c:v>7.8308060335431001E-2</c:v>
                </c:pt>
                <c:pt idx="4555">
                  <c:v>7.8163121464203997E-2</c:v>
                </c:pt>
                <c:pt idx="4556">
                  <c:v>7.8115972456104701E-2</c:v>
                </c:pt>
                <c:pt idx="4557">
                  <c:v>7.8050853347433793E-2</c:v>
                </c:pt>
                <c:pt idx="4558">
                  <c:v>7.8049811568273994E-2</c:v>
                </c:pt>
                <c:pt idx="4559">
                  <c:v>7.8012195539874901E-2</c:v>
                </c:pt>
                <c:pt idx="4560">
                  <c:v>7.7774963379487902E-2</c:v>
                </c:pt>
                <c:pt idx="4561">
                  <c:v>7.7729233083338498E-2</c:v>
                </c:pt>
                <c:pt idx="4562">
                  <c:v>7.7707873771513697E-2</c:v>
                </c:pt>
                <c:pt idx="4563">
                  <c:v>7.7692633788500401E-2</c:v>
                </c:pt>
                <c:pt idx="4564">
                  <c:v>7.7623049204487996E-2</c:v>
                </c:pt>
                <c:pt idx="4565">
                  <c:v>7.7587159217734097E-2</c:v>
                </c:pt>
                <c:pt idx="4566">
                  <c:v>7.7556038021004206E-2</c:v>
                </c:pt>
                <c:pt idx="4567">
                  <c:v>7.7517935521478995E-2</c:v>
                </c:pt>
                <c:pt idx="4568">
                  <c:v>7.6847195766210297E-2</c:v>
                </c:pt>
                <c:pt idx="4569">
                  <c:v>7.6567273182920004E-2</c:v>
                </c:pt>
                <c:pt idx="4570">
                  <c:v>7.6493078640777895E-2</c:v>
                </c:pt>
                <c:pt idx="4571">
                  <c:v>7.6480472125323606E-2</c:v>
                </c:pt>
                <c:pt idx="4572">
                  <c:v>7.6087205678226799E-2</c:v>
                </c:pt>
                <c:pt idx="4573">
                  <c:v>7.5942606862746106E-2</c:v>
                </c:pt>
                <c:pt idx="4574">
                  <c:v>7.58968030933201E-2</c:v>
                </c:pt>
                <c:pt idx="4575">
                  <c:v>7.5857466022864806E-2</c:v>
                </c:pt>
                <c:pt idx="4576">
                  <c:v>7.5705723516751006E-2</c:v>
                </c:pt>
                <c:pt idx="4577">
                  <c:v>7.5666017230533303E-2</c:v>
                </c:pt>
                <c:pt idx="4578">
                  <c:v>7.5579795850312798E-2</c:v>
                </c:pt>
                <c:pt idx="4579">
                  <c:v>7.5520626300267596E-2</c:v>
                </c:pt>
                <c:pt idx="4580">
                  <c:v>7.5458457253863007E-2</c:v>
                </c:pt>
                <c:pt idx="4581">
                  <c:v>7.5457948555464699E-2</c:v>
                </c:pt>
                <c:pt idx="4582">
                  <c:v>7.54344192434587E-2</c:v>
                </c:pt>
                <c:pt idx="4583">
                  <c:v>7.5434302924241498E-2</c:v>
                </c:pt>
                <c:pt idx="4584">
                  <c:v>7.5309249244474505E-2</c:v>
                </c:pt>
                <c:pt idx="4585">
                  <c:v>7.52756092958205E-2</c:v>
                </c:pt>
                <c:pt idx="4586">
                  <c:v>7.5135009585554094E-2</c:v>
                </c:pt>
                <c:pt idx="4587">
                  <c:v>7.5010876896902001E-2</c:v>
                </c:pt>
                <c:pt idx="4588">
                  <c:v>7.4908690374998005E-2</c:v>
                </c:pt>
                <c:pt idx="4589">
                  <c:v>7.4816910582704302E-2</c:v>
                </c:pt>
                <c:pt idx="4590">
                  <c:v>7.46684547899788E-2</c:v>
                </c:pt>
                <c:pt idx="4591">
                  <c:v>7.4620709566525001E-2</c:v>
                </c:pt>
                <c:pt idx="4592">
                  <c:v>7.4526558097644205E-2</c:v>
                </c:pt>
                <c:pt idx="4593">
                  <c:v>7.43931571834094E-2</c:v>
                </c:pt>
                <c:pt idx="4594">
                  <c:v>7.4373482692436196E-2</c:v>
                </c:pt>
                <c:pt idx="4595">
                  <c:v>7.4318054007342996E-2</c:v>
                </c:pt>
                <c:pt idx="4596">
                  <c:v>7.4235000664105502E-2</c:v>
                </c:pt>
                <c:pt idx="4597">
                  <c:v>7.3991871820761196E-2</c:v>
                </c:pt>
                <c:pt idx="4598">
                  <c:v>7.39290149919484E-2</c:v>
                </c:pt>
                <c:pt idx="4599">
                  <c:v>7.3756912345012096E-2</c:v>
                </c:pt>
                <c:pt idx="4600">
                  <c:v>7.3629523089909305E-2</c:v>
                </c:pt>
                <c:pt idx="4601">
                  <c:v>7.3539847802325795E-2</c:v>
                </c:pt>
                <c:pt idx="4602">
                  <c:v>7.3467430106895104E-2</c:v>
                </c:pt>
                <c:pt idx="4603">
                  <c:v>7.3399718583911602E-2</c:v>
                </c:pt>
                <c:pt idx="4604">
                  <c:v>7.3296095505503298E-2</c:v>
                </c:pt>
                <c:pt idx="4605">
                  <c:v>7.3294738242591403E-2</c:v>
                </c:pt>
                <c:pt idx="4606">
                  <c:v>7.3291613446744994E-2</c:v>
                </c:pt>
                <c:pt idx="4607">
                  <c:v>7.3257288126956893E-2</c:v>
                </c:pt>
                <c:pt idx="4608">
                  <c:v>7.3088472634354501E-2</c:v>
                </c:pt>
                <c:pt idx="4609">
                  <c:v>7.2975864199599699E-2</c:v>
                </c:pt>
                <c:pt idx="4610">
                  <c:v>7.2975590233049503E-2</c:v>
                </c:pt>
                <c:pt idx="4611">
                  <c:v>7.2943064413978895E-2</c:v>
                </c:pt>
                <c:pt idx="4612">
                  <c:v>7.2939190610276997E-2</c:v>
                </c:pt>
                <c:pt idx="4613">
                  <c:v>7.2824026678834697E-2</c:v>
                </c:pt>
                <c:pt idx="4614">
                  <c:v>7.2699624703501206E-2</c:v>
                </c:pt>
                <c:pt idx="4615">
                  <c:v>7.2594497208308795E-2</c:v>
                </c:pt>
                <c:pt idx="4616">
                  <c:v>7.2524610932132499E-2</c:v>
                </c:pt>
                <c:pt idx="4617">
                  <c:v>7.2454270343544E-2</c:v>
                </c:pt>
                <c:pt idx="4618">
                  <c:v>7.2453927845443897E-2</c:v>
                </c:pt>
                <c:pt idx="4619">
                  <c:v>7.2235157910348097E-2</c:v>
                </c:pt>
                <c:pt idx="4620">
                  <c:v>7.2147179544455001E-2</c:v>
                </c:pt>
                <c:pt idx="4621">
                  <c:v>7.2137196001028497E-2</c:v>
                </c:pt>
                <c:pt idx="4622">
                  <c:v>7.1836081507690899E-2</c:v>
                </c:pt>
                <c:pt idx="4623">
                  <c:v>7.18252345576363E-2</c:v>
                </c:pt>
                <c:pt idx="4624">
                  <c:v>7.1790724513556101E-2</c:v>
                </c:pt>
                <c:pt idx="4625">
                  <c:v>7.1666156691076996E-2</c:v>
                </c:pt>
                <c:pt idx="4626">
                  <c:v>7.1410735485462007E-2</c:v>
                </c:pt>
                <c:pt idx="4627">
                  <c:v>7.1331232964415903E-2</c:v>
                </c:pt>
                <c:pt idx="4628">
                  <c:v>7.1266458143290995E-2</c:v>
                </c:pt>
                <c:pt idx="4629">
                  <c:v>7.09436323187385E-2</c:v>
                </c:pt>
                <c:pt idx="4630">
                  <c:v>7.0655895527595394E-2</c:v>
                </c:pt>
                <c:pt idx="4631">
                  <c:v>7.0550501646194197E-2</c:v>
                </c:pt>
                <c:pt idx="4632">
                  <c:v>7.0478219050318494E-2</c:v>
                </c:pt>
                <c:pt idx="4633">
                  <c:v>7.0362098809347795E-2</c:v>
                </c:pt>
                <c:pt idx="4634">
                  <c:v>7.0339059555678596E-2</c:v>
                </c:pt>
                <c:pt idx="4635">
                  <c:v>7.0144137428393705E-2</c:v>
                </c:pt>
                <c:pt idx="4636">
                  <c:v>7.0080338267021203E-2</c:v>
                </c:pt>
                <c:pt idx="4637">
                  <c:v>6.9938911200769699E-2</c:v>
                </c:pt>
                <c:pt idx="4638">
                  <c:v>6.9818055640892995E-2</c:v>
                </c:pt>
                <c:pt idx="4639">
                  <c:v>6.9753624645983003E-2</c:v>
                </c:pt>
                <c:pt idx="4640">
                  <c:v>6.9735798944755803E-2</c:v>
                </c:pt>
                <c:pt idx="4641">
                  <c:v>6.96342360288284E-2</c:v>
                </c:pt>
                <c:pt idx="4642">
                  <c:v>6.9630272530223997E-2</c:v>
                </c:pt>
                <c:pt idx="4643">
                  <c:v>6.9516713770386707E-2</c:v>
                </c:pt>
                <c:pt idx="4644">
                  <c:v>6.9171986340207894E-2</c:v>
                </c:pt>
                <c:pt idx="4645">
                  <c:v>6.9014799865860399E-2</c:v>
                </c:pt>
                <c:pt idx="4646">
                  <c:v>6.9005064724198997E-2</c:v>
                </c:pt>
                <c:pt idx="4647">
                  <c:v>6.89415141914069E-2</c:v>
                </c:pt>
                <c:pt idx="4648">
                  <c:v>6.8749401556365802E-2</c:v>
                </c:pt>
                <c:pt idx="4649">
                  <c:v>6.8746635346445095E-2</c:v>
                </c:pt>
                <c:pt idx="4650">
                  <c:v>6.8742739430220898E-2</c:v>
                </c:pt>
                <c:pt idx="4651">
                  <c:v>6.8723059646001006E-2</c:v>
                </c:pt>
                <c:pt idx="4652">
                  <c:v>6.8665548973940796E-2</c:v>
                </c:pt>
                <c:pt idx="4653">
                  <c:v>6.8517678396284906E-2</c:v>
                </c:pt>
                <c:pt idx="4654">
                  <c:v>6.8446113041952694E-2</c:v>
                </c:pt>
                <c:pt idx="4655">
                  <c:v>6.8405032191942494E-2</c:v>
                </c:pt>
                <c:pt idx="4656">
                  <c:v>6.8237129059692703E-2</c:v>
                </c:pt>
                <c:pt idx="4657">
                  <c:v>6.8117756088690404E-2</c:v>
                </c:pt>
                <c:pt idx="4658">
                  <c:v>6.8002936574107706E-2</c:v>
                </c:pt>
                <c:pt idx="4659">
                  <c:v>6.7993279244852697E-2</c:v>
                </c:pt>
                <c:pt idx="4660">
                  <c:v>6.7989365557295595E-2</c:v>
                </c:pt>
                <c:pt idx="4661">
                  <c:v>6.7953872157280701E-2</c:v>
                </c:pt>
                <c:pt idx="4662">
                  <c:v>6.78958461382307E-2</c:v>
                </c:pt>
                <c:pt idx="4663">
                  <c:v>6.7876577007500105E-2</c:v>
                </c:pt>
                <c:pt idx="4664">
                  <c:v>6.7699281937381395E-2</c:v>
                </c:pt>
                <c:pt idx="4665">
                  <c:v>6.7553913269859406E-2</c:v>
                </c:pt>
                <c:pt idx="4666">
                  <c:v>6.7065494105893506E-2</c:v>
                </c:pt>
                <c:pt idx="4667">
                  <c:v>6.6915577208725499E-2</c:v>
                </c:pt>
                <c:pt idx="4668">
                  <c:v>6.6728627438251795E-2</c:v>
                </c:pt>
                <c:pt idx="4669">
                  <c:v>6.6702336594446396E-2</c:v>
                </c:pt>
                <c:pt idx="4670">
                  <c:v>6.6253013525008106E-2</c:v>
                </c:pt>
                <c:pt idx="4671">
                  <c:v>6.6246452226409597E-2</c:v>
                </c:pt>
                <c:pt idx="4672">
                  <c:v>6.6228728180114604E-2</c:v>
                </c:pt>
                <c:pt idx="4673">
                  <c:v>6.6133024334522394E-2</c:v>
                </c:pt>
                <c:pt idx="4674">
                  <c:v>6.6068485089657306E-2</c:v>
                </c:pt>
                <c:pt idx="4675">
                  <c:v>6.6060300979679604E-2</c:v>
                </c:pt>
                <c:pt idx="4676">
                  <c:v>6.6044897937461003E-2</c:v>
                </c:pt>
                <c:pt idx="4677">
                  <c:v>6.6042842631400603E-2</c:v>
                </c:pt>
                <c:pt idx="4678">
                  <c:v>6.5975201950301099E-2</c:v>
                </c:pt>
                <c:pt idx="4679">
                  <c:v>6.5924944459183496E-2</c:v>
                </c:pt>
                <c:pt idx="4680">
                  <c:v>6.5822904283638697E-2</c:v>
                </c:pt>
                <c:pt idx="4681">
                  <c:v>6.5773975575090002E-2</c:v>
                </c:pt>
                <c:pt idx="4682">
                  <c:v>6.5652623122936293E-2</c:v>
                </c:pt>
                <c:pt idx="4683">
                  <c:v>6.5625698207879293E-2</c:v>
                </c:pt>
                <c:pt idx="4684">
                  <c:v>6.5613197972626505E-2</c:v>
                </c:pt>
                <c:pt idx="4685">
                  <c:v>6.5535662072193607E-2</c:v>
                </c:pt>
                <c:pt idx="4686">
                  <c:v>6.5499923251058106E-2</c:v>
                </c:pt>
                <c:pt idx="4687">
                  <c:v>6.5465573250206299E-2</c:v>
                </c:pt>
                <c:pt idx="4688">
                  <c:v>6.5336861021840595E-2</c:v>
                </c:pt>
                <c:pt idx="4689">
                  <c:v>6.5325752341192894E-2</c:v>
                </c:pt>
                <c:pt idx="4690">
                  <c:v>6.51815029668327E-2</c:v>
                </c:pt>
                <c:pt idx="4691">
                  <c:v>6.5002330662745203E-2</c:v>
                </c:pt>
                <c:pt idx="4692">
                  <c:v>6.4997483466656597E-2</c:v>
                </c:pt>
                <c:pt idx="4693">
                  <c:v>6.4921021236651694E-2</c:v>
                </c:pt>
                <c:pt idx="4694">
                  <c:v>6.4887056746583294E-2</c:v>
                </c:pt>
                <c:pt idx="4695">
                  <c:v>6.4106653918676496E-2</c:v>
                </c:pt>
                <c:pt idx="4696">
                  <c:v>6.4061332119020098E-2</c:v>
                </c:pt>
                <c:pt idx="4697">
                  <c:v>6.4009206137038296E-2</c:v>
                </c:pt>
                <c:pt idx="4698">
                  <c:v>6.4008813272599899E-2</c:v>
                </c:pt>
                <c:pt idx="4699">
                  <c:v>6.3959074570451094E-2</c:v>
                </c:pt>
                <c:pt idx="4700">
                  <c:v>6.3880958527828102E-2</c:v>
                </c:pt>
                <c:pt idx="4701">
                  <c:v>6.3826246344637502E-2</c:v>
                </c:pt>
                <c:pt idx="4702">
                  <c:v>6.3704648470822994E-2</c:v>
                </c:pt>
                <c:pt idx="4703">
                  <c:v>6.3577263051622201E-2</c:v>
                </c:pt>
                <c:pt idx="4704">
                  <c:v>6.3396685920505097E-2</c:v>
                </c:pt>
                <c:pt idx="4705">
                  <c:v>6.3375639674905004E-2</c:v>
                </c:pt>
                <c:pt idx="4706">
                  <c:v>6.3240196454306605E-2</c:v>
                </c:pt>
                <c:pt idx="4707">
                  <c:v>6.3098758055248894E-2</c:v>
                </c:pt>
                <c:pt idx="4708">
                  <c:v>6.2990049364090694E-2</c:v>
                </c:pt>
                <c:pt idx="4709">
                  <c:v>6.2904625098740299E-2</c:v>
                </c:pt>
                <c:pt idx="4710">
                  <c:v>6.2871608929848694E-2</c:v>
                </c:pt>
                <c:pt idx="4711">
                  <c:v>6.2771041135890299E-2</c:v>
                </c:pt>
                <c:pt idx="4712">
                  <c:v>6.2764966046665899E-2</c:v>
                </c:pt>
                <c:pt idx="4713">
                  <c:v>6.2752531516296103E-2</c:v>
                </c:pt>
                <c:pt idx="4714">
                  <c:v>6.2659242688166097E-2</c:v>
                </c:pt>
                <c:pt idx="4715">
                  <c:v>6.2634924339844703E-2</c:v>
                </c:pt>
                <c:pt idx="4716">
                  <c:v>6.2575021049582E-2</c:v>
                </c:pt>
                <c:pt idx="4717">
                  <c:v>6.2351917790886703E-2</c:v>
                </c:pt>
                <c:pt idx="4718">
                  <c:v>6.2306347290540999E-2</c:v>
                </c:pt>
                <c:pt idx="4719">
                  <c:v>6.22462768029097E-2</c:v>
                </c:pt>
                <c:pt idx="4720">
                  <c:v>6.1905722171531098E-2</c:v>
                </c:pt>
                <c:pt idx="4721">
                  <c:v>6.1850068234452403E-2</c:v>
                </c:pt>
                <c:pt idx="4722">
                  <c:v>6.1755436189549102E-2</c:v>
                </c:pt>
                <c:pt idx="4723">
                  <c:v>6.1674810664226698E-2</c:v>
                </c:pt>
                <c:pt idx="4724">
                  <c:v>6.1525283215885199E-2</c:v>
                </c:pt>
                <c:pt idx="4725">
                  <c:v>6.1522039654706998E-2</c:v>
                </c:pt>
                <c:pt idx="4726">
                  <c:v>6.0913783007678399E-2</c:v>
                </c:pt>
                <c:pt idx="4727">
                  <c:v>6.08279761082419E-2</c:v>
                </c:pt>
                <c:pt idx="4728">
                  <c:v>6.07632773350242E-2</c:v>
                </c:pt>
                <c:pt idx="4729">
                  <c:v>6.0441471687491803E-2</c:v>
                </c:pt>
                <c:pt idx="4730">
                  <c:v>6.0440759797248701E-2</c:v>
                </c:pt>
                <c:pt idx="4731">
                  <c:v>6.0332453660643298E-2</c:v>
                </c:pt>
                <c:pt idx="4732">
                  <c:v>6.0288142864860297E-2</c:v>
                </c:pt>
                <c:pt idx="4733">
                  <c:v>6.0274722133781503E-2</c:v>
                </c:pt>
                <c:pt idx="4734">
                  <c:v>6.0271388413005299E-2</c:v>
                </c:pt>
                <c:pt idx="4735">
                  <c:v>6.0134528430740797E-2</c:v>
                </c:pt>
                <c:pt idx="4736">
                  <c:v>6.0105503493357901E-2</c:v>
                </c:pt>
                <c:pt idx="4737">
                  <c:v>6.0062719703204197E-2</c:v>
                </c:pt>
                <c:pt idx="4738">
                  <c:v>6.0044657930063097E-2</c:v>
                </c:pt>
                <c:pt idx="4739">
                  <c:v>5.9998451809549297E-2</c:v>
                </c:pt>
                <c:pt idx="4740">
                  <c:v>5.9905484761310898E-2</c:v>
                </c:pt>
                <c:pt idx="4741">
                  <c:v>5.9883004267587102E-2</c:v>
                </c:pt>
                <c:pt idx="4742">
                  <c:v>5.9751308665319802E-2</c:v>
                </c:pt>
                <c:pt idx="4743">
                  <c:v>5.9534857476282697E-2</c:v>
                </c:pt>
                <c:pt idx="4744">
                  <c:v>5.9332557446779698E-2</c:v>
                </c:pt>
                <c:pt idx="4745">
                  <c:v>5.9327259320139901E-2</c:v>
                </c:pt>
                <c:pt idx="4746">
                  <c:v>5.92951810481838E-2</c:v>
                </c:pt>
                <c:pt idx="4747">
                  <c:v>5.9285466109376198E-2</c:v>
                </c:pt>
                <c:pt idx="4748">
                  <c:v>5.9275691976345697E-2</c:v>
                </c:pt>
                <c:pt idx="4749">
                  <c:v>5.9247838263761898E-2</c:v>
                </c:pt>
                <c:pt idx="4750">
                  <c:v>5.9219056779391703E-2</c:v>
                </c:pt>
                <c:pt idx="4751">
                  <c:v>5.9131378772533702E-2</c:v>
                </c:pt>
                <c:pt idx="4752">
                  <c:v>5.9115541940224697E-2</c:v>
                </c:pt>
                <c:pt idx="4753">
                  <c:v>5.8828133783505002E-2</c:v>
                </c:pt>
                <c:pt idx="4754">
                  <c:v>5.8822461807616001E-2</c:v>
                </c:pt>
                <c:pt idx="4755">
                  <c:v>5.8785977815885702E-2</c:v>
                </c:pt>
                <c:pt idx="4756">
                  <c:v>5.8749541020586701E-2</c:v>
                </c:pt>
                <c:pt idx="4757">
                  <c:v>5.8744477832703902E-2</c:v>
                </c:pt>
                <c:pt idx="4758">
                  <c:v>5.86609583909335E-2</c:v>
                </c:pt>
                <c:pt idx="4759">
                  <c:v>5.8559311857253202E-2</c:v>
                </c:pt>
                <c:pt idx="4760">
                  <c:v>5.8433597210006703E-2</c:v>
                </c:pt>
                <c:pt idx="4761">
                  <c:v>5.8412304630295703E-2</c:v>
                </c:pt>
                <c:pt idx="4762">
                  <c:v>5.8356396456911999E-2</c:v>
                </c:pt>
                <c:pt idx="4763">
                  <c:v>5.8235247111635698E-2</c:v>
                </c:pt>
                <c:pt idx="4764">
                  <c:v>5.8062029400713297E-2</c:v>
                </c:pt>
                <c:pt idx="4765">
                  <c:v>5.8047845565302403E-2</c:v>
                </c:pt>
                <c:pt idx="4766">
                  <c:v>5.8012618745028902E-2</c:v>
                </c:pt>
                <c:pt idx="4767">
                  <c:v>5.79937032286897E-2</c:v>
                </c:pt>
                <c:pt idx="4768">
                  <c:v>5.7930164287182201E-2</c:v>
                </c:pt>
                <c:pt idx="4769">
                  <c:v>5.7919943697597398E-2</c:v>
                </c:pt>
                <c:pt idx="4770">
                  <c:v>5.7908873399093203E-2</c:v>
                </c:pt>
                <c:pt idx="4771">
                  <c:v>5.7806407422817702E-2</c:v>
                </c:pt>
                <c:pt idx="4772">
                  <c:v>5.7774827872600298E-2</c:v>
                </c:pt>
                <c:pt idx="4773">
                  <c:v>5.7677019948116401E-2</c:v>
                </c:pt>
                <c:pt idx="4774">
                  <c:v>5.7488236834042798E-2</c:v>
                </c:pt>
                <c:pt idx="4775">
                  <c:v>5.7384278842986601E-2</c:v>
                </c:pt>
                <c:pt idx="4776">
                  <c:v>5.7348438544960398E-2</c:v>
                </c:pt>
                <c:pt idx="4777">
                  <c:v>5.71513065901035E-2</c:v>
                </c:pt>
                <c:pt idx="4778">
                  <c:v>5.7045302729261803E-2</c:v>
                </c:pt>
                <c:pt idx="4779">
                  <c:v>5.7024185485537601E-2</c:v>
                </c:pt>
                <c:pt idx="4780">
                  <c:v>5.6884504402161001E-2</c:v>
                </c:pt>
                <c:pt idx="4781">
                  <c:v>5.6842135099518902E-2</c:v>
                </c:pt>
                <c:pt idx="4782">
                  <c:v>5.6839537946783501E-2</c:v>
                </c:pt>
                <c:pt idx="4783">
                  <c:v>5.6803267090747497E-2</c:v>
                </c:pt>
                <c:pt idx="4784">
                  <c:v>5.6776917886951099E-2</c:v>
                </c:pt>
                <c:pt idx="4785">
                  <c:v>5.6764776089303998E-2</c:v>
                </c:pt>
                <c:pt idx="4786">
                  <c:v>5.6705755518698997E-2</c:v>
                </c:pt>
                <c:pt idx="4787">
                  <c:v>5.6552076593961498E-2</c:v>
                </c:pt>
                <c:pt idx="4788">
                  <c:v>5.6500563458570699E-2</c:v>
                </c:pt>
                <c:pt idx="4789">
                  <c:v>5.64173669516186E-2</c:v>
                </c:pt>
                <c:pt idx="4790">
                  <c:v>5.63257264655945E-2</c:v>
                </c:pt>
                <c:pt idx="4791">
                  <c:v>5.6163767331555703E-2</c:v>
                </c:pt>
                <c:pt idx="4792">
                  <c:v>5.60444100446379E-2</c:v>
                </c:pt>
                <c:pt idx="4793">
                  <c:v>5.5652075357226202E-2</c:v>
                </c:pt>
                <c:pt idx="4794">
                  <c:v>5.5392547735426997E-2</c:v>
                </c:pt>
                <c:pt idx="4795">
                  <c:v>5.5317999100826402E-2</c:v>
                </c:pt>
                <c:pt idx="4796">
                  <c:v>5.5180367441167902E-2</c:v>
                </c:pt>
                <c:pt idx="4797">
                  <c:v>5.5103017560044203E-2</c:v>
                </c:pt>
                <c:pt idx="4798">
                  <c:v>5.4998052440607598E-2</c:v>
                </c:pt>
                <c:pt idx="4799">
                  <c:v>5.4696294791590598E-2</c:v>
                </c:pt>
                <c:pt idx="4800">
                  <c:v>5.45514143484142E-2</c:v>
                </c:pt>
                <c:pt idx="4801">
                  <c:v>5.45281067605667E-2</c:v>
                </c:pt>
                <c:pt idx="4802">
                  <c:v>5.4470886401004698E-2</c:v>
                </c:pt>
                <c:pt idx="4803">
                  <c:v>5.4142067490189301E-2</c:v>
                </c:pt>
                <c:pt idx="4804">
                  <c:v>5.3982498082370697E-2</c:v>
                </c:pt>
                <c:pt idx="4805">
                  <c:v>5.3891218508968899E-2</c:v>
                </c:pt>
                <c:pt idx="4806">
                  <c:v>5.3828129459794601E-2</c:v>
                </c:pt>
                <c:pt idx="4807">
                  <c:v>5.3542910350314901E-2</c:v>
                </c:pt>
                <c:pt idx="4808">
                  <c:v>5.3421921556195399E-2</c:v>
                </c:pt>
                <c:pt idx="4809">
                  <c:v>5.3384521435300099E-2</c:v>
                </c:pt>
                <c:pt idx="4810">
                  <c:v>5.3349315737111297E-2</c:v>
                </c:pt>
                <c:pt idx="4811">
                  <c:v>5.3335251261561398E-2</c:v>
                </c:pt>
                <c:pt idx="4812">
                  <c:v>5.3170908095622998E-2</c:v>
                </c:pt>
                <c:pt idx="4813">
                  <c:v>5.3143254269853002E-2</c:v>
                </c:pt>
                <c:pt idx="4814">
                  <c:v>5.3042887646678603E-2</c:v>
                </c:pt>
                <c:pt idx="4815">
                  <c:v>5.27734635645025E-2</c:v>
                </c:pt>
                <c:pt idx="4816">
                  <c:v>5.25268426672304E-2</c:v>
                </c:pt>
                <c:pt idx="4817">
                  <c:v>5.2261398202304202E-2</c:v>
                </c:pt>
                <c:pt idx="4818">
                  <c:v>5.2234726203656198E-2</c:v>
                </c:pt>
                <c:pt idx="4819">
                  <c:v>5.2210538793867202E-2</c:v>
                </c:pt>
                <c:pt idx="4820">
                  <c:v>5.2180570027083401E-2</c:v>
                </c:pt>
                <c:pt idx="4821">
                  <c:v>5.2176536306124399E-2</c:v>
                </c:pt>
                <c:pt idx="4822">
                  <c:v>5.2136764218579199E-2</c:v>
                </c:pt>
                <c:pt idx="4823">
                  <c:v>5.2026354563992398E-2</c:v>
                </c:pt>
                <c:pt idx="4824">
                  <c:v>5.1946901527633503E-2</c:v>
                </c:pt>
                <c:pt idx="4825">
                  <c:v>5.1921741142437798E-2</c:v>
                </c:pt>
                <c:pt idx="4826">
                  <c:v>5.1893845315569898E-2</c:v>
                </c:pt>
                <c:pt idx="4827">
                  <c:v>5.1890738935781298E-2</c:v>
                </c:pt>
                <c:pt idx="4828">
                  <c:v>5.1887099133319702E-2</c:v>
                </c:pt>
                <c:pt idx="4829">
                  <c:v>5.17618250643734E-2</c:v>
                </c:pt>
                <c:pt idx="4830">
                  <c:v>5.1635280501449297E-2</c:v>
                </c:pt>
                <c:pt idx="4831">
                  <c:v>5.1632987523598302E-2</c:v>
                </c:pt>
                <c:pt idx="4832">
                  <c:v>5.1541463080561303E-2</c:v>
                </c:pt>
                <c:pt idx="4833">
                  <c:v>5.1519400875598698E-2</c:v>
                </c:pt>
                <c:pt idx="4834">
                  <c:v>5.1408148391865097E-2</c:v>
                </c:pt>
                <c:pt idx="4835">
                  <c:v>5.1374029527732297E-2</c:v>
                </c:pt>
                <c:pt idx="4836">
                  <c:v>5.1348768108534802E-2</c:v>
                </c:pt>
                <c:pt idx="4837">
                  <c:v>5.1328286599484303E-2</c:v>
                </c:pt>
                <c:pt idx="4838">
                  <c:v>5.1327575171218297E-2</c:v>
                </c:pt>
                <c:pt idx="4839">
                  <c:v>5.1264488540417097E-2</c:v>
                </c:pt>
                <c:pt idx="4840">
                  <c:v>5.12222640077276E-2</c:v>
                </c:pt>
                <c:pt idx="4841">
                  <c:v>5.1118108426915998E-2</c:v>
                </c:pt>
                <c:pt idx="4842">
                  <c:v>5.1095362196420198E-2</c:v>
                </c:pt>
                <c:pt idx="4843">
                  <c:v>5.1057342686341801E-2</c:v>
                </c:pt>
                <c:pt idx="4844">
                  <c:v>5.1049158530022003E-2</c:v>
                </c:pt>
                <c:pt idx="4845">
                  <c:v>5.0547549473236301E-2</c:v>
                </c:pt>
                <c:pt idx="4846">
                  <c:v>5.0478532440097201E-2</c:v>
                </c:pt>
                <c:pt idx="4847">
                  <c:v>5.0449834440724498E-2</c:v>
                </c:pt>
                <c:pt idx="4848">
                  <c:v>5.0356287366161101E-2</c:v>
                </c:pt>
                <c:pt idx="4849">
                  <c:v>5.0170484505662999E-2</c:v>
                </c:pt>
                <c:pt idx="4850">
                  <c:v>4.9891371957541397E-2</c:v>
                </c:pt>
                <c:pt idx="4851">
                  <c:v>4.9873885455659003E-2</c:v>
                </c:pt>
                <c:pt idx="4852">
                  <c:v>4.9813498767888598E-2</c:v>
                </c:pt>
                <c:pt idx="4853">
                  <c:v>4.95688823242416E-2</c:v>
                </c:pt>
                <c:pt idx="4854">
                  <c:v>4.9542583150502903E-2</c:v>
                </c:pt>
                <c:pt idx="4855">
                  <c:v>4.94947926603439E-2</c:v>
                </c:pt>
                <c:pt idx="4856">
                  <c:v>4.9469711674024003E-2</c:v>
                </c:pt>
                <c:pt idx="4857">
                  <c:v>4.93839303750533E-2</c:v>
                </c:pt>
                <c:pt idx="4858">
                  <c:v>4.9339985681120198E-2</c:v>
                </c:pt>
                <c:pt idx="4859">
                  <c:v>4.9299489457243897E-2</c:v>
                </c:pt>
                <c:pt idx="4860">
                  <c:v>4.9226407984889697E-2</c:v>
                </c:pt>
                <c:pt idx="4861">
                  <c:v>4.8929359942473299E-2</c:v>
                </c:pt>
                <c:pt idx="4862">
                  <c:v>4.89072009132442E-2</c:v>
                </c:pt>
                <c:pt idx="4863">
                  <c:v>4.8687370383879103E-2</c:v>
                </c:pt>
                <c:pt idx="4864">
                  <c:v>4.8617265571968798E-2</c:v>
                </c:pt>
                <c:pt idx="4865">
                  <c:v>4.8312001117436297E-2</c:v>
                </c:pt>
                <c:pt idx="4866">
                  <c:v>4.8186040033239501E-2</c:v>
                </c:pt>
                <c:pt idx="4867">
                  <c:v>4.79494609231143E-2</c:v>
                </c:pt>
                <c:pt idx="4868">
                  <c:v>4.7910444955550399E-2</c:v>
                </c:pt>
                <c:pt idx="4869">
                  <c:v>4.7830641650426602E-2</c:v>
                </c:pt>
                <c:pt idx="4870">
                  <c:v>4.7623273603924397E-2</c:v>
                </c:pt>
                <c:pt idx="4871">
                  <c:v>4.7505683934493802E-2</c:v>
                </c:pt>
                <c:pt idx="4872">
                  <c:v>4.7435734579969302E-2</c:v>
                </c:pt>
                <c:pt idx="4873">
                  <c:v>4.7399046218771501E-2</c:v>
                </c:pt>
                <c:pt idx="4874">
                  <c:v>4.7298374268057899E-2</c:v>
                </c:pt>
                <c:pt idx="4875">
                  <c:v>4.7199471876569303E-2</c:v>
                </c:pt>
                <c:pt idx="4876">
                  <c:v>4.7177688697512002E-2</c:v>
                </c:pt>
                <c:pt idx="4877">
                  <c:v>4.7041256799388198E-2</c:v>
                </c:pt>
                <c:pt idx="4878">
                  <c:v>4.6909794658383797E-2</c:v>
                </c:pt>
                <c:pt idx="4879">
                  <c:v>4.6701514954597102E-2</c:v>
                </c:pt>
                <c:pt idx="4880">
                  <c:v>4.6667283771781899E-2</c:v>
                </c:pt>
                <c:pt idx="4881">
                  <c:v>4.6522332549794501E-2</c:v>
                </c:pt>
                <c:pt idx="4882">
                  <c:v>4.6472844746672001E-2</c:v>
                </c:pt>
                <c:pt idx="4883">
                  <c:v>4.6444261760324797E-2</c:v>
                </c:pt>
                <c:pt idx="4884">
                  <c:v>4.6296366139276401E-2</c:v>
                </c:pt>
                <c:pt idx="4885">
                  <c:v>4.6158534651172603E-2</c:v>
                </c:pt>
                <c:pt idx="4886">
                  <c:v>4.6085530567450898E-2</c:v>
                </c:pt>
                <c:pt idx="4887">
                  <c:v>4.58539128159264E-2</c:v>
                </c:pt>
                <c:pt idx="4888">
                  <c:v>4.5750135406866101E-2</c:v>
                </c:pt>
                <c:pt idx="4889">
                  <c:v>4.5684832908820097E-2</c:v>
                </c:pt>
                <c:pt idx="4890">
                  <c:v>4.5337068260862499E-2</c:v>
                </c:pt>
                <c:pt idx="4891">
                  <c:v>4.5253675464894699E-2</c:v>
                </c:pt>
                <c:pt idx="4892">
                  <c:v>4.5185131182772099E-2</c:v>
                </c:pt>
                <c:pt idx="4893">
                  <c:v>4.5170978847649902E-2</c:v>
                </c:pt>
                <c:pt idx="4894">
                  <c:v>4.50589797689398E-2</c:v>
                </c:pt>
                <c:pt idx="4895">
                  <c:v>4.4727660634169303E-2</c:v>
                </c:pt>
                <c:pt idx="4896">
                  <c:v>4.4673045906251402E-2</c:v>
                </c:pt>
                <c:pt idx="4897">
                  <c:v>4.4659086558314097E-2</c:v>
                </c:pt>
                <c:pt idx="4898">
                  <c:v>4.4539438153867801E-2</c:v>
                </c:pt>
                <c:pt idx="4899">
                  <c:v>4.4298738332719703E-2</c:v>
                </c:pt>
                <c:pt idx="4900">
                  <c:v>4.4140588200683603E-2</c:v>
                </c:pt>
                <c:pt idx="4901">
                  <c:v>4.4104873773756E-2</c:v>
                </c:pt>
                <c:pt idx="4902">
                  <c:v>4.4100962872054901E-2</c:v>
                </c:pt>
                <c:pt idx="4903">
                  <c:v>4.4053758714648603E-2</c:v>
                </c:pt>
                <c:pt idx="4904">
                  <c:v>4.3776496580538803E-2</c:v>
                </c:pt>
                <c:pt idx="4905">
                  <c:v>4.3560454044956398E-2</c:v>
                </c:pt>
                <c:pt idx="4906">
                  <c:v>4.3508284069806502E-2</c:v>
                </c:pt>
                <c:pt idx="4907">
                  <c:v>4.3489943380982797E-2</c:v>
                </c:pt>
                <c:pt idx="4908">
                  <c:v>4.32641142732424E-2</c:v>
                </c:pt>
                <c:pt idx="4909">
                  <c:v>4.32434631215389E-2</c:v>
                </c:pt>
                <c:pt idx="4910">
                  <c:v>4.3180115966215703E-2</c:v>
                </c:pt>
                <c:pt idx="4911">
                  <c:v>4.3170709909589502E-2</c:v>
                </c:pt>
                <c:pt idx="4912">
                  <c:v>4.3132012074093201E-2</c:v>
                </c:pt>
                <c:pt idx="4913">
                  <c:v>4.3055559025441101E-2</c:v>
                </c:pt>
                <c:pt idx="4914">
                  <c:v>4.3054997769827803E-2</c:v>
                </c:pt>
                <c:pt idx="4915">
                  <c:v>4.2767700525394102E-2</c:v>
                </c:pt>
                <c:pt idx="4916">
                  <c:v>4.2615118755711903E-2</c:v>
                </c:pt>
                <c:pt idx="4917">
                  <c:v>4.2610709317788702E-2</c:v>
                </c:pt>
                <c:pt idx="4918">
                  <c:v>4.2573611589488997E-2</c:v>
                </c:pt>
                <c:pt idx="4919">
                  <c:v>4.2424735996744997E-2</c:v>
                </c:pt>
                <c:pt idx="4920">
                  <c:v>4.22741539805329E-2</c:v>
                </c:pt>
                <c:pt idx="4921">
                  <c:v>4.2272839780433898E-2</c:v>
                </c:pt>
                <c:pt idx="4922">
                  <c:v>4.2270706774355502E-2</c:v>
                </c:pt>
                <c:pt idx="4923">
                  <c:v>4.2234849901920703E-2</c:v>
                </c:pt>
                <c:pt idx="4924">
                  <c:v>4.2080418355302698E-2</c:v>
                </c:pt>
                <c:pt idx="4925">
                  <c:v>4.1894696000865102E-2</c:v>
                </c:pt>
                <c:pt idx="4926">
                  <c:v>4.1765121351707797E-2</c:v>
                </c:pt>
                <c:pt idx="4927">
                  <c:v>4.1749262624337397E-2</c:v>
                </c:pt>
                <c:pt idx="4928">
                  <c:v>4.1515799064132497E-2</c:v>
                </c:pt>
                <c:pt idx="4929">
                  <c:v>4.15027915779249E-2</c:v>
                </c:pt>
                <c:pt idx="4930">
                  <c:v>4.14286253277968E-2</c:v>
                </c:pt>
                <c:pt idx="4931">
                  <c:v>4.1297737560349698E-2</c:v>
                </c:pt>
                <c:pt idx="4932">
                  <c:v>4.1284801047888398E-2</c:v>
                </c:pt>
                <c:pt idx="4933">
                  <c:v>4.1273104060879202E-2</c:v>
                </c:pt>
                <c:pt idx="4934">
                  <c:v>4.1121902396618198E-2</c:v>
                </c:pt>
                <c:pt idx="4935">
                  <c:v>4.0845738817209598E-2</c:v>
                </c:pt>
                <c:pt idx="4936">
                  <c:v>4.0664919075914303E-2</c:v>
                </c:pt>
                <c:pt idx="4937">
                  <c:v>4.0546606791991902E-2</c:v>
                </c:pt>
                <c:pt idx="4938">
                  <c:v>4.0543242300645599E-2</c:v>
                </c:pt>
                <c:pt idx="4939">
                  <c:v>4.0394915041293597E-2</c:v>
                </c:pt>
                <c:pt idx="4940">
                  <c:v>4.0236473625905801E-2</c:v>
                </c:pt>
                <c:pt idx="4941">
                  <c:v>4.0187914026142503E-2</c:v>
                </c:pt>
                <c:pt idx="4942">
                  <c:v>4.00921683006846E-2</c:v>
                </c:pt>
                <c:pt idx="4943">
                  <c:v>4.0032602235495901E-2</c:v>
                </c:pt>
                <c:pt idx="4944">
                  <c:v>3.9966684468920197E-2</c:v>
                </c:pt>
                <c:pt idx="4945">
                  <c:v>3.9824583111602099E-2</c:v>
                </c:pt>
                <c:pt idx="4946">
                  <c:v>3.9539660877844302E-2</c:v>
                </c:pt>
                <c:pt idx="4947">
                  <c:v>3.9533873197444697E-2</c:v>
                </c:pt>
                <c:pt idx="4948">
                  <c:v>3.9146874421275402E-2</c:v>
                </c:pt>
                <c:pt idx="4949">
                  <c:v>3.9103538606784997E-2</c:v>
                </c:pt>
                <c:pt idx="4950">
                  <c:v>3.9031619415301103E-2</c:v>
                </c:pt>
                <c:pt idx="4951">
                  <c:v>3.90209601159556E-2</c:v>
                </c:pt>
                <c:pt idx="4952">
                  <c:v>3.8961626552209298E-2</c:v>
                </c:pt>
                <c:pt idx="4953">
                  <c:v>3.8910184297989703E-2</c:v>
                </c:pt>
                <c:pt idx="4954">
                  <c:v>3.88882951701464E-2</c:v>
                </c:pt>
                <c:pt idx="4955">
                  <c:v>3.8878606708376999E-2</c:v>
                </c:pt>
                <c:pt idx="4956">
                  <c:v>3.8777811835643002E-2</c:v>
                </c:pt>
                <c:pt idx="4957">
                  <c:v>3.8764238858813499E-2</c:v>
                </c:pt>
                <c:pt idx="4958">
                  <c:v>3.8646921127066101E-2</c:v>
                </c:pt>
                <c:pt idx="4959">
                  <c:v>3.8525884708979802E-2</c:v>
                </c:pt>
                <c:pt idx="4960">
                  <c:v>3.8498088048985198E-2</c:v>
                </c:pt>
                <c:pt idx="4961">
                  <c:v>3.8468207221657301E-2</c:v>
                </c:pt>
                <c:pt idx="4962">
                  <c:v>3.8315825219244801E-2</c:v>
                </c:pt>
                <c:pt idx="4963">
                  <c:v>3.8124164051863398E-2</c:v>
                </c:pt>
                <c:pt idx="4964">
                  <c:v>3.7907054582488803E-2</c:v>
                </c:pt>
                <c:pt idx="4965">
                  <c:v>3.7736038476230201E-2</c:v>
                </c:pt>
                <c:pt idx="4966">
                  <c:v>3.7712801903526799E-2</c:v>
                </c:pt>
                <c:pt idx="4967">
                  <c:v>3.7543941309792599E-2</c:v>
                </c:pt>
                <c:pt idx="4968">
                  <c:v>3.7418897746691097E-2</c:v>
                </c:pt>
                <c:pt idx="4969">
                  <c:v>3.7416627376910899E-2</c:v>
                </c:pt>
                <c:pt idx="4970">
                  <c:v>3.7339966659271001E-2</c:v>
                </c:pt>
                <c:pt idx="4971">
                  <c:v>3.7056423338338099E-2</c:v>
                </c:pt>
                <c:pt idx="4972">
                  <c:v>3.6966962526545202E-2</c:v>
                </c:pt>
                <c:pt idx="4973">
                  <c:v>3.6819521357648897E-2</c:v>
                </c:pt>
                <c:pt idx="4974">
                  <c:v>3.66161305146658E-2</c:v>
                </c:pt>
                <c:pt idx="4975">
                  <c:v>3.6490474305669603E-2</c:v>
                </c:pt>
                <c:pt idx="4976">
                  <c:v>3.6175875192051697E-2</c:v>
                </c:pt>
                <c:pt idx="4977">
                  <c:v>3.61081230258724E-2</c:v>
                </c:pt>
                <c:pt idx="4978">
                  <c:v>3.5955374844000403E-2</c:v>
                </c:pt>
                <c:pt idx="4979">
                  <c:v>3.5869309712538697E-2</c:v>
                </c:pt>
                <c:pt idx="4980">
                  <c:v>3.5646414287224898E-2</c:v>
                </c:pt>
                <c:pt idx="4981">
                  <c:v>3.5612898092385097E-2</c:v>
                </c:pt>
                <c:pt idx="4982">
                  <c:v>3.55766592993466E-2</c:v>
                </c:pt>
                <c:pt idx="4983">
                  <c:v>3.5520898514879502E-2</c:v>
                </c:pt>
                <c:pt idx="4984">
                  <c:v>3.5519870103639502E-2</c:v>
                </c:pt>
                <c:pt idx="4985">
                  <c:v>3.5504512732027399E-2</c:v>
                </c:pt>
                <c:pt idx="4986">
                  <c:v>3.5464046566013402E-2</c:v>
                </c:pt>
                <c:pt idx="4987">
                  <c:v>3.53714118698914E-2</c:v>
                </c:pt>
                <c:pt idx="4988">
                  <c:v>3.5345763011462E-2</c:v>
                </c:pt>
                <c:pt idx="4989">
                  <c:v>3.5219474457523998E-2</c:v>
                </c:pt>
                <c:pt idx="4990">
                  <c:v>3.5169492610572603E-2</c:v>
                </c:pt>
                <c:pt idx="4991">
                  <c:v>3.5102126169969501E-2</c:v>
                </c:pt>
                <c:pt idx="4992">
                  <c:v>3.4841384808987602E-2</c:v>
                </c:pt>
                <c:pt idx="4993">
                  <c:v>3.4548277332536299E-2</c:v>
                </c:pt>
                <c:pt idx="4994">
                  <c:v>3.4541268375397401E-2</c:v>
                </c:pt>
                <c:pt idx="4995">
                  <c:v>3.4418861719354703E-2</c:v>
                </c:pt>
                <c:pt idx="4996">
                  <c:v>3.43448321213621E-2</c:v>
                </c:pt>
                <c:pt idx="4997">
                  <c:v>3.4341218727047498E-2</c:v>
                </c:pt>
                <c:pt idx="4998">
                  <c:v>3.4231823799597202E-2</c:v>
                </c:pt>
                <c:pt idx="4999">
                  <c:v>3.40861689478896E-2</c:v>
                </c:pt>
                <c:pt idx="5000">
                  <c:v>3.3887931837394497E-2</c:v>
                </c:pt>
                <c:pt idx="5001">
                  <c:v>3.38527776783389E-2</c:v>
                </c:pt>
                <c:pt idx="5002">
                  <c:v>3.3821443596115303E-2</c:v>
                </c:pt>
                <c:pt idx="5003">
                  <c:v>3.36203547529784E-2</c:v>
                </c:pt>
                <c:pt idx="5004">
                  <c:v>3.35815992756699E-2</c:v>
                </c:pt>
                <c:pt idx="5005">
                  <c:v>3.3546341531205399E-2</c:v>
                </c:pt>
                <c:pt idx="5006">
                  <c:v>3.35125561057317E-2</c:v>
                </c:pt>
                <c:pt idx="5007">
                  <c:v>3.33729337354009E-2</c:v>
                </c:pt>
                <c:pt idx="5008">
                  <c:v>3.3290362600790602E-2</c:v>
                </c:pt>
                <c:pt idx="5009">
                  <c:v>3.3282696156687497E-2</c:v>
                </c:pt>
                <c:pt idx="5010">
                  <c:v>3.3151233886522601E-2</c:v>
                </c:pt>
                <c:pt idx="5011">
                  <c:v>3.3099471663728397E-2</c:v>
                </c:pt>
                <c:pt idx="5012">
                  <c:v>3.28925250623903E-2</c:v>
                </c:pt>
                <c:pt idx="5013">
                  <c:v>3.2889720427105203E-2</c:v>
                </c:pt>
                <c:pt idx="5014">
                  <c:v>3.2850484994429899E-2</c:v>
                </c:pt>
                <c:pt idx="5015">
                  <c:v>3.2756388589772499E-2</c:v>
                </c:pt>
                <c:pt idx="5016">
                  <c:v>3.2606023352634003E-2</c:v>
                </c:pt>
                <c:pt idx="5017">
                  <c:v>3.25517486926915E-2</c:v>
                </c:pt>
                <c:pt idx="5018">
                  <c:v>3.2511601555286797E-2</c:v>
                </c:pt>
                <c:pt idx="5019">
                  <c:v>3.2427742264067201E-2</c:v>
                </c:pt>
                <c:pt idx="5020">
                  <c:v>3.2287207418555799E-2</c:v>
                </c:pt>
                <c:pt idx="5021">
                  <c:v>3.1940905090559697E-2</c:v>
                </c:pt>
                <c:pt idx="5022">
                  <c:v>3.1738870789800998E-2</c:v>
                </c:pt>
                <c:pt idx="5023">
                  <c:v>3.17371601671207E-2</c:v>
                </c:pt>
                <c:pt idx="5024">
                  <c:v>3.15889466624968E-2</c:v>
                </c:pt>
                <c:pt idx="5025">
                  <c:v>3.1541069996317499E-2</c:v>
                </c:pt>
                <c:pt idx="5026">
                  <c:v>3.1486603593728103E-2</c:v>
                </c:pt>
                <c:pt idx="5027">
                  <c:v>3.1403634452230898E-2</c:v>
                </c:pt>
                <c:pt idx="5028">
                  <c:v>3.1233160840996199E-2</c:v>
                </c:pt>
                <c:pt idx="5029">
                  <c:v>3.11838778315561E-2</c:v>
                </c:pt>
                <c:pt idx="5030">
                  <c:v>3.0978703114090698E-2</c:v>
                </c:pt>
                <c:pt idx="5031">
                  <c:v>3.0904115947468998E-2</c:v>
                </c:pt>
                <c:pt idx="5032">
                  <c:v>3.0891577549181301E-2</c:v>
                </c:pt>
                <c:pt idx="5033">
                  <c:v>3.08644985257173E-2</c:v>
                </c:pt>
                <c:pt idx="5034">
                  <c:v>3.0731991161354201E-2</c:v>
                </c:pt>
                <c:pt idx="5035">
                  <c:v>3.07263305040242E-2</c:v>
                </c:pt>
                <c:pt idx="5036">
                  <c:v>3.0600691001744399E-2</c:v>
                </c:pt>
                <c:pt idx="5037">
                  <c:v>3.0592452412936601E-2</c:v>
                </c:pt>
                <c:pt idx="5038">
                  <c:v>3.0419512743736901E-2</c:v>
                </c:pt>
                <c:pt idx="5039">
                  <c:v>3.0017146754515701E-2</c:v>
                </c:pt>
                <c:pt idx="5040">
                  <c:v>2.9995560911905701E-2</c:v>
                </c:pt>
                <c:pt idx="5041">
                  <c:v>2.9780598464200499E-2</c:v>
                </c:pt>
                <c:pt idx="5042">
                  <c:v>2.97643046709095E-2</c:v>
                </c:pt>
                <c:pt idx="5043">
                  <c:v>2.97437515606386E-2</c:v>
                </c:pt>
                <c:pt idx="5044">
                  <c:v>2.9735262537752501E-2</c:v>
                </c:pt>
                <c:pt idx="5045">
                  <c:v>2.9696244132633599E-2</c:v>
                </c:pt>
                <c:pt idx="5046">
                  <c:v>2.9634945046338099E-2</c:v>
                </c:pt>
                <c:pt idx="5047">
                  <c:v>2.94575806975459E-2</c:v>
                </c:pt>
                <c:pt idx="5048">
                  <c:v>2.9317158087197401E-2</c:v>
                </c:pt>
                <c:pt idx="5049">
                  <c:v>2.9248296887335799E-2</c:v>
                </c:pt>
                <c:pt idx="5050">
                  <c:v>2.8970000244882801E-2</c:v>
                </c:pt>
                <c:pt idx="5051">
                  <c:v>2.8945364517647301E-2</c:v>
                </c:pt>
                <c:pt idx="5052">
                  <c:v>2.8788371500706501E-2</c:v>
                </c:pt>
                <c:pt idx="5053">
                  <c:v>2.8634801028820701E-2</c:v>
                </c:pt>
                <c:pt idx="5054">
                  <c:v>2.8360895052700199E-2</c:v>
                </c:pt>
                <c:pt idx="5055">
                  <c:v>2.83497340970531E-2</c:v>
                </c:pt>
                <c:pt idx="5056">
                  <c:v>2.8347725517054001E-2</c:v>
                </c:pt>
                <c:pt idx="5057">
                  <c:v>2.8317126441495099E-2</c:v>
                </c:pt>
                <c:pt idx="5058">
                  <c:v>2.83066162232158E-2</c:v>
                </c:pt>
                <c:pt idx="5059">
                  <c:v>2.8236269107628002E-2</c:v>
                </c:pt>
                <c:pt idx="5060">
                  <c:v>2.8117755996967999E-2</c:v>
                </c:pt>
                <c:pt idx="5061">
                  <c:v>2.8098914586995399E-2</c:v>
                </c:pt>
                <c:pt idx="5062">
                  <c:v>2.8009661042021999E-2</c:v>
                </c:pt>
                <c:pt idx="5063">
                  <c:v>2.7865986211569001E-2</c:v>
                </c:pt>
                <c:pt idx="5064">
                  <c:v>2.7590272711746099E-2</c:v>
                </c:pt>
                <c:pt idx="5065">
                  <c:v>2.71618176956171E-2</c:v>
                </c:pt>
                <c:pt idx="5066">
                  <c:v>2.71455406401457E-2</c:v>
                </c:pt>
                <c:pt idx="5067">
                  <c:v>2.69583884196073E-2</c:v>
                </c:pt>
                <c:pt idx="5068">
                  <c:v>2.6910769976124599E-2</c:v>
                </c:pt>
                <c:pt idx="5069">
                  <c:v>2.68439037271711E-2</c:v>
                </c:pt>
                <c:pt idx="5070">
                  <c:v>2.6746443177689101E-2</c:v>
                </c:pt>
                <c:pt idx="5071">
                  <c:v>2.67137187277105E-2</c:v>
                </c:pt>
                <c:pt idx="5072">
                  <c:v>2.6695516368115499E-2</c:v>
                </c:pt>
                <c:pt idx="5073">
                  <c:v>2.6542042369710101E-2</c:v>
                </c:pt>
                <c:pt idx="5074">
                  <c:v>2.6334428439071699E-2</c:v>
                </c:pt>
                <c:pt idx="5075">
                  <c:v>2.62380141378218E-2</c:v>
                </c:pt>
                <c:pt idx="5076">
                  <c:v>2.6158390039907001E-2</c:v>
                </c:pt>
                <c:pt idx="5077">
                  <c:v>2.6153430174772199E-2</c:v>
                </c:pt>
                <c:pt idx="5078">
                  <c:v>2.59776448451518E-2</c:v>
                </c:pt>
                <c:pt idx="5079">
                  <c:v>2.5770868926963699E-2</c:v>
                </c:pt>
                <c:pt idx="5080">
                  <c:v>2.57564951936613E-2</c:v>
                </c:pt>
                <c:pt idx="5081">
                  <c:v>2.5701859206303398E-2</c:v>
                </c:pt>
                <c:pt idx="5082">
                  <c:v>2.5411930868003699E-2</c:v>
                </c:pt>
                <c:pt idx="5083">
                  <c:v>2.5197697738969401E-2</c:v>
                </c:pt>
                <c:pt idx="5084">
                  <c:v>2.5143700185376198E-2</c:v>
                </c:pt>
                <c:pt idx="5085">
                  <c:v>2.50174105353295E-2</c:v>
                </c:pt>
                <c:pt idx="5086">
                  <c:v>2.4893007291075402E-2</c:v>
                </c:pt>
                <c:pt idx="5087">
                  <c:v>2.4794536799631402E-2</c:v>
                </c:pt>
                <c:pt idx="5088">
                  <c:v>2.4747216609876901E-2</c:v>
                </c:pt>
                <c:pt idx="5089">
                  <c:v>2.4638880994850499E-2</c:v>
                </c:pt>
                <c:pt idx="5090">
                  <c:v>2.4545641194078701E-2</c:v>
                </c:pt>
                <c:pt idx="5091">
                  <c:v>2.4491095906220801E-2</c:v>
                </c:pt>
                <c:pt idx="5092">
                  <c:v>2.4173863040525899E-2</c:v>
                </c:pt>
                <c:pt idx="5093">
                  <c:v>2.4139506373151501E-2</c:v>
                </c:pt>
                <c:pt idx="5094">
                  <c:v>2.4091951277537601E-2</c:v>
                </c:pt>
                <c:pt idx="5095">
                  <c:v>2.3871110633993602E-2</c:v>
                </c:pt>
                <c:pt idx="5096">
                  <c:v>2.37605340839789E-2</c:v>
                </c:pt>
                <c:pt idx="5097">
                  <c:v>2.3685736878156598E-2</c:v>
                </c:pt>
                <c:pt idx="5098">
                  <c:v>2.3600301217593399E-2</c:v>
                </c:pt>
                <c:pt idx="5099">
                  <c:v>2.35362540683259E-2</c:v>
                </c:pt>
                <c:pt idx="5100">
                  <c:v>2.3198038943358999E-2</c:v>
                </c:pt>
                <c:pt idx="5101">
                  <c:v>2.3149496475083801E-2</c:v>
                </c:pt>
                <c:pt idx="5102">
                  <c:v>2.3053456674257799E-2</c:v>
                </c:pt>
                <c:pt idx="5103">
                  <c:v>2.2918933920598999E-2</c:v>
                </c:pt>
                <c:pt idx="5104">
                  <c:v>2.2918218515679899E-2</c:v>
                </c:pt>
                <c:pt idx="5105">
                  <c:v>2.28842464884879E-2</c:v>
                </c:pt>
                <c:pt idx="5106">
                  <c:v>2.2804954730684401E-2</c:v>
                </c:pt>
                <c:pt idx="5107">
                  <c:v>2.2753620859220901E-2</c:v>
                </c:pt>
                <c:pt idx="5108">
                  <c:v>2.2676422328477799E-2</c:v>
                </c:pt>
                <c:pt idx="5109">
                  <c:v>2.2582408966897598E-2</c:v>
                </c:pt>
                <c:pt idx="5110">
                  <c:v>2.2417113773070301E-2</c:v>
                </c:pt>
                <c:pt idx="5111">
                  <c:v>2.2397400196738599E-2</c:v>
                </c:pt>
                <c:pt idx="5112">
                  <c:v>2.2261583484185801E-2</c:v>
                </c:pt>
                <c:pt idx="5113">
                  <c:v>2.2186712303578399E-2</c:v>
                </c:pt>
                <c:pt idx="5114">
                  <c:v>2.21396286666392E-2</c:v>
                </c:pt>
                <c:pt idx="5115">
                  <c:v>2.2032020211333801E-2</c:v>
                </c:pt>
                <c:pt idx="5116">
                  <c:v>2.2025563033897699E-2</c:v>
                </c:pt>
                <c:pt idx="5117">
                  <c:v>2.1698714676369701E-2</c:v>
                </c:pt>
                <c:pt idx="5118">
                  <c:v>2.1654949967022202E-2</c:v>
                </c:pt>
                <c:pt idx="5119">
                  <c:v>2.1580517603674101E-2</c:v>
                </c:pt>
                <c:pt idx="5120">
                  <c:v>2.15260305497917E-2</c:v>
                </c:pt>
                <c:pt idx="5121">
                  <c:v>2.13795140757785E-2</c:v>
                </c:pt>
                <c:pt idx="5122">
                  <c:v>2.13186370116588E-2</c:v>
                </c:pt>
                <c:pt idx="5123">
                  <c:v>2.1293120178772398E-2</c:v>
                </c:pt>
                <c:pt idx="5124">
                  <c:v>2.1249310429827601E-2</c:v>
                </c:pt>
                <c:pt idx="5125">
                  <c:v>2.1139656947959998E-2</c:v>
                </c:pt>
                <c:pt idx="5126">
                  <c:v>2.1137823701428499E-2</c:v>
                </c:pt>
                <c:pt idx="5127">
                  <c:v>2.0886383692282399E-2</c:v>
                </c:pt>
                <c:pt idx="5128">
                  <c:v>2.0871170973384201E-2</c:v>
                </c:pt>
                <c:pt idx="5129">
                  <c:v>2.08460371720499E-2</c:v>
                </c:pt>
                <c:pt idx="5130">
                  <c:v>2.08346692965619E-2</c:v>
                </c:pt>
                <c:pt idx="5131">
                  <c:v>2.0599649516162E-2</c:v>
                </c:pt>
                <c:pt idx="5132">
                  <c:v>2.0593993661220101E-2</c:v>
                </c:pt>
                <c:pt idx="5133">
                  <c:v>2.0288722203920199E-2</c:v>
                </c:pt>
                <c:pt idx="5134">
                  <c:v>2.02621201584837E-2</c:v>
                </c:pt>
                <c:pt idx="5135">
                  <c:v>1.96069214543486E-2</c:v>
                </c:pt>
                <c:pt idx="5136">
                  <c:v>1.94615550569157E-2</c:v>
                </c:pt>
                <c:pt idx="5137">
                  <c:v>1.9439245797387299E-2</c:v>
                </c:pt>
                <c:pt idx="5138">
                  <c:v>1.9358224297610201E-2</c:v>
                </c:pt>
                <c:pt idx="5139">
                  <c:v>1.93342435192108E-2</c:v>
                </c:pt>
                <c:pt idx="5140">
                  <c:v>1.9040194913944201E-2</c:v>
                </c:pt>
                <c:pt idx="5141">
                  <c:v>1.9006759987173001E-2</c:v>
                </c:pt>
                <c:pt idx="5142">
                  <c:v>1.8907428694015401E-2</c:v>
                </c:pt>
                <c:pt idx="5143">
                  <c:v>1.8907352511574899E-2</c:v>
                </c:pt>
                <c:pt idx="5144">
                  <c:v>1.8853858654829199E-2</c:v>
                </c:pt>
                <c:pt idx="5145">
                  <c:v>1.8783614565427001E-2</c:v>
                </c:pt>
                <c:pt idx="5146">
                  <c:v>1.8694808753181798E-2</c:v>
                </c:pt>
                <c:pt idx="5147">
                  <c:v>1.8472575246139801E-2</c:v>
                </c:pt>
                <c:pt idx="5148">
                  <c:v>1.8456977078052401E-2</c:v>
                </c:pt>
                <c:pt idx="5149">
                  <c:v>1.8312260876458201E-2</c:v>
                </c:pt>
                <c:pt idx="5150">
                  <c:v>1.8133547173788699E-2</c:v>
                </c:pt>
                <c:pt idx="5151">
                  <c:v>1.81032397713486E-2</c:v>
                </c:pt>
                <c:pt idx="5152">
                  <c:v>1.8088563987326601E-2</c:v>
                </c:pt>
                <c:pt idx="5153">
                  <c:v>1.8041967582451499E-2</c:v>
                </c:pt>
                <c:pt idx="5154">
                  <c:v>1.79537667695924E-2</c:v>
                </c:pt>
                <c:pt idx="5155">
                  <c:v>1.7820734522430701E-2</c:v>
                </c:pt>
                <c:pt idx="5156">
                  <c:v>1.7437531073491101E-2</c:v>
                </c:pt>
                <c:pt idx="5157">
                  <c:v>1.73247908511917E-2</c:v>
                </c:pt>
                <c:pt idx="5158">
                  <c:v>1.7306456628616799E-2</c:v>
                </c:pt>
                <c:pt idx="5159">
                  <c:v>1.7298142950610499E-2</c:v>
                </c:pt>
                <c:pt idx="5160">
                  <c:v>1.7240094517164999E-2</c:v>
                </c:pt>
                <c:pt idx="5161">
                  <c:v>1.7067474345953199E-2</c:v>
                </c:pt>
                <c:pt idx="5162">
                  <c:v>1.70645501541925E-2</c:v>
                </c:pt>
                <c:pt idx="5163">
                  <c:v>1.69607143209437E-2</c:v>
                </c:pt>
                <c:pt idx="5164">
                  <c:v>1.6859665163040299E-2</c:v>
                </c:pt>
                <c:pt idx="5165">
                  <c:v>1.6792842513224299E-2</c:v>
                </c:pt>
                <c:pt idx="5166">
                  <c:v>1.6696778374456302E-2</c:v>
                </c:pt>
                <c:pt idx="5167">
                  <c:v>1.6614868382353098E-2</c:v>
                </c:pt>
                <c:pt idx="5168">
                  <c:v>1.6603675103103E-2</c:v>
                </c:pt>
                <c:pt idx="5169">
                  <c:v>1.6505994346517901E-2</c:v>
                </c:pt>
                <c:pt idx="5170">
                  <c:v>1.6500935172763301E-2</c:v>
                </c:pt>
                <c:pt idx="5171">
                  <c:v>1.6465623037728201E-2</c:v>
                </c:pt>
                <c:pt idx="5172">
                  <c:v>1.63394018229704E-2</c:v>
                </c:pt>
                <c:pt idx="5173">
                  <c:v>1.6242346450484599E-2</c:v>
                </c:pt>
                <c:pt idx="5174">
                  <c:v>1.6231415306206899E-2</c:v>
                </c:pt>
                <c:pt idx="5175">
                  <c:v>1.5972836270956501E-2</c:v>
                </c:pt>
                <c:pt idx="5176">
                  <c:v>1.5924970187348599E-2</c:v>
                </c:pt>
                <c:pt idx="5177">
                  <c:v>1.5868990171543602E-2</c:v>
                </c:pt>
                <c:pt idx="5178">
                  <c:v>1.5802931762011901E-2</c:v>
                </c:pt>
                <c:pt idx="5179">
                  <c:v>1.5795820258748001E-2</c:v>
                </c:pt>
                <c:pt idx="5180">
                  <c:v>1.5755601838816899E-2</c:v>
                </c:pt>
                <c:pt idx="5181">
                  <c:v>1.56622778721489E-2</c:v>
                </c:pt>
                <c:pt idx="5182">
                  <c:v>1.5489339305627599E-2</c:v>
                </c:pt>
                <c:pt idx="5183">
                  <c:v>1.5186756655863101E-2</c:v>
                </c:pt>
                <c:pt idx="5184">
                  <c:v>1.49757359911795E-2</c:v>
                </c:pt>
                <c:pt idx="5185">
                  <c:v>1.4770283185384699E-2</c:v>
                </c:pt>
                <c:pt idx="5186">
                  <c:v>1.4679912267669499E-2</c:v>
                </c:pt>
                <c:pt idx="5187">
                  <c:v>1.4609741962667899E-2</c:v>
                </c:pt>
                <c:pt idx="5188">
                  <c:v>1.44601160434406E-2</c:v>
                </c:pt>
                <c:pt idx="5189">
                  <c:v>1.44580858364466E-2</c:v>
                </c:pt>
                <c:pt idx="5190">
                  <c:v>1.4216980621905399E-2</c:v>
                </c:pt>
                <c:pt idx="5191">
                  <c:v>1.42053595701417E-2</c:v>
                </c:pt>
                <c:pt idx="5192">
                  <c:v>1.4172611820184901E-2</c:v>
                </c:pt>
                <c:pt idx="5193">
                  <c:v>1.38330374396138E-2</c:v>
                </c:pt>
                <c:pt idx="5194">
                  <c:v>1.3831193109641799E-2</c:v>
                </c:pt>
                <c:pt idx="5195">
                  <c:v>1.3761420488791001E-2</c:v>
                </c:pt>
                <c:pt idx="5196">
                  <c:v>1.37550922784162E-2</c:v>
                </c:pt>
                <c:pt idx="5197">
                  <c:v>1.37385134953588E-2</c:v>
                </c:pt>
                <c:pt idx="5198">
                  <c:v>1.37224899227504E-2</c:v>
                </c:pt>
                <c:pt idx="5199">
                  <c:v>1.36875448375069E-2</c:v>
                </c:pt>
                <c:pt idx="5200">
                  <c:v>1.32627012426185E-2</c:v>
                </c:pt>
                <c:pt idx="5201">
                  <c:v>1.3222238282579299E-2</c:v>
                </c:pt>
                <c:pt idx="5202">
                  <c:v>1.30139169614545E-2</c:v>
                </c:pt>
                <c:pt idx="5203">
                  <c:v>1.2910262371241699E-2</c:v>
                </c:pt>
                <c:pt idx="5204">
                  <c:v>1.2885088161991E-2</c:v>
                </c:pt>
                <c:pt idx="5205">
                  <c:v>1.2813798647142299E-2</c:v>
                </c:pt>
                <c:pt idx="5206">
                  <c:v>1.2798718357809701E-2</c:v>
                </c:pt>
                <c:pt idx="5207">
                  <c:v>1.27440484663388E-2</c:v>
                </c:pt>
                <c:pt idx="5208">
                  <c:v>1.26795410026337E-2</c:v>
                </c:pt>
                <c:pt idx="5209">
                  <c:v>1.26709865852678E-2</c:v>
                </c:pt>
                <c:pt idx="5210">
                  <c:v>1.26125912382821E-2</c:v>
                </c:pt>
                <c:pt idx="5211">
                  <c:v>1.25574537220944E-2</c:v>
                </c:pt>
                <c:pt idx="5212">
                  <c:v>1.2451302388971301E-2</c:v>
                </c:pt>
                <c:pt idx="5213">
                  <c:v>1.24298122032448E-2</c:v>
                </c:pt>
                <c:pt idx="5214">
                  <c:v>1.24224052199935E-2</c:v>
                </c:pt>
                <c:pt idx="5215">
                  <c:v>1.22898697606456E-2</c:v>
                </c:pt>
                <c:pt idx="5216">
                  <c:v>1.2169852806266999E-2</c:v>
                </c:pt>
                <c:pt idx="5217">
                  <c:v>1.2126188478260001E-2</c:v>
                </c:pt>
                <c:pt idx="5218">
                  <c:v>1.2075927572912801E-2</c:v>
                </c:pt>
                <c:pt idx="5219">
                  <c:v>1.19231178875725E-2</c:v>
                </c:pt>
                <c:pt idx="5220">
                  <c:v>1.1873645875901E-2</c:v>
                </c:pt>
                <c:pt idx="5221">
                  <c:v>1.1859460169937301E-2</c:v>
                </c:pt>
                <c:pt idx="5222">
                  <c:v>1.17429891055867E-2</c:v>
                </c:pt>
                <c:pt idx="5223">
                  <c:v>1.15721379864224E-2</c:v>
                </c:pt>
                <c:pt idx="5224">
                  <c:v>1.15206512761825E-2</c:v>
                </c:pt>
                <c:pt idx="5225">
                  <c:v>1.15109403222212E-2</c:v>
                </c:pt>
                <c:pt idx="5226">
                  <c:v>1.13588265874905E-2</c:v>
                </c:pt>
                <c:pt idx="5227">
                  <c:v>1.13232357518172E-2</c:v>
                </c:pt>
                <c:pt idx="5228">
                  <c:v>1.1281231910533899E-2</c:v>
                </c:pt>
                <c:pt idx="5229">
                  <c:v>1.12331555714667E-2</c:v>
                </c:pt>
                <c:pt idx="5230">
                  <c:v>1.10761178172229E-2</c:v>
                </c:pt>
                <c:pt idx="5231">
                  <c:v>1.10574655502157E-2</c:v>
                </c:pt>
                <c:pt idx="5232">
                  <c:v>1.0733577420503199E-2</c:v>
                </c:pt>
                <c:pt idx="5233">
                  <c:v>1.0619544656005999E-2</c:v>
                </c:pt>
                <c:pt idx="5234">
                  <c:v>1.06084140811455E-2</c:v>
                </c:pt>
                <c:pt idx="5235">
                  <c:v>1.05914215944681E-2</c:v>
                </c:pt>
                <c:pt idx="5236">
                  <c:v>1.0588785541516601E-2</c:v>
                </c:pt>
                <c:pt idx="5237">
                  <c:v>1.04167073456484E-2</c:v>
                </c:pt>
                <c:pt idx="5238">
                  <c:v>1.02106008077818E-2</c:v>
                </c:pt>
                <c:pt idx="5239">
                  <c:v>9.9756700225617206E-3</c:v>
                </c:pt>
                <c:pt idx="5240">
                  <c:v>9.5582486826011406E-3</c:v>
                </c:pt>
                <c:pt idx="5241">
                  <c:v>9.5266004154204199E-3</c:v>
                </c:pt>
                <c:pt idx="5242">
                  <c:v>9.5091751477651004E-3</c:v>
                </c:pt>
                <c:pt idx="5243">
                  <c:v>9.5076391611860801E-3</c:v>
                </c:pt>
                <c:pt idx="5244">
                  <c:v>9.4830305640156796E-3</c:v>
                </c:pt>
                <c:pt idx="5245">
                  <c:v>9.3125624217574102E-3</c:v>
                </c:pt>
                <c:pt idx="5246">
                  <c:v>9.0025393984893808E-3</c:v>
                </c:pt>
                <c:pt idx="5247">
                  <c:v>8.8985390879653195E-3</c:v>
                </c:pt>
                <c:pt idx="5248">
                  <c:v>8.6252839810302701E-3</c:v>
                </c:pt>
                <c:pt idx="5249">
                  <c:v>8.5178538077756005E-3</c:v>
                </c:pt>
                <c:pt idx="5250">
                  <c:v>7.9624950463665408E-3</c:v>
                </c:pt>
                <c:pt idx="5251">
                  <c:v>7.9307819206485292E-3</c:v>
                </c:pt>
                <c:pt idx="5252">
                  <c:v>7.6727790986251604E-3</c:v>
                </c:pt>
                <c:pt idx="5253">
                  <c:v>7.5899573701775696E-3</c:v>
                </c:pt>
                <c:pt idx="5254">
                  <c:v>7.50394986063383E-3</c:v>
                </c:pt>
                <c:pt idx="5255">
                  <c:v>7.4337906374740501E-3</c:v>
                </c:pt>
                <c:pt idx="5256">
                  <c:v>7.3660942300303603E-3</c:v>
                </c:pt>
                <c:pt idx="5257">
                  <c:v>7.2148676994977503E-3</c:v>
                </c:pt>
                <c:pt idx="5258">
                  <c:v>7.0920494322161097E-3</c:v>
                </c:pt>
                <c:pt idx="5259">
                  <c:v>7.0908562256284799E-3</c:v>
                </c:pt>
                <c:pt idx="5260">
                  <c:v>7.06819051405304E-3</c:v>
                </c:pt>
                <c:pt idx="5261">
                  <c:v>7.0298760914866299E-3</c:v>
                </c:pt>
                <c:pt idx="5262">
                  <c:v>7.0052438226979501E-3</c:v>
                </c:pt>
                <c:pt idx="5263">
                  <c:v>6.8627207657644303E-3</c:v>
                </c:pt>
                <c:pt idx="5264">
                  <c:v>6.7924310524066301E-3</c:v>
                </c:pt>
                <c:pt idx="5265">
                  <c:v>6.6647608125922899E-3</c:v>
                </c:pt>
                <c:pt idx="5266">
                  <c:v>6.5670067928666502E-3</c:v>
                </c:pt>
                <c:pt idx="5267">
                  <c:v>6.5552554037312197E-3</c:v>
                </c:pt>
                <c:pt idx="5268">
                  <c:v>6.4880986096124598E-3</c:v>
                </c:pt>
                <c:pt idx="5269">
                  <c:v>6.4807334706192803E-3</c:v>
                </c:pt>
                <c:pt idx="5270">
                  <c:v>6.2341200672939101E-3</c:v>
                </c:pt>
                <c:pt idx="5271">
                  <c:v>6.0879665564097301E-3</c:v>
                </c:pt>
                <c:pt idx="5272">
                  <c:v>5.8840842356942102E-3</c:v>
                </c:pt>
                <c:pt idx="5273">
                  <c:v>5.8222937898148499E-3</c:v>
                </c:pt>
                <c:pt idx="5274">
                  <c:v>5.7884420721042301E-3</c:v>
                </c:pt>
                <c:pt idx="5275">
                  <c:v>5.7584751972548096E-3</c:v>
                </c:pt>
                <c:pt idx="5276">
                  <c:v>5.6884629910857404E-3</c:v>
                </c:pt>
                <c:pt idx="5277">
                  <c:v>5.4973932106157702E-3</c:v>
                </c:pt>
                <c:pt idx="5278">
                  <c:v>5.4787314786368E-3</c:v>
                </c:pt>
                <c:pt idx="5279">
                  <c:v>5.4588550788407303E-3</c:v>
                </c:pt>
                <c:pt idx="5280">
                  <c:v>5.2858027652591599E-3</c:v>
                </c:pt>
                <c:pt idx="5281">
                  <c:v>5.1932704232606304E-3</c:v>
                </c:pt>
                <c:pt idx="5282">
                  <c:v>5.15524146629741E-3</c:v>
                </c:pt>
                <c:pt idx="5283">
                  <c:v>5.0551344797118598E-3</c:v>
                </c:pt>
                <c:pt idx="5284">
                  <c:v>5.0067061332278798E-3</c:v>
                </c:pt>
                <c:pt idx="5285">
                  <c:v>4.9831034074101603E-3</c:v>
                </c:pt>
                <c:pt idx="5286">
                  <c:v>4.94704543509883E-3</c:v>
                </c:pt>
                <c:pt idx="5287">
                  <c:v>4.9347095464871297E-3</c:v>
                </c:pt>
                <c:pt idx="5288">
                  <c:v>4.7384578690893098E-3</c:v>
                </c:pt>
                <c:pt idx="5289">
                  <c:v>4.5872501195247601E-3</c:v>
                </c:pt>
                <c:pt idx="5290">
                  <c:v>4.44876270478076E-3</c:v>
                </c:pt>
                <c:pt idx="5291">
                  <c:v>4.33233182569525E-3</c:v>
                </c:pt>
                <c:pt idx="5292">
                  <c:v>4.2039669810573404E-3</c:v>
                </c:pt>
                <c:pt idx="5293">
                  <c:v>4.0096141661100501E-3</c:v>
                </c:pt>
                <c:pt idx="5294">
                  <c:v>3.9748854450571899E-3</c:v>
                </c:pt>
                <c:pt idx="5295">
                  <c:v>3.8780856853670399E-3</c:v>
                </c:pt>
                <c:pt idx="5296">
                  <c:v>3.8055537500654799E-3</c:v>
                </c:pt>
                <c:pt idx="5297">
                  <c:v>3.69494503176916E-3</c:v>
                </c:pt>
                <c:pt idx="5298">
                  <c:v>3.6804671449213499E-3</c:v>
                </c:pt>
                <c:pt idx="5299">
                  <c:v>3.6672803260403E-3</c:v>
                </c:pt>
                <c:pt idx="5300">
                  <c:v>3.6242906739430299E-3</c:v>
                </c:pt>
                <c:pt idx="5301">
                  <c:v>3.4787703910612502E-3</c:v>
                </c:pt>
                <c:pt idx="5302">
                  <c:v>3.44231440466346E-3</c:v>
                </c:pt>
                <c:pt idx="5303">
                  <c:v>3.3897527374611601E-3</c:v>
                </c:pt>
                <c:pt idx="5304">
                  <c:v>3.3564737858651499E-3</c:v>
                </c:pt>
                <c:pt idx="5305">
                  <c:v>3.27205655741166E-3</c:v>
                </c:pt>
                <c:pt idx="5306">
                  <c:v>3.2685801035896101E-3</c:v>
                </c:pt>
                <c:pt idx="5307">
                  <c:v>3.16408089369861E-3</c:v>
                </c:pt>
                <c:pt idx="5308">
                  <c:v>3.13746158602364E-3</c:v>
                </c:pt>
                <c:pt idx="5309">
                  <c:v>2.6034847277510301E-3</c:v>
                </c:pt>
                <c:pt idx="5310">
                  <c:v>2.5373950877329702E-3</c:v>
                </c:pt>
                <c:pt idx="5311">
                  <c:v>2.5333478915030901E-3</c:v>
                </c:pt>
                <c:pt idx="5312">
                  <c:v>2.43605396525045E-3</c:v>
                </c:pt>
                <c:pt idx="5313">
                  <c:v>2.4302764697384099E-3</c:v>
                </c:pt>
                <c:pt idx="5314">
                  <c:v>2.41885926439791E-3</c:v>
                </c:pt>
                <c:pt idx="5315">
                  <c:v>2.3607590499250199E-3</c:v>
                </c:pt>
                <c:pt idx="5316">
                  <c:v>2.2750157951585501E-3</c:v>
                </c:pt>
                <c:pt idx="5317">
                  <c:v>2.26868728768229E-3</c:v>
                </c:pt>
                <c:pt idx="5318">
                  <c:v>2.25683623410845E-3</c:v>
                </c:pt>
                <c:pt idx="5319">
                  <c:v>2.0558529367125998E-3</c:v>
                </c:pt>
                <c:pt idx="5320">
                  <c:v>1.9865899275856901E-3</c:v>
                </c:pt>
                <c:pt idx="5321">
                  <c:v>1.9525833685833101E-3</c:v>
                </c:pt>
                <c:pt idx="5322">
                  <c:v>1.95207635435846E-3</c:v>
                </c:pt>
                <c:pt idx="5323">
                  <c:v>1.82288000827597E-3</c:v>
                </c:pt>
                <c:pt idx="5324">
                  <c:v>1.6052259292990601E-3</c:v>
                </c:pt>
                <c:pt idx="5325">
                  <c:v>1.4894263891052301E-3</c:v>
                </c:pt>
                <c:pt idx="5326">
                  <c:v>1.4867462815681999E-3</c:v>
                </c:pt>
                <c:pt idx="5327">
                  <c:v>1.48508827087083E-3</c:v>
                </c:pt>
                <c:pt idx="5328">
                  <c:v>1.4439463720414001E-3</c:v>
                </c:pt>
                <c:pt idx="5329">
                  <c:v>1.36368915381166E-3</c:v>
                </c:pt>
                <c:pt idx="5330">
                  <c:v>1.32804543423716E-3</c:v>
                </c:pt>
                <c:pt idx="5331">
                  <c:v>1.32409190522879E-3</c:v>
                </c:pt>
                <c:pt idx="5332">
                  <c:v>1.24581133270284E-3</c:v>
                </c:pt>
                <c:pt idx="5333">
                  <c:v>1.17538638141335E-3</c:v>
                </c:pt>
                <c:pt idx="5334">
                  <c:v>1.17483470149045E-3</c:v>
                </c:pt>
                <c:pt idx="5335">
                  <c:v>9.1691790857909602E-4</c:v>
                </c:pt>
                <c:pt idx="5336">
                  <c:v>8.9713575019617002E-4</c:v>
                </c:pt>
                <c:pt idx="5337">
                  <c:v>8.9648312742768202E-4</c:v>
                </c:pt>
                <c:pt idx="5338">
                  <c:v>7.4460757319992101E-4</c:v>
                </c:pt>
                <c:pt idx="5339">
                  <c:v>6.1667017438800701E-4</c:v>
                </c:pt>
                <c:pt idx="5340">
                  <c:v>5.85393562711018E-4</c:v>
                </c:pt>
                <c:pt idx="5341">
                  <c:v>5.2552233283680895E-4</c:v>
                </c:pt>
                <c:pt idx="5342">
                  <c:v>4.78028046857142E-4</c:v>
                </c:pt>
                <c:pt idx="5343">
                  <c:v>3.9268030397683103E-4</c:v>
                </c:pt>
                <c:pt idx="5344">
                  <c:v>3.9098651302493201E-4</c:v>
                </c:pt>
                <c:pt idx="5345">
                  <c:v>3.1237172330415998E-4</c:v>
                </c:pt>
                <c:pt idx="5346">
                  <c:v>2.7596155126905999E-4</c:v>
                </c:pt>
                <c:pt idx="5347">
                  <c:v>2.11278679079984E-4</c:v>
                </c:pt>
                <c:pt idx="5348">
                  <c:v>1.3578869972044301E-4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463872"/>
        <c:axId val="48464448"/>
      </c:scatterChart>
      <c:valAx>
        <c:axId val="48463872"/>
        <c:scaling>
          <c:orientation val="minMax"/>
        </c:scaling>
        <c:delete val="0"/>
        <c:axPos val="b"/>
        <c:numFmt formatCode="0.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400" b="1" i="0" baseline="0"/>
            </a:pPr>
            <a:endParaRPr lang="en-US"/>
          </a:p>
        </c:txPr>
        <c:crossAx val="48464448"/>
        <c:crosses val="autoZero"/>
        <c:crossBetween val="midCat"/>
      </c:valAx>
      <c:valAx>
        <c:axId val="48464448"/>
        <c:scaling>
          <c:orientation val="minMax"/>
        </c:scaling>
        <c:delete val="0"/>
        <c:axPos val="l"/>
        <c:numFmt formatCode="0.00" sourceLinked="1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400" b="1" i="0"/>
            </a:pPr>
            <a:endParaRPr lang="en-US"/>
          </a:p>
        </c:txPr>
        <c:crossAx val="4846387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0FD573-A045-4B8A-8232-6AC4B37657D9}" type="doc">
      <dgm:prSet loTypeId="urn:microsoft.com/office/officeart/2005/8/layout/rings+Icon" loCatId="relationship" qsTypeId="urn:microsoft.com/office/officeart/2005/8/quickstyle/simple1" qsCatId="simple" csTypeId="urn:microsoft.com/office/officeart/2005/8/colors/colorful5" csCatId="colorful" phldr="1"/>
      <dgm:spPr/>
    </dgm:pt>
    <dgm:pt modelId="{A7D93ACE-23F4-40AE-8EE2-268E6954806C}">
      <dgm:prSet phldrT="[Text]"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Metabolism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CAB3D4-039A-43F8-845A-E7D35F49EF99}" type="parTrans" cxnId="{792E8E41-50DD-473F-A37B-B138346E551A}">
      <dgm:prSet/>
      <dgm:spPr/>
      <dgm:t>
        <a:bodyPr/>
        <a:lstStyle/>
        <a:p>
          <a:endParaRPr lang="en-US"/>
        </a:p>
      </dgm:t>
    </dgm:pt>
    <dgm:pt modelId="{C9036934-9238-4AB8-BCF2-80B6A48DB105}" type="sibTrans" cxnId="{792E8E41-50DD-473F-A37B-B138346E551A}">
      <dgm:prSet/>
      <dgm:spPr/>
      <dgm:t>
        <a:bodyPr/>
        <a:lstStyle/>
        <a:p>
          <a:endParaRPr lang="en-US"/>
        </a:p>
      </dgm:t>
    </dgm:pt>
    <dgm:pt modelId="{BC73CBB6-1225-4980-A262-0D1662B5149B}">
      <dgm:prSet phldrT="[Text]"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Merlin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2C78A5-B7E9-45BB-914F-2EE2BAAFC509}" type="parTrans" cxnId="{42F56E4E-75FF-44A2-8F96-9371D1CD09FC}">
      <dgm:prSet/>
      <dgm:spPr/>
      <dgm:t>
        <a:bodyPr/>
        <a:lstStyle/>
        <a:p>
          <a:endParaRPr lang="en-US"/>
        </a:p>
      </dgm:t>
    </dgm:pt>
    <dgm:pt modelId="{D5E01007-4A68-4431-A1D3-C8E4498FD2F1}" type="sibTrans" cxnId="{42F56E4E-75FF-44A2-8F96-9371D1CD09FC}">
      <dgm:prSet/>
      <dgm:spPr/>
      <dgm:t>
        <a:bodyPr/>
        <a:lstStyle/>
        <a:p>
          <a:endParaRPr lang="en-US"/>
        </a:p>
      </dgm:t>
    </dgm:pt>
    <dgm:pt modelId="{C434A0A7-D5D1-4CC4-8B07-DB85AD35D1A8}">
      <dgm:prSet phldrT="[Text]"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Bioenergetics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28EC16-71EA-480C-AE9E-A67861C396A4}" type="parTrans" cxnId="{271F53E0-871E-4603-8FC3-0DCD1199952D}">
      <dgm:prSet/>
      <dgm:spPr/>
      <dgm:t>
        <a:bodyPr/>
        <a:lstStyle/>
        <a:p>
          <a:endParaRPr lang="en-US"/>
        </a:p>
      </dgm:t>
    </dgm:pt>
    <dgm:pt modelId="{5472C130-CC87-44C6-B6AB-E024F117777D}" type="sibTrans" cxnId="{271F53E0-871E-4603-8FC3-0DCD1199952D}">
      <dgm:prSet/>
      <dgm:spPr/>
      <dgm:t>
        <a:bodyPr/>
        <a:lstStyle/>
        <a:p>
          <a:endParaRPr lang="en-US"/>
        </a:p>
      </dgm:t>
    </dgm:pt>
    <dgm:pt modelId="{CAF9F544-161E-4D76-B069-34CEFA6B21C5}" type="pres">
      <dgm:prSet presAssocID="{A60FD573-A045-4B8A-8232-6AC4B37657D9}" presName="Name0" presStyleCnt="0">
        <dgm:presLayoutVars>
          <dgm:chMax val="7"/>
          <dgm:dir/>
          <dgm:resizeHandles val="exact"/>
        </dgm:presLayoutVars>
      </dgm:prSet>
      <dgm:spPr/>
    </dgm:pt>
    <dgm:pt modelId="{1869D330-AB34-428E-968B-5D02F8DADD4D}" type="pres">
      <dgm:prSet presAssocID="{A60FD573-A045-4B8A-8232-6AC4B37657D9}" presName="ellipse1" presStyleLbl="vennNode1" presStyleIdx="0" presStyleCnt="3" custLinFactNeighborX="44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D975AF-C9D3-4750-AC40-BA331FB7CD63}" type="pres">
      <dgm:prSet presAssocID="{A60FD573-A045-4B8A-8232-6AC4B37657D9}" presName="ellipse2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7C24D-287F-4EA7-A44A-49DDD621D013}" type="pres">
      <dgm:prSet presAssocID="{A60FD573-A045-4B8A-8232-6AC4B37657D9}" presName="ellipse3" presStyleLbl="vennNode1" presStyleIdx="2" presStyleCnt="3" custLinFactNeighborX="-150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59551F-02D4-4F63-A395-2BAFC539DC13}" type="presOf" srcId="{BC73CBB6-1225-4980-A262-0D1662B5149B}" destId="{0BD975AF-C9D3-4750-AC40-BA331FB7CD63}" srcOrd="0" destOrd="0" presId="urn:microsoft.com/office/officeart/2005/8/layout/rings+Icon"/>
    <dgm:cxn modelId="{42F56E4E-75FF-44A2-8F96-9371D1CD09FC}" srcId="{A60FD573-A045-4B8A-8232-6AC4B37657D9}" destId="{BC73CBB6-1225-4980-A262-0D1662B5149B}" srcOrd="1" destOrd="0" parTransId="{CD2C78A5-B7E9-45BB-914F-2EE2BAAFC509}" sibTransId="{D5E01007-4A68-4431-A1D3-C8E4498FD2F1}"/>
    <dgm:cxn modelId="{87D96A27-E6B5-4241-9654-071AF303A986}" type="presOf" srcId="{C434A0A7-D5D1-4CC4-8B07-DB85AD35D1A8}" destId="{26E7C24D-287F-4EA7-A44A-49DDD621D013}" srcOrd="0" destOrd="0" presId="urn:microsoft.com/office/officeart/2005/8/layout/rings+Icon"/>
    <dgm:cxn modelId="{925E41C3-F8E2-4955-8997-D071DEEB00E5}" type="presOf" srcId="{A60FD573-A045-4B8A-8232-6AC4B37657D9}" destId="{CAF9F544-161E-4D76-B069-34CEFA6B21C5}" srcOrd="0" destOrd="0" presId="urn:microsoft.com/office/officeart/2005/8/layout/rings+Icon"/>
    <dgm:cxn modelId="{792E8E41-50DD-473F-A37B-B138346E551A}" srcId="{A60FD573-A045-4B8A-8232-6AC4B37657D9}" destId="{A7D93ACE-23F4-40AE-8EE2-268E6954806C}" srcOrd="0" destOrd="0" parTransId="{B9CAB3D4-039A-43F8-845A-E7D35F49EF99}" sibTransId="{C9036934-9238-4AB8-BCF2-80B6A48DB105}"/>
    <dgm:cxn modelId="{271F53E0-871E-4603-8FC3-0DCD1199952D}" srcId="{A60FD573-A045-4B8A-8232-6AC4B37657D9}" destId="{C434A0A7-D5D1-4CC4-8B07-DB85AD35D1A8}" srcOrd="2" destOrd="0" parTransId="{D828EC16-71EA-480C-AE9E-A67861C396A4}" sibTransId="{5472C130-CC87-44C6-B6AB-E024F117777D}"/>
    <dgm:cxn modelId="{617FDC0E-19CB-41E9-9556-E989F136B56F}" type="presOf" srcId="{A7D93ACE-23F4-40AE-8EE2-268E6954806C}" destId="{1869D330-AB34-428E-968B-5D02F8DADD4D}" srcOrd="0" destOrd="0" presId="urn:microsoft.com/office/officeart/2005/8/layout/rings+Icon"/>
    <dgm:cxn modelId="{4FF84AFF-9C39-4CA4-B361-B769282DE9DF}" type="presParOf" srcId="{CAF9F544-161E-4D76-B069-34CEFA6B21C5}" destId="{1869D330-AB34-428E-968B-5D02F8DADD4D}" srcOrd="0" destOrd="0" presId="urn:microsoft.com/office/officeart/2005/8/layout/rings+Icon"/>
    <dgm:cxn modelId="{47019316-33CE-4A07-BCAC-E3D533AFE837}" type="presParOf" srcId="{CAF9F544-161E-4D76-B069-34CEFA6B21C5}" destId="{0BD975AF-C9D3-4750-AC40-BA331FB7CD63}" srcOrd="1" destOrd="0" presId="urn:microsoft.com/office/officeart/2005/8/layout/rings+Icon"/>
    <dgm:cxn modelId="{86834349-F328-4B5B-83F0-51D5DEF3323A}" type="presParOf" srcId="{CAF9F544-161E-4D76-B069-34CEFA6B21C5}" destId="{26E7C24D-287F-4EA7-A44A-49DDD621D013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B6EA99-434E-4A6B-897D-35B9D4BDA6F1}" type="doc">
      <dgm:prSet loTypeId="urn:microsoft.com/office/officeart/2005/8/layout/hList7" loCatId="list" qsTypeId="urn:microsoft.com/office/officeart/2005/8/quickstyle/simple1" qsCatId="simple" csTypeId="urn:microsoft.com/office/officeart/2005/8/colors/colorful5" csCatId="colorful" phldr="1"/>
      <dgm:spPr/>
    </dgm:pt>
    <dgm:pt modelId="{9A257C20-F017-458A-B47E-3B7F84FBE612}">
      <dgm:prSet phldrT="[Text]"/>
      <dgm:spPr/>
      <dgm:t>
        <a:bodyPr/>
        <a:lstStyle/>
        <a:p>
          <a:r>
            <a:rPr lang="en-US" dirty="0" smtClean="0"/>
            <a:t>Infancy</a:t>
          </a:r>
          <a:endParaRPr lang="en-US" dirty="0"/>
        </a:p>
      </dgm:t>
    </dgm:pt>
    <dgm:pt modelId="{99A3227A-DFCB-4A90-8172-8D18351E690A}" type="parTrans" cxnId="{B5C51594-5F5B-4384-BF75-5768124E6C65}">
      <dgm:prSet/>
      <dgm:spPr/>
      <dgm:t>
        <a:bodyPr/>
        <a:lstStyle/>
        <a:p>
          <a:endParaRPr lang="en-US"/>
        </a:p>
      </dgm:t>
    </dgm:pt>
    <dgm:pt modelId="{B0136F70-CACD-429F-8E16-45E78C8BF8CD}" type="sibTrans" cxnId="{B5C51594-5F5B-4384-BF75-5768124E6C65}">
      <dgm:prSet/>
      <dgm:spPr/>
      <dgm:t>
        <a:bodyPr/>
        <a:lstStyle/>
        <a:p>
          <a:endParaRPr lang="en-US"/>
        </a:p>
      </dgm:t>
    </dgm:pt>
    <dgm:pt modelId="{BC6E61F3-A885-4D28-874B-EAF866A25F3F}">
      <dgm:prSet phldrT="[Text]"/>
      <dgm:spPr/>
      <dgm:t>
        <a:bodyPr/>
        <a:lstStyle/>
        <a:p>
          <a:r>
            <a:rPr lang="en-US" dirty="0" smtClean="0"/>
            <a:t>Pre-puberty</a:t>
          </a:r>
          <a:endParaRPr lang="en-US" dirty="0"/>
        </a:p>
      </dgm:t>
    </dgm:pt>
    <dgm:pt modelId="{0115DE26-2AEF-4266-9086-E26F0D4B3F20}" type="parTrans" cxnId="{06946BA0-A703-40E0-AC44-500EEBF2F92A}">
      <dgm:prSet/>
      <dgm:spPr/>
      <dgm:t>
        <a:bodyPr/>
        <a:lstStyle/>
        <a:p>
          <a:endParaRPr lang="en-US"/>
        </a:p>
      </dgm:t>
    </dgm:pt>
    <dgm:pt modelId="{AD0320B0-8B31-4862-B071-CE0CE3051CBA}" type="sibTrans" cxnId="{06946BA0-A703-40E0-AC44-500EEBF2F92A}">
      <dgm:prSet/>
      <dgm:spPr/>
      <dgm:t>
        <a:bodyPr/>
        <a:lstStyle/>
        <a:p>
          <a:endParaRPr lang="en-US"/>
        </a:p>
      </dgm:t>
    </dgm:pt>
    <dgm:pt modelId="{BE43756B-5A82-45C3-BD1A-BB5F21C7B067}">
      <dgm:prSet phldrT="[Text]"/>
      <dgm:spPr/>
      <dgm:t>
        <a:bodyPr/>
        <a:lstStyle/>
        <a:p>
          <a:r>
            <a:rPr lang="en-US" dirty="0" smtClean="0"/>
            <a:t>Puberty</a:t>
          </a:r>
          <a:endParaRPr lang="en-US" dirty="0"/>
        </a:p>
      </dgm:t>
    </dgm:pt>
    <dgm:pt modelId="{D5A64850-E5FC-4D30-9A45-2356F8331018}" type="parTrans" cxnId="{DF817A53-D94A-423D-AA87-0C46525FAA24}">
      <dgm:prSet/>
      <dgm:spPr/>
      <dgm:t>
        <a:bodyPr/>
        <a:lstStyle/>
        <a:p>
          <a:endParaRPr lang="en-US"/>
        </a:p>
      </dgm:t>
    </dgm:pt>
    <dgm:pt modelId="{E5E5C873-DA0A-43EB-96E5-9AE820D5B48E}" type="sibTrans" cxnId="{DF817A53-D94A-423D-AA87-0C46525FAA24}">
      <dgm:prSet/>
      <dgm:spPr/>
      <dgm:t>
        <a:bodyPr/>
        <a:lstStyle/>
        <a:p>
          <a:endParaRPr lang="en-US"/>
        </a:p>
      </dgm:t>
    </dgm:pt>
    <dgm:pt modelId="{CF222480-F121-4D35-9C3A-3B324CF9FD9C}" type="pres">
      <dgm:prSet presAssocID="{7BB6EA99-434E-4A6B-897D-35B9D4BDA6F1}" presName="Name0" presStyleCnt="0">
        <dgm:presLayoutVars>
          <dgm:dir/>
          <dgm:resizeHandles val="exact"/>
        </dgm:presLayoutVars>
      </dgm:prSet>
      <dgm:spPr/>
    </dgm:pt>
    <dgm:pt modelId="{A8DF8B7B-C6B9-4664-936A-DC01DBD7970E}" type="pres">
      <dgm:prSet presAssocID="{7BB6EA99-434E-4A6B-897D-35B9D4BDA6F1}" presName="fgShape" presStyleLbl="fgShp" presStyleIdx="0" presStyleCnt="1"/>
      <dgm:spPr/>
    </dgm:pt>
    <dgm:pt modelId="{D94C3934-7DCA-4061-BD18-19B109C98F97}" type="pres">
      <dgm:prSet presAssocID="{7BB6EA99-434E-4A6B-897D-35B9D4BDA6F1}" presName="linComp" presStyleCnt="0"/>
      <dgm:spPr/>
    </dgm:pt>
    <dgm:pt modelId="{6A7D0184-45AB-4073-AD42-EC5BA91038CC}" type="pres">
      <dgm:prSet presAssocID="{9A257C20-F017-458A-B47E-3B7F84FBE612}" presName="compNode" presStyleCnt="0"/>
      <dgm:spPr/>
    </dgm:pt>
    <dgm:pt modelId="{A4B2C7AD-FD82-454D-9BDB-EF0BD3347D6D}" type="pres">
      <dgm:prSet presAssocID="{9A257C20-F017-458A-B47E-3B7F84FBE612}" presName="bkgdShape" presStyleLbl="node1" presStyleIdx="0" presStyleCnt="3"/>
      <dgm:spPr/>
      <dgm:t>
        <a:bodyPr/>
        <a:lstStyle/>
        <a:p>
          <a:endParaRPr lang="en-US"/>
        </a:p>
      </dgm:t>
    </dgm:pt>
    <dgm:pt modelId="{2847FD0E-3B1E-4D10-B7EC-E5033668EE71}" type="pres">
      <dgm:prSet presAssocID="{9A257C20-F017-458A-B47E-3B7F84FBE612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473833-9F10-4E43-8B9E-B314473C0A8E}" type="pres">
      <dgm:prSet presAssocID="{9A257C20-F017-458A-B47E-3B7F84FBE612}" presName="invisiNode" presStyleLbl="node1" presStyleIdx="0" presStyleCnt="3"/>
      <dgm:spPr/>
    </dgm:pt>
    <dgm:pt modelId="{89843E5D-3449-4F42-A8A2-31C0E2E2E095}" type="pres">
      <dgm:prSet presAssocID="{9A257C20-F017-458A-B47E-3B7F84FBE612}" presName="imagNode" presStyleLbl="fgImgPlace1" presStyleIdx="0" presStyleCnt="3"/>
      <dgm:spPr/>
    </dgm:pt>
    <dgm:pt modelId="{B3AB2B4F-4B8C-4C21-B0EB-B1A130ECD9D1}" type="pres">
      <dgm:prSet presAssocID="{B0136F70-CACD-429F-8E16-45E78C8BF8C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F9C1060-D409-49EC-8937-6A32DC8F88C8}" type="pres">
      <dgm:prSet presAssocID="{BC6E61F3-A885-4D28-874B-EAF866A25F3F}" presName="compNode" presStyleCnt="0"/>
      <dgm:spPr/>
    </dgm:pt>
    <dgm:pt modelId="{D5C23DF5-4800-4896-B2ED-6BB36CB3BB8F}" type="pres">
      <dgm:prSet presAssocID="{BC6E61F3-A885-4D28-874B-EAF866A25F3F}" presName="bkgdShape" presStyleLbl="node1" presStyleIdx="1" presStyleCnt="3"/>
      <dgm:spPr/>
      <dgm:t>
        <a:bodyPr/>
        <a:lstStyle/>
        <a:p>
          <a:endParaRPr lang="en-US"/>
        </a:p>
      </dgm:t>
    </dgm:pt>
    <dgm:pt modelId="{3FFCD592-45E4-4C90-9F95-21A8EE3947DC}" type="pres">
      <dgm:prSet presAssocID="{BC6E61F3-A885-4D28-874B-EAF866A25F3F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D70E30-2846-41ED-B345-564633FC0468}" type="pres">
      <dgm:prSet presAssocID="{BC6E61F3-A885-4D28-874B-EAF866A25F3F}" presName="invisiNode" presStyleLbl="node1" presStyleIdx="1" presStyleCnt="3"/>
      <dgm:spPr/>
    </dgm:pt>
    <dgm:pt modelId="{9FFC91AD-9018-4CAA-BBBB-3115260C8865}" type="pres">
      <dgm:prSet presAssocID="{BC6E61F3-A885-4D28-874B-EAF866A25F3F}" presName="imagNode" presStyleLbl="fgImgPlace1" presStyleIdx="1" presStyleCnt="3"/>
      <dgm:spPr/>
    </dgm:pt>
    <dgm:pt modelId="{C9C89A1F-ACB0-4169-A032-B4F532537DD7}" type="pres">
      <dgm:prSet presAssocID="{AD0320B0-8B31-4862-B071-CE0CE3051CB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385BFC9-CE70-45E8-A7D5-9D70D03FFDD5}" type="pres">
      <dgm:prSet presAssocID="{BE43756B-5A82-45C3-BD1A-BB5F21C7B067}" presName="compNode" presStyleCnt="0"/>
      <dgm:spPr/>
    </dgm:pt>
    <dgm:pt modelId="{9CACA781-360F-42DF-A084-1076F82DCDC5}" type="pres">
      <dgm:prSet presAssocID="{BE43756B-5A82-45C3-BD1A-BB5F21C7B067}" presName="bkgdShape" presStyleLbl="node1" presStyleIdx="2" presStyleCnt="3"/>
      <dgm:spPr/>
      <dgm:t>
        <a:bodyPr/>
        <a:lstStyle/>
        <a:p>
          <a:endParaRPr lang="en-US"/>
        </a:p>
      </dgm:t>
    </dgm:pt>
    <dgm:pt modelId="{094A9CA7-C74B-4173-8BEC-25AC0D17C9C0}" type="pres">
      <dgm:prSet presAssocID="{BE43756B-5A82-45C3-BD1A-BB5F21C7B067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1213BB-ECB9-4E8C-B51C-17B42B65F82F}" type="pres">
      <dgm:prSet presAssocID="{BE43756B-5A82-45C3-BD1A-BB5F21C7B067}" presName="invisiNode" presStyleLbl="node1" presStyleIdx="2" presStyleCnt="3"/>
      <dgm:spPr/>
    </dgm:pt>
    <dgm:pt modelId="{EDF8CFCF-0BCF-4CD9-BE99-F4FC1382EBC8}" type="pres">
      <dgm:prSet presAssocID="{BE43756B-5A82-45C3-BD1A-BB5F21C7B067}" presName="imagNode" presStyleLbl="fgImgPlace1" presStyleIdx="2" presStyleCnt="3"/>
      <dgm:spPr/>
    </dgm:pt>
  </dgm:ptLst>
  <dgm:cxnLst>
    <dgm:cxn modelId="{B73457E2-B16A-44A8-952C-2B019E4F10A6}" type="presOf" srcId="{B0136F70-CACD-429F-8E16-45E78C8BF8CD}" destId="{B3AB2B4F-4B8C-4C21-B0EB-B1A130ECD9D1}" srcOrd="0" destOrd="0" presId="urn:microsoft.com/office/officeart/2005/8/layout/hList7"/>
    <dgm:cxn modelId="{C357907E-9298-48BF-A404-9E8C5E46F5E4}" type="presOf" srcId="{9A257C20-F017-458A-B47E-3B7F84FBE612}" destId="{2847FD0E-3B1E-4D10-B7EC-E5033668EE71}" srcOrd="1" destOrd="0" presId="urn:microsoft.com/office/officeart/2005/8/layout/hList7"/>
    <dgm:cxn modelId="{CD5FC414-D892-4BC3-A8A0-27162C50D2AF}" type="presOf" srcId="{BC6E61F3-A885-4D28-874B-EAF866A25F3F}" destId="{3FFCD592-45E4-4C90-9F95-21A8EE3947DC}" srcOrd="1" destOrd="0" presId="urn:microsoft.com/office/officeart/2005/8/layout/hList7"/>
    <dgm:cxn modelId="{B5C51594-5F5B-4384-BF75-5768124E6C65}" srcId="{7BB6EA99-434E-4A6B-897D-35B9D4BDA6F1}" destId="{9A257C20-F017-458A-B47E-3B7F84FBE612}" srcOrd="0" destOrd="0" parTransId="{99A3227A-DFCB-4A90-8172-8D18351E690A}" sibTransId="{B0136F70-CACD-429F-8E16-45E78C8BF8CD}"/>
    <dgm:cxn modelId="{170E3AD1-89C1-4184-AEC6-9518E8F3ADB3}" type="presOf" srcId="{BE43756B-5A82-45C3-BD1A-BB5F21C7B067}" destId="{094A9CA7-C74B-4173-8BEC-25AC0D17C9C0}" srcOrd="1" destOrd="0" presId="urn:microsoft.com/office/officeart/2005/8/layout/hList7"/>
    <dgm:cxn modelId="{C6802880-596F-44CE-A0D7-A9DFA4107CD8}" type="presOf" srcId="{7BB6EA99-434E-4A6B-897D-35B9D4BDA6F1}" destId="{CF222480-F121-4D35-9C3A-3B324CF9FD9C}" srcOrd="0" destOrd="0" presId="urn:microsoft.com/office/officeart/2005/8/layout/hList7"/>
    <dgm:cxn modelId="{B423991F-4358-4E5B-AE42-8603FBE86C3F}" type="presOf" srcId="{AD0320B0-8B31-4862-B071-CE0CE3051CBA}" destId="{C9C89A1F-ACB0-4169-A032-B4F532537DD7}" srcOrd="0" destOrd="0" presId="urn:microsoft.com/office/officeart/2005/8/layout/hList7"/>
    <dgm:cxn modelId="{06946BA0-A703-40E0-AC44-500EEBF2F92A}" srcId="{7BB6EA99-434E-4A6B-897D-35B9D4BDA6F1}" destId="{BC6E61F3-A885-4D28-874B-EAF866A25F3F}" srcOrd="1" destOrd="0" parTransId="{0115DE26-2AEF-4266-9086-E26F0D4B3F20}" sibTransId="{AD0320B0-8B31-4862-B071-CE0CE3051CBA}"/>
    <dgm:cxn modelId="{8A5383EC-E6D6-43F7-8544-F047C776CC38}" type="presOf" srcId="{BE43756B-5A82-45C3-BD1A-BB5F21C7B067}" destId="{9CACA781-360F-42DF-A084-1076F82DCDC5}" srcOrd="0" destOrd="0" presId="urn:microsoft.com/office/officeart/2005/8/layout/hList7"/>
    <dgm:cxn modelId="{DF817A53-D94A-423D-AA87-0C46525FAA24}" srcId="{7BB6EA99-434E-4A6B-897D-35B9D4BDA6F1}" destId="{BE43756B-5A82-45C3-BD1A-BB5F21C7B067}" srcOrd="2" destOrd="0" parTransId="{D5A64850-E5FC-4D30-9A45-2356F8331018}" sibTransId="{E5E5C873-DA0A-43EB-96E5-9AE820D5B48E}"/>
    <dgm:cxn modelId="{4B947410-5511-46FC-BC5F-8ADC0716184E}" type="presOf" srcId="{BC6E61F3-A885-4D28-874B-EAF866A25F3F}" destId="{D5C23DF5-4800-4896-B2ED-6BB36CB3BB8F}" srcOrd="0" destOrd="0" presId="urn:microsoft.com/office/officeart/2005/8/layout/hList7"/>
    <dgm:cxn modelId="{9699C3C6-30FD-4430-9F81-A5F11D735F45}" type="presOf" srcId="{9A257C20-F017-458A-B47E-3B7F84FBE612}" destId="{A4B2C7AD-FD82-454D-9BDB-EF0BD3347D6D}" srcOrd="0" destOrd="0" presId="urn:microsoft.com/office/officeart/2005/8/layout/hList7"/>
    <dgm:cxn modelId="{BF7C9C9E-316D-446B-BC54-FBCF7B73E405}" type="presParOf" srcId="{CF222480-F121-4D35-9C3A-3B324CF9FD9C}" destId="{A8DF8B7B-C6B9-4664-936A-DC01DBD7970E}" srcOrd="0" destOrd="0" presId="urn:microsoft.com/office/officeart/2005/8/layout/hList7"/>
    <dgm:cxn modelId="{86D2F601-6D6F-4163-B8C3-6ABFE0C95D96}" type="presParOf" srcId="{CF222480-F121-4D35-9C3A-3B324CF9FD9C}" destId="{D94C3934-7DCA-4061-BD18-19B109C98F97}" srcOrd="1" destOrd="0" presId="urn:microsoft.com/office/officeart/2005/8/layout/hList7"/>
    <dgm:cxn modelId="{1274D6F0-7F25-48C2-BD28-93F3FD0AED78}" type="presParOf" srcId="{D94C3934-7DCA-4061-BD18-19B109C98F97}" destId="{6A7D0184-45AB-4073-AD42-EC5BA91038CC}" srcOrd="0" destOrd="0" presId="urn:microsoft.com/office/officeart/2005/8/layout/hList7"/>
    <dgm:cxn modelId="{2ABCA71A-8BFB-4607-8503-D99B4F9C0ADD}" type="presParOf" srcId="{6A7D0184-45AB-4073-AD42-EC5BA91038CC}" destId="{A4B2C7AD-FD82-454D-9BDB-EF0BD3347D6D}" srcOrd="0" destOrd="0" presId="urn:microsoft.com/office/officeart/2005/8/layout/hList7"/>
    <dgm:cxn modelId="{581239EB-44AC-4471-A85D-3F3BF25789CC}" type="presParOf" srcId="{6A7D0184-45AB-4073-AD42-EC5BA91038CC}" destId="{2847FD0E-3B1E-4D10-B7EC-E5033668EE71}" srcOrd="1" destOrd="0" presId="urn:microsoft.com/office/officeart/2005/8/layout/hList7"/>
    <dgm:cxn modelId="{C64D71A7-0708-4EBD-AE73-BBAA43B9E879}" type="presParOf" srcId="{6A7D0184-45AB-4073-AD42-EC5BA91038CC}" destId="{46473833-9F10-4E43-8B9E-B314473C0A8E}" srcOrd="2" destOrd="0" presId="urn:microsoft.com/office/officeart/2005/8/layout/hList7"/>
    <dgm:cxn modelId="{9B44A72A-5F4C-4AD5-9D61-0500DD2DC1C5}" type="presParOf" srcId="{6A7D0184-45AB-4073-AD42-EC5BA91038CC}" destId="{89843E5D-3449-4F42-A8A2-31C0E2E2E095}" srcOrd="3" destOrd="0" presId="urn:microsoft.com/office/officeart/2005/8/layout/hList7"/>
    <dgm:cxn modelId="{A7A97FED-F524-4477-94DD-0DF6E3925A50}" type="presParOf" srcId="{D94C3934-7DCA-4061-BD18-19B109C98F97}" destId="{B3AB2B4F-4B8C-4C21-B0EB-B1A130ECD9D1}" srcOrd="1" destOrd="0" presId="urn:microsoft.com/office/officeart/2005/8/layout/hList7"/>
    <dgm:cxn modelId="{64247894-9355-4A6B-8191-9961D59215F8}" type="presParOf" srcId="{D94C3934-7DCA-4061-BD18-19B109C98F97}" destId="{3F9C1060-D409-49EC-8937-6A32DC8F88C8}" srcOrd="2" destOrd="0" presId="urn:microsoft.com/office/officeart/2005/8/layout/hList7"/>
    <dgm:cxn modelId="{C571640E-C69D-459B-A996-35CCBC74D50E}" type="presParOf" srcId="{3F9C1060-D409-49EC-8937-6A32DC8F88C8}" destId="{D5C23DF5-4800-4896-B2ED-6BB36CB3BB8F}" srcOrd="0" destOrd="0" presId="urn:microsoft.com/office/officeart/2005/8/layout/hList7"/>
    <dgm:cxn modelId="{968EC6D8-203E-4A3A-81F2-DA76773FD863}" type="presParOf" srcId="{3F9C1060-D409-49EC-8937-6A32DC8F88C8}" destId="{3FFCD592-45E4-4C90-9F95-21A8EE3947DC}" srcOrd="1" destOrd="0" presId="urn:microsoft.com/office/officeart/2005/8/layout/hList7"/>
    <dgm:cxn modelId="{A7FE7D0A-3AFE-4617-8C6D-9523770D9F9D}" type="presParOf" srcId="{3F9C1060-D409-49EC-8937-6A32DC8F88C8}" destId="{3DD70E30-2846-41ED-B345-564633FC0468}" srcOrd="2" destOrd="0" presId="urn:microsoft.com/office/officeart/2005/8/layout/hList7"/>
    <dgm:cxn modelId="{40CC6B5D-778B-4DEA-A2E7-3128D9298114}" type="presParOf" srcId="{3F9C1060-D409-49EC-8937-6A32DC8F88C8}" destId="{9FFC91AD-9018-4CAA-BBBB-3115260C8865}" srcOrd="3" destOrd="0" presId="urn:microsoft.com/office/officeart/2005/8/layout/hList7"/>
    <dgm:cxn modelId="{19672F4C-2168-4626-A277-92AD17021005}" type="presParOf" srcId="{D94C3934-7DCA-4061-BD18-19B109C98F97}" destId="{C9C89A1F-ACB0-4169-A032-B4F532537DD7}" srcOrd="3" destOrd="0" presId="urn:microsoft.com/office/officeart/2005/8/layout/hList7"/>
    <dgm:cxn modelId="{7CC736C4-E864-44FE-8730-826F5050B385}" type="presParOf" srcId="{D94C3934-7DCA-4061-BD18-19B109C98F97}" destId="{6385BFC9-CE70-45E8-A7D5-9D70D03FFDD5}" srcOrd="4" destOrd="0" presId="urn:microsoft.com/office/officeart/2005/8/layout/hList7"/>
    <dgm:cxn modelId="{81109EC1-F929-4C45-9C93-538533BC0B87}" type="presParOf" srcId="{6385BFC9-CE70-45E8-A7D5-9D70D03FFDD5}" destId="{9CACA781-360F-42DF-A084-1076F82DCDC5}" srcOrd="0" destOrd="0" presId="urn:microsoft.com/office/officeart/2005/8/layout/hList7"/>
    <dgm:cxn modelId="{53578D79-B3F8-41CF-A15C-314E36AD1E7F}" type="presParOf" srcId="{6385BFC9-CE70-45E8-A7D5-9D70D03FFDD5}" destId="{094A9CA7-C74B-4173-8BEC-25AC0D17C9C0}" srcOrd="1" destOrd="0" presId="urn:microsoft.com/office/officeart/2005/8/layout/hList7"/>
    <dgm:cxn modelId="{B19E65AB-DEE8-43B5-94B9-6AD98C05F972}" type="presParOf" srcId="{6385BFC9-CE70-45E8-A7D5-9D70D03FFDD5}" destId="{EC1213BB-ECB9-4E8C-B51C-17B42B65F82F}" srcOrd="2" destOrd="0" presId="urn:microsoft.com/office/officeart/2005/8/layout/hList7"/>
    <dgm:cxn modelId="{EB572111-A731-47B6-AFEB-CE87F8C41400}" type="presParOf" srcId="{6385BFC9-CE70-45E8-A7D5-9D70D03FFDD5}" destId="{EDF8CFCF-0BCF-4CD9-BE99-F4FC1382EBC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5DCDC8-78A9-45CF-81F5-C19624248EAF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BCA2FCF9-62D8-40E7-85BE-9A10192684A2}">
      <dgm:prSet phldrT="[Text]"/>
      <dgm:spPr/>
      <dgm:t>
        <a:bodyPr/>
        <a:lstStyle/>
        <a:p>
          <a:r>
            <a:rPr lang="en-US" dirty="0" smtClean="0"/>
            <a:t>Cancer</a:t>
          </a:r>
          <a:endParaRPr lang="en-US" dirty="0"/>
        </a:p>
      </dgm:t>
    </dgm:pt>
    <dgm:pt modelId="{835B26EA-41BE-4DAB-B7B6-9CE9FC8E1598}" type="parTrans" cxnId="{B3398F6C-3470-406C-B4EC-DD2CA96E0343}">
      <dgm:prSet/>
      <dgm:spPr/>
      <dgm:t>
        <a:bodyPr/>
        <a:lstStyle/>
        <a:p>
          <a:endParaRPr lang="en-US"/>
        </a:p>
      </dgm:t>
    </dgm:pt>
    <dgm:pt modelId="{CEB96474-A861-43A6-BFFF-DF5EE889EF5C}" type="sibTrans" cxnId="{B3398F6C-3470-406C-B4EC-DD2CA96E0343}">
      <dgm:prSet/>
      <dgm:spPr/>
      <dgm:t>
        <a:bodyPr/>
        <a:lstStyle/>
        <a:p>
          <a:endParaRPr lang="en-US"/>
        </a:p>
      </dgm:t>
    </dgm:pt>
    <dgm:pt modelId="{4D64E345-D531-41D2-AFD7-544368752D4D}">
      <dgm:prSet phldrT="[Text]"/>
      <dgm:spPr/>
      <dgm:t>
        <a:bodyPr/>
        <a:lstStyle/>
        <a:p>
          <a:r>
            <a:rPr lang="en-US" dirty="0" smtClean="0"/>
            <a:t>Obesity</a:t>
          </a:r>
          <a:endParaRPr lang="en-US" dirty="0"/>
        </a:p>
      </dgm:t>
    </dgm:pt>
    <dgm:pt modelId="{DFE13878-89F4-4272-8B66-2C58335DC47F}" type="parTrans" cxnId="{2E4BC2FA-4D2B-4DA9-91FD-EA938E9B48E0}">
      <dgm:prSet/>
      <dgm:spPr/>
      <dgm:t>
        <a:bodyPr/>
        <a:lstStyle/>
        <a:p>
          <a:endParaRPr lang="en-US"/>
        </a:p>
      </dgm:t>
    </dgm:pt>
    <dgm:pt modelId="{1E739200-D374-4C6F-AE76-F7C3776E7CD3}" type="sibTrans" cxnId="{2E4BC2FA-4D2B-4DA9-91FD-EA938E9B48E0}">
      <dgm:prSet/>
      <dgm:spPr/>
      <dgm:t>
        <a:bodyPr/>
        <a:lstStyle/>
        <a:p>
          <a:endParaRPr lang="en-US"/>
        </a:p>
      </dgm:t>
    </dgm:pt>
    <dgm:pt modelId="{950BC644-7F50-4938-A006-2DC5659DCDCC}">
      <dgm:prSet phldrT="[Text]"/>
      <dgm:spPr/>
      <dgm:t>
        <a:bodyPr/>
        <a:lstStyle/>
        <a:p>
          <a:r>
            <a:rPr lang="en-US" dirty="0" smtClean="0"/>
            <a:t>Diabetes</a:t>
          </a:r>
          <a:endParaRPr lang="en-US" dirty="0"/>
        </a:p>
      </dgm:t>
    </dgm:pt>
    <dgm:pt modelId="{08AB36DD-0411-4272-A5BA-AD2DC67D4907}" type="parTrans" cxnId="{36AEAEAD-DF4E-482B-9415-50964A1FD8D9}">
      <dgm:prSet/>
      <dgm:spPr/>
      <dgm:t>
        <a:bodyPr/>
        <a:lstStyle/>
        <a:p>
          <a:endParaRPr lang="en-US"/>
        </a:p>
      </dgm:t>
    </dgm:pt>
    <dgm:pt modelId="{E1814CA7-8B3B-4A72-A631-5F527703D3F8}" type="sibTrans" cxnId="{36AEAEAD-DF4E-482B-9415-50964A1FD8D9}">
      <dgm:prSet/>
      <dgm:spPr/>
      <dgm:t>
        <a:bodyPr/>
        <a:lstStyle/>
        <a:p>
          <a:endParaRPr lang="en-US"/>
        </a:p>
      </dgm:t>
    </dgm:pt>
    <dgm:pt modelId="{77C25E68-6CA0-427B-BBD6-D91299C93C7F}" type="pres">
      <dgm:prSet presAssocID="{605DCDC8-78A9-45CF-81F5-C19624248EAF}" presName="compositeShape" presStyleCnt="0">
        <dgm:presLayoutVars>
          <dgm:chMax val="7"/>
          <dgm:dir/>
          <dgm:resizeHandles val="exact"/>
        </dgm:presLayoutVars>
      </dgm:prSet>
      <dgm:spPr/>
    </dgm:pt>
    <dgm:pt modelId="{99006F53-4018-45A3-B207-6EFBA0822645}" type="pres">
      <dgm:prSet presAssocID="{BCA2FCF9-62D8-40E7-85BE-9A10192684A2}" presName="circ1" presStyleLbl="vennNode1" presStyleIdx="0" presStyleCnt="3"/>
      <dgm:spPr/>
      <dgm:t>
        <a:bodyPr/>
        <a:lstStyle/>
        <a:p>
          <a:endParaRPr lang="en-US"/>
        </a:p>
      </dgm:t>
    </dgm:pt>
    <dgm:pt modelId="{C83449B1-A504-4740-93C5-E4576ADA6589}" type="pres">
      <dgm:prSet presAssocID="{BCA2FCF9-62D8-40E7-85BE-9A10192684A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F25468-E9B1-4649-BAA6-44FC1405071A}" type="pres">
      <dgm:prSet presAssocID="{4D64E345-D531-41D2-AFD7-544368752D4D}" presName="circ2" presStyleLbl="vennNode1" presStyleIdx="1" presStyleCnt="3"/>
      <dgm:spPr/>
      <dgm:t>
        <a:bodyPr/>
        <a:lstStyle/>
        <a:p>
          <a:endParaRPr lang="en-US"/>
        </a:p>
      </dgm:t>
    </dgm:pt>
    <dgm:pt modelId="{05D5AEFE-2CB2-49B8-AAFF-516D5CE63509}" type="pres">
      <dgm:prSet presAssocID="{4D64E345-D531-41D2-AFD7-544368752D4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276C8A-3641-46EB-8902-E7ADDA2F9EAB}" type="pres">
      <dgm:prSet presAssocID="{950BC644-7F50-4938-A006-2DC5659DCDCC}" presName="circ3" presStyleLbl="vennNode1" presStyleIdx="2" presStyleCnt="3"/>
      <dgm:spPr/>
      <dgm:t>
        <a:bodyPr/>
        <a:lstStyle/>
        <a:p>
          <a:endParaRPr lang="en-US"/>
        </a:p>
      </dgm:t>
    </dgm:pt>
    <dgm:pt modelId="{95D9257C-E0BC-4C6F-B40B-77D6E60B14C9}" type="pres">
      <dgm:prSet presAssocID="{950BC644-7F50-4938-A006-2DC5659DCDC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BAFD2F-ABBE-4B25-A892-D206A98AAEB3}" type="presOf" srcId="{BCA2FCF9-62D8-40E7-85BE-9A10192684A2}" destId="{C83449B1-A504-4740-93C5-E4576ADA6589}" srcOrd="1" destOrd="0" presId="urn:microsoft.com/office/officeart/2005/8/layout/venn1"/>
    <dgm:cxn modelId="{36AEAEAD-DF4E-482B-9415-50964A1FD8D9}" srcId="{605DCDC8-78A9-45CF-81F5-C19624248EAF}" destId="{950BC644-7F50-4938-A006-2DC5659DCDCC}" srcOrd="2" destOrd="0" parTransId="{08AB36DD-0411-4272-A5BA-AD2DC67D4907}" sibTransId="{E1814CA7-8B3B-4A72-A631-5F527703D3F8}"/>
    <dgm:cxn modelId="{51962CE1-B93C-4E4D-8EC9-96DBD1892E58}" type="presOf" srcId="{605DCDC8-78A9-45CF-81F5-C19624248EAF}" destId="{77C25E68-6CA0-427B-BBD6-D91299C93C7F}" srcOrd="0" destOrd="0" presId="urn:microsoft.com/office/officeart/2005/8/layout/venn1"/>
    <dgm:cxn modelId="{5F07A1DB-B789-40F9-A5DF-6E9EB1F30B1E}" type="presOf" srcId="{950BC644-7F50-4938-A006-2DC5659DCDCC}" destId="{95D9257C-E0BC-4C6F-B40B-77D6E60B14C9}" srcOrd="1" destOrd="0" presId="urn:microsoft.com/office/officeart/2005/8/layout/venn1"/>
    <dgm:cxn modelId="{D3B8E90D-C6CB-430B-B309-1F8C75F0911A}" type="presOf" srcId="{4D64E345-D531-41D2-AFD7-544368752D4D}" destId="{71F25468-E9B1-4649-BAA6-44FC1405071A}" srcOrd="0" destOrd="0" presId="urn:microsoft.com/office/officeart/2005/8/layout/venn1"/>
    <dgm:cxn modelId="{947839E1-CD50-4F85-9699-8C0841D62F9C}" type="presOf" srcId="{950BC644-7F50-4938-A006-2DC5659DCDCC}" destId="{BC276C8A-3641-46EB-8902-E7ADDA2F9EAB}" srcOrd="0" destOrd="0" presId="urn:microsoft.com/office/officeart/2005/8/layout/venn1"/>
    <dgm:cxn modelId="{6A520615-1853-4CD6-9976-5ABFCAB0FAED}" type="presOf" srcId="{BCA2FCF9-62D8-40E7-85BE-9A10192684A2}" destId="{99006F53-4018-45A3-B207-6EFBA0822645}" srcOrd="0" destOrd="0" presId="urn:microsoft.com/office/officeart/2005/8/layout/venn1"/>
    <dgm:cxn modelId="{2E4BC2FA-4D2B-4DA9-91FD-EA938E9B48E0}" srcId="{605DCDC8-78A9-45CF-81F5-C19624248EAF}" destId="{4D64E345-D531-41D2-AFD7-544368752D4D}" srcOrd="1" destOrd="0" parTransId="{DFE13878-89F4-4272-8B66-2C58335DC47F}" sibTransId="{1E739200-D374-4C6F-AE76-F7C3776E7CD3}"/>
    <dgm:cxn modelId="{57E0F899-E1EB-4FB8-8748-6E64D07B6545}" type="presOf" srcId="{4D64E345-D531-41D2-AFD7-544368752D4D}" destId="{05D5AEFE-2CB2-49B8-AAFF-516D5CE63509}" srcOrd="1" destOrd="0" presId="urn:microsoft.com/office/officeart/2005/8/layout/venn1"/>
    <dgm:cxn modelId="{B3398F6C-3470-406C-B4EC-DD2CA96E0343}" srcId="{605DCDC8-78A9-45CF-81F5-C19624248EAF}" destId="{BCA2FCF9-62D8-40E7-85BE-9A10192684A2}" srcOrd="0" destOrd="0" parTransId="{835B26EA-41BE-4DAB-B7B6-9CE9FC8E1598}" sibTransId="{CEB96474-A861-43A6-BFFF-DF5EE889EF5C}"/>
    <dgm:cxn modelId="{83F0678B-BBDA-4457-B4DD-2780BAA50C45}" type="presParOf" srcId="{77C25E68-6CA0-427B-BBD6-D91299C93C7F}" destId="{99006F53-4018-45A3-B207-6EFBA0822645}" srcOrd="0" destOrd="0" presId="urn:microsoft.com/office/officeart/2005/8/layout/venn1"/>
    <dgm:cxn modelId="{0BB420BF-54BD-424B-8FEE-8B26EC7B216A}" type="presParOf" srcId="{77C25E68-6CA0-427B-BBD6-D91299C93C7F}" destId="{C83449B1-A504-4740-93C5-E4576ADA6589}" srcOrd="1" destOrd="0" presId="urn:microsoft.com/office/officeart/2005/8/layout/venn1"/>
    <dgm:cxn modelId="{3EB6C206-FA92-4A74-B3D3-EB514C98E3DB}" type="presParOf" srcId="{77C25E68-6CA0-427B-BBD6-D91299C93C7F}" destId="{71F25468-E9B1-4649-BAA6-44FC1405071A}" srcOrd="2" destOrd="0" presId="urn:microsoft.com/office/officeart/2005/8/layout/venn1"/>
    <dgm:cxn modelId="{D0F22B7A-0BC2-4CAB-8C8F-9CF676F44ACA}" type="presParOf" srcId="{77C25E68-6CA0-427B-BBD6-D91299C93C7F}" destId="{05D5AEFE-2CB2-49B8-AAFF-516D5CE63509}" srcOrd="3" destOrd="0" presId="urn:microsoft.com/office/officeart/2005/8/layout/venn1"/>
    <dgm:cxn modelId="{F4F7009D-A260-40D9-99F2-4D0277E37DE3}" type="presParOf" srcId="{77C25E68-6CA0-427B-BBD6-D91299C93C7F}" destId="{BC276C8A-3641-46EB-8902-E7ADDA2F9EAB}" srcOrd="4" destOrd="0" presId="urn:microsoft.com/office/officeart/2005/8/layout/venn1"/>
    <dgm:cxn modelId="{5B774F7B-4570-42D1-BF05-98D668242A57}" type="presParOf" srcId="{77C25E68-6CA0-427B-BBD6-D91299C93C7F}" destId="{95D9257C-E0BC-4C6F-B40B-77D6E60B14C9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image" Target="../media/image4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0.65853</cdr:x>
      <cdr:y>0.10997</cdr:y>
    </cdr:from>
    <cdr:to>
      <cdr:x>0.95913</cdr:x>
      <cdr:y>0.54681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5652781" y="642780"/>
          <a:ext cx="2580368" cy="2553385"/>
        </a:xfrm>
        <a:prstGeom xmlns:a="http://schemas.openxmlformats.org/drawingml/2006/main" prst="rect">
          <a:avLst/>
        </a:prstGeom>
        <a:solidFill xmlns:a="http://schemas.openxmlformats.org/drawingml/2006/main">
          <a:srgbClr val="FF0000">
            <a:alpha val="20000"/>
          </a:srgbClr>
        </a:solidFill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530D76-C7DA-4C9B-A39F-934EA0351821}" type="datetimeFigureOut">
              <a:rPr lang="en-US" smtClean="0"/>
              <a:t>06/04/2014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E9CE9-6A9A-4ED7-9692-BB41C4DA6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301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2012 there were ~371 million diabetics worldwide</a:t>
            </a:r>
          </a:p>
          <a:p>
            <a:endParaRPr lang="en-US" dirty="0" smtClean="0"/>
          </a:p>
          <a:p>
            <a:r>
              <a:rPr lang="en-US" dirty="0" smtClean="0"/>
              <a:t>~65% will die from </a:t>
            </a:r>
          </a:p>
          <a:p>
            <a:r>
              <a:rPr lang="en-US" dirty="0" smtClean="0"/>
              <a:t>cardiovascular diseases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9FBC8-E951-8D43-87BF-7554943025A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951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1953, Watson &amp; Crick attributed with the discovery of the double helix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9FBC8-E951-8D43-87BF-7554943025A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565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76930" indent="-76930">
              <a:lnSpc>
                <a:spcPct val="93000"/>
              </a:lnSpc>
              <a:spcBef>
                <a:spcPct val="0"/>
              </a:spcBef>
              <a:buSzPct val="45000"/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</a:pPr>
            <a:r>
              <a:rPr lang="en-GB" altLang="en-US">
                <a:latin typeface="Arial" charset="0"/>
                <a:ea typeface="msgothic" charset="0"/>
                <a:cs typeface="msgothic" charset="0"/>
              </a:rPr>
              <a:t>Nutrients and nonnutrients in the human food supply.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DF1E-A7B5-EB4C-B0EA-349C345E89DC}" type="datetimeFigureOut">
              <a:rPr lang="en-US" smtClean="0"/>
              <a:t>06/04/2014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C9E7A-4CAD-2F44-BAF7-6374DDF10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456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DF1E-A7B5-EB4C-B0EA-349C345E89DC}" type="datetimeFigureOut">
              <a:rPr lang="en-US" smtClean="0"/>
              <a:t>06/04/2014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C9E7A-4CAD-2F44-BAF7-6374DDF10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672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DF1E-A7B5-EB4C-B0EA-349C345E89DC}" type="datetimeFigureOut">
              <a:rPr lang="en-US" smtClean="0"/>
              <a:t>06/04/2014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C9E7A-4CAD-2F44-BAF7-6374DDF10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69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DF1E-A7B5-EB4C-B0EA-349C345E89DC}" type="datetimeFigureOut">
              <a:rPr lang="en-US" smtClean="0"/>
              <a:t>06/04/2014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C9E7A-4CAD-2F44-BAF7-6374DDF10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723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DF1E-A7B5-EB4C-B0EA-349C345E89DC}" type="datetimeFigureOut">
              <a:rPr lang="en-US" smtClean="0"/>
              <a:t>06/04/2014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C9E7A-4CAD-2F44-BAF7-6374DDF10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425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DF1E-A7B5-EB4C-B0EA-349C345E89DC}" type="datetimeFigureOut">
              <a:rPr lang="en-US" smtClean="0"/>
              <a:t>06/04/2014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C9E7A-4CAD-2F44-BAF7-6374DDF10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305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DF1E-A7B5-EB4C-B0EA-349C345E89DC}" type="datetimeFigureOut">
              <a:rPr lang="en-US" smtClean="0"/>
              <a:t>06/04/2014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C9E7A-4CAD-2F44-BAF7-6374DDF10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53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DF1E-A7B5-EB4C-B0EA-349C345E89DC}" type="datetimeFigureOut">
              <a:rPr lang="en-US" smtClean="0"/>
              <a:t>06/04/2014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C9E7A-4CAD-2F44-BAF7-6374DDF10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170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DF1E-A7B5-EB4C-B0EA-349C345E89DC}" type="datetimeFigureOut">
              <a:rPr lang="en-US" smtClean="0"/>
              <a:t>06/04/2014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C9E7A-4CAD-2F44-BAF7-6374DDF10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790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DF1E-A7B5-EB4C-B0EA-349C345E89DC}" type="datetimeFigureOut">
              <a:rPr lang="en-US" smtClean="0"/>
              <a:t>06/04/2014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C9E7A-4CAD-2F44-BAF7-6374DDF10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339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DF1E-A7B5-EB4C-B0EA-349C345E89DC}" type="datetimeFigureOut">
              <a:rPr lang="en-US" smtClean="0"/>
              <a:t>06/04/2014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C9E7A-4CAD-2F44-BAF7-6374DDF10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185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2DF1E-A7B5-EB4C-B0EA-349C345E89DC}" type="datetimeFigureOut">
              <a:rPr lang="en-US" smtClean="0"/>
              <a:t>06/04/2014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C9E7A-4CAD-2F44-BAF7-6374DDF10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437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image" Target="../media/image36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4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17" Type="http://schemas.openxmlformats.org/officeDocument/2006/relationships/image" Target="../media/image2.png"/><Relationship Id="rId2" Type="http://schemas.openxmlformats.org/officeDocument/2006/relationships/image" Target="../media/image46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jpeg"/><Relationship Id="rId15" Type="http://schemas.openxmlformats.org/officeDocument/2006/relationships/image" Target="../media/image5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3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3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3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6.emf"/><Relationship Id="rId2" Type="http://schemas.openxmlformats.org/officeDocument/2006/relationships/video" Target="file://localhost/Users/arwende/Desktop/UAB/Meetings%20and%20presentations/Presentations%20general/Isolated%20Heart%20v01/MOV00049.MPG" TargetMode="External"/><Relationship Id="rId1" Type="http://schemas.microsoft.com/office/2007/relationships/media" Target="file://localhost/Users/arwende/Desktop/UAB/Meetings%20and%20presentations/Presentations%20general/Isolated%20Heart%20v01/MOV00049.MPG" TargetMode="External"/><Relationship Id="rId6" Type="http://schemas.openxmlformats.org/officeDocument/2006/relationships/image" Target="../media/image15.emf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6076462"/>
            <a:ext cx="9144000" cy="781538"/>
            <a:chOff x="0" y="5855188"/>
            <a:chExt cx="9144000" cy="78153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5855188"/>
              <a:ext cx="9144000" cy="78153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80949" y="5903057"/>
              <a:ext cx="3610947" cy="685800"/>
            </a:xfrm>
            <a:prstGeom prst="rect">
              <a:avLst/>
            </a:prstGeom>
          </p:spPr>
        </p:pic>
      </p:grpSp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18679"/>
            <a:ext cx="9144000" cy="4912731"/>
          </a:xfrm>
        </p:spPr>
        <p:txBody>
          <a:bodyPr anchor="t">
            <a:normAutofit fontScale="90000"/>
          </a:bodyPr>
          <a:lstStyle/>
          <a:p>
            <a:r>
              <a:rPr lang="en-US" sz="2400" dirty="0" smtClean="0">
                <a:latin typeface="Arial" charset="0"/>
              </a:rPr>
              <a:t>2nd Annual Workshop on Metabolomics</a:t>
            </a:r>
            <a:br>
              <a:rPr lang="en-US" sz="2400" dirty="0" smtClean="0">
                <a:latin typeface="Arial" charset="0"/>
              </a:rPr>
            </a:br>
            <a:r>
              <a:rPr lang="en-US" sz="2600" dirty="0" smtClean="0">
                <a:latin typeface="Arial" charset="0"/>
              </a:rPr>
              <a:t/>
            </a:r>
            <a:br>
              <a:rPr lang="en-US" sz="2600" dirty="0" smtClean="0">
                <a:latin typeface="Arial" charset="0"/>
              </a:rPr>
            </a:br>
            <a:r>
              <a:rPr lang="en-US" sz="3600" dirty="0" smtClean="0"/>
              <a:t>Integration </a:t>
            </a:r>
            <a:r>
              <a:rPr lang="en-US" sz="3600" dirty="0"/>
              <a:t>of Biology and the Metabolome: Breaking Barriers Across Disciplines</a:t>
            </a:r>
            <a:r>
              <a:rPr lang="en-US" sz="1800" dirty="0" smtClean="0">
                <a:latin typeface="Arial" charset="0"/>
              </a:rPr>
              <a:t/>
            </a:r>
            <a:br>
              <a:rPr lang="en-US" sz="1800" dirty="0" smtClean="0">
                <a:latin typeface="Arial" charset="0"/>
              </a:rPr>
            </a:br>
            <a:r>
              <a:rPr lang="en-US" sz="1800" dirty="0" smtClean="0">
                <a:latin typeface="Arial" charset="0"/>
              </a:rPr>
              <a:t/>
            </a:r>
            <a:br>
              <a:rPr lang="en-US" sz="1800" dirty="0" smtClean="0">
                <a:latin typeface="Arial" charset="0"/>
              </a:rPr>
            </a:br>
            <a:r>
              <a:rPr lang="en-US" sz="1800" dirty="0" smtClean="0">
                <a:latin typeface="Arial" charset="0"/>
              </a:rPr>
              <a:t/>
            </a:r>
            <a:br>
              <a:rPr lang="en-US" sz="1800" dirty="0" smtClean="0">
                <a:latin typeface="Arial" charset="0"/>
              </a:rPr>
            </a:br>
            <a:r>
              <a:rPr lang="en-US" sz="2400" dirty="0" smtClean="0">
                <a:latin typeface="Arial" charset="0"/>
              </a:rPr>
              <a:t>Wednesday, June 4, 2014</a:t>
            </a:r>
            <a:r>
              <a:rPr lang="en-US" sz="2400" dirty="0">
                <a:latin typeface="Arial" charset="0"/>
              </a:rPr>
              <a:t/>
            </a:r>
            <a:br>
              <a:rPr lang="en-US" sz="2400" dirty="0">
                <a:latin typeface="Arial" charset="0"/>
              </a:rPr>
            </a:br>
            <a:r>
              <a:rPr lang="en-US" sz="2400" dirty="0" smtClean="0">
                <a:latin typeface="Arial" charset="0"/>
              </a:rPr>
              <a:t/>
            </a:r>
            <a:br>
              <a:rPr lang="en-US" sz="2400" dirty="0" smtClean="0">
                <a:latin typeface="Arial" charset="0"/>
              </a:rPr>
            </a:br>
            <a:r>
              <a:rPr lang="en-US" sz="1800" dirty="0" smtClean="0">
                <a:latin typeface="Arial" charset="0"/>
              </a:rPr>
              <a:t/>
            </a:r>
            <a:br>
              <a:rPr lang="en-US" sz="1800" dirty="0" smtClean="0">
                <a:latin typeface="Arial" charset="0"/>
              </a:rPr>
            </a:br>
            <a:r>
              <a:rPr lang="en-US" sz="2800" dirty="0"/>
              <a:t>Adam </a:t>
            </a:r>
            <a:r>
              <a:rPr lang="en-US" sz="2800" dirty="0" err="1"/>
              <a:t>Wende</a:t>
            </a:r>
            <a:r>
              <a:rPr lang="en-US" sz="2800" dirty="0"/>
              <a:t>, </a:t>
            </a:r>
            <a:r>
              <a:rPr lang="en-US" sz="2800" dirty="0" smtClean="0"/>
              <a:t>PhD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err="1"/>
              <a:t>Lalita</a:t>
            </a:r>
            <a:r>
              <a:rPr lang="en-US" sz="2800" dirty="0"/>
              <a:t> </a:t>
            </a:r>
            <a:r>
              <a:rPr lang="en-US" sz="2800" dirty="0" err="1"/>
              <a:t>Shevde-Samant</a:t>
            </a:r>
            <a:r>
              <a:rPr lang="en-US" sz="2800" dirty="0"/>
              <a:t>, </a:t>
            </a:r>
            <a:r>
              <a:rPr lang="en-US" sz="2800" dirty="0" smtClean="0"/>
              <a:t>PhD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Krista </a:t>
            </a:r>
            <a:r>
              <a:rPr lang="en-US" sz="2800" dirty="0" err="1"/>
              <a:t>Casazza</a:t>
            </a:r>
            <a:r>
              <a:rPr lang="en-US" sz="2800" dirty="0"/>
              <a:t>, PhD, </a:t>
            </a:r>
            <a:r>
              <a:rPr lang="en-US" sz="2800" dirty="0" smtClean="0"/>
              <a:t>RD</a:t>
            </a:r>
            <a:br>
              <a:rPr lang="en-US" sz="2800" dirty="0" smtClean="0"/>
            </a:br>
            <a:r>
              <a:rPr lang="en-US" sz="2800" dirty="0" smtClean="0"/>
              <a:t> </a:t>
            </a:r>
            <a:r>
              <a:rPr lang="en-US" sz="2800" dirty="0"/>
              <a:t/>
            </a:r>
            <a:br>
              <a:rPr lang="en-US" sz="2800" dirty="0"/>
            </a:br>
            <a:endParaRPr lang="en-US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90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6076462"/>
            <a:ext cx="9144000" cy="781538"/>
            <a:chOff x="0" y="5855188"/>
            <a:chExt cx="9144000" cy="78153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5855188"/>
              <a:ext cx="9144000" cy="78153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80949" y="5903057"/>
              <a:ext cx="3610947" cy="685800"/>
            </a:xfrm>
            <a:prstGeom prst="rect">
              <a:avLst/>
            </a:prstGeom>
          </p:spPr>
        </p:pic>
      </p:grpSp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"/>
            <a:ext cx="9144000" cy="1191414"/>
          </a:xfrm>
        </p:spPr>
        <p:txBody>
          <a:bodyPr anchor="t">
            <a:noAutofit/>
          </a:bodyPr>
          <a:lstStyle/>
          <a:p>
            <a:pPr>
              <a:defRPr/>
            </a:pPr>
            <a:r>
              <a:rPr lang="en-US" sz="3200" dirty="0">
                <a:latin typeface="Arial"/>
                <a:cs typeface="Arial"/>
              </a:rPr>
              <a:t>GLUT4 Induction Increases GLOX but</a:t>
            </a:r>
            <a:br>
              <a:rPr lang="en-US" sz="3200" dirty="0">
                <a:latin typeface="Arial"/>
                <a:cs typeface="Arial"/>
              </a:rPr>
            </a:br>
            <a:r>
              <a:rPr lang="en-US" sz="3200" dirty="0">
                <a:latin typeface="Arial"/>
                <a:cs typeface="Arial"/>
              </a:rPr>
              <a:t>Accelerates Diabetic Cardiac GLOX Defects</a:t>
            </a:r>
          </a:p>
        </p:txBody>
      </p:sp>
      <p:sp>
        <p:nvSpPr>
          <p:cNvPr id="7" name="TextBox 69"/>
          <p:cNvSpPr txBox="1">
            <a:spLocks noChangeArrowheads="1"/>
          </p:cNvSpPr>
          <p:nvPr/>
        </p:nvSpPr>
        <p:spPr bwMode="auto">
          <a:xfrm>
            <a:off x="-1" y="5415354"/>
            <a:ext cx="22860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1" dirty="0" smtClean="0">
                <a:solidFill>
                  <a:srgbClr val="000000"/>
                </a:solidFill>
                <a:latin typeface="Arial" charset="0"/>
              </a:rPr>
              <a:t>n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 = 6 – 10</a:t>
            </a:r>
          </a:p>
          <a:p>
            <a:pPr eaLnBrk="1" hangingPunct="1"/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§ </a:t>
            </a:r>
            <a:r>
              <a:rPr lang="en-US" sz="1600" dirty="0">
                <a:solidFill>
                  <a:srgbClr val="000000"/>
                </a:solidFill>
                <a:latin typeface="Arial" charset="0"/>
              </a:rPr>
              <a:t>P &lt; 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0.01 </a:t>
            </a:r>
            <a:r>
              <a:rPr lang="en-US" sz="1600" dirty="0">
                <a:solidFill>
                  <a:srgbClr val="000000"/>
                </a:solidFill>
                <a:latin typeface="Arial" charset="0"/>
              </a:rPr>
              <a:t>vs. 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Con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8" name="Group 109"/>
          <p:cNvGrpSpPr>
            <a:grpSpLocks/>
          </p:cNvGrpSpPr>
          <p:nvPr/>
        </p:nvGrpSpPr>
        <p:grpSpPr bwMode="auto">
          <a:xfrm>
            <a:off x="274638" y="3769304"/>
            <a:ext cx="1279525" cy="823913"/>
            <a:chOff x="138223" y="5741581"/>
            <a:chExt cx="1280160" cy="822960"/>
          </a:xfrm>
        </p:grpSpPr>
        <p:sp>
          <p:nvSpPr>
            <p:cNvPr id="9" name="Rectangle 8"/>
            <p:cNvSpPr/>
            <p:nvPr/>
          </p:nvSpPr>
          <p:spPr>
            <a:xfrm>
              <a:off x="138223" y="5741581"/>
              <a:ext cx="1280160" cy="8229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2400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  <p:sp>
          <p:nvSpPr>
            <p:cNvPr id="10" name="Rectangle 35"/>
            <p:cNvSpPr>
              <a:spLocks noChangeArrowheads="1"/>
            </p:cNvSpPr>
            <p:nvPr/>
          </p:nvSpPr>
          <p:spPr bwMode="auto">
            <a:xfrm>
              <a:off x="603913" y="5867532"/>
              <a:ext cx="720406" cy="245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Vehicle</a:t>
              </a:r>
              <a:endParaRPr lang="en-US" sz="1600" dirty="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36"/>
            <p:cNvSpPr>
              <a:spLocks noChangeArrowheads="1"/>
            </p:cNvSpPr>
            <p:nvPr/>
          </p:nvSpPr>
          <p:spPr bwMode="auto">
            <a:xfrm>
              <a:off x="602060" y="6208337"/>
              <a:ext cx="387718" cy="245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STZ</a:t>
              </a:r>
              <a:endParaRPr lang="en-US" sz="16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84345" y="5898562"/>
              <a:ext cx="182653" cy="18393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2400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84345" y="6239479"/>
              <a:ext cx="182653" cy="183937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2400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683" y="1371600"/>
            <a:ext cx="1821434" cy="2308324"/>
          </a:xfrm>
          <a:prstGeom prst="rect">
            <a:avLst/>
          </a:prstGeom>
          <a:noFill/>
        </p:spPr>
        <p:txBody>
          <a:bodyPr anchor="t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ea typeface="ＭＳ Ｐゴシック"/>
                <a:cs typeface="Arial" pitchFamily="34" charset="0"/>
              </a:rPr>
              <a:t>Isolated Working Hearts</a:t>
            </a:r>
            <a:endParaRPr lang="en-US" sz="2400" b="1" dirty="0">
              <a:solidFill>
                <a:srgbClr val="000000"/>
              </a:solidFill>
              <a:latin typeface="Arial" pitchFamily="34" charset="0"/>
              <a:ea typeface="ＭＳ Ｐゴシック"/>
              <a:cs typeface="Arial" pitchFamily="34" charset="0"/>
            </a:endParaRPr>
          </a:p>
          <a:p>
            <a:pPr algn="ctr"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ea typeface="ＭＳ Ｐゴシック"/>
                <a:cs typeface="Arial" pitchFamily="34" charset="0"/>
              </a:rPr>
              <a:t>Glucose</a:t>
            </a:r>
          </a:p>
          <a:p>
            <a:pPr algn="ctr"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ea typeface="ＭＳ Ｐゴシック"/>
                <a:cs typeface="Arial" pitchFamily="34" charset="0"/>
              </a:rPr>
              <a:t>Oxidation</a:t>
            </a:r>
          </a:p>
          <a:p>
            <a:pPr algn="ctr"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ea typeface="ＭＳ Ｐゴシック"/>
                <a:cs typeface="Arial" pitchFamily="34" charset="0"/>
              </a:rPr>
              <a:t>(GLOX)</a:t>
            </a:r>
            <a:endParaRPr lang="en-US" sz="2400" b="1" dirty="0">
              <a:solidFill>
                <a:srgbClr val="000000"/>
              </a:solidFill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1517" y="1283605"/>
            <a:ext cx="6247453" cy="457200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2541517" y="1283605"/>
            <a:ext cx="6247453" cy="4572000"/>
            <a:chOff x="2541517" y="1726630"/>
            <a:chExt cx="6247453" cy="457200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41517" y="1726630"/>
              <a:ext cx="6247453" cy="4572000"/>
            </a:xfrm>
            <a:prstGeom prst="rect">
              <a:avLst/>
            </a:prstGeom>
          </p:spPr>
        </p:pic>
        <p:sp>
          <p:nvSpPr>
            <p:cNvPr id="18" name="TextBox 97"/>
            <p:cNvSpPr txBox="1">
              <a:spLocks noChangeArrowheads="1"/>
            </p:cNvSpPr>
            <p:nvPr/>
          </p:nvSpPr>
          <p:spPr bwMode="auto">
            <a:xfrm>
              <a:off x="7743508" y="3825737"/>
              <a:ext cx="6912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800" dirty="0" smtClean="0">
                  <a:solidFill>
                    <a:srgbClr val="000000"/>
                  </a:solidFill>
                  <a:latin typeface="Arial" charset="0"/>
                </a:rPr>
                <a:t>*</a:t>
              </a:r>
              <a:endParaRPr lang="en-US" sz="1800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9" name="TextBox 97"/>
          <p:cNvSpPr txBox="1">
            <a:spLocks noChangeArrowheads="1"/>
          </p:cNvSpPr>
          <p:nvPr/>
        </p:nvSpPr>
        <p:spPr bwMode="auto">
          <a:xfrm>
            <a:off x="6788202" y="1171818"/>
            <a:ext cx="691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‡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95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6076462"/>
            <a:ext cx="9144000" cy="781538"/>
            <a:chOff x="0" y="5855188"/>
            <a:chExt cx="9144000" cy="78153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5855188"/>
              <a:ext cx="9144000" cy="78153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80949" y="5903057"/>
              <a:ext cx="3610947" cy="685800"/>
            </a:xfrm>
            <a:prstGeom prst="rect">
              <a:avLst/>
            </a:prstGeom>
          </p:spPr>
        </p:pic>
      </p:grpSp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"/>
            <a:ext cx="9144000" cy="1191414"/>
          </a:xfrm>
        </p:spPr>
        <p:txBody>
          <a:bodyPr anchor="t">
            <a:noAutofit/>
          </a:bodyPr>
          <a:lstStyle/>
          <a:p>
            <a:pPr>
              <a:defRPr/>
            </a:pPr>
            <a:r>
              <a:rPr lang="en-US" sz="3200" dirty="0" smtClean="0">
                <a:latin typeface="Arial"/>
                <a:cs typeface="Arial"/>
              </a:rPr>
              <a:t>Metabolism, Bringing the System Together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4526129" y="5750396"/>
            <a:ext cx="461787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600" dirty="0">
                <a:latin typeface="Arial" charset="0"/>
              </a:rPr>
              <a:t>Hart … Lagerlof 2011 </a:t>
            </a:r>
            <a:r>
              <a:rPr lang="en-US" sz="1600" i="1" dirty="0" err="1">
                <a:latin typeface="Arial" charset="0"/>
              </a:rPr>
              <a:t>Annu</a:t>
            </a:r>
            <a:r>
              <a:rPr lang="en-US" sz="1600" i="1" dirty="0">
                <a:latin typeface="Arial" charset="0"/>
              </a:rPr>
              <a:t> Rev </a:t>
            </a:r>
            <a:r>
              <a:rPr lang="en-US" sz="1600" i="1" dirty="0" err="1">
                <a:latin typeface="Arial" charset="0"/>
              </a:rPr>
              <a:t>Biochem</a:t>
            </a:r>
            <a:r>
              <a:rPr lang="en-US" sz="1600" dirty="0">
                <a:latin typeface="Arial" charset="0"/>
              </a:rPr>
              <a:t> 80:825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2851" y="973352"/>
            <a:ext cx="5338299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54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6076462"/>
            <a:ext cx="9144000" cy="781538"/>
            <a:chOff x="0" y="5855188"/>
            <a:chExt cx="9144000" cy="78153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5855188"/>
              <a:ext cx="9144000" cy="78153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80949" y="5903057"/>
              <a:ext cx="3610947" cy="685800"/>
            </a:xfrm>
            <a:prstGeom prst="rect">
              <a:avLst/>
            </a:prstGeom>
          </p:spPr>
        </p:pic>
      </p:grpSp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"/>
            <a:ext cx="9144000" cy="1191414"/>
          </a:xfrm>
        </p:spPr>
        <p:txBody>
          <a:bodyPr anchor="t">
            <a:noAutofit/>
          </a:bodyPr>
          <a:lstStyle/>
          <a:p>
            <a:pPr>
              <a:defRPr/>
            </a:pPr>
            <a:r>
              <a:rPr lang="en-US" sz="3200" dirty="0" smtClean="0">
                <a:latin typeface="Arial"/>
                <a:cs typeface="Arial"/>
              </a:rPr>
              <a:t>Metabolite Modification of the Proteome</a:t>
            </a:r>
            <a:endParaRPr lang="en-US" sz="2000" dirty="0">
              <a:latin typeface="Arial"/>
              <a:cs typeface="Arial"/>
            </a:endParaRPr>
          </a:p>
        </p:txBody>
      </p:sp>
      <p:grpSp>
        <p:nvGrpSpPr>
          <p:cNvPr id="7" name="Group 2"/>
          <p:cNvGrpSpPr>
            <a:grpSpLocks noChangeAspect="1"/>
          </p:cNvGrpSpPr>
          <p:nvPr/>
        </p:nvGrpSpPr>
        <p:grpSpPr bwMode="auto">
          <a:xfrm>
            <a:off x="2473325" y="865739"/>
            <a:ext cx="4197350" cy="5029200"/>
            <a:chOff x="4235128" y="1644479"/>
            <a:chExt cx="4213352" cy="5049402"/>
          </a:xfrm>
        </p:grpSpPr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4235128" y="1644479"/>
              <a:ext cx="4213352" cy="5049402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rgbClr val="000000"/>
                </a:solidFill>
              </a:endParaRPr>
            </a:p>
          </p:txBody>
        </p:sp>
        <p:pic>
          <p:nvPicPr>
            <p:cNvPr id="9" name="Picture 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157" t="8025" b="6816"/>
            <a:stretch>
              <a:fillRect/>
            </a:stretch>
          </p:blipFill>
          <p:spPr bwMode="auto">
            <a:xfrm>
              <a:off x="4347128" y="1708496"/>
              <a:ext cx="3865550" cy="4963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3175" y="916761"/>
            <a:ext cx="21304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 dirty="0">
                <a:solidFill>
                  <a:srgbClr val="000000"/>
                </a:solidFill>
                <a:latin typeface="Arial" charset="0"/>
                <a:cs typeface="Arial" charset="0"/>
              </a:rPr>
              <a:t>Isolated Mitochondria</a:t>
            </a:r>
          </a:p>
          <a:p>
            <a:pPr algn="ctr" eaLnBrk="1" hangingPunct="1"/>
            <a:r>
              <a:rPr lang="en-US" b="1" dirty="0">
                <a:solidFill>
                  <a:srgbClr val="000000"/>
                </a:solidFill>
                <a:latin typeface="Arial" charset="0"/>
                <a:cs typeface="Arial" charset="0"/>
              </a:rPr>
              <a:t>2D-PAGE</a:t>
            </a:r>
          </a:p>
          <a:p>
            <a:pPr algn="ctr" eaLnBrk="1" hangingPunct="1"/>
            <a:r>
              <a:rPr lang="en-US" b="1" dirty="0">
                <a:solidFill>
                  <a:srgbClr val="000000"/>
                </a:solidFill>
                <a:latin typeface="Arial" charset="0"/>
                <a:cs typeface="Arial" charset="0"/>
              </a:rPr>
              <a:t>Pro-Q Emerald</a:t>
            </a:r>
          </a:p>
        </p:txBody>
      </p:sp>
      <p:pic>
        <p:nvPicPr>
          <p:cNvPr id="11" name="Picture 8" descr="Screen shot 2011-10-20 at 9.26.58 AM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5625" y="1595989"/>
            <a:ext cx="3290888" cy="419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3095625" y="1595989"/>
            <a:ext cx="1960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000000"/>
                </a:solidFill>
                <a:latin typeface="Arial" charset="0"/>
                <a:cs typeface="Arial" charset="0"/>
              </a:rPr>
              <a:t>mG4H-Veh</a:t>
            </a:r>
          </a:p>
        </p:txBody>
      </p:sp>
    </p:spTree>
    <p:extLst>
      <p:ext uri="{BB962C8B-B14F-4D97-AF65-F5344CB8AC3E}">
        <p14:creationId xmlns:p14="http://schemas.microsoft.com/office/powerpoint/2010/main" val="278949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6076462"/>
            <a:ext cx="9144000" cy="781538"/>
            <a:chOff x="0" y="5855188"/>
            <a:chExt cx="9144000" cy="78153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5855188"/>
              <a:ext cx="9144000" cy="78153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80949" y="5903057"/>
              <a:ext cx="3610947" cy="685800"/>
            </a:xfrm>
            <a:prstGeom prst="rect">
              <a:avLst/>
            </a:prstGeom>
          </p:spPr>
        </p:pic>
      </p:grpSp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"/>
            <a:ext cx="9144000" cy="1191414"/>
          </a:xfrm>
        </p:spPr>
        <p:txBody>
          <a:bodyPr anchor="t">
            <a:noAutofit/>
          </a:bodyPr>
          <a:lstStyle/>
          <a:p>
            <a:pPr>
              <a:defRPr/>
            </a:pPr>
            <a:r>
              <a:rPr lang="en-US" sz="3200" dirty="0" smtClean="0">
                <a:latin typeface="Arial"/>
                <a:cs typeface="Arial"/>
              </a:rPr>
              <a:t>Metabolite Modification of the Transcriptome</a:t>
            </a:r>
            <a:endParaRPr lang="en-US" sz="2000" dirty="0">
              <a:latin typeface="Arial"/>
              <a:cs typeface="Arial"/>
            </a:endParaRPr>
          </a:p>
        </p:txBody>
      </p:sp>
      <p:pic>
        <p:nvPicPr>
          <p:cNvPr id="7" name="Picture 1" descr="7886E3_252800510962_S01_GE1-v5.2_10_Apr08_2_1_3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4253" y="1216862"/>
            <a:ext cx="5916110" cy="4041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375356" y="1216862"/>
            <a:ext cx="2286000" cy="4041577"/>
            <a:chOff x="6705600" y="1524000"/>
            <a:chExt cx="2286000" cy="4041379"/>
          </a:xfrm>
        </p:grpSpPr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6705600" y="1524000"/>
              <a:ext cx="2286000" cy="3733800"/>
              <a:chOff x="6705600" y="1524000"/>
              <a:chExt cx="2286000" cy="3733800"/>
            </a:xfrm>
          </p:grpSpPr>
          <p:pic>
            <p:nvPicPr>
              <p:cNvPr id="11" name="Picture 16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6915044" y="1314556"/>
                <a:ext cx="1867111" cy="2286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17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05600" y="3597946"/>
                <a:ext cx="2286000" cy="7265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3" name="Group 7"/>
              <p:cNvGrpSpPr>
                <a:grpSpLocks/>
              </p:cNvGrpSpPr>
              <p:nvPr/>
            </p:nvGrpSpPr>
            <p:grpSpPr bwMode="auto">
              <a:xfrm>
                <a:off x="6705600" y="4531290"/>
                <a:ext cx="2286000" cy="726510"/>
                <a:chOff x="6705600" y="4531290"/>
                <a:chExt cx="2286000" cy="726510"/>
              </a:xfrm>
            </p:grpSpPr>
            <p:pic>
              <p:nvPicPr>
                <p:cNvPr id="14" name="Picture 25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705600" y="4531290"/>
                  <a:ext cx="2286000" cy="7265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5" name="Picture 28" descr="Screen shot 2011-01-08 at 9.38.49 AM.png"/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049610" y="4570498"/>
                  <a:ext cx="1920239" cy="6608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10" name="TextBox 9"/>
            <p:cNvSpPr txBox="1"/>
            <p:nvPr/>
          </p:nvSpPr>
          <p:spPr>
            <a:xfrm>
              <a:off x="8001000" y="5257617"/>
              <a:ext cx="953131" cy="30776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latin typeface="Arial"/>
                  <a:cs typeface="Arial"/>
                </a:rPr>
                <a:t>181.9 MB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051040" y="1437831"/>
            <a:ext cx="20005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mG4H-Veh</a:t>
            </a:r>
            <a:endParaRPr lang="en-US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034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6076462"/>
            <a:ext cx="9144000" cy="781538"/>
            <a:chOff x="0" y="5855188"/>
            <a:chExt cx="9144000" cy="78153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5855188"/>
              <a:ext cx="9144000" cy="78153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80949" y="5903057"/>
              <a:ext cx="3610947" cy="685800"/>
            </a:xfrm>
            <a:prstGeom prst="rect">
              <a:avLst/>
            </a:prstGeom>
          </p:spPr>
        </p:pic>
      </p:grp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0" y="184150"/>
            <a:ext cx="91408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/>
          <a:lstStyle/>
          <a:p>
            <a:pPr algn="ctr"/>
            <a:r>
              <a:rPr lang="en-US" sz="3200" b="1" dirty="0">
                <a:solidFill>
                  <a:srgbClr val="000000"/>
                </a:solidFill>
                <a:latin typeface="Arial" charset="0"/>
                <a:cs typeface="Arial" charset="0"/>
              </a:rPr>
              <a:t>           pathway analysis of Microarray</a:t>
            </a:r>
          </a:p>
        </p:txBody>
      </p:sp>
      <p:sp>
        <p:nvSpPr>
          <p:cNvPr id="18" name="TextBox 10"/>
          <p:cNvSpPr txBox="1">
            <a:spLocks noChangeArrowheads="1"/>
          </p:cNvSpPr>
          <p:nvPr/>
        </p:nvSpPr>
        <p:spPr bwMode="auto">
          <a:xfrm>
            <a:off x="3175" y="1371600"/>
            <a:ext cx="21304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 dirty="0">
                <a:solidFill>
                  <a:srgbClr val="000000"/>
                </a:solidFill>
                <a:latin typeface="Arial" charset="0"/>
                <a:cs typeface="Arial" charset="0"/>
              </a:rPr>
              <a:t>Microarray</a:t>
            </a:r>
          </a:p>
          <a:p>
            <a:pPr algn="ctr" eaLnBrk="1" hangingPunct="1"/>
            <a:r>
              <a:rPr lang="en-US" b="1" dirty="0">
                <a:solidFill>
                  <a:srgbClr val="000000"/>
                </a:solidFill>
                <a:latin typeface="Arial" charset="0"/>
                <a:cs typeface="Arial" charset="0"/>
              </a:rPr>
              <a:t>2-way</a:t>
            </a:r>
          </a:p>
          <a:p>
            <a:pPr algn="ctr" eaLnBrk="1" hangingPunct="1"/>
            <a:r>
              <a:rPr lang="en-US" b="1" dirty="0">
                <a:solidFill>
                  <a:srgbClr val="000000"/>
                </a:solidFill>
                <a:latin typeface="Arial" charset="0"/>
                <a:cs typeface="Arial" charset="0"/>
              </a:rPr>
              <a:t>ANOVA</a:t>
            </a:r>
          </a:p>
        </p:txBody>
      </p:sp>
      <p:pic>
        <p:nvPicPr>
          <p:cNvPr id="19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588" y="71438"/>
            <a:ext cx="1441450" cy="103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5425" y="1058863"/>
            <a:ext cx="4235312" cy="48006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90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6076462"/>
            <a:ext cx="9144000" cy="781538"/>
            <a:chOff x="0" y="5855188"/>
            <a:chExt cx="9144000" cy="78153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5855188"/>
              <a:ext cx="9144000" cy="78153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80949" y="5903057"/>
              <a:ext cx="3610947" cy="685800"/>
            </a:xfrm>
            <a:prstGeom prst="rect">
              <a:avLst/>
            </a:prstGeom>
          </p:spPr>
        </p:pic>
      </p:grpSp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"/>
            <a:ext cx="9144000" cy="1191414"/>
          </a:xfrm>
        </p:spPr>
        <p:txBody>
          <a:bodyPr anchor="t">
            <a:noAutofit/>
          </a:bodyPr>
          <a:lstStyle/>
          <a:p>
            <a:pPr>
              <a:defRPr/>
            </a:pPr>
            <a:r>
              <a:rPr lang="en-US" sz="3200" dirty="0" smtClean="0">
                <a:latin typeface="Arial"/>
                <a:cs typeface="Arial"/>
              </a:rPr>
              <a:t>Metabolite Modification of the Methylome</a:t>
            </a:r>
            <a:endParaRPr lang="en-US" sz="2000" dirty="0">
              <a:latin typeface="Arial"/>
              <a:cs typeface="Arial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1125"/>
          <a:stretch/>
        </p:blipFill>
        <p:spPr>
          <a:xfrm>
            <a:off x="0" y="4022651"/>
            <a:ext cx="9144000" cy="601938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8470"/>
          <a:stretch/>
        </p:blipFill>
        <p:spPr>
          <a:xfrm>
            <a:off x="0" y="1741560"/>
            <a:ext cx="9144000" cy="2281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74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6076462"/>
            <a:ext cx="9144000" cy="781538"/>
            <a:chOff x="0" y="5855188"/>
            <a:chExt cx="9144000" cy="78153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5855188"/>
              <a:ext cx="9144000" cy="78153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80949" y="5903057"/>
              <a:ext cx="3610947" cy="685800"/>
            </a:xfrm>
            <a:prstGeom prst="rect">
              <a:avLst/>
            </a:prstGeom>
          </p:spPr>
        </p:pic>
      </p:grpSp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"/>
            <a:ext cx="9144000" cy="1191414"/>
          </a:xfrm>
        </p:spPr>
        <p:txBody>
          <a:bodyPr anchor="t">
            <a:noAutofit/>
          </a:bodyPr>
          <a:lstStyle/>
          <a:p>
            <a:pPr>
              <a:defRPr/>
            </a:pPr>
            <a:r>
              <a:rPr lang="en-US" sz="3200" dirty="0" smtClean="0">
                <a:latin typeface="Arial"/>
                <a:cs typeface="Arial"/>
              </a:rPr>
              <a:t>Metabolite Modification of the Metabolome</a:t>
            </a:r>
            <a:endParaRPr lang="en-US" sz="2000" dirty="0">
              <a:latin typeface="Arial"/>
              <a:cs typeface="Arial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68" t="9814" r="1491" b="1694"/>
          <a:stretch/>
        </p:blipFill>
        <p:spPr bwMode="auto">
          <a:xfrm>
            <a:off x="1143000" y="1109484"/>
            <a:ext cx="6858000" cy="4639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4026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6076462"/>
            <a:ext cx="9144000" cy="781538"/>
            <a:chOff x="0" y="5855188"/>
            <a:chExt cx="9144000" cy="78153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5855188"/>
              <a:ext cx="9144000" cy="78153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80949" y="5903057"/>
              <a:ext cx="3610947" cy="685800"/>
            </a:xfrm>
            <a:prstGeom prst="rect">
              <a:avLst/>
            </a:prstGeom>
          </p:spPr>
        </p:pic>
      </p:grpSp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"/>
            <a:ext cx="9144000" cy="1191414"/>
          </a:xfrm>
        </p:spPr>
        <p:txBody>
          <a:bodyPr anchor="t">
            <a:noAutofit/>
          </a:bodyPr>
          <a:lstStyle/>
          <a:p>
            <a:pPr>
              <a:defRPr/>
            </a:pPr>
            <a:r>
              <a:rPr lang="en-US" sz="3200" dirty="0" smtClean="0">
                <a:latin typeface="Arial"/>
                <a:cs typeface="Arial"/>
              </a:rPr>
              <a:t>Systems Biology of the Diabetic Heart</a:t>
            </a:r>
            <a:endParaRPr lang="en-US" sz="2000" dirty="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1587500"/>
            <a:ext cx="7620000" cy="3683000"/>
          </a:xfrm>
          <a:prstGeom prst="rect">
            <a:avLst/>
          </a:prstGeom>
        </p:spPr>
      </p:pic>
      <p:sp>
        <p:nvSpPr>
          <p:cNvPr id="8" name="Rectangle 24"/>
          <p:cNvSpPr>
            <a:spLocks noChangeArrowheads="1"/>
          </p:cNvSpPr>
          <p:nvPr/>
        </p:nvSpPr>
        <p:spPr bwMode="auto">
          <a:xfrm>
            <a:off x="4986492" y="5750396"/>
            <a:ext cx="41575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600" dirty="0" smtClean="0">
                <a:latin typeface="Arial" charset="0"/>
              </a:rPr>
              <a:t>Dunn </a:t>
            </a:r>
            <a:r>
              <a:rPr lang="en-US" sz="1600" dirty="0">
                <a:latin typeface="Arial" charset="0"/>
              </a:rPr>
              <a:t>… </a:t>
            </a:r>
            <a:r>
              <a:rPr lang="en-US" sz="1600" dirty="0" smtClean="0">
                <a:latin typeface="Arial" charset="0"/>
              </a:rPr>
              <a:t>Griffin 2011 </a:t>
            </a:r>
            <a:r>
              <a:rPr lang="en-US" sz="1600" i="1" dirty="0" err="1" smtClean="0">
                <a:latin typeface="Arial" charset="0"/>
              </a:rPr>
              <a:t>Chem</a:t>
            </a:r>
            <a:r>
              <a:rPr lang="en-US" sz="1600" i="1" dirty="0" smtClean="0">
                <a:latin typeface="Arial" charset="0"/>
              </a:rPr>
              <a:t> </a:t>
            </a:r>
            <a:r>
              <a:rPr lang="en-US" sz="1600" i="1" dirty="0" err="1" smtClean="0">
                <a:latin typeface="Arial" charset="0"/>
              </a:rPr>
              <a:t>Soc</a:t>
            </a:r>
            <a:r>
              <a:rPr lang="en-US" sz="1600" i="1" dirty="0" smtClean="0">
                <a:latin typeface="Arial" charset="0"/>
              </a:rPr>
              <a:t> Rev</a:t>
            </a:r>
            <a:r>
              <a:rPr lang="en-US" sz="1600" dirty="0" smtClean="0">
                <a:latin typeface="Arial" charset="0"/>
              </a:rPr>
              <a:t> 40:387</a:t>
            </a:r>
            <a:endParaRPr lang="en-US" sz="16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01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6076462"/>
            <a:ext cx="9144000" cy="781538"/>
            <a:chOff x="0" y="5855188"/>
            <a:chExt cx="9144000" cy="78153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5855188"/>
              <a:ext cx="9144000" cy="78153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80949" y="5903057"/>
              <a:ext cx="3610947" cy="685800"/>
            </a:xfrm>
            <a:prstGeom prst="rect">
              <a:avLst/>
            </a:prstGeom>
          </p:spPr>
        </p:pic>
      </p:grp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572000" y="3091716"/>
            <a:ext cx="4572000" cy="128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t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b="1" u="sng" dirty="0" smtClean="0">
                <a:solidFill>
                  <a:srgbClr val="000000"/>
                </a:solidFill>
                <a:latin typeface="Arial"/>
                <a:cs typeface="Arial"/>
              </a:rPr>
              <a:t>U of U Cores</a:t>
            </a:r>
            <a:endParaRPr lang="en-US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James Cox –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Metabolomics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Brett 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Milash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– Genomics/Informatics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Krishna Parsawar – Proteomics</a:t>
            </a: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0" y="3236731"/>
            <a:ext cx="4572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/>
          <a:p>
            <a:pPr algn="ctr"/>
            <a:r>
              <a:rPr lang="en-US" b="1" u="sng" dirty="0" smtClean="0">
                <a:solidFill>
                  <a:srgbClr val="000000"/>
                </a:solidFill>
                <a:latin typeface="Arial"/>
                <a:cs typeface="Arial"/>
              </a:rPr>
              <a:t>Hansjörg Schwertz – GU, Germany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68501"/>
            <a:ext cx="9140825" cy="602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>
            <a:noAutofit/>
          </a:bodyPr>
          <a:lstStyle/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Acknowledgements</a:t>
            </a:r>
            <a:endParaRPr lang="en-US" sz="32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0" y="2144428"/>
            <a:ext cx="4572000" cy="1044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b="1" u="sng" dirty="0" smtClean="0">
                <a:solidFill>
                  <a:srgbClr val="000000"/>
                </a:solidFill>
                <a:latin typeface="Arial"/>
                <a:cs typeface="Arial"/>
              </a:rPr>
              <a:t>E. Dale Abel – Utah to Iowa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John C. Schell – MD/PhD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student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Joseph Tuinei 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–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Industry</a:t>
            </a:r>
          </a:p>
          <a:p>
            <a:pPr algn="ctr"/>
            <a:endParaRPr lang="en-US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endParaRPr lang="en-US" b="1" u="sng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0" y="718896"/>
            <a:ext cx="4572000" cy="1377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b="1" u="sng" dirty="0" smtClean="0">
                <a:solidFill>
                  <a:srgbClr val="000000"/>
                </a:solidFill>
                <a:latin typeface="Arial"/>
                <a:cs typeface="Arial"/>
              </a:rPr>
              <a:t>Wende Lab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Mark C. McCrory – Manager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Brenna G. Nye – Undergrad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Lamario J Williams – Undergrad</a:t>
            </a:r>
          </a:p>
          <a:p>
            <a:pPr algn="ctr"/>
            <a:endParaRPr lang="en-US" b="1" u="sng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00983" y="4810083"/>
            <a:ext cx="8942035" cy="1077218"/>
            <a:chOff x="100983" y="4810083"/>
            <a:chExt cx="8942035" cy="1077218"/>
          </a:xfrm>
        </p:grpSpPr>
        <p:grpSp>
          <p:nvGrpSpPr>
            <p:cNvPr id="15" name="Group 14"/>
            <p:cNvGrpSpPr/>
            <p:nvPr/>
          </p:nvGrpSpPr>
          <p:grpSpPr>
            <a:xfrm>
              <a:off x="6991712" y="4834735"/>
              <a:ext cx="2051306" cy="1018821"/>
              <a:chOff x="6991712" y="5839179"/>
              <a:chExt cx="2051306" cy="1018821"/>
            </a:xfrm>
          </p:grpSpPr>
          <p:pic>
            <p:nvPicPr>
              <p:cNvPr id="16" name="Picture 15" descr="NHLBI Logo.jpg"/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991712" y="5839179"/>
                <a:ext cx="2051306" cy="68580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17" name="Rectangle 24"/>
              <p:cNvSpPr>
                <a:spLocks noChangeArrowheads="1"/>
              </p:cNvSpPr>
              <p:nvPr/>
            </p:nvSpPr>
            <p:spPr bwMode="auto">
              <a:xfrm>
                <a:off x="7165697" y="6488668"/>
                <a:ext cx="170333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</a:rPr>
                  <a:t>R00 HL111322</a:t>
                </a:r>
                <a:endParaRPr lang="en-US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100983" y="4835516"/>
              <a:ext cx="2063234" cy="1017258"/>
              <a:chOff x="100983" y="5839958"/>
              <a:chExt cx="2063234" cy="1017258"/>
            </a:xfrm>
          </p:grpSpPr>
          <p:sp>
            <p:nvSpPr>
              <p:cNvPr id="19" name="Rectangle 24"/>
              <p:cNvSpPr>
                <a:spLocks noChangeArrowheads="1"/>
              </p:cNvSpPr>
              <p:nvPr/>
            </p:nvSpPr>
            <p:spPr bwMode="auto">
              <a:xfrm>
                <a:off x="199780" y="6487884"/>
                <a:ext cx="186564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dirty="0">
                    <a:solidFill>
                      <a:srgbClr val="000000"/>
                    </a:solidFill>
                    <a:latin typeface="Arial" charset="0"/>
                  </a:rPr>
                  <a:t>JDRF 51002608 </a:t>
                </a:r>
              </a:p>
            </p:txBody>
          </p:sp>
          <p:pic>
            <p:nvPicPr>
              <p:cNvPr id="20" name="Picture 19" descr="JDRF Logo 2012.jpg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b="-1"/>
              <a:stretch/>
            </p:blipFill>
            <p:spPr>
              <a:xfrm>
                <a:off x="100983" y="5839958"/>
                <a:ext cx="2063234" cy="685800"/>
              </a:xfrm>
              <a:prstGeom prst="rect">
                <a:avLst/>
              </a:prstGeom>
            </p:spPr>
          </p:pic>
        </p:grp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88333" y="5021728"/>
              <a:ext cx="1600200" cy="653928"/>
            </a:xfrm>
            <a:prstGeom prst="rect">
              <a:avLst/>
            </a:prstGeom>
          </p:spPr>
        </p:pic>
        <p:sp>
          <p:nvSpPr>
            <p:cNvPr id="22" name="Text Box 216"/>
            <p:cNvSpPr txBox="1">
              <a:spLocks noChangeArrowheads="1"/>
            </p:cNvSpPr>
            <p:nvPr/>
          </p:nvSpPr>
          <p:spPr bwMode="auto">
            <a:xfrm>
              <a:off x="3928896" y="4810083"/>
              <a:ext cx="2990222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0" hangingPunct="0"/>
              <a:r>
                <a:rPr lang="en-US" sz="16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Molecular &amp; Cellular Pathology</a:t>
              </a:r>
            </a:p>
            <a:p>
              <a:pPr eaLnBrk="0" hangingPunct="0"/>
              <a:r>
                <a:rPr lang="en-US" sz="16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Redox Biology</a:t>
              </a:r>
            </a:p>
            <a:p>
              <a:pPr eaLnBrk="0" hangingPunct="0"/>
              <a:r>
                <a:rPr lang="en-US" sz="16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Diabetes Center</a:t>
              </a:r>
            </a:p>
            <a:p>
              <a:pPr eaLnBrk="0" hangingPunct="0"/>
              <a:r>
                <a:rPr lang="en-US" sz="16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Cardiovascular Center</a:t>
              </a:r>
            </a:p>
          </p:txBody>
        </p:sp>
      </p:grp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0" y="3746557"/>
            <a:ext cx="4572000" cy="101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t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b="1" u="sng" dirty="0" smtClean="0">
                <a:solidFill>
                  <a:srgbClr val="000000"/>
                </a:solidFill>
                <a:latin typeface="Arial"/>
                <a:cs typeface="Arial"/>
              </a:rPr>
              <a:t>Zymo Research</a:t>
            </a:r>
            <a:endParaRPr lang="en-US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Keith Booher 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–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DNA methylation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Hunter Chung –Informatics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4572000" y="616816"/>
            <a:ext cx="4572000" cy="2252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b="1" u="sng" dirty="0" smtClean="0">
                <a:solidFill>
                  <a:srgbClr val="000000"/>
                </a:solidFill>
                <a:latin typeface="Arial"/>
                <a:cs typeface="Arial"/>
              </a:rPr>
              <a:t>UAB Collaborators</a:t>
            </a:r>
          </a:p>
          <a:p>
            <a:pPr algn="ctr">
              <a:lnSpc>
                <a:spcPct val="150000"/>
              </a:lnSpc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Steve Barnes – Metabolomics</a:t>
            </a:r>
          </a:p>
          <a:p>
            <a:pPr algn="ctr">
              <a:lnSpc>
                <a:spcPct val="150000"/>
              </a:lnSpc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John C. Chatham – GlcNAc</a:t>
            </a:r>
          </a:p>
          <a:p>
            <a:pPr algn="ctr">
              <a:lnSpc>
                <a:spcPct val="150000"/>
              </a:lnSpc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David Crossman 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– Genomics/Informatics</a:t>
            </a:r>
          </a:p>
          <a:p>
            <a:pPr algn="ctr">
              <a:lnSpc>
                <a:spcPct val="150000"/>
              </a:lnSpc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Farah D. Lubin – Epigenetics</a:t>
            </a:r>
          </a:p>
          <a:p>
            <a:pPr algn="ctr">
              <a:lnSpc>
                <a:spcPct val="150000"/>
              </a:lnSpc>
            </a:pPr>
            <a:endParaRPr lang="en-US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958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UAB Division of Molecular and Cellular Pathology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Lalita</a:t>
            </a:r>
            <a:r>
              <a:rPr lang="en-US" dirty="0" smtClean="0"/>
              <a:t> </a:t>
            </a:r>
            <a:r>
              <a:rPr lang="en-US" dirty="0" err="1"/>
              <a:t>Shevde-Samant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73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UAB </a:t>
            </a:r>
            <a:r>
              <a:rPr lang="en-US" smtClean="0"/>
              <a:t>DIVISION of Molecular </a:t>
            </a:r>
            <a:r>
              <a:rPr lang="en-US" dirty="0"/>
              <a:t>and Cellular Pathology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Adam </a:t>
            </a:r>
            <a:r>
              <a:rPr lang="en-US" dirty="0" err="1" smtClean="0"/>
              <a:t>Wende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2045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2296" y="749658"/>
            <a:ext cx="4336832" cy="37856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Acknowledgments</a:t>
            </a:r>
          </a:p>
          <a:p>
            <a:endParaRPr lang="en-US" dirty="0"/>
          </a:p>
          <a:p>
            <a:r>
              <a:rPr lang="en-US" dirty="0" smtClean="0"/>
              <a:t>Dr. Steve Barnes</a:t>
            </a:r>
          </a:p>
          <a:p>
            <a:r>
              <a:rPr lang="en-US" dirty="0" smtClean="0"/>
              <a:t>Landon Wilson</a:t>
            </a:r>
          </a:p>
          <a:p>
            <a:r>
              <a:rPr lang="en-US" dirty="0" smtClean="0"/>
              <a:t>Ray Moore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William Jackson</a:t>
            </a:r>
          </a:p>
          <a:p>
            <a:endParaRPr lang="en-US" dirty="0"/>
          </a:p>
          <a:p>
            <a:r>
              <a:rPr lang="en-US" dirty="0" smtClean="0"/>
              <a:t>Metabolomics Workshop Faculty of 2013</a:t>
            </a:r>
          </a:p>
          <a:p>
            <a:endParaRPr lang="en-US" dirty="0" smtClean="0"/>
          </a:p>
          <a:p>
            <a:r>
              <a:rPr lang="en-US" dirty="0" smtClean="0"/>
              <a:t>Metabolomics Supplement to R01CA138850</a:t>
            </a:r>
          </a:p>
          <a:p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0" y="6076462"/>
            <a:ext cx="9144000" cy="781538"/>
            <a:chOff x="0" y="5855188"/>
            <a:chExt cx="9144000" cy="78153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t="14530" b="17094"/>
            <a:stretch/>
          </p:blipFill>
          <p:spPr>
            <a:xfrm>
              <a:off x="0" y="5855188"/>
              <a:ext cx="9144000" cy="78153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80949" y="5903057"/>
              <a:ext cx="3610947" cy="685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057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6076462"/>
            <a:ext cx="9144000" cy="781538"/>
            <a:chOff x="0" y="5855188"/>
            <a:chExt cx="9144000" cy="78153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t="14530" b="17094"/>
            <a:stretch/>
          </p:blipFill>
          <p:spPr>
            <a:xfrm>
              <a:off x="0" y="5855188"/>
              <a:ext cx="9144000" cy="78153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80949" y="5903057"/>
              <a:ext cx="3610947" cy="685800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052" y="336588"/>
            <a:ext cx="7638062" cy="45896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707130"/>
            <a:ext cx="47220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Hanahan</a:t>
            </a:r>
            <a:r>
              <a:rPr lang="en-US" dirty="0" smtClean="0"/>
              <a:t> and Weinberg, Cell </a:t>
            </a:r>
            <a:r>
              <a:rPr lang="en-US" dirty="0"/>
              <a:t>144, March 4, </a:t>
            </a:r>
            <a:r>
              <a:rPr lang="en-US" dirty="0" smtClean="0"/>
              <a:t>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75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6076462"/>
            <a:ext cx="9144000" cy="781538"/>
            <a:chOff x="0" y="5855188"/>
            <a:chExt cx="9144000" cy="78153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t="14530" b="17094"/>
            <a:stretch/>
          </p:blipFill>
          <p:spPr>
            <a:xfrm>
              <a:off x="0" y="5855188"/>
              <a:ext cx="9144000" cy="78153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80949" y="5903057"/>
              <a:ext cx="3610947" cy="685800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0266" y="1138312"/>
            <a:ext cx="5334159" cy="352042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0109" y="106631"/>
            <a:ext cx="872132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Arial"/>
                <a:cs typeface="Arial"/>
              </a:rPr>
              <a:t>Emerging </a:t>
            </a:r>
            <a:r>
              <a:rPr lang="en-US" sz="2000" dirty="0">
                <a:latin typeface="Arial"/>
                <a:cs typeface="Arial"/>
              </a:rPr>
              <a:t>Hallmarks and </a:t>
            </a:r>
            <a:r>
              <a:rPr lang="en-US" sz="2000" dirty="0" smtClean="0">
                <a:latin typeface="Arial"/>
                <a:cs typeface="Arial"/>
              </a:rPr>
              <a:t>Enabling Characteristics</a:t>
            </a:r>
          </a:p>
          <a:p>
            <a:pPr algn="ctr"/>
            <a:endParaRPr lang="en-US" sz="800" dirty="0">
              <a:latin typeface="Arial"/>
              <a:cs typeface="Arial"/>
            </a:endParaRPr>
          </a:p>
          <a:p>
            <a:pPr algn="ctr"/>
            <a:r>
              <a:rPr lang="en-US" sz="1600" dirty="0">
                <a:latin typeface="Arial"/>
                <a:cs typeface="Arial"/>
              </a:rPr>
              <a:t>T</a:t>
            </a:r>
            <a:r>
              <a:rPr lang="en-US" sz="1600" dirty="0" smtClean="0">
                <a:latin typeface="Arial"/>
                <a:cs typeface="Arial"/>
              </a:rPr>
              <a:t>he </a:t>
            </a:r>
            <a:r>
              <a:rPr lang="en-US" sz="1600" dirty="0">
                <a:latin typeface="Arial"/>
                <a:cs typeface="Arial"/>
              </a:rPr>
              <a:t>capability to modify, or reprogram</a:t>
            </a:r>
            <a:r>
              <a:rPr lang="en-US" sz="1600" dirty="0" smtClean="0">
                <a:latin typeface="Arial"/>
                <a:cs typeface="Arial"/>
              </a:rPr>
              <a:t>, cellular </a:t>
            </a:r>
            <a:r>
              <a:rPr lang="en-US" sz="1600" dirty="0">
                <a:latin typeface="Arial"/>
                <a:cs typeface="Arial"/>
              </a:rPr>
              <a:t>metabolism in order to most </a:t>
            </a:r>
            <a:r>
              <a:rPr lang="en-US" sz="1600" dirty="0" smtClean="0">
                <a:latin typeface="Arial"/>
                <a:cs typeface="Arial"/>
              </a:rPr>
              <a:t>effectively support </a:t>
            </a:r>
            <a:r>
              <a:rPr lang="en-US" sz="1600" dirty="0">
                <a:latin typeface="Arial"/>
                <a:cs typeface="Arial"/>
              </a:rPr>
              <a:t>neoplastic proliferation. </a:t>
            </a:r>
          </a:p>
        </p:txBody>
      </p:sp>
      <p:sp>
        <p:nvSpPr>
          <p:cNvPr id="7" name="Rectangle 6"/>
          <p:cNvSpPr/>
          <p:nvPr/>
        </p:nvSpPr>
        <p:spPr>
          <a:xfrm>
            <a:off x="229507" y="4809466"/>
            <a:ext cx="8721321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Warburg effect - An </a:t>
            </a:r>
            <a:r>
              <a:rPr lang="en-US" dirty="0"/>
              <a:t>anomalous characteristic of </a:t>
            </a:r>
            <a:r>
              <a:rPr lang="en-US" dirty="0" smtClean="0"/>
              <a:t>cancer cell </a:t>
            </a:r>
            <a:r>
              <a:rPr lang="en-US" dirty="0"/>
              <a:t>energy metabolism </a:t>
            </a:r>
            <a:r>
              <a:rPr lang="en-US" dirty="0" smtClean="0"/>
              <a:t>;even in the </a:t>
            </a:r>
            <a:r>
              <a:rPr lang="en-US" dirty="0"/>
              <a:t>presence of oxygen, cancer cells can reprogram </a:t>
            </a:r>
            <a:r>
              <a:rPr lang="en-US" dirty="0" smtClean="0"/>
              <a:t>their glucose </a:t>
            </a:r>
            <a:r>
              <a:rPr lang="en-US" dirty="0"/>
              <a:t>metabolism, and thus their energy production, </a:t>
            </a:r>
            <a:r>
              <a:rPr lang="en-US" dirty="0" smtClean="0"/>
              <a:t>by limiting </a:t>
            </a:r>
            <a:r>
              <a:rPr lang="en-US" dirty="0"/>
              <a:t>their energy metabolism largely to glycolysis, leading </a:t>
            </a:r>
            <a:r>
              <a:rPr lang="en-US" dirty="0" smtClean="0"/>
              <a:t>to a </a:t>
            </a:r>
            <a:r>
              <a:rPr lang="en-US" dirty="0"/>
              <a:t>state that has been termed ‘‘aerobic glycolysis.’’</a:t>
            </a:r>
          </a:p>
        </p:txBody>
      </p:sp>
      <p:sp>
        <p:nvSpPr>
          <p:cNvPr id="8" name="Rectangle 7"/>
          <p:cNvSpPr/>
          <p:nvPr/>
        </p:nvSpPr>
        <p:spPr>
          <a:xfrm>
            <a:off x="6253166" y="4411798"/>
            <a:ext cx="29790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Hanahan</a:t>
            </a:r>
            <a:r>
              <a:rPr lang="en-US" dirty="0" smtClean="0"/>
              <a:t> and Weinberg,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08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6076462"/>
            <a:ext cx="9144000" cy="781538"/>
            <a:chOff x="0" y="5855188"/>
            <a:chExt cx="9144000" cy="78153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t="14530" b="17094"/>
            <a:stretch/>
          </p:blipFill>
          <p:spPr>
            <a:xfrm>
              <a:off x="0" y="5855188"/>
              <a:ext cx="9144000" cy="78153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80949" y="5903057"/>
              <a:ext cx="3610947" cy="685800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362604" y="174067"/>
            <a:ext cx="8434551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Investigations on the role of Merlin in metabolism and bioenergetics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021194818"/>
              </p:ext>
            </p:extLst>
          </p:nvPr>
        </p:nvGraphicFramePr>
        <p:xfrm>
          <a:off x="1324313" y="1387361"/>
          <a:ext cx="6558455" cy="4698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1052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52400" y="76200"/>
            <a:ext cx="8686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dirty="0">
                <a:latin typeface="Arial" pitchFamily="34" charset="0"/>
                <a:cs typeface="Arial" pitchFamily="34" charset="0"/>
              </a:rPr>
              <a:t>Merlin –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functional role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in malignancies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90500" y="2192476"/>
            <a:ext cx="8686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Introduction </a:t>
            </a:r>
            <a:r>
              <a:rPr lang="en-US" dirty="0">
                <a:latin typeface="Arial" pitchFamily="34" charset="0"/>
                <a:cs typeface="Arial" pitchFamily="34" charset="0"/>
              </a:rPr>
              <a:t>of Merlin into human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metastatic breast cancer cells reduces attributes of metastases.</a:t>
            </a:r>
            <a:r>
              <a:rPr lang="en-US" dirty="0">
                <a:latin typeface="Arial" pitchFamily="34" charset="0"/>
                <a:cs typeface="Arial" pitchFamily="34" charset="0"/>
              </a:rPr>
              <a:t>							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190499" y="847725"/>
            <a:ext cx="863361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7663" indent="-347663">
              <a:buFontTx/>
              <a:buChar char="-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Regulates </a:t>
            </a:r>
            <a:r>
              <a:rPr lang="en-US" u="sng" dirty="0">
                <a:latin typeface="Arial" pitchFamily="34" charset="0"/>
                <a:cs typeface="Arial" pitchFamily="34" charset="0"/>
              </a:rPr>
              <a:t>cell growth and proliferation</a:t>
            </a:r>
            <a:r>
              <a:rPr lang="en-US" dirty="0">
                <a:latin typeface="Arial" pitchFamily="34" charset="0"/>
                <a:cs typeface="Arial" pitchFamily="34" charset="0"/>
              </a:rPr>
              <a:t>: suppresses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tumor growth </a:t>
            </a:r>
            <a:r>
              <a:rPr lang="en-US" dirty="0">
                <a:latin typeface="Arial" pitchFamily="34" charset="0"/>
                <a:cs typeface="Arial" pitchFamily="34" charset="0"/>
              </a:rPr>
              <a:t>rate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by </a:t>
            </a:r>
            <a:r>
              <a:rPr lang="en-US" dirty="0">
                <a:latin typeface="Arial" pitchFamily="34" charset="0"/>
                <a:cs typeface="Arial" pitchFamily="34" charset="0"/>
              </a:rPr>
              <a:t>bringing about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contact </a:t>
            </a:r>
            <a:r>
              <a:rPr lang="en-US" dirty="0">
                <a:latin typeface="Arial" pitchFamily="34" charset="0"/>
                <a:cs typeface="Arial" pitchFamily="34" charset="0"/>
              </a:rPr>
              <a:t>inhibition. </a:t>
            </a: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190500" y="1628775"/>
            <a:ext cx="70897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indent="290513">
              <a:spcBef>
                <a:spcPct val="50000"/>
              </a:spcBef>
              <a:buFontTx/>
              <a:buChar char="-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Inhibits 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invasiveness, reduces motility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10" descr="UAB Dept of Patholo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915" b="33015"/>
          <a:stretch>
            <a:fillRect/>
          </a:stretch>
        </p:blipFill>
        <p:spPr bwMode="auto">
          <a:xfrm>
            <a:off x="8504238" y="6500813"/>
            <a:ext cx="639762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799057"/>
            <a:ext cx="2540000" cy="3860800"/>
          </a:xfrm>
          <a:prstGeom prst="rect">
            <a:avLst/>
          </a:prstGeom>
        </p:spPr>
      </p:pic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692400" y="3293445"/>
            <a:ext cx="61849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Surely, Merlin must be doing something to the cellular metabolism or metabolomics..….right?</a:t>
            </a:r>
            <a:r>
              <a:rPr lang="en-US" dirty="0">
                <a:latin typeface="Arial" pitchFamily="34" charset="0"/>
                <a:cs typeface="Arial" pitchFamily="34" charset="0"/>
              </a:rPr>
              <a:t>						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76812" y="6490580"/>
            <a:ext cx="61917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Morrow et al., J </a:t>
            </a:r>
            <a:r>
              <a:rPr lang="en-US" sz="1600" dirty="0" err="1" smtClean="0"/>
              <a:t>Biol</a:t>
            </a:r>
            <a:r>
              <a:rPr lang="en-US" sz="1600" dirty="0" smtClean="0"/>
              <a:t> </a:t>
            </a:r>
            <a:r>
              <a:rPr lang="en-US" sz="1600" dirty="0" err="1"/>
              <a:t>C</a:t>
            </a:r>
            <a:r>
              <a:rPr lang="en-US" sz="1600" dirty="0" err="1" smtClean="0"/>
              <a:t>hem</a:t>
            </a:r>
            <a:r>
              <a:rPr lang="en-US" sz="1600" dirty="0" smtClean="0"/>
              <a:t> , 2011; Morrow et al., BBA Cancer Revs, 2012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3663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67213" y="70777"/>
            <a:ext cx="8348371" cy="5877607"/>
            <a:chOff x="0" y="12700"/>
            <a:chExt cx="9144000" cy="6845300"/>
          </a:xfrm>
        </p:grpSpPr>
        <p:grpSp>
          <p:nvGrpSpPr>
            <p:cNvPr id="2" name="Group 1"/>
            <p:cNvGrpSpPr/>
            <p:nvPr/>
          </p:nvGrpSpPr>
          <p:grpSpPr>
            <a:xfrm>
              <a:off x="0" y="6076462"/>
              <a:ext cx="9144000" cy="781538"/>
              <a:chOff x="0" y="5855188"/>
              <a:chExt cx="9144000" cy="781538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2"/>
              <a:srcRect t="14530" b="17094"/>
              <a:stretch/>
            </p:blipFill>
            <p:spPr>
              <a:xfrm>
                <a:off x="0" y="5855188"/>
                <a:ext cx="9144000" cy="781538"/>
              </a:xfrm>
              <a:prstGeom prst="rect">
                <a:avLst/>
              </a:prstGeom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80949" y="5903057"/>
                <a:ext cx="3610947" cy="685800"/>
              </a:xfrm>
              <a:prstGeom prst="rect">
                <a:avLst/>
              </a:prstGeom>
            </p:spPr>
          </p:pic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12700"/>
              <a:ext cx="9144000" cy="6821075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3962845" y="2845707"/>
              <a:ext cx="1071040" cy="1009767"/>
            </a:xfrm>
            <a:prstGeom prst="ellipse">
              <a:avLst/>
            </a:prstGeom>
            <a:noFill/>
            <a:ln w="28575" cmpd="sng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850762" y="2493223"/>
              <a:ext cx="1071040" cy="1009767"/>
            </a:xfrm>
            <a:prstGeom prst="ellipse">
              <a:avLst/>
            </a:prstGeom>
            <a:noFill/>
            <a:ln w="28575" cmpd="sng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7022399" y="2845707"/>
              <a:ext cx="1071040" cy="1009767"/>
            </a:xfrm>
            <a:prstGeom prst="ellipse">
              <a:avLst/>
            </a:prstGeom>
            <a:noFill/>
            <a:ln w="28575" cmpd="sng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0" y="6076462"/>
            <a:ext cx="9144000" cy="781538"/>
            <a:chOff x="0" y="5855188"/>
            <a:chExt cx="9144000" cy="78153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t="14530" b="17094"/>
            <a:stretch/>
          </p:blipFill>
          <p:spPr>
            <a:xfrm>
              <a:off x="0" y="5855188"/>
              <a:ext cx="9144000" cy="78153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80949" y="5903057"/>
              <a:ext cx="3610947" cy="685800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/>
        </p:nvSpPr>
        <p:spPr>
          <a:xfrm>
            <a:off x="55785" y="5571439"/>
            <a:ext cx="29790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Hanahan</a:t>
            </a:r>
            <a:r>
              <a:rPr lang="en-US" dirty="0" smtClean="0"/>
              <a:t> and Weinberg,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55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2930808"/>
            <a:ext cx="4572000" cy="175432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r>
              <a:rPr lang="en-US" dirty="0" smtClean="0"/>
              <a:t>What is metabolomics?</a:t>
            </a:r>
          </a:p>
          <a:p>
            <a:r>
              <a:rPr lang="en-US" dirty="0" smtClean="0"/>
              <a:t>Metabolomics </a:t>
            </a:r>
            <a:r>
              <a:rPr lang="en-US" dirty="0"/>
              <a:t>allows for a global assessment of a cellular state within the context of the immediate environment, taking into account genetic regulation, altered kinetic activity of enzymes, and changes in metabolic reactions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6076462"/>
            <a:ext cx="9144000" cy="781538"/>
            <a:chOff x="0" y="5855188"/>
            <a:chExt cx="9144000" cy="78153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t="14530" b="17094"/>
            <a:stretch/>
          </p:blipFill>
          <p:spPr>
            <a:xfrm>
              <a:off x="0" y="5855188"/>
              <a:ext cx="9144000" cy="78153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80949" y="5903057"/>
              <a:ext cx="3610947" cy="685800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2286000" y="991277"/>
            <a:ext cx="4572000" cy="175432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What </a:t>
            </a:r>
            <a:r>
              <a:rPr lang="en-US" dirty="0">
                <a:solidFill>
                  <a:srgbClr val="000000"/>
                </a:solidFill>
              </a:rPr>
              <a:t>is cell metabolism?</a:t>
            </a:r>
          </a:p>
          <a:p>
            <a:r>
              <a:rPr lang="en-US" dirty="0">
                <a:solidFill>
                  <a:srgbClr val="000000"/>
                </a:solidFill>
              </a:rPr>
              <a:t>Cell metabolism describes the intracellular</a:t>
            </a:r>
          </a:p>
          <a:p>
            <a:r>
              <a:rPr lang="en-US" dirty="0">
                <a:solidFill>
                  <a:srgbClr val="000000"/>
                </a:solidFill>
              </a:rPr>
              <a:t>chemical reactions that convert nutrients and</a:t>
            </a:r>
          </a:p>
          <a:p>
            <a:r>
              <a:rPr lang="en-US" dirty="0">
                <a:solidFill>
                  <a:srgbClr val="000000"/>
                </a:solidFill>
              </a:rPr>
              <a:t>endogenous molecules into the energy and</a:t>
            </a:r>
          </a:p>
          <a:p>
            <a:r>
              <a:rPr lang="en-US" dirty="0">
                <a:solidFill>
                  <a:srgbClr val="000000"/>
                </a:solidFill>
              </a:rPr>
              <a:t>matter (proteins, nucleic acids and lipids) that</a:t>
            </a:r>
          </a:p>
          <a:p>
            <a:r>
              <a:rPr lang="en-US" dirty="0">
                <a:solidFill>
                  <a:srgbClr val="000000"/>
                </a:solidFill>
              </a:rPr>
              <a:t>sustain life.</a:t>
            </a:r>
          </a:p>
        </p:txBody>
      </p:sp>
    </p:spTree>
    <p:extLst>
      <p:ext uri="{BB962C8B-B14F-4D97-AF65-F5344CB8AC3E}">
        <p14:creationId xmlns:p14="http://schemas.microsoft.com/office/powerpoint/2010/main" val="259592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6076462"/>
            <a:ext cx="9144000" cy="781538"/>
            <a:chOff x="0" y="5855188"/>
            <a:chExt cx="9144000" cy="78153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t="14530" b="17094"/>
            <a:stretch/>
          </p:blipFill>
          <p:spPr>
            <a:xfrm>
              <a:off x="0" y="5855188"/>
              <a:ext cx="9144000" cy="78153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80949" y="5903057"/>
              <a:ext cx="3610947" cy="685800"/>
            </a:xfrm>
            <a:prstGeom prst="rect">
              <a:avLst/>
            </a:prstGeom>
          </p:spPr>
        </p:pic>
      </p:grp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4" t="12167" r="4371" b="3638"/>
          <a:stretch/>
        </p:blipFill>
        <p:spPr bwMode="auto">
          <a:xfrm>
            <a:off x="275401" y="86504"/>
            <a:ext cx="8439703" cy="5533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1415" y="5722235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Science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2009 May 22; 324(5930): 1029–1033. </a:t>
            </a:r>
          </a:p>
        </p:txBody>
      </p:sp>
    </p:spTree>
    <p:extLst>
      <p:ext uri="{BB962C8B-B14F-4D97-AF65-F5344CB8AC3E}">
        <p14:creationId xmlns:p14="http://schemas.microsoft.com/office/powerpoint/2010/main" val="10110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6076462"/>
            <a:ext cx="9144000" cy="781538"/>
            <a:chOff x="0" y="5855188"/>
            <a:chExt cx="9144000" cy="78153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t="14530" b="17094"/>
            <a:stretch/>
          </p:blipFill>
          <p:spPr>
            <a:xfrm>
              <a:off x="0" y="5855188"/>
              <a:ext cx="9144000" cy="78153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80949" y="5903057"/>
              <a:ext cx="3610947" cy="685800"/>
            </a:xfrm>
            <a:prstGeom prst="rect">
              <a:avLst/>
            </a:prstGeom>
          </p:spPr>
        </p:pic>
      </p:grp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9" t="17331" r="17783" b="12120"/>
          <a:stretch/>
        </p:blipFill>
        <p:spPr bwMode="auto">
          <a:xfrm>
            <a:off x="109182" y="191069"/>
            <a:ext cx="8813497" cy="4899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1414" y="5752833"/>
            <a:ext cx="71718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Wallace D., 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Mitochondrial function and Cancer Nature Reviews Cancer Poster 2012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57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6076462"/>
            <a:ext cx="9144000" cy="781538"/>
            <a:chOff x="0" y="5855188"/>
            <a:chExt cx="9144000" cy="78153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/>
            <a:srcRect t="14530" b="17094"/>
            <a:stretch/>
          </p:blipFill>
          <p:spPr>
            <a:xfrm>
              <a:off x="0" y="5855188"/>
              <a:ext cx="9144000" cy="78153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80949" y="5903057"/>
              <a:ext cx="3610947" cy="685800"/>
            </a:xfrm>
            <a:prstGeom prst="rect">
              <a:avLst/>
            </a:prstGeom>
          </p:spPr>
        </p:pic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4349081"/>
              </p:ext>
            </p:extLst>
          </p:nvPr>
        </p:nvGraphicFramePr>
        <p:xfrm>
          <a:off x="1219200" y="4036830"/>
          <a:ext cx="6324600" cy="18796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00200"/>
                <a:gridCol w="2133600"/>
                <a:gridCol w="2590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SUM159-vec Lactate produced (</a:t>
                      </a:r>
                      <a:r>
                        <a:rPr lang="en-US" sz="1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nmol</a:t>
                      </a:r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SUM159-Merlin Lactate produced  (</a:t>
                      </a:r>
                      <a:r>
                        <a:rPr lang="en-US" sz="1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nmol</a:t>
                      </a:r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Regular (24h)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131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233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Regular (48h)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212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405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Minus Glutamine (24h)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Minus Glutamine (48h)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149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200" y="39469"/>
            <a:ext cx="89154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Lactate production in SUM159 breast cancer cells – vector control and Merlin-restored </a:t>
            </a:r>
            <a:r>
              <a:rPr lang="en-US" dirty="0" err="1" smtClean="0"/>
              <a:t>transfectants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648201" y="666641"/>
            <a:ext cx="3581399" cy="3227813"/>
            <a:chOff x="4648201" y="666641"/>
            <a:chExt cx="3581399" cy="3227813"/>
          </a:xfrm>
        </p:grpSpPr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7271630"/>
                </p:ext>
              </p:extLst>
            </p:nvPr>
          </p:nvGraphicFramePr>
          <p:xfrm>
            <a:off x="4648201" y="666641"/>
            <a:ext cx="3581399" cy="3227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4" name="Prism 6" r:id="rId5" imgW="4244560" imgH="3825196" progId="Prism6.Document">
                    <p:embed/>
                  </p:oleObj>
                </mc:Choice>
                <mc:Fallback>
                  <p:oleObj name="Prism 6" r:id="rId5" imgW="4244560" imgH="3825196" progId="Prism6.Document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648201" y="666641"/>
                          <a:ext cx="3581399" cy="32278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Box 8"/>
            <p:cNvSpPr txBox="1"/>
            <p:nvPr/>
          </p:nvSpPr>
          <p:spPr>
            <a:xfrm>
              <a:off x="5809523" y="2170111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*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915078" y="1117231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*</a:t>
              </a:r>
              <a:endParaRPr lang="en-US" dirty="0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666179" y="2395721"/>
              <a:ext cx="586770" cy="272956"/>
              <a:chOff x="8202304" y="3330054"/>
              <a:chExt cx="409433" cy="1255594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8202304" y="3330054"/>
                <a:ext cx="0" cy="125559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8202304" y="3330054"/>
                <a:ext cx="40943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8611737" y="3330054"/>
                <a:ext cx="0" cy="32754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/>
            <p:cNvGrpSpPr/>
            <p:nvPr/>
          </p:nvGrpSpPr>
          <p:grpSpPr>
            <a:xfrm>
              <a:off x="6785382" y="1321950"/>
              <a:ext cx="586770" cy="738860"/>
              <a:chOff x="8202304" y="3330054"/>
              <a:chExt cx="409433" cy="1255594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>
                <a:off x="8202304" y="3330054"/>
                <a:ext cx="0" cy="125559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8202304" y="3330054"/>
                <a:ext cx="40943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8611737" y="3330054"/>
                <a:ext cx="0" cy="32754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Group 18"/>
          <p:cNvGrpSpPr/>
          <p:nvPr/>
        </p:nvGrpSpPr>
        <p:grpSpPr>
          <a:xfrm>
            <a:off x="533400" y="742840"/>
            <a:ext cx="3480949" cy="3172899"/>
            <a:chOff x="533400" y="742840"/>
            <a:chExt cx="3480949" cy="3172899"/>
          </a:xfrm>
        </p:grpSpPr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85379298"/>
                </p:ext>
              </p:extLst>
            </p:nvPr>
          </p:nvGraphicFramePr>
          <p:xfrm>
            <a:off x="533400" y="742840"/>
            <a:ext cx="3480949" cy="31728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5" name="Prism 6" r:id="rId7" imgW="4125355" imgH="3761449" progId="Prism6.Document">
                    <p:embed/>
                  </p:oleObj>
                </mc:Choice>
                <mc:Fallback>
                  <p:oleObj name="Prism 6" r:id="rId7" imgW="4125355" imgH="3761449" progId="Prism6.Document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533400" y="742840"/>
                          <a:ext cx="3480949" cy="317289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TextBox 20"/>
            <p:cNvSpPr txBox="1"/>
            <p:nvPr/>
          </p:nvSpPr>
          <p:spPr>
            <a:xfrm>
              <a:off x="1590090" y="150957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*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725129" y="10391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*</a:t>
              </a:r>
              <a:endParaRPr lang="en-US" dirty="0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1446746" y="1780610"/>
              <a:ext cx="586770" cy="545911"/>
              <a:chOff x="8202304" y="3330054"/>
              <a:chExt cx="409433" cy="1255594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>
                <a:off x="8202304" y="3330054"/>
                <a:ext cx="0" cy="125559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8202304" y="3330054"/>
                <a:ext cx="40943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8611737" y="3330054"/>
                <a:ext cx="0" cy="32754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/>
          </p:nvGrpSpPr>
          <p:grpSpPr>
            <a:xfrm>
              <a:off x="2581785" y="1278403"/>
              <a:ext cx="586770" cy="727815"/>
              <a:chOff x="8202304" y="3330054"/>
              <a:chExt cx="409433" cy="1255594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>
                <a:off x="8202304" y="3330054"/>
                <a:ext cx="0" cy="125559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8202304" y="3330054"/>
                <a:ext cx="40943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8611737" y="3330054"/>
                <a:ext cx="0" cy="32754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7564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6076462"/>
            <a:ext cx="9144000" cy="781538"/>
            <a:chOff x="0" y="5855188"/>
            <a:chExt cx="9144000" cy="78153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5855188"/>
              <a:ext cx="9144000" cy="78153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80949" y="5903057"/>
              <a:ext cx="3610947" cy="685800"/>
            </a:xfrm>
            <a:prstGeom prst="rect">
              <a:avLst/>
            </a:prstGeom>
          </p:spPr>
        </p:pic>
      </p:grpSp>
      <p:sp>
        <p:nvSpPr>
          <p:cNvPr id="8" name="Rectangle 24"/>
          <p:cNvSpPr>
            <a:spLocks noChangeArrowheads="1"/>
          </p:cNvSpPr>
          <p:nvPr/>
        </p:nvSpPr>
        <p:spPr bwMode="auto">
          <a:xfrm>
            <a:off x="6405550" y="5733926"/>
            <a:ext cx="27384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From: Roger Unger - UTSW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"/>
            <a:ext cx="9144000" cy="1191414"/>
          </a:xfrm>
        </p:spPr>
        <p:txBody>
          <a:bodyPr anchor="t">
            <a:noAutofit/>
          </a:bodyPr>
          <a:lstStyle/>
          <a:p>
            <a:pPr>
              <a:defRPr/>
            </a:pPr>
            <a:r>
              <a:rPr lang="en-US" sz="3200" dirty="0" smtClean="0">
                <a:latin typeface="Arial"/>
                <a:cs typeface="Arial"/>
              </a:rPr>
              <a:t>Defining the Problem</a:t>
            </a:r>
            <a:endParaRPr lang="en-US" sz="3200" dirty="0">
              <a:latin typeface="Arial"/>
              <a:cs typeface="Arial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565276" y="4422719"/>
            <a:ext cx="198094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latin typeface="Arial"/>
                <a:cs typeface="Arial"/>
              </a:rPr>
              <a:t>2.5 million years</a:t>
            </a:r>
          </a:p>
        </p:txBody>
      </p:sp>
      <p:sp>
        <p:nvSpPr>
          <p:cNvPr id="11" name="Line 3"/>
          <p:cNvSpPr>
            <a:spLocks noChangeShapeType="1"/>
          </p:cNvSpPr>
          <p:nvPr/>
        </p:nvSpPr>
        <p:spPr bwMode="auto">
          <a:xfrm>
            <a:off x="3562352" y="4633856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12" name="Line 4"/>
          <p:cNvSpPr>
            <a:spLocks noChangeShapeType="1"/>
          </p:cNvSpPr>
          <p:nvPr/>
        </p:nvSpPr>
        <p:spPr bwMode="auto">
          <a:xfrm rot="10800000">
            <a:off x="552450" y="4633856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92" r="49931" b="2972"/>
          <a:stretch>
            <a:fillRect/>
          </a:stretch>
        </p:blipFill>
        <p:spPr bwMode="auto">
          <a:xfrm>
            <a:off x="542927" y="1400119"/>
            <a:ext cx="4035425" cy="298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00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4" name="Group 6"/>
          <p:cNvGrpSpPr>
            <a:grpSpLocks/>
          </p:cNvGrpSpPr>
          <p:nvPr/>
        </p:nvGrpSpPr>
        <p:grpSpPr bwMode="auto">
          <a:xfrm>
            <a:off x="542927" y="1400122"/>
            <a:ext cx="7967663" cy="3392487"/>
            <a:chOff x="342" y="1191"/>
            <a:chExt cx="5019" cy="2137"/>
          </a:xfrm>
        </p:grpSpPr>
        <p:sp>
          <p:nvSpPr>
            <p:cNvPr id="15" name="Line 7"/>
            <p:cNvSpPr>
              <a:spLocks noChangeShapeType="1"/>
            </p:cNvSpPr>
            <p:nvPr/>
          </p:nvSpPr>
          <p:spPr bwMode="auto">
            <a:xfrm rot="-10800000">
              <a:off x="2940" y="3228"/>
              <a:ext cx="76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6" name="Line 8"/>
            <p:cNvSpPr>
              <a:spLocks noChangeShapeType="1"/>
            </p:cNvSpPr>
            <p:nvPr/>
          </p:nvSpPr>
          <p:spPr bwMode="auto">
            <a:xfrm>
              <a:off x="4572" y="3228"/>
              <a:ext cx="7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7" name="Text Box 9"/>
            <p:cNvSpPr txBox="1">
              <a:spLocks noChangeArrowheads="1"/>
            </p:cNvSpPr>
            <p:nvPr/>
          </p:nvSpPr>
          <p:spPr bwMode="auto">
            <a:xfrm>
              <a:off x="3806" y="3095"/>
              <a:ext cx="69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>
                  <a:latin typeface="Arial"/>
                  <a:cs typeface="Arial"/>
                </a:rPr>
                <a:t>50 years</a:t>
              </a:r>
            </a:p>
          </p:txBody>
        </p:sp>
        <p:pic>
          <p:nvPicPr>
            <p:cNvPr id="18" name="Picture 10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992" r="6990" b="2972"/>
            <a:stretch>
              <a:fillRect/>
            </a:stretch>
          </p:blipFill>
          <p:spPr bwMode="auto">
            <a:xfrm>
              <a:off x="342" y="1191"/>
              <a:ext cx="5019" cy="1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00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CC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7248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48317" y="2837806"/>
            <a:ext cx="809698" cy="973137"/>
            <a:chOff x="1061965" y="3113093"/>
            <a:chExt cx="809698" cy="97313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6325" y="3113093"/>
              <a:ext cx="795338" cy="973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1143000" y="3479801"/>
              <a:ext cx="638173" cy="377829"/>
            </a:xfrm>
            <a:prstGeom prst="rect">
              <a:avLst/>
            </a:prstGeom>
            <a:solidFill>
              <a:srgbClr val="40B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61965" y="3491721"/>
              <a:ext cx="7954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Basal</a:t>
              </a:r>
            </a:p>
            <a:p>
              <a:pPr algn="ctr"/>
              <a:r>
                <a:rPr lang="en-US" sz="1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Respiration</a:t>
              </a:r>
              <a:endParaRPr lang="en-U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852613" y="2838525"/>
            <a:ext cx="1009650" cy="825500"/>
            <a:chOff x="1852613" y="3114678"/>
            <a:chExt cx="1009650" cy="8255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2613" y="3114678"/>
              <a:ext cx="1009650" cy="825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2051050" y="3195639"/>
              <a:ext cx="635000" cy="296082"/>
            </a:xfrm>
            <a:prstGeom prst="rect">
              <a:avLst/>
            </a:prstGeom>
            <a:solidFill>
              <a:srgbClr val="D478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970958" y="3156684"/>
              <a:ext cx="7729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ATP</a:t>
              </a:r>
              <a:br>
                <a:rPr lang="en-US" sz="1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en-US" sz="1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Production</a:t>
              </a:r>
              <a:endParaRPr lang="en-U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852613" y="3622756"/>
            <a:ext cx="1009650" cy="246221"/>
            <a:chOff x="1852613" y="3898909"/>
            <a:chExt cx="1009650" cy="24622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2613" y="3930657"/>
              <a:ext cx="1009650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1911351" y="3967961"/>
              <a:ext cx="812803" cy="107163"/>
            </a:xfrm>
            <a:prstGeom prst="rect">
              <a:avLst/>
            </a:prstGeom>
            <a:solidFill>
              <a:srgbClr val="6265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959617" y="3898909"/>
              <a:ext cx="82105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Proton Leak</a:t>
              </a:r>
              <a:endParaRPr lang="en-U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15" name="Picture 3" descr="mito_stress_kit_vert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0231" y="3330097"/>
            <a:ext cx="1911350" cy="20542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9" descr="mito_stress_kit_vials.tiff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9050" y="4606852"/>
            <a:ext cx="1828800" cy="1365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2"/>
          <p:cNvSpPr txBox="1">
            <a:spLocks/>
          </p:cNvSpPr>
          <p:nvPr/>
        </p:nvSpPr>
        <p:spPr bwMode="auto">
          <a:xfrm>
            <a:off x="1389063" y="4616522"/>
            <a:ext cx="34290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b="1" dirty="0">
                <a:latin typeface="+mj-lt"/>
                <a:ea typeface="+mj-ea"/>
                <a:cs typeface="+mj-cs"/>
              </a:rPr>
              <a:t>XF Cell Mito Stress Test Profile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852738" y="1651072"/>
            <a:ext cx="1990754" cy="2163763"/>
            <a:chOff x="2852738" y="2186537"/>
            <a:chExt cx="1990754" cy="2163763"/>
          </a:xfrm>
        </p:grpSpPr>
        <p:grpSp>
          <p:nvGrpSpPr>
            <p:cNvPr id="19" name="Group 18"/>
            <p:cNvGrpSpPr/>
            <p:nvPr/>
          </p:nvGrpSpPr>
          <p:grpSpPr>
            <a:xfrm>
              <a:off x="3876564" y="2196934"/>
              <a:ext cx="966928" cy="1176337"/>
              <a:chOff x="1877238" y="5331618"/>
              <a:chExt cx="966928" cy="1176337"/>
            </a:xfrm>
          </p:grpSpPr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58272"/>
              <a:stretch/>
            </p:blipFill>
            <p:spPr bwMode="auto">
              <a:xfrm>
                <a:off x="1877238" y="5331618"/>
                <a:ext cx="440514" cy="1176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2194629" y="5712037"/>
                <a:ext cx="649537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 smtClean="0"/>
                  <a:t>Spare </a:t>
                </a:r>
                <a:br>
                  <a:rPr lang="en-US" sz="1050" dirty="0" smtClean="0"/>
                </a:br>
                <a:r>
                  <a:rPr lang="en-US" sz="1050" dirty="0" smtClean="0"/>
                  <a:t>Capacity</a:t>
                </a:r>
                <a:endParaRPr lang="en-US" sz="1050" dirty="0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2852738" y="2186537"/>
              <a:ext cx="1052512" cy="2163763"/>
              <a:chOff x="2852738" y="1927225"/>
              <a:chExt cx="1052512" cy="2163763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52738" y="1927225"/>
                <a:ext cx="1052512" cy="2163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2" name="Group 21"/>
              <p:cNvGrpSpPr/>
              <p:nvPr/>
            </p:nvGrpSpPr>
            <p:grpSpPr>
              <a:xfrm>
                <a:off x="3060160" y="2925166"/>
                <a:ext cx="768890" cy="404882"/>
                <a:chOff x="900752" y="5791202"/>
                <a:chExt cx="880421" cy="404882"/>
              </a:xfrm>
            </p:grpSpPr>
            <p:sp>
              <p:nvSpPr>
                <p:cNvPr id="23" name="Rectangle 22"/>
                <p:cNvSpPr/>
                <p:nvPr/>
              </p:nvSpPr>
              <p:spPr>
                <a:xfrm>
                  <a:off x="900752" y="5791202"/>
                  <a:ext cx="880421" cy="404882"/>
                </a:xfrm>
                <a:prstGeom prst="rect">
                  <a:avLst/>
                </a:prstGeom>
                <a:solidFill>
                  <a:srgbClr val="A9D46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941696" y="5794676"/>
                  <a:ext cx="79541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0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Maximal</a:t>
                  </a:r>
                </a:p>
                <a:p>
                  <a:pPr algn="ctr"/>
                  <a:r>
                    <a:rPr lang="en-US" sz="10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Respiration</a:t>
                  </a:r>
                  <a:endParaRPr lang="en-US" sz="1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4985" y="969815"/>
            <a:ext cx="698500" cy="177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2541" y="949175"/>
            <a:ext cx="64770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Group 28"/>
          <p:cNvGrpSpPr/>
          <p:nvPr/>
        </p:nvGrpSpPr>
        <p:grpSpPr>
          <a:xfrm>
            <a:off x="1071113" y="3798971"/>
            <a:ext cx="3908425" cy="246221"/>
            <a:chOff x="1087442" y="4075124"/>
            <a:chExt cx="3908425" cy="246221"/>
          </a:xfrm>
        </p:grpSpPr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7442" y="4083055"/>
              <a:ext cx="3908425" cy="230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" name="Rectangle 30"/>
            <p:cNvSpPr/>
            <p:nvPr/>
          </p:nvSpPr>
          <p:spPr>
            <a:xfrm>
              <a:off x="2129631" y="4121156"/>
              <a:ext cx="1775619" cy="172253"/>
            </a:xfrm>
            <a:prstGeom prst="rect">
              <a:avLst/>
            </a:prstGeom>
            <a:solidFill>
              <a:srgbClr val="F254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123839" y="4075124"/>
              <a:ext cx="183575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Non-mitochondrial Respiration</a:t>
              </a:r>
              <a:endParaRPr lang="en-U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7834" y="949172"/>
            <a:ext cx="295275" cy="192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5638800" y="1161581"/>
            <a:ext cx="34290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latin typeface="Arial" charset="0"/>
              </a:rPr>
              <a:t>Kit measures </a:t>
            </a:r>
            <a:r>
              <a:rPr lang="en-US" sz="1600" b="1" dirty="0">
                <a:latin typeface="Arial" charset="0"/>
              </a:rPr>
              <a:t>the </a:t>
            </a:r>
            <a:r>
              <a:rPr lang="en-US" sz="1600" b="1" dirty="0" smtClean="0">
                <a:latin typeface="Arial" charset="0"/>
              </a:rPr>
              <a:t>key parameters </a:t>
            </a:r>
            <a:br>
              <a:rPr lang="en-US" sz="1600" b="1" dirty="0" smtClean="0">
                <a:latin typeface="Arial" charset="0"/>
              </a:rPr>
            </a:br>
            <a:r>
              <a:rPr lang="en-US" sz="1600" b="1" dirty="0" smtClean="0">
                <a:latin typeface="Arial" charset="0"/>
              </a:rPr>
              <a:t>of mitochondrial </a:t>
            </a:r>
            <a:r>
              <a:rPr lang="en-US" sz="1600" b="1" dirty="0">
                <a:latin typeface="Arial" charset="0"/>
              </a:rPr>
              <a:t>function</a:t>
            </a:r>
            <a:r>
              <a:rPr lang="en-US" sz="1600" b="1" dirty="0" smtClean="0">
                <a:latin typeface="Arial" charset="0"/>
              </a:rPr>
              <a:t>:</a:t>
            </a:r>
            <a:endParaRPr lang="en-US" sz="1000" dirty="0">
              <a:latin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48183" y="1721550"/>
            <a:ext cx="3429000" cy="3231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1450" indent="-17145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500" dirty="0" smtClean="0">
                <a:latin typeface="Arial" charset="0"/>
              </a:rPr>
              <a:t>Basal Respiration</a:t>
            </a:r>
            <a:endParaRPr lang="en-US" sz="1500" dirty="0">
              <a:latin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648183" y="2048557"/>
            <a:ext cx="3429000" cy="3231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1450" indent="-17145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500" dirty="0" smtClean="0">
                <a:latin typeface="Arial" charset="0"/>
              </a:rPr>
              <a:t>ATP Production</a:t>
            </a:r>
            <a:endParaRPr lang="en-US" sz="1500" dirty="0">
              <a:latin typeface="Arial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648183" y="2376217"/>
            <a:ext cx="3429000" cy="3231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1450" indent="-17145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500" dirty="0" smtClean="0">
                <a:latin typeface="Arial" charset="0"/>
              </a:rPr>
              <a:t>Maximal and Spare</a:t>
            </a:r>
            <a:r>
              <a:rPr lang="en-US" sz="1500" dirty="0">
                <a:latin typeface="Arial" charset="0"/>
              </a:rPr>
              <a:t> </a:t>
            </a:r>
            <a:r>
              <a:rPr lang="en-US" sz="1500" dirty="0" smtClean="0">
                <a:latin typeface="Arial" charset="0"/>
              </a:rPr>
              <a:t>Capacity</a:t>
            </a:r>
            <a:endParaRPr lang="en-US" sz="1500" dirty="0">
              <a:latin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648183" y="2697921"/>
            <a:ext cx="3429000" cy="3231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1450" indent="-171450" fontAlgn="auto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500" dirty="0" smtClean="0">
                <a:latin typeface="Arial" charset="0"/>
              </a:rPr>
              <a:t>Proton Leak</a:t>
            </a:r>
            <a:endParaRPr lang="en-US" sz="1500" dirty="0">
              <a:latin typeface="Arial" charset="0"/>
            </a:endParaRPr>
          </a:p>
        </p:txBody>
      </p:sp>
      <p:pic>
        <p:nvPicPr>
          <p:cNvPr id="39" name="Picture 109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0450" y="1638374"/>
            <a:ext cx="3848100" cy="2216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00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440" y="1362152"/>
            <a:ext cx="4652962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2" t="16717" r="17865" b="11642"/>
          <a:stretch/>
        </p:blipFill>
        <p:spPr>
          <a:xfrm>
            <a:off x="1041672" y="1453967"/>
            <a:ext cx="4130787" cy="2605085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76200" y="94061"/>
            <a:ext cx="89154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Oxygen consumption rate determined using the Seahorse analysis </a:t>
            </a:r>
          </a:p>
          <a:p>
            <a:pPr algn="ctr"/>
            <a:r>
              <a:rPr lang="en-US" dirty="0" smtClean="0"/>
              <a:t>Basal-</a:t>
            </a:r>
            <a:r>
              <a:rPr lang="en-US" dirty="0" err="1" smtClean="0"/>
              <a:t>Oligomycin</a:t>
            </a:r>
            <a:r>
              <a:rPr lang="en-US" dirty="0" smtClean="0"/>
              <a:t>-FCCP-</a:t>
            </a:r>
            <a:r>
              <a:rPr lang="en-US" dirty="0" err="1" smtClean="0"/>
              <a:t>Antimycin</a:t>
            </a:r>
            <a:r>
              <a:rPr lang="en-US" dirty="0" smtClean="0"/>
              <a:t> (BOFA)</a:t>
            </a:r>
            <a:endParaRPr lang="en-US" dirty="0"/>
          </a:p>
        </p:txBody>
      </p:sp>
      <p:grpSp>
        <p:nvGrpSpPr>
          <p:cNvPr id="42" name="Group 41"/>
          <p:cNvGrpSpPr/>
          <p:nvPr/>
        </p:nvGrpSpPr>
        <p:grpSpPr>
          <a:xfrm>
            <a:off x="0" y="6076462"/>
            <a:ext cx="9144000" cy="781538"/>
            <a:chOff x="0" y="5855188"/>
            <a:chExt cx="9144000" cy="781538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16"/>
            <a:srcRect t="14530" b="17094"/>
            <a:stretch/>
          </p:blipFill>
          <p:spPr>
            <a:xfrm>
              <a:off x="0" y="5855188"/>
              <a:ext cx="9144000" cy="781538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5480949" y="5903057"/>
              <a:ext cx="3610947" cy="685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1678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364776" y="1197591"/>
            <a:ext cx="5991367" cy="3974910"/>
            <a:chOff x="1581150" y="818578"/>
            <a:chExt cx="3686174" cy="2686050"/>
          </a:xfrm>
        </p:grpSpPr>
        <p:graphicFrame>
          <p:nvGraphicFramePr>
            <p:cNvPr id="6" name="Chart 5"/>
            <p:cNvGraphicFramePr/>
            <p:nvPr>
              <p:extLst>
                <p:ext uri="{D42A27DB-BD31-4B8C-83A1-F6EECF244321}">
                  <p14:modId xmlns:p14="http://schemas.microsoft.com/office/powerpoint/2010/main" val="896945354"/>
                </p:ext>
              </p:extLst>
            </p:nvPr>
          </p:nvGraphicFramePr>
          <p:xfrm>
            <a:off x="1581150" y="818578"/>
            <a:ext cx="3686174" cy="26860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7" name="Straight Arrow Connector 6"/>
            <p:cNvCxnSpPr/>
            <p:nvPr/>
          </p:nvCxnSpPr>
          <p:spPr>
            <a:xfrm>
              <a:off x="3145536" y="1353312"/>
              <a:ext cx="0" cy="34747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691128" y="1353312"/>
              <a:ext cx="0" cy="34747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4303776" y="1353312"/>
              <a:ext cx="0" cy="34747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001907" y="1143000"/>
              <a:ext cx="2872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O</a:t>
              </a:r>
              <a:endParaRPr lang="en-US" sz="12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566459" y="1143000"/>
              <a:ext cx="2551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F</a:t>
              </a:r>
              <a:endParaRPr lang="en-US" sz="12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178435" y="1142999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A</a:t>
              </a:r>
              <a:endParaRPr lang="en-US" sz="1200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76200" y="94061"/>
            <a:ext cx="8915400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Oxygen consumption rate determined using the Seahorse analysis done in SUM159 breast cancer cells – vector control and Merlin-restored </a:t>
            </a:r>
            <a:r>
              <a:rPr lang="en-US" dirty="0" err="1" smtClean="0"/>
              <a:t>transfectants</a:t>
            </a:r>
            <a:endParaRPr lang="en-US" dirty="0" smtClean="0"/>
          </a:p>
          <a:p>
            <a:pPr algn="ctr"/>
            <a:r>
              <a:rPr lang="en-US" dirty="0" smtClean="0"/>
              <a:t>Basal-</a:t>
            </a:r>
            <a:r>
              <a:rPr lang="en-US" dirty="0" err="1" smtClean="0"/>
              <a:t>Oligomycin</a:t>
            </a:r>
            <a:r>
              <a:rPr lang="en-US" dirty="0" smtClean="0"/>
              <a:t>-FCCP-</a:t>
            </a:r>
            <a:r>
              <a:rPr lang="en-US" dirty="0" err="1" smtClean="0"/>
              <a:t>Antimycin</a:t>
            </a:r>
            <a:r>
              <a:rPr lang="en-US" dirty="0" smtClean="0"/>
              <a:t> (BOFA)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0" y="6076462"/>
            <a:ext cx="9144000" cy="781538"/>
            <a:chOff x="0" y="5855188"/>
            <a:chExt cx="9144000" cy="781538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/>
            <a:srcRect t="14530" b="17094"/>
            <a:stretch/>
          </p:blipFill>
          <p:spPr>
            <a:xfrm>
              <a:off x="0" y="5855188"/>
              <a:ext cx="9144000" cy="78153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80949" y="5903057"/>
              <a:ext cx="3610947" cy="685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416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6076462"/>
            <a:ext cx="9144000" cy="781538"/>
            <a:chOff x="0" y="5855188"/>
            <a:chExt cx="9144000" cy="78153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t="14530" b="17094"/>
            <a:stretch/>
          </p:blipFill>
          <p:spPr>
            <a:xfrm>
              <a:off x="0" y="5855188"/>
              <a:ext cx="9144000" cy="78153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80949" y="5903057"/>
              <a:ext cx="3610947" cy="685800"/>
            </a:xfrm>
            <a:prstGeom prst="rect">
              <a:avLst/>
            </a:prstGeom>
          </p:spPr>
        </p:pic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082861"/>
              </p:ext>
            </p:extLst>
          </p:nvPr>
        </p:nvGraphicFramePr>
        <p:xfrm>
          <a:off x="477671" y="861015"/>
          <a:ext cx="8270542" cy="50901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411939"/>
                <a:gridCol w="2354144"/>
                <a:gridCol w="250445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Metabolite (normalized to total protein)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SUM159-vector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SUM159-Merlin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Glucose-6-phosphate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0.216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0.211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Fructose-6-phosphate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0.014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0.018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Pyruvate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0.21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0.19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Lactate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12.26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23.72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Citrate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3.13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Cis-aconitate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0.21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Isocitrate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0.31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0.15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ketoglutarate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0.70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Succinate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0.14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Fumarate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0.54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0.44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Malate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Oxaloacetate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0.054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0.033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200" y="48164"/>
            <a:ext cx="89154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TCA/</a:t>
            </a:r>
            <a:r>
              <a:rPr lang="en-US" dirty="0" err="1" smtClean="0"/>
              <a:t>Kreb’s</a:t>
            </a:r>
            <a:r>
              <a:rPr lang="en-US" dirty="0" smtClean="0"/>
              <a:t> cycle metabolite analysis done in TMPL - in SUM159 breast cancer cells – vector control and Merlin-restored </a:t>
            </a:r>
            <a:r>
              <a:rPr lang="en-US" dirty="0" err="1" smtClean="0"/>
              <a:t>transfectants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39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25527"/>
            <a:ext cx="9144000" cy="45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0"/>
            <a:ext cx="4706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Total Ion Chromatograph Overlays:  All Samples</a:t>
            </a:r>
            <a:endParaRPr lang="en-US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6076462"/>
            <a:ext cx="9144000" cy="781538"/>
            <a:chOff x="0" y="5855188"/>
            <a:chExt cx="9144000" cy="78153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t="14530" b="17094"/>
            <a:stretch/>
          </p:blipFill>
          <p:spPr>
            <a:xfrm>
              <a:off x="0" y="5855188"/>
              <a:ext cx="9144000" cy="78153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80949" y="5903057"/>
              <a:ext cx="3610947" cy="685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8941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49692"/>
            <a:ext cx="9144000" cy="454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0"/>
            <a:ext cx="5175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Total Ion Chromatograph Overlays:  SUM159 NF2c16</a:t>
            </a:r>
            <a:endParaRPr lang="en-US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6076462"/>
            <a:ext cx="9144000" cy="781538"/>
            <a:chOff x="0" y="5855188"/>
            <a:chExt cx="9144000" cy="78153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t="14530" b="17094"/>
            <a:stretch/>
          </p:blipFill>
          <p:spPr>
            <a:xfrm>
              <a:off x="0" y="5855188"/>
              <a:ext cx="9144000" cy="78153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80949" y="5903057"/>
              <a:ext cx="3610947" cy="685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423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6785"/>
            <a:ext cx="9144000" cy="454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0"/>
            <a:ext cx="4932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Total Ion Chromatograph Overlays:  SUM159 VMP</a:t>
            </a:r>
            <a:endParaRPr lang="en-US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6076462"/>
            <a:ext cx="9144000" cy="781538"/>
            <a:chOff x="0" y="5855188"/>
            <a:chExt cx="9144000" cy="78153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t="14530" b="17094"/>
            <a:stretch/>
          </p:blipFill>
          <p:spPr>
            <a:xfrm>
              <a:off x="0" y="5855188"/>
              <a:ext cx="9144000" cy="78153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80949" y="5903057"/>
              <a:ext cx="3610947" cy="685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0317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35693"/>
            <a:ext cx="9144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0"/>
            <a:ext cx="39193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Extracted Ion Current for 437.2339 m/z</a:t>
            </a:r>
          </a:p>
          <a:p>
            <a:r>
              <a:rPr lang="en-US" dirty="0" smtClean="0"/>
              <a:t>Highly reproducible </a:t>
            </a:r>
            <a:r>
              <a:rPr lang="en-US" smtClean="0"/>
              <a:t>peak elution times 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6076462"/>
            <a:ext cx="9144000" cy="781538"/>
            <a:chOff x="0" y="5855188"/>
            <a:chExt cx="9144000" cy="78153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t="14530" b="17094"/>
            <a:stretch/>
          </p:blipFill>
          <p:spPr>
            <a:xfrm>
              <a:off x="0" y="5855188"/>
              <a:ext cx="9144000" cy="78153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80949" y="5903057"/>
              <a:ext cx="3610947" cy="685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084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44422"/>
            <a:ext cx="8128000" cy="6096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0" y="6076462"/>
            <a:ext cx="9144000" cy="781538"/>
            <a:chOff x="0" y="5855188"/>
            <a:chExt cx="9144000" cy="78153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t="14530" b="17094"/>
            <a:stretch/>
          </p:blipFill>
          <p:spPr>
            <a:xfrm>
              <a:off x="0" y="5855188"/>
              <a:ext cx="9144000" cy="78153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80949" y="5903057"/>
              <a:ext cx="3610947" cy="685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3944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6702480"/>
              </p:ext>
            </p:extLst>
          </p:nvPr>
        </p:nvGraphicFramePr>
        <p:xfrm>
          <a:off x="293524" y="246387"/>
          <a:ext cx="8583976" cy="5845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Connector 5"/>
          <p:cNvCxnSpPr/>
          <p:nvPr/>
        </p:nvCxnSpPr>
        <p:spPr>
          <a:xfrm flipH="1" flipV="1">
            <a:off x="4135718" y="257667"/>
            <a:ext cx="13858" cy="5390175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5919048" y="257667"/>
            <a:ext cx="13858" cy="5390175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451349" y="3429042"/>
            <a:ext cx="7075324" cy="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356219" y="889167"/>
            <a:ext cx="2783397" cy="255338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451349" y="91176"/>
            <a:ext cx="2442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Negative ion data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535142" y="6096374"/>
            <a:ext cx="1923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Log</a:t>
            </a:r>
            <a:r>
              <a:rPr lang="en-US" b="1" baseline="-25000" dirty="0" smtClean="0"/>
              <a:t>2</a:t>
            </a:r>
            <a:r>
              <a:rPr lang="en-US" b="1" dirty="0" smtClean="0"/>
              <a:t>(Fold change)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933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4675658"/>
              </p:ext>
            </p:extLst>
          </p:nvPr>
        </p:nvGraphicFramePr>
        <p:xfrm>
          <a:off x="277678" y="210861"/>
          <a:ext cx="8588644" cy="5854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Straight Connector 3"/>
          <p:cNvCxnSpPr/>
          <p:nvPr/>
        </p:nvCxnSpPr>
        <p:spPr>
          <a:xfrm flipV="1">
            <a:off x="3796770" y="884687"/>
            <a:ext cx="0" cy="482306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5394954" y="901987"/>
            <a:ext cx="0" cy="482306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013373" y="3438072"/>
            <a:ext cx="6728795" cy="2702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013373" y="884687"/>
            <a:ext cx="2783397" cy="255338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394954" y="884687"/>
            <a:ext cx="2783397" cy="255338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315683" y="60578"/>
            <a:ext cx="2314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Positive ion data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629838" y="6065776"/>
            <a:ext cx="1923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Log</a:t>
            </a:r>
            <a:r>
              <a:rPr lang="en-US" b="1" baseline="-25000" dirty="0" smtClean="0"/>
              <a:t>2</a:t>
            </a:r>
            <a:r>
              <a:rPr lang="en-US" b="1" dirty="0" smtClean="0"/>
              <a:t>(Fold change)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5720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6076462"/>
            <a:ext cx="9144000" cy="781538"/>
            <a:chOff x="0" y="5855188"/>
            <a:chExt cx="9144000" cy="78153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5855188"/>
              <a:ext cx="9144000" cy="78153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80949" y="5903057"/>
              <a:ext cx="3610947" cy="685800"/>
            </a:xfrm>
            <a:prstGeom prst="rect">
              <a:avLst/>
            </a:prstGeom>
          </p:spPr>
        </p:pic>
      </p:grpSp>
      <p:sp>
        <p:nvSpPr>
          <p:cNvPr id="8" name="Rectangle 24"/>
          <p:cNvSpPr>
            <a:spLocks noChangeArrowheads="1"/>
          </p:cNvSpPr>
          <p:nvPr/>
        </p:nvSpPr>
        <p:spPr bwMode="auto">
          <a:xfrm>
            <a:off x="3636863" y="5733926"/>
            <a:ext cx="55071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600" dirty="0" err="1">
                <a:solidFill>
                  <a:srgbClr val="000000"/>
                </a:solidFill>
                <a:latin typeface="Arial" charset="0"/>
              </a:rPr>
              <a:t>www.cdc.gov</a:t>
            </a:r>
            <a:r>
              <a:rPr lang="en-US" sz="1600" dirty="0">
                <a:solidFill>
                  <a:srgbClr val="000000"/>
                </a:solidFill>
                <a:latin typeface="Arial" charset="0"/>
              </a:rPr>
              <a:t>/diabetes/statistics and </a:t>
            </a:r>
            <a:r>
              <a:rPr lang="en-US" sz="1600" dirty="0" err="1">
                <a:solidFill>
                  <a:srgbClr val="000000"/>
                </a:solidFill>
                <a:latin typeface="Arial" charset="0"/>
              </a:rPr>
              <a:t>www.cdc.gov</a:t>
            </a:r>
            <a:r>
              <a:rPr lang="en-US" sz="1600" dirty="0">
                <a:solidFill>
                  <a:srgbClr val="000000"/>
                </a:solidFill>
                <a:latin typeface="Arial" charset="0"/>
              </a:rPr>
              <a:t>/</a:t>
            </a:r>
            <a:r>
              <a:rPr lang="en-US" sz="1600" dirty="0" err="1">
                <a:solidFill>
                  <a:srgbClr val="000000"/>
                </a:solidFill>
                <a:latin typeface="Arial" charset="0"/>
              </a:rPr>
              <a:t>mmwr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853151" y="0"/>
            <a:ext cx="3200400" cy="2860652"/>
            <a:chOff x="9610825" y="3188335"/>
            <a:chExt cx="3657600" cy="326931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610825" y="3569925"/>
              <a:ext cx="3657600" cy="2887726"/>
            </a:xfrm>
            <a:prstGeom prst="rect">
              <a:avLst/>
            </a:prstGeom>
            <a:ln w="19050">
              <a:solidFill>
                <a:srgbClr val="FFFFFF"/>
              </a:solidFill>
              <a:miter lim="800000"/>
            </a:ln>
            <a:effectLst/>
          </p:spPr>
        </p:pic>
        <p:sp>
          <p:nvSpPr>
            <p:cNvPr id="12" name="Text Box 17"/>
            <p:cNvSpPr txBox="1">
              <a:spLocks noChangeArrowheads="1"/>
            </p:cNvSpPr>
            <p:nvPr/>
          </p:nvSpPr>
          <p:spPr bwMode="auto">
            <a:xfrm>
              <a:off x="9610825" y="3188335"/>
              <a:ext cx="3657600" cy="355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 anchorCtr="1">
              <a:no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1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2010 – Obesity</a:t>
              </a:r>
            </a:p>
          </p:txBody>
        </p:sp>
      </p:grpSp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853151" y="2877487"/>
            <a:ext cx="3200400" cy="2857774"/>
            <a:chOff x="4876800" y="26184"/>
            <a:chExt cx="3657600" cy="326602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76800" y="407883"/>
              <a:ext cx="3657600" cy="2884328"/>
            </a:xfrm>
            <a:prstGeom prst="rect">
              <a:avLst/>
            </a:prstGeom>
            <a:ln w="19050">
              <a:solidFill>
                <a:srgbClr val="FFFFFF"/>
              </a:solidFill>
              <a:miter lim="800000"/>
            </a:ln>
            <a:effectLst/>
          </p:spPr>
        </p:pic>
        <p:sp>
          <p:nvSpPr>
            <p:cNvPr id="15" name="Text Box 17"/>
            <p:cNvSpPr txBox="1">
              <a:spLocks noChangeArrowheads="1"/>
            </p:cNvSpPr>
            <p:nvPr/>
          </p:nvSpPr>
          <p:spPr bwMode="auto">
            <a:xfrm>
              <a:off x="4876800" y="26184"/>
              <a:ext cx="3657600" cy="355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 anchorCtr="1">
              <a:no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1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2010 – Diabetes</a:t>
              </a:r>
            </a:p>
          </p:txBody>
        </p:sp>
      </p:grpSp>
      <p:grpSp>
        <p:nvGrpSpPr>
          <p:cNvPr id="16" name="Group 15"/>
          <p:cNvGrpSpPr>
            <a:grpSpLocks noChangeAspect="1"/>
          </p:cNvGrpSpPr>
          <p:nvPr/>
        </p:nvGrpSpPr>
        <p:grpSpPr>
          <a:xfrm>
            <a:off x="5120351" y="2877488"/>
            <a:ext cx="3200400" cy="2834627"/>
            <a:chOff x="4876800" y="3305796"/>
            <a:chExt cx="3657600" cy="3239574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782"/>
            <a:stretch/>
          </p:blipFill>
          <p:spPr>
            <a:xfrm>
              <a:off x="4876800" y="3741821"/>
              <a:ext cx="3657600" cy="2803549"/>
            </a:xfrm>
            <a:prstGeom prst="rect">
              <a:avLst/>
            </a:prstGeom>
            <a:ln w="19050">
              <a:solidFill>
                <a:srgbClr val="FFFFFF"/>
              </a:solidFill>
              <a:miter lim="800000"/>
            </a:ln>
            <a:effectLst/>
          </p:spPr>
        </p:pic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4876800" y="3305796"/>
              <a:ext cx="3657600" cy="355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 anchorCtr="1">
              <a:no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1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2010 – Heart Disease</a:t>
              </a:r>
            </a:p>
          </p:txBody>
        </p:sp>
      </p:grpSp>
      <p:grpSp>
        <p:nvGrpSpPr>
          <p:cNvPr id="19" name="Group 18"/>
          <p:cNvGrpSpPr>
            <a:grpSpLocks noChangeAspect="1"/>
          </p:cNvGrpSpPr>
          <p:nvPr/>
        </p:nvGrpSpPr>
        <p:grpSpPr>
          <a:xfrm>
            <a:off x="5120351" y="0"/>
            <a:ext cx="3200400" cy="2830795"/>
            <a:chOff x="609600" y="3305796"/>
            <a:chExt cx="3662551" cy="3239574"/>
          </a:xfrm>
        </p:grpSpPr>
        <p:sp>
          <p:nvSpPr>
            <p:cNvPr id="20" name="Text Box 17"/>
            <p:cNvSpPr txBox="1">
              <a:spLocks noChangeArrowheads="1"/>
            </p:cNvSpPr>
            <p:nvPr/>
          </p:nvSpPr>
          <p:spPr bwMode="auto">
            <a:xfrm>
              <a:off x="609600" y="3305796"/>
              <a:ext cx="3657600" cy="355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 anchorCtr="1">
              <a:no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1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2010 – Physical Inactivity</a:t>
              </a:r>
            </a:p>
          </p:txBody>
        </p:sp>
        <p:sp>
          <p:nvSpPr>
            <p:cNvPr id="21" name="Text Box 11"/>
            <p:cNvSpPr txBox="1">
              <a:spLocks noChangeArrowheads="1"/>
            </p:cNvSpPr>
            <p:nvPr/>
          </p:nvSpPr>
          <p:spPr bwMode="auto">
            <a:xfrm>
              <a:off x="614551" y="3655866"/>
              <a:ext cx="3657600" cy="2889504"/>
            </a:xfrm>
            <a:prstGeom prst="rect">
              <a:avLst/>
            </a:prstGeom>
            <a:solidFill>
              <a:schemeClr val="bg1"/>
            </a:solidFill>
            <a:ln w="19050">
              <a:noFill/>
              <a:miter lim="800000"/>
            </a:ln>
            <a:effectLst/>
            <a:extLst/>
          </p:spPr>
          <p:txBody>
            <a:bodyPr/>
            <a:lstStyle>
              <a:lvl1pPr marL="457200" indent="-457200" algn="l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914400" indent="-457200" algn="l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371600" indent="-457200" algn="l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828800" indent="-457200" algn="l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286000" indent="-457200" algn="l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7432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32004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6576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41148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marL="0" indent="0" algn="ctr">
                <a:defRPr/>
              </a:pPr>
              <a:endParaRPr lang="en-US" sz="4000" dirty="0" smtClean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14551" y="3763032"/>
              <a:ext cx="3611880" cy="26751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6385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Department of Nutrition Science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Krista </a:t>
            </a:r>
            <a:r>
              <a:rPr lang="en-US" sz="4800" dirty="0" err="1" smtClean="0"/>
              <a:t>Casazza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6799304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Pediatric Obesity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3671523"/>
              </p:ext>
            </p:extLst>
          </p:nvPr>
        </p:nvGraphicFramePr>
        <p:xfrm>
          <a:off x="386219" y="127618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06159" y="5042634"/>
            <a:ext cx="3331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Musculoskeletal Development</a:t>
            </a:r>
            <a:endParaRPr lang="en-US" sz="2000" dirty="0"/>
          </a:p>
        </p:txBody>
      </p:sp>
      <p:sp>
        <p:nvSpPr>
          <p:cNvPr id="6" name="Oval 5"/>
          <p:cNvSpPr/>
          <p:nvPr/>
        </p:nvSpPr>
        <p:spPr>
          <a:xfrm>
            <a:off x="663879" y="1442688"/>
            <a:ext cx="2029217" cy="160333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Bioactive Components of HBM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287824" y="1467739"/>
            <a:ext cx="2029217" cy="160333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Resistance Training Intervention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3486410" y="1442688"/>
            <a:ext cx="2029217" cy="1603333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Dietary Intervention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0" y="6076462"/>
            <a:ext cx="9144000" cy="781538"/>
            <a:chOff x="0" y="5855188"/>
            <a:chExt cx="9144000" cy="78153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7"/>
            <a:srcRect t="14530" b="17094"/>
            <a:stretch/>
          </p:blipFill>
          <p:spPr>
            <a:xfrm>
              <a:off x="0" y="5855188"/>
              <a:ext cx="9144000" cy="78153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480949" y="5903057"/>
              <a:ext cx="3610947" cy="685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726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</a:t>
            </a:r>
            <a:r>
              <a:rPr lang="en-US" dirty="0" smtClean="0"/>
              <a:t>etabolomics in Nutrition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6218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Relative to pharmacology and toxicology</a:t>
            </a:r>
          </a:p>
          <a:p>
            <a:pPr lvl="1"/>
            <a:r>
              <a:rPr lang="en-US" dirty="0" smtClean="0"/>
              <a:t>Infancy</a:t>
            </a:r>
          </a:p>
          <a:p>
            <a:pPr lvl="1"/>
            <a:r>
              <a:rPr lang="en-US" dirty="0" smtClean="0"/>
              <a:t>Similar goals</a:t>
            </a:r>
          </a:p>
          <a:p>
            <a:pPr lvl="2"/>
            <a:r>
              <a:rPr lang="en-US" dirty="0" smtClean="0"/>
              <a:t>Identify those molecules that make a difference between “treatments”</a:t>
            </a:r>
          </a:p>
          <a:p>
            <a:r>
              <a:rPr lang="en-US" dirty="0" smtClean="0"/>
              <a:t>It is KNOWN that many </a:t>
            </a:r>
            <a:r>
              <a:rPr lang="en-US" dirty="0"/>
              <a:t>“disease targets” for nutrition </a:t>
            </a:r>
            <a:r>
              <a:rPr lang="en-US" dirty="0" smtClean="0"/>
              <a:t>research are </a:t>
            </a:r>
            <a:r>
              <a:rPr lang="en-US" dirty="0"/>
              <a:t>directly related to the </a:t>
            </a:r>
            <a:r>
              <a:rPr lang="en-US" dirty="0" err="1" smtClean="0"/>
              <a:t>metabolome</a:t>
            </a:r>
            <a:endParaRPr lang="en-US" dirty="0" smtClean="0"/>
          </a:p>
          <a:p>
            <a:pPr lvl="1"/>
            <a:r>
              <a:rPr lang="en-US" dirty="0" smtClean="0"/>
              <a:t>chronic metabolic stress</a:t>
            </a:r>
            <a:r>
              <a:rPr lang="en-US" dirty="0"/>
              <a:t>, </a:t>
            </a:r>
            <a:r>
              <a:rPr lang="en-US" dirty="0" smtClean="0"/>
              <a:t>diabetes</a:t>
            </a:r>
            <a:r>
              <a:rPr lang="en-US" dirty="0"/>
              <a:t>, obesity, cardiovascular </a:t>
            </a:r>
            <a:r>
              <a:rPr lang="en-US" dirty="0" smtClean="0"/>
              <a:t>diseases, inflammation-related </a:t>
            </a:r>
            <a:r>
              <a:rPr lang="en-US" dirty="0"/>
              <a:t>diseases, and </a:t>
            </a:r>
            <a:r>
              <a:rPr lang="en-US" dirty="0" smtClean="0"/>
              <a:t>osteoporosis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6076462"/>
            <a:ext cx="9144000" cy="781538"/>
            <a:chOff x="0" y="5855188"/>
            <a:chExt cx="9144000" cy="78153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t="14530" b="17094"/>
            <a:stretch/>
          </p:blipFill>
          <p:spPr>
            <a:xfrm>
              <a:off x="0" y="5855188"/>
              <a:ext cx="9144000" cy="78153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80949" y="5903057"/>
              <a:ext cx="3610947" cy="685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200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001" y="2489357"/>
            <a:ext cx="3402799" cy="2984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4940579" y="5740444"/>
            <a:ext cx="3918240" cy="23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r>
              <a:rPr lang="en-GB" altLang="en-US" sz="1100" b="1" dirty="0" err="1">
                <a:latin typeface="Arial" charset="0"/>
              </a:rPr>
              <a:t>Gibney</a:t>
            </a:r>
            <a:r>
              <a:rPr lang="en-GB" altLang="en-US" sz="1100" b="1" dirty="0">
                <a:latin typeface="Arial" charset="0"/>
              </a:rPr>
              <a:t> M J et al. Am J </a:t>
            </a:r>
            <a:r>
              <a:rPr lang="en-GB" altLang="en-US" sz="1100" b="1" dirty="0" err="1">
                <a:latin typeface="Arial" charset="0"/>
              </a:rPr>
              <a:t>Clin</a:t>
            </a:r>
            <a:r>
              <a:rPr lang="en-GB" altLang="en-US" sz="1100" b="1" dirty="0">
                <a:latin typeface="Arial" charset="0"/>
              </a:rPr>
              <a:t> </a:t>
            </a:r>
            <a:r>
              <a:rPr lang="en-GB" altLang="en-US" sz="1100" b="1" dirty="0" err="1">
                <a:latin typeface="Arial" charset="0"/>
              </a:rPr>
              <a:t>Nutr</a:t>
            </a:r>
            <a:r>
              <a:rPr lang="en-GB" altLang="en-US" sz="1100" b="1" dirty="0">
                <a:latin typeface="Arial" charset="0"/>
              </a:rPr>
              <a:t> 2005;82:497-503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Analyze CHO, pro, Fat</a:t>
            </a:r>
          </a:p>
          <a:p>
            <a:pPr lvl="1"/>
            <a:r>
              <a:rPr lang="en-US" dirty="0" smtClean="0"/>
              <a:t>Signatures of nutrient related diseases</a:t>
            </a:r>
          </a:p>
          <a:p>
            <a:r>
              <a:rPr lang="en-US" dirty="0" smtClean="0"/>
              <a:t>Depends on more than essential nutrient intake</a:t>
            </a:r>
          </a:p>
          <a:p>
            <a:pPr lvl="1"/>
            <a:r>
              <a:rPr lang="en-US" dirty="0" smtClean="0"/>
              <a:t>Global chronic disease epidemic driven by diets with “adequate” nutrition</a:t>
            </a:r>
          </a:p>
          <a:p>
            <a:r>
              <a:rPr lang="en-US" dirty="0" smtClean="0"/>
              <a:t>Vary across physiologic, metabolic, </a:t>
            </a:r>
            <a:r>
              <a:rPr lang="en-US" dirty="0" err="1" smtClean="0"/>
              <a:t>lifestage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Nutrients and non-nutrients in the human food supply.</a:t>
            </a:r>
            <a:endParaRPr lang="en-US" sz="24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0" y="6076462"/>
            <a:ext cx="9144000" cy="781538"/>
            <a:chOff x="0" y="5855188"/>
            <a:chExt cx="9144000" cy="781538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4"/>
            <a:srcRect t="14530" b="17094"/>
            <a:stretch/>
          </p:blipFill>
          <p:spPr>
            <a:xfrm>
              <a:off x="0" y="5855188"/>
              <a:ext cx="9144000" cy="781538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80949" y="5903057"/>
              <a:ext cx="3610947" cy="685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38704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39" y="420338"/>
            <a:ext cx="8693063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" y="4633911"/>
            <a:ext cx="90187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metabolites </a:t>
            </a:r>
            <a:r>
              <a:rPr lang="en-US" dirty="0" smtClean="0"/>
              <a:t>overlaid </a:t>
            </a:r>
            <a:r>
              <a:rPr lang="en-US" dirty="0"/>
              <a:t>onto the core metabolic map offered </a:t>
            </a:r>
            <a:r>
              <a:rPr lang="en-US" dirty="0" smtClean="0"/>
              <a:t>for humans. </a:t>
            </a:r>
            <a:r>
              <a:rPr lang="en-US" dirty="0"/>
              <a:t>Red </a:t>
            </a:r>
            <a:r>
              <a:rPr lang="en-US" dirty="0" smtClean="0"/>
              <a:t>points = serum</a:t>
            </a:r>
            <a:r>
              <a:rPr lang="en-US" dirty="0"/>
              <a:t>, blue points </a:t>
            </a:r>
            <a:r>
              <a:rPr lang="en-US" dirty="0" smtClean="0"/>
              <a:t>= </a:t>
            </a:r>
            <a:r>
              <a:rPr lang="en-US" dirty="0"/>
              <a:t>urine, and orange points </a:t>
            </a:r>
            <a:r>
              <a:rPr lang="en-US" dirty="0" smtClean="0"/>
              <a:t>= feces. </a:t>
            </a:r>
            <a:r>
              <a:rPr lang="en-US" dirty="0"/>
              <a:t>Green points represent </a:t>
            </a:r>
            <a:r>
              <a:rPr lang="en-US" dirty="0" smtClean="0"/>
              <a:t>metabolites that </a:t>
            </a:r>
            <a:r>
              <a:rPr lang="en-US" dirty="0"/>
              <a:t>were found to be diet-responsive in two or more </a:t>
            </a:r>
            <a:r>
              <a:rPr lang="en-US" dirty="0" err="1"/>
              <a:t>biofluids</a:t>
            </a:r>
            <a:r>
              <a:rPr lang="en-US" dirty="0"/>
              <a:t>. </a:t>
            </a:r>
            <a:r>
              <a:rPr lang="en-US" b="1" dirty="0"/>
              <a:t>Particularly rich coverage is provided in amino acid metabolism (red box) </a:t>
            </a:r>
            <a:r>
              <a:rPr lang="en-US" b="1" dirty="0" smtClean="0"/>
              <a:t>and catabolism </a:t>
            </a:r>
            <a:r>
              <a:rPr lang="en-US" b="1" dirty="0"/>
              <a:t>(blue box).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0" y="6076462"/>
            <a:ext cx="9144000" cy="781538"/>
            <a:chOff x="0" y="5855188"/>
            <a:chExt cx="9144000" cy="78153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t="14530" b="17094"/>
            <a:stretch/>
          </p:blipFill>
          <p:spPr>
            <a:xfrm>
              <a:off x="0" y="5855188"/>
              <a:ext cx="9144000" cy="78153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80949" y="5903057"/>
              <a:ext cx="3610947" cy="685800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2317315" y="3820438"/>
            <a:ext cx="1954060" cy="4509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150280" y="839244"/>
            <a:ext cx="2041742" cy="83924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89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Examining </a:t>
            </a:r>
            <a:r>
              <a:rPr lang="en-US" dirty="0"/>
              <a:t>humans, exposed to exercise as a standardized input variable, </a:t>
            </a:r>
            <a:r>
              <a:rPr lang="en-US" dirty="0" smtClean="0"/>
              <a:t>using metabolomics </a:t>
            </a:r>
            <a:r>
              <a:rPr lang="en-US" dirty="0"/>
              <a:t>to measure outcomes, revealed a wide array of metabolic pathways that </a:t>
            </a:r>
            <a:r>
              <a:rPr lang="en-US" dirty="0" smtClean="0"/>
              <a:t>are quantitatively </a:t>
            </a:r>
            <a:r>
              <a:rPr lang="en-US" dirty="0"/>
              <a:t>responsive to exercise consistent with cellular mechanistic predictions </a:t>
            </a:r>
            <a:endParaRPr lang="en-US" dirty="0" smtClean="0"/>
          </a:p>
          <a:p>
            <a:r>
              <a:rPr lang="en-US" dirty="0" err="1" smtClean="0"/>
              <a:t>Sportomics</a:t>
            </a:r>
            <a:endParaRPr lang="en-US" dirty="0" smtClean="0"/>
          </a:p>
          <a:p>
            <a:pPr lvl="1"/>
            <a:r>
              <a:rPr lang="en-US" dirty="0" smtClean="0"/>
              <a:t>nutritional </a:t>
            </a:r>
            <a:r>
              <a:rPr lang="en-US" dirty="0"/>
              <a:t>modulation in the immediate post-exercise </a:t>
            </a:r>
            <a:r>
              <a:rPr lang="en-US" dirty="0" smtClean="0"/>
              <a:t>period</a:t>
            </a:r>
          </a:p>
          <a:p>
            <a:pPr lvl="2"/>
            <a:r>
              <a:rPr lang="en-US" dirty="0" smtClean="0"/>
              <a:t>BCAAs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6076462"/>
            <a:ext cx="9144000" cy="781538"/>
            <a:chOff x="0" y="5855188"/>
            <a:chExt cx="9144000" cy="78153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t="14530" b="17094"/>
            <a:stretch/>
          </p:blipFill>
          <p:spPr>
            <a:xfrm>
              <a:off x="0" y="5855188"/>
              <a:ext cx="9144000" cy="78153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80949" y="5903057"/>
              <a:ext cx="3610947" cy="685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551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Nutrition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How might we create a list of nutrients and metabolites for the “ideal” </a:t>
            </a:r>
            <a:r>
              <a:rPr lang="en-US" dirty="0" err="1" smtClean="0"/>
              <a:t>metabolome</a:t>
            </a:r>
            <a:r>
              <a:rPr lang="en-US" dirty="0" smtClean="0"/>
              <a:t>?</a:t>
            </a:r>
          </a:p>
          <a:p>
            <a:r>
              <a:rPr lang="en-US" dirty="0" smtClean="0"/>
              <a:t>Integration of other systems</a:t>
            </a:r>
          </a:p>
          <a:p>
            <a:pPr lvl="1"/>
            <a:r>
              <a:rPr lang="en-US" dirty="0" smtClean="0"/>
              <a:t>Systems biology approach utilization</a:t>
            </a:r>
          </a:p>
          <a:p>
            <a:pPr lvl="1"/>
            <a:r>
              <a:rPr lang="en-US" dirty="0"/>
              <a:t>Dysregulation within the principal metabolic organs (e.g. intestine, </a:t>
            </a:r>
            <a:r>
              <a:rPr lang="en-US" dirty="0" smtClean="0"/>
              <a:t>adipose, skeletal </a:t>
            </a:r>
            <a:r>
              <a:rPr lang="en-US" dirty="0"/>
              <a:t>muscle, liver) are at the center of a diet-disease paradigm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Non-elite vs elite athletes</a:t>
            </a:r>
          </a:p>
          <a:p>
            <a:r>
              <a:rPr lang="en-US" dirty="0" smtClean="0"/>
              <a:t>Physiologic state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797467" y="3144031"/>
            <a:ext cx="410853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Building extensive knowledge across such a </a:t>
            </a:r>
            <a:r>
              <a:rPr lang="en-US" sz="2800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complex </a:t>
            </a:r>
            <a:r>
              <a:rPr lang="en-US" sz="2800" dirty="0" err="1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healthscape</a:t>
            </a:r>
            <a:r>
              <a:rPr lang="en-US" sz="2800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will require studies from a range of disciplines and targets.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6076462"/>
            <a:ext cx="9144000" cy="781538"/>
            <a:chOff x="0" y="5855188"/>
            <a:chExt cx="9144000" cy="781538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t="14530" b="17094"/>
            <a:stretch/>
          </p:blipFill>
          <p:spPr>
            <a:xfrm>
              <a:off x="0" y="5855188"/>
              <a:ext cx="9144000" cy="78153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80949" y="5903057"/>
              <a:ext cx="3610947" cy="685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2007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2500192"/>
              </p:ext>
            </p:extLst>
          </p:nvPr>
        </p:nvGraphicFramePr>
        <p:xfrm>
          <a:off x="1910631" y="254200"/>
          <a:ext cx="5977783" cy="34995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4540783" y="1894750"/>
            <a:ext cx="723050" cy="1715972"/>
            <a:chOff x="4153256" y="3777240"/>
            <a:chExt cx="854579" cy="1862984"/>
          </a:xfrm>
        </p:grpSpPr>
        <p:sp>
          <p:nvSpPr>
            <p:cNvPr id="5" name="Oval 4"/>
            <p:cNvSpPr/>
            <p:nvPr/>
          </p:nvSpPr>
          <p:spPr>
            <a:xfrm>
              <a:off x="4153256" y="3777240"/>
              <a:ext cx="854579" cy="186298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wordArtVert" rtlCol="0" anchor="ctr"/>
            <a:lstStyle/>
            <a:p>
              <a:pPr algn="ctr"/>
              <a:endParaRPr lang="en-US" spc="-300" dirty="0"/>
            </a:p>
          </p:txBody>
        </p:sp>
        <p:sp>
          <p:nvSpPr>
            <p:cNvPr id="6" name="TextBox 5"/>
            <p:cNvSpPr txBox="1"/>
            <p:nvPr/>
          </p:nvSpPr>
          <p:spPr>
            <a:xfrm rot="16200000">
              <a:off x="3699407" y="4574419"/>
              <a:ext cx="17622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</a:rPr>
                <a:t>METABOLOMICS</a:t>
              </a:r>
              <a:endParaRPr lang="en-US" b="1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707495" y="3759448"/>
            <a:ext cx="4384057" cy="2324385"/>
            <a:chOff x="2707495" y="4163928"/>
            <a:chExt cx="4384057" cy="2324385"/>
          </a:xfrm>
        </p:grpSpPr>
        <p:sp>
          <p:nvSpPr>
            <p:cNvPr id="8" name="Down Arrow 7"/>
            <p:cNvSpPr/>
            <p:nvPr/>
          </p:nvSpPr>
          <p:spPr>
            <a:xfrm>
              <a:off x="3768696" y="4174974"/>
              <a:ext cx="495656" cy="1014813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Down Arrow 8"/>
            <p:cNvSpPr/>
            <p:nvPr/>
          </p:nvSpPr>
          <p:spPr>
            <a:xfrm>
              <a:off x="4651696" y="4163928"/>
              <a:ext cx="495656" cy="1014813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Down Arrow 9"/>
            <p:cNvSpPr/>
            <p:nvPr/>
          </p:nvSpPr>
          <p:spPr>
            <a:xfrm>
              <a:off x="5577555" y="4174974"/>
              <a:ext cx="495656" cy="1014813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707495" y="5287984"/>
              <a:ext cx="43840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u="sng" dirty="0" smtClean="0"/>
                <a:t>Challenges for (Young) Investigators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/>
                <a:t>Network to identify what is important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/>
                <a:t>Common platform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/>
                <a:t>What has been learned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0" y="6076462"/>
            <a:ext cx="9144000" cy="781538"/>
            <a:chOff x="0" y="5855188"/>
            <a:chExt cx="9144000" cy="781538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7"/>
            <a:srcRect t="14530" b="17094"/>
            <a:stretch/>
          </p:blipFill>
          <p:spPr>
            <a:xfrm>
              <a:off x="0" y="5855188"/>
              <a:ext cx="9144000" cy="78153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480949" y="5903057"/>
              <a:ext cx="3610947" cy="685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4781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6076462"/>
            <a:ext cx="9144000" cy="781538"/>
            <a:chOff x="0" y="5855188"/>
            <a:chExt cx="9144000" cy="78153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5855188"/>
              <a:ext cx="9144000" cy="78153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80949" y="5903057"/>
              <a:ext cx="3610947" cy="685800"/>
            </a:xfrm>
            <a:prstGeom prst="rect">
              <a:avLst/>
            </a:prstGeom>
          </p:spPr>
        </p:pic>
      </p:grpSp>
      <p:pic>
        <p:nvPicPr>
          <p:cNvPr id="5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3199" y="1069373"/>
            <a:ext cx="7237603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4"/>
          <p:cNvSpPr>
            <a:spLocks noChangeArrowheads="1"/>
          </p:cNvSpPr>
          <p:nvPr/>
        </p:nvSpPr>
        <p:spPr bwMode="auto">
          <a:xfrm>
            <a:off x="3636863" y="5733926"/>
            <a:ext cx="55071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Peterson and </a:t>
            </a:r>
            <a:r>
              <a:rPr lang="en-US" sz="1600" dirty="0" err="1" smtClean="0">
                <a:solidFill>
                  <a:srgbClr val="000000"/>
                </a:solidFill>
                <a:latin typeface="Arial" charset="0"/>
              </a:rPr>
              <a:t>Gropler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2010</a:t>
            </a:r>
            <a:r>
              <a:rPr lang="en-US" sz="16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600" i="1" dirty="0" err="1">
                <a:solidFill>
                  <a:srgbClr val="000000"/>
                </a:solidFill>
                <a:latin typeface="Arial" charset="0"/>
              </a:rPr>
              <a:t>Circ</a:t>
            </a:r>
            <a:r>
              <a:rPr lang="en-US" sz="1600" i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600" i="1" dirty="0" err="1">
                <a:solidFill>
                  <a:srgbClr val="000000"/>
                </a:solidFill>
                <a:latin typeface="Arial" charset="0"/>
              </a:rPr>
              <a:t>Cardiovasc</a:t>
            </a:r>
            <a:r>
              <a:rPr lang="en-US" sz="1600" i="1" dirty="0">
                <a:solidFill>
                  <a:srgbClr val="000000"/>
                </a:solidFill>
                <a:latin typeface="Arial" charset="0"/>
              </a:rPr>
              <a:t> Imaging </a:t>
            </a:r>
            <a:r>
              <a:rPr lang="en-US" sz="1600" dirty="0">
                <a:solidFill>
                  <a:srgbClr val="000000"/>
                </a:solidFill>
                <a:latin typeface="Arial" charset="0"/>
              </a:rPr>
              <a:t>3:211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"/>
            <a:ext cx="9144000" cy="1191414"/>
          </a:xfrm>
        </p:spPr>
        <p:txBody>
          <a:bodyPr anchor="t">
            <a:noAutofit/>
          </a:bodyPr>
          <a:lstStyle/>
          <a:p>
            <a:pPr>
              <a:defRPr/>
            </a:pPr>
            <a:r>
              <a:rPr lang="en-US" sz="3200" dirty="0" smtClean="0">
                <a:latin typeface="Arial"/>
                <a:cs typeface="Arial"/>
              </a:rPr>
              <a:t>Cardiac Metabolic </a:t>
            </a:r>
            <a:r>
              <a:rPr lang="en-US" sz="3200" dirty="0">
                <a:latin typeface="Arial"/>
                <a:cs typeface="Arial"/>
              </a:rPr>
              <a:t>Substrate </a:t>
            </a:r>
            <a:r>
              <a:rPr lang="en-US" sz="3200" dirty="0" smtClean="0">
                <a:latin typeface="Arial"/>
                <a:cs typeface="Arial"/>
              </a:rPr>
              <a:t>Utilization</a:t>
            </a:r>
            <a:endParaRPr lang="en-US"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277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6076462"/>
            <a:ext cx="9144000" cy="781538"/>
            <a:chOff x="0" y="5855188"/>
            <a:chExt cx="9144000" cy="78153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5855188"/>
              <a:ext cx="9144000" cy="78153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80949" y="5903057"/>
              <a:ext cx="3610947" cy="685800"/>
            </a:xfrm>
            <a:prstGeom prst="rect">
              <a:avLst/>
            </a:prstGeom>
          </p:spPr>
        </p:pic>
      </p:grpSp>
      <p:sp>
        <p:nvSpPr>
          <p:cNvPr id="8" name="Rectangle 24"/>
          <p:cNvSpPr>
            <a:spLocks noChangeArrowheads="1"/>
          </p:cNvSpPr>
          <p:nvPr/>
        </p:nvSpPr>
        <p:spPr bwMode="auto">
          <a:xfrm>
            <a:off x="5252590" y="5733926"/>
            <a:ext cx="389141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sv-SE" sz="1600" dirty="0">
                <a:solidFill>
                  <a:srgbClr val="000000"/>
                </a:solidFill>
                <a:latin typeface="Arial" charset="0"/>
              </a:rPr>
              <a:t>Ungar … Bing 1955 </a:t>
            </a:r>
            <a:r>
              <a:rPr lang="sv-SE" sz="1600" i="1" dirty="0" err="1">
                <a:solidFill>
                  <a:srgbClr val="000000"/>
                </a:solidFill>
                <a:latin typeface="Arial" charset="0"/>
              </a:rPr>
              <a:t>Am</a:t>
            </a:r>
            <a:r>
              <a:rPr lang="sv-SE" sz="1600" i="1" dirty="0">
                <a:solidFill>
                  <a:srgbClr val="000000"/>
                </a:solidFill>
                <a:latin typeface="Arial" charset="0"/>
              </a:rPr>
              <a:t> J Med</a:t>
            </a:r>
            <a:r>
              <a:rPr lang="sv-SE" sz="1600" dirty="0">
                <a:solidFill>
                  <a:srgbClr val="000000"/>
                </a:solidFill>
                <a:latin typeface="Arial" charset="0"/>
              </a:rPr>
              <a:t> 18(3):385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"/>
            <a:ext cx="9144000" cy="1191414"/>
          </a:xfrm>
        </p:spPr>
        <p:txBody>
          <a:bodyPr anchor="t">
            <a:noAutofit/>
          </a:bodyPr>
          <a:lstStyle/>
          <a:p>
            <a:pPr>
              <a:defRPr/>
            </a:pPr>
            <a:r>
              <a:rPr lang="en-US" sz="3200" dirty="0" smtClean="0">
                <a:latin typeface="Arial"/>
                <a:cs typeface="Arial"/>
              </a:rPr>
              <a:t>Cardiac Metabolic </a:t>
            </a:r>
            <a:r>
              <a:rPr lang="en-US" sz="3200" dirty="0">
                <a:latin typeface="Arial"/>
                <a:cs typeface="Arial"/>
              </a:rPr>
              <a:t>Substrate </a:t>
            </a:r>
            <a:r>
              <a:rPr lang="en-US" sz="3200" dirty="0" smtClean="0">
                <a:latin typeface="Arial"/>
                <a:cs typeface="Arial"/>
              </a:rPr>
              <a:t>Utilization</a:t>
            </a:r>
            <a:endParaRPr lang="en-US" sz="3200" dirty="0"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39950" y="2865444"/>
            <a:ext cx="4864100" cy="264055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255982" y="3107586"/>
            <a:ext cx="4585811" cy="707649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solidFill>
                <a:srgbClr val="FFFFFF"/>
              </a:solidFill>
              <a:latin typeface="Times New Roman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914400" y="2056208"/>
            <a:ext cx="7315200" cy="809236"/>
            <a:chOff x="914400" y="2595244"/>
            <a:chExt cx="7315200" cy="80923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14400" y="2595244"/>
              <a:ext cx="7315200" cy="57180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14400" y="3073400"/>
              <a:ext cx="7315200" cy="33108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5807282" y="3018825"/>
              <a:ext cx="23792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8040"/>
                  </a:solidFill>
                  <a:latin typeface="Arial"/>
                  <a:cs typeface="Arial"/>
                </a:rPr>
                <a:t>UAB founded in 1969</a:t>
              </a:r>
              <a:endParaRPr lang="en-US" dirty="0">
                <a:solidFill>
                  <a:srgbClr val="008040"/>
                </a:solidFill>
                <a:latin typeface="Arial"/>
                <a:cs typeface="Arial"/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775284"/>
            <a:ext cx="7315200" cy="132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95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6076462"/>
            <a:ext cx="9144000" cy="781538"/>
            <a:chOff x="0" y="5855188"/>
            <a:chExt cx="9144000" cy="78153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5855188"/>
              <a:ext cx="9144000" cy="78153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80949" y="5903057"/>
              <a:ext cx="3610947" cy="685800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3034" y="1413505"/>
            <a:ext cx="5517932" cy="4114800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"/>
            <a:ext cx="9144000" cy="1191414"/>
          </a:xfrm>
        </p:spPr>
        <p:txBody>
          <a:bodyPr anchor="t">
            <a:noAutofit/>
          </a:bodyPr>
          <a:lstStyle/>
          <a:p>
            <a:pPr>
              <a:defRPr/>
            </a:pPr>
            <a:r>
              <a:rPr lang="en-US" sz="3200" dirty="0" smtClean="0">
                <a:latin typeface="Arial"/>
                <a:cs typeface="Arial"/>
              </a:rPr>
              <a:t>Defining the Mechanism</a:t>
            </a:r>
            <a:br>
              <a:rPr lang="en-US" sz="3200" dirty="0" smtClean="0">
                <a:latin typeface="Arial"/>
                <a:cs typeface="Arial"/>
              </a:rPr>
            </a:br>
            <a:endParaRPr lang="en-US" sz="2000" dirty="0">
              <a:latin typeface="Arial"/>
              <a:cs typeface="Arial"/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auto">
          <a:xfrm>
            <a:off x="3827420" y="5750396"/>
            <a:ext cx="53165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600" dirty="0" err="1" smtClean="0">
                <a:latin typeface="Arial" charset="0"/>
              </a:rPr>
              <a:t>Barallobre</a:t>
            </a:r>
            <a:r>
              <a:rPr lang="en-US" sz="1600" dirty="0" smtClean="0">
                <a:latin typeface="Arial" charset="0"/>
              </a:rPr>
              <a:t>-Barreiro … </a:t>
            </a:r>
            <a:r>
              <a:rPr lang="en-US" sz="1600" dirty="0" err="1" smtClean="0">
                <a:latin typeface="Arial" charset="0"/>
              </a:rPr>
              <a:t>Mayr</a:t>
            </a:r>
            <a:r>
              <a:rPr lang="en-US" sz="1600" dirty="0" smtClean="0">
                <a:latin typeface="Arial" charset="0"/>
              </a:rPr>
              <a:t> </a:t>
            </a:r>
            <a:r>
              <a:rPr lang="en-US" sz="1600" b="1" dirty="0" smtClean="0">
                <a:latin typeface="Arial" charset="0"/>
              </a:rPr>
              <a:t>2013</a:t>
            </a:r>
            <a:r>
              <a:rPr lang="en-US" sz="1600" dirty="0" smtClean="0">
                <a:latin typeface="Arial" charset="0"/>
              </a:rPr>
              <a:t> </a:t>
            </a:r>
            <a:r>
              <a:rPr lang="en-US" sz="1600" i="1" dirty="0" smtClean="0">
                <a:latin typeface="Arial" charset="0"/>
              </a:rPr>
              <a:t>Rev </a:t>
            </a:r>
            <a:r>
              <a:rPr lang="en-US" sz="1600" i="1" dirty="0" err="1" smtClean="0">
                <a:latin typeface="Arial" charset="0"/>
              </a:rPr>
              <a:t>Esp</a:t>
            </a:r>
            <a:r>
              <a:rPr lang="en-US" sz="1600" i="1" dirty="0" smtClean="0">
                <a:latin typeface="Arial" charset="0"/>
              </a:rPr>
              <a:t> </a:t>
            </a:r>
            <a:r>
              <a:rPr lang="en-US" sz="1600" i="1" dirty="0" err="1" smtClean="0">
                <a:latin typeface="Arial" charset="0"/>
              </a:rPr>
              <a:t>Cariol</a:t>
            </a:r>
            <a:r>
              <a:rPr lang="en-US" sz="1600" i="1" dirty="0" smtClean="0">
                <a:latin typeface="Arial" charset="0"/>
              </a:rPr>
              <a:t> </a:t>
            </a:r>
            <a:r>
              <a:rPr lang="en-US" sz="1600" dirty="0" smtClean="0">
                <a:latin typeface="Arial" charset="0"/>
              </a:rPr>
              <a:t>66:657</a:t>
            </a:r>
            <a:endParaRPr lang="en-US" sz="1600" dirty="0">
              <a:latin typeface="Arial" charset="0"/>
            </a:endParaRPr>
          </a:p>
        </p:txBody>
      </p:sp>
      <p:sp>
        <p:nvSpPr>
          <p:cNvPr id="17" name="Curved Right Arrow 16"/>
          <p:cNvSpPr/>
          <p:nvPr/>
        </p:nvSpPr>
        <p:spPr>
          <a:xfrm rot="2777533">
            <a:off x="2332450" y="393521"/>
            <a:ext cx="731520" cy="3771727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Curved Right Arrow 18"/>
          <p:cNvSpPr>
            <a:spLocks/>
          </p:cNvSpPr>
          <p:nvPr/>
        </p:nvSpPr>
        <p:spPr>
          <a:xfrm rot="2777533">
            <a:off x="2851364" y="620229"/>
            <a:ext cx="731520" cy="2286000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urved Right Arrow 17"/>
          <p:cNvSpPr>
            <a:spLocks/>
          </p:cNvSpPr>
          <p:nvPr/>
        </p:nvSpPr>
        <p:spPr>
          <a:xfrm rot="2777533">
            <a:off x="3299062" y="810081"/>
            <a:ext cx="731520" cy="1097280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40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6076462"/>
            <a:ext cx="9144000" cy="781538"/>
            <a:chOff x="0" y="5855188"/>
            <a:chExt cx="9144000" cy="78153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5855188"/>
              <a:ext cx="9144000" cy="78153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80949" y="5903057"/>
              <a:ext cx="3610947" cy="685800"/>
            </a:xfrm>
            <a:prstGeom prst="rect">
              <a:avLst/>
            </a:prstGeom>
          </p:spPr>
        </p:pic>
      </p:grpSp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"/>
            <a:ext cx="9144000" cy="1191414"/>
          </a:xfrm>
        </p:spPr>
        <p:txBody>
          <a:bodyPr anchor="t">
            <a:noAutofit/>
          </a:bodyPr>
          <a:lstStyle/>
          <a:p>
            <a:pPr>
              <a:defRPr/>
            </a:pPr>
            <a:r>
              <a:rPr lang="en-US" sz="3200" dirty="0" smtClean="0">
                <a:latin typeface="Arial"/>
                <a:cs typeface="Arial"/>
              </a:rPr>
              <a:t>Model Development</a:t>
            </a:r>
            <a:endParaRPr lang="en-US" sz="2000" dirty="0">
              <a:latin typeface="Arial"/>
              <a:cs typeface="Arial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15966" y="902152"/>
            <a:ext cx="7323138" cy="2225266"/>
            <a:chOff x="415925" y="1456147"/>
            <a:chExt cx="7323138" cy="2225266"/>
          </a:xfrm>
        </p:grpSpPr>
        <p:sp>
          <p:nvSpPr>
            <p:cNvPr id="9" name="Text Box 216"/>
            <p:cNvSpPr txBox="1">
              <a:spLocks noChangeArrowheads="1"/>
            </p:cNvSpPr>
            <p:nvPr/>
          </p:nvSpPr>
          <p:spPr bwMode="auto">
            <a:xfrm>
              <a:off x="3327681" y="1456147"/>
              <a:ext cx="289529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0" hangingPunct="0"/>
              <a:r>
                <a:rPr lang="en-US" b="1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DOX absent = OFF</a:t>
              </a:r>
            </a:p>
          </p:txBody>
        </p:sp>
        <p:grpSp>
          <p:nvGrpSpPr>
            <p:cNvPr id="10" name="Group 243"/>
            <p:cNvGrpSpPr>
              <a:grpSpLocks/>
            </p:cNvGrpSpPr>
            <p:nvPr/>
          </p:nvGrpSpPr>
          <p:grpSpPr bwMode="auto">
            <a:xfrm>
              <a:off x="415925" y="2383249"/>
              <a:ext cx="2751138" cy="1192213"/>
              <a:chOff x="442" y="2880"/>
              <a:chExt cx="1733" cy="751"/>
            </a:xfrm>
          </p:grpSpPr>
          <p:sp>
            <p:nvSpPr>
              <p:cNvPr id="11" name="Text Box 244"/>
              <p:cNvSpPr txBox="1">
                <a:spLocks noChangeArrowheads="1"/>
              </p:cNvSpPr>
              <p:nvPr/>
            </p:nvSpPr>
            <p:spPr bwMode="auto">
              <a:xfrm>
                <a:off x="822" y="3340"/>
                <a:ext cx="973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 eaLnBrk="0" hangingPunct="0"/>
                <a:r>
                  <a:rPr lang="en-US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MHC-rtTA</a:t>
                </a:r>
              </a:p>
            </p:txBody>
          </p:sp>
          <p:grpSp>
            <p:nvGrpSpPr>
              <p:cNvPr id="12" name="Group 245"/>
              <p:cNvGrpSpPr>
                <a:grpSpLocks/>
              </p:cNvGrpSpPr>
              <p:nvPr/>
            </p:nvGrpSpPr>
            <p:grpSpPr bwMode="auto">
              <a:xfrm>
                <a:off x="442" y="2880"/>
                <a:ext cx="1733" cy="454"/>
                <a:chOff x="442" y="2880"/>
                <a:chExt cx="1733" cy="454"/>
              </a:xfrm>
            </p:grpSpPr>
            <p:grpSp>
              <p:nvGrpSpPr>
                <p:cNvPr id="13" name="Group 246"/>
                <p:cNvGrpSpPr>
                  <a:grpSpLocks/>
                </p:cNvGrpSpPr>
                <p:nvPr/>
              </p:nvGrpSpPr>
              <p:grpSpPr bwMode="auto">
                <a:xfrm>
                  <a:off x="442" y="3105"/>
                  <a:ext cx="1733" cy="229"/>
                  <a:chOff x="226" y="525"/>
                  <a:chExt cx="1733" cy="229"/>
                </a:xfrm>
              </p:grpSpPr>
              <p:sp>
                <p:nvSpPr>
                  <p:cNvPr id="15" name="Rectangle 247"/>
                  <p:cNvSpPr>
                    <a:spLocks noChangeArrowheads="1"/>
                  </p:cNvSpPr>
                  <p:nvPr/>
                </p:nvSpPr>
                <p:spPr bwMode="auto">
                  <a:xfrm>
                    <a:off x="1095" y="525"/>
                    <a:ext cx="864" cy="229"/>
                  </a:xfrm>
                  <a:prstGeom prst="rect">
                    <a:avLst/>
                  </a:prstGeom>
                  <a:solidFill>
                    <a:srgbClr val="66CCFF"/>
                  </a:solidFill>
                  <a:ln w="9525">
                    <a:solidFill>
                      <a:srgbClr val="66CC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r>
                      <a:rPr lang="en-US" sz="2400" b="1" smtClean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rPr>
                      <a:t>rtTA</a:t>
                    </a:r>
                  </a:p>
                </p:txBody>
              </p:sp>
              <p:sp>
                <p:nvSpPr>
                  <p:cNvPr id="16" name="Rectangle 248"/>
                  <p:cNvSpPr>
                    <a:spLocks noChangeArrowheads="1"/>
                  </p:cNvSpPr>
                  <p:nvPr/>
                </p:nvSpPr>
                <p:spPr bwMode="auto">
                  <a:xfrm>
                    <a:off x="226" y="525"/>
                    <a:ext cx="864" cy="229"/>
                  </a:xfrm>
                  <a:prstGeom prst="rect">
                    <a:avLst/>
                  </a:prstGeom>
                  <a:solidFill>
                    <a:srgbClr val="990000"/>
                  </a:solidFill>
                  <a:ln w="9525">
                    <a:solidFill>
                      <a:srgbClr val="FD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r>
                      <a:rPr lang="en-US" sz="2400" b="1" smtClean="0">
                        <a:solidFill>
                          <a:srgbClr val="000000"/>
                        </a:solidFill>
                        <a:latin typeface="Symbol" charset="0"/>
                        <a:cs typeface="Arial" charset="0"/>
                      </a:rPr>
                      <a:t>a</a:t>
                    </a:r>
                    <a:r>
                      <a:rPr lang="en-US" sz="2400" b="1" smtClean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rPr>
                      <a:t>-MHC</a:t>
                    </a:r>
                  </a:p>
                </p:txBody>
              </p:sp>
            </p:grpSp>
            <p:cxnSp>
              <p:nvCxnSpPr>
                <p:cNvPr id="14" name="AutoShape 249"/>
                <p:cNvCxnSpPr>
                  <a:cxnSpLocks noChangeShapeType="1"/>
                </p:cNvCxnSpPr>
                <p:nvPr/>
              </p:nvCxnSpPr>
              <p:spPr bwMode="auto">
                <a:xfrm rot="-5400000">
                  <a:off x="1428" y="2746"/>
                  <a:ext cx="225" cy="494"/>
                </a:xfrm>
                <a:prstGeom prst="bentConnector2">
                  <a:avLst/>
                </a:prstGeom>
                <a:noFill/>
                <a:ln w="57150">
                  <a:solidFill>
                    <a:schemeClr val="tx1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18" name="Group 251"/>
            <p:cNvGrpSpPr>
              <a:grpSpLocks/>
            </p:cNvGrpSpPr>
            <p:nvPr/>
          </p:nvGrpSpPr>
          <p:grpSpPr bwMode="auto">
            <a:xfrm>
              <a:off x="4987925" y="2262188"/>
              <a:ext cx="2751138" cy="1312862"/>
              <a:chOff x="4174" y="690"/>
              <a:chExt cx="1733" cy="827"/>
            </a:xfrm>
          </p:grpSpPr>
          <p:grpSp>
            <p:nvGrpSpPr>
              <p:cNvPr id="19" name="Group 236"/>
              <p:cNvGrpSpPr>
                <a:grpSpLocks/>
              </p:cNvGrpSpPr>
              <p:nvPr/>
            </p:nvGrpSpPr>
            <p:grpSpPr bwMode="auto">
              <a:xfrm>
                <a:off x="4174" y="766"/>
                <a:ext cx="1733" cy="751"/>
                <a:chOff x="442" y="2880"/>
                <a:chExt cx="1733" cy="751"/>
              </a:xfrm>
            </p:grpSpPr>
            <p:sp>
              <p:nvSpPr>
                <p:cNvPr id="21" name="Text Box 237"/>
                <p:cNvSpPr txBox="1">
                  <a:spLocks noChangeArrowheads="1"/>
                </p:cNvSpPr>
                <p:nvPr/>
              </p:nvSpPr>
              <p:spPr bwMode="auto">
                <a:xfrm>
                  <a:off x="965" y="3340"/>
                  <a:ext cx="1194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 algn="ctr" eaLnBrk="0" hangingPunct="0"/>
                  <a:r>
                    <a:rPr lang="en-US" smtClean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TRE-GLUT4</a:t>
                  </a:r>
                </a:p>
              </p:txBody>
            </p:sp>
            <p:grpSp>
              <p:nvGrpSpPr>
                <p:cNvPr id="22" name="Group 238"/>
                <p:cNvGrpSpPr>
                  <a:grpSpLocks/>
                </p:cNvGrpSpPr>
                <p:nvPr/>
              </p:nvGrpSpPr>
              <p:grpSpPr bwMode="auto">
                <a:xfrm>
                  <a:off x="442" y="2880"/>
                  <a:ext cx="1733" cy="454"/>
                  <a:chOff x="442" y="2880"/>
                  <a:chExt cx="1733" cy="454"/>
                </a:xfrm>
              </p:grpSpPr>
              <p:grpSp>
                <p:nvGrpSpPr>
                  <p:cNvPr id="23" name="Group 239"/>
                  <p:cNvGrpSpPr>
                    <a:grpSpLocks/>
                  </p:cNvGrpSpPr>
                  <p:nvPr/>
                </p:nvGrpSpPr>
                <p:grpSpPr bwMode="auto">
                  <a:xfrm>
                    <a:off x="442" y="3105"/>
                    <a:ext cx="1733" cy="229"/>
                    <a:chOff x="226" y="525"/>
                    <a:chExt cx="1733" cy="229"/>
                  </a:xfrm>
                </p:grpSpPr>
                <p:sp>
                  <p:nvSpPr>
                    <p:cNvPr id="25" name="Rectangle 2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95" y="525"/>
                      <a:ext cx="864" cy="229"/>
                    </a:xfrm>
                    <a:prstGeom prst="rect">
                      <a:avLst/>
                    </a:prstGeom>
                    <a:solidFill>
                      <a:srgbClr val="00FF00"/>
                    </a:solidFill>
                    <a:ln w="9525">
                      <a:solidFill>
                        <a:srgbClr val="00FF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ctr" eaLnBrk="0" hangingPunct="0"/>
                      <a:r>
                        <a:rPr lang="en-US" b="1" smtClean="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mycGLUT4</a:t>
                      </a:r>
                      <a:endParaRPr lang="en-US" sz="2400" b="1" smtClean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6" name="Rectangle 2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6" y="525"/>
                      <a:ext cx="864" cy="229"/>
                    </a:xfrm>
                    <a:prstGeom prst="rect">
                      <a:avLst/>
                    </a:prstGeom>
                    <a:solidFill>
                      <a:srgbClr val="FF6600"/>
                    </a:solidFill>
                    <a:ln w="9525">
                      <a:solidFill>
                        <a:srgbClr val="FF66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ctr" eaLnBrk="0" hangingPunct="0"/>
                      <a:r>
                        <a:rPr lang="en-US" sz="2400" b="1" smtClean="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TRE</a:t>
                      </a:r>
                    </a:p>
                  </p:txBody>
                </p:sp>
              </p:grpSp>
              <p:cxnSp>
                <p:nvCxnSpPr>
                  <p:cNvPr id="24" name="AutoShape 242"/>
                  <p:cNvCxnSpPr>
                    <a:cxnSpLocks noChangeShapeType="1"/>
                  </p:cNvCxnSpPr>
                  <p:nvPr/>
                </p:nvCxnSpPr>
                <p:spPr bwMode="auto">
                  <a:xfrm rot="-5400000">
                    <a:off x="1428" y="2746"/>
                    <a:ext cx="225" cy="494"/>
                  </a:xfrm>
                  <a:prstGeom prst="bentConnector2">
                    <a:avLst/>
                  </a:prstGeom>
                  <a:noFill/>
                  <a:ln w="57150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</p:grpSp>
          <p:sp>
            <p:nvSpPr>
              <p:cNvPr id="20" name="Line 250"/>
              <p:cNvSpPr>
                <a:spLocks noChangeShapeType="1"/>
              </p:cNvSpPr>
              <p:nvPr/>
            </p:nvSpPr>
            <p:spPr bwMode="auto">
              <a:xfrm>
                <a:off x="5532" y="690"/>
                <a:ext cx="0" cy="14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7" name="Group 272"/>
            <p:cNvGrpSpPr>
              <a:grpSpLocks/>
            </p:cNvGrpSpPr>
            <p:nvPr/>
          </p:nvGrpSpPr>
          <p:grpSpPr bwMode="auto">
            <a:xfrm>
              <a:off x="3009900" y="2157413"/>
              <a:ext cx="457200" cy="457200"/>
              <a:chOff x="2208" y="4032"/>
              <a:chExt cx="288" cy="288"/>
            </a:xfrm>
          </p:grpSpPr>
          <p:sp>
            <p:nvSpPr>
              <p:cNvPr id="28" name="AutoShape 270"/>
              <p:cNvSpPr>
                <a:spLocks noChangeAspect="1" noChangeArrowheads="1"/>
              </p:cNvSpPr>
              <p:nvPr/>
            </p:nvSpPr>
            <p:spPr bwMode="auto">
              <a:xfrm>
                <a:off x="2208" y="4032"/>
                <a:ext cx="288" cy="288"/>
              </a:xfrm>
              <a:prstGeom prst="diamond">
                <a:avLst/>
              </a:prstGeom>
              <a:solidFill>
                <a:srgbClr val="66CCFF"/>
              </a:solidFill>
              <a:ln w="9525">
                <a:solidFill>
                  <a:srgbClr val="66CC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400" smtClean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9" name="AutoShape 271"/>
              <p:cNvSpPr>
                <a:spLocks noChangeAspect="1" noChangeArrowheads="1"/>
              </p:cNvSpPr>
              <p:nvPr/>
            </p:nvSpPr>
            <p:spPr bwMode="auto">
              <a:xfrm>
                <a:off x="2277" y="4032"/>
                <a:ext cx="150" cy="150"/>
              </a:xfrm>
              <a:prstGeom prst="diamond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400" smtClean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30" name="Group 273"/>
            <p:cNvGrpSpPr>
              <a:grpSpLocks/>
            </p:cNvGrpSpPr>
            <p:nvPr/>
          </p:nvGrpSpPr>
          <p:grpSpPr bwMode="auto">
            <a:xfrm rot="2801081">
              <a:off x="3924300" y="2157413"/>
              <a:ext cx="457200" cy="457200"/>
              <a:chOff x="2208" y="4032"/>
              <a:chExt cx="288" cy="288"/>
            </a:xfrm>
          </p:grpSpPr>
          <p:sp>
            <p:nvSpPr>
              <p:cNvPr id="31" name="AutoShape 274"/>
              <p:cNvSpPr>
                <a:spLocks noChangeAspect="1" noChangeArrowheads="1"/>
              </p:cNvSpPr>
              <p:nvPr/>
            </p:nvSpPr>
            <p:spPr bwMode="auto">
              <a:xfrm>
                <a:off x="2208" y="4032"/>
                <a:ext cx="288" cy="288"/>
              </a:xfrm>
              <a:prstGeom prst="diamond">
                <a:avLst/>
              </a:prstGeom>
              <a:solidFill>
                <a:srgbClr val="66CCFF"/>
              </a:solidFill>
              <a:ln w="9525">
                <a:solidFill>
                  <a:srgbClr val="66CC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400" smtClean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2" name="AutoShape 275"/>
              <p:cNvSpPr>
                <a:spLocks noChangeAspect="1" noChangeArrowheads="1"/>
              </p:cNvSpPr>
              <p:nvPr/>
            </p:nvSpPr>
            <p:spPr bwMode="auto">
              <a:xfrm>
                <a:off x="2277" y="4032"/>
                <a:ext cx="150" cy="150"/>
              </a:xfrm>
              <a:prstGeom prst="diamond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400" smtClean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33" name="Group 276"/>
            <p:cNvGrpSpPr>
              <a:grpSpLocks/>
            </p:cNvGrpSpPr>
            <p:nvPr/>
          </p:nvGrpSpPr>
          <p:grpSpPr bwMode="auto">
            <a:xfrm rot="-4211172">
              <a:off x="3429000" y="2614613"/>
              <a:ext cx="457200" cy="457200"/>
              <a:chOff x="2208" y="4032"/>
              <a:chExt cx="288" cy="288"/>
            </a:xfrm>
          </p:grpSpPr>
          <p:sp>
            <p:nvSpPr>
              <p:cNvPr id="34" name="AutoShape 277"/>
              <p:cNvSpPr>
                <a:spLocks noChangeAspect="1" noChangeArrowheads="1"/>
              </p:cNvSpPr>
              <p:nvPr/>
            </p:nvSpPr>
            <p:spPr bwMode="auto">
              <a:xfrm>
                <a:off x="2208" y="4032"/>
                <a:ext cx="288" cy="288"/>
              </a:xfrm>
              <a:prstGeom prst="diamond">
                <a:avLst/>
              </a:prstGeom>
              <a:solidFill>
                <a:srgbClr val="66CCFF"/>
              </a:solidFill>
              <a:ln w="9525">
                <a:solidFill>
                  <a:srgbClr val="66CC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400" smtClean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5" name="AutoShape 278"/>
              <p:cNvSpPr>
                <a:spLocks noChangeAspect="1" noChangeArrowheads="1"/>
              </p:cNvSpPr>
              <p:nvPr/>
            </p:nvSpPr>
            <p:spPr bwMode="auto">
              <a:xfrm>
                <a:off x="2277" y="4032"/>
                <a:ext cx="150" cy="150"/>
              </a:xfrm>
              <a:prstGeom prst="diamond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400" smtClean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36" name="Group 279"/>
            <p:cNvGrpSpPr>
              <a:grpSpLocks/>
            </p:cNvGrpSpPr>
            <p:nvPr/>
          </p:nvGrpSpPr>
          <p:grpSpPr bwMode="auto">
            <a:xfrm rot="2226497">
              <a:off x="3543300" y="3224213"/>
              <a:ext cx="457200" cy="457200"/>
              <a:chOff x="2208" y="4032"/>
              <a:chExt cx="288" cy="288"/>
            </a:xfrm>
          </p:grpSpPr>
          <p:sp>
            <p:nvSpPr>
              <p:cNvPr id="37" name="AutoShape 280"/>
              <p:cNvSpPr>
                <a:spLocks noChangeAspect="1" noChangeArrowheads="1"/>
              </p:cNvSpPr>
              <p:nvPr/>
            </p:nvSpPr>
            <p:spPr bwMode="auto">
              <a:xfrm>
                <a:off x="2208" y="4032"/>
                <a:ext cx="288" cy="288"/>
              </a:xfrm>
              <a:prstGeom prst="diamond">
                <a:avLst/>
              </a:prstGeom>
              <a:solidFill>
                <a:srgbClr val="66CCFF"/>
              </a:solidFill>
              <a:ln w="9525">
                <a:solidFill>
                  <a:srgbClr val="66CC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400" smtClean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8" name="AutoShape 281"/>
              <p:cNvSpPr>
                <a:spLocks noChangeAspect="1" noChangeArrowheads="1"/>
              </p:cNvSpPr>
              <p:nvPr/>
            </p:nvSpPr>
            <p:spPr bwMode="auto">
              <a:xfrm>
                <a:off x="2277" y="4032"/>
                <a:ext cx="150" cy="150"/>
              </a:xfrm>
              <a:prstGeom prst="diamond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400" smtClean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39" name="Group 282"/>
            <p:cNvGrpSpPr>
              <a:grpSpLocks/>
            </p:cNvGrpSpPr>
            <p:nvPr/>
          </p:nvGrpSpPr>
          <p:grpSpPr bwMode="auto">
            <a:xfrm rot="10800000">
              <a:off x="4152900" y="2690813"/>
              <a:ext cx="457200" cy="457200"/>
              <a:chOff x="2208" y="4032"/>
              <a:chExt cx="288" cy="288"/>
            </a:xfrm>
          </p:grpSpPr>
          <p:sp>
            <p:nvSpPr>
              <p:cNvPr id="40" name="AutoShape 283"/>
              <p:cNvSpPr>
                <a:spLocks noChangeAspect="1" noChangeArrowheads="1"/>
              </p:cNvSpPr>
              <p:nvPr/>
            </p:nvSpPr>
            <p:spPr bwMode="auto">
              <a:xfrm>
                <a:off x="2208" y="4032"/>
                <a:ext cx="288" cy="288"/>
              </a:xfrm>
              <a:prstGeom prst="diamond">
                <a:avLst/>
              </a:prstGeom>
              <a:solidFill>
                <a:srgbClr val="66CCFF"/>
              </a:solidFill>
              <a:ln w="9525">
                <a:solidFill>
                  <a:srgbClr val="66CC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400" smtClean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1" name="AutoShape 284"/>
              <p:cNvSpPr>
                <a:spLocks noChangeAspect="1" noChangeArrowheads="1"/>
              </p:cNvSpPr>
              <p:nvPr/>
            </p:nvSpPr>
            <p:spPr bwMode="auto">
              <a:xfrm>
                <a:off x="2277" y="4032"/>
                <a:ext cx="150" cy="150"/>
              </a:xfrm>
              <a:prstGeom prst="diamond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400" smtClean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</p:grpSp>
      <p:grpSp>
        <p:nvGrpSpPr>
          <p:cNvPr id="42" name="Group 313"/>
          <p:cNvGrpSpPr>
            <a:grpSpLocks/>
          </p:cNvGrpSpPr>
          <p:nvPr/>
        </p:nvGrpSpPr>
        <p:grpSpPr bwMode="auto">
          <a:xfrm>
            <a:off x="415966" y="3358589"/>
            <a:ext cx="8499475" cy="2435225"/>
            <a:chOff x="262" y="2414"/>
            <a:chExt cx="5354" cy="1534"/>
          </a:xfrm>
        </p:grpSpPr>
        <p:sp>
          <p:nvSpPr>
            <p:cNvPr id="43" name="Text Box 217"/>
            <p:cNvSpPr txBox="1">
              <a:spLocks noChangeArrowheads="1"/>
            </p:cNvSpPr>
            <p:nvPr/>
          </p:nvSpPr>
          <p:spPr bwMode="auto">
            <a:xfrm>
              <a:off x="2105" y="2414"/>
              <a:ext cx="180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0" hangingPunct="0"/>
              <a:r>
                <a:rPr lang="en-US" b="1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DOX present = ON</a:t>
              </a:r>
            </a:p>
          </p:txBody>
        </p:sp>
        <p:sp>
          <p:nvSpPr>
            <p:cNvPr id="44" name="Oval 222"/>
            <p:cNvSpPr>
              <a:spLocks noChangeAspect="1" noChangeArrowheads="1"/>
            </p:cNvSpPr>
            <p:nvPr/>
          </p:nvSpPr>
          <p:spPr bwMode="auto">
            <a:xfrm>
              <a:off x="5148" y="2700"/>
              <a:ext cx="288" cy="28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Oval 223"/>
            <p:cNvSpPr>
              <a:spLocks noChangeAspect="1" noChangeArrowheads="1"/>
            </p:cNvSpPr>
            <p:nvPr/>
          </p:nvSpPr>
          <p:spPr bwMode="auto">
            <a:xfrm>
              <a:off x="4632" y="2880"/>
              <a:ext cx="288" cy="28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Oval 224"/>
            <p:cNvSpPr>
              <a:spLocks noChangeAspect="1" noChangeArrowheads="1"/>
            </p:cNvSpPr>
            <p:nvPr/>
          </p:nvSpPr>
          <p:spPr bwMode="auto">
            <a:xfrm>
              <a:off x="4980" y="3660"/>
              <a:ext cx="288" cy="28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Oval 225"/>
            <p:cNvSpPr>
              <a:spLocks noChangeAspect="1" noChangeArrowheads="1"/>
            </p:cNvSpPr>
            <p:nvPr/>
          </p:nvSpPr>
          <p:spPr bwMode="auto">
            <a:xfrm>
              <a:off x="5328" y="3228"/>
              <a:ext cx="288" cy="28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48" name="Group 235"/>
            <p:cNvGrpSpPr>
              <a:grpSpLocks/>
            </p:cNvGrpSpPr>
            <p:nvPr/>
          </p:nvGrpSpPr>
          <p:grpSpPr bwMode="auto">
            <a:xfrm>
              <a:off x="262" y="3096"/>
              <a:ext cx="1733" cy="751"/>
              <a:chOff x="442" y="2880"/>
              <a:chExt cx="1733" cy="751"/>
            </a:xfrm>
          </p:grpSpPr>
          <p:sp>
            <p:nvSpPr>
              <p:cNvPr id="76" name="Text Box 219"/>
              <p:cNvSpPr txBox="1">
                <a:spLocks noChangeArrowheads="1"/>
              </p:cNvSpPr>
              <p:nvPr/>
            </p:nvSpPr>
            <p:spPr bwMode="auto">
              <a:xfrm>
                <a:off x="822" y="3340"/>
                <a:ext cx="973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 eaLnBrk="0" hangingPunct="0"/>
                <a:r>
                  <a:rPr lang="en-US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MHC-rtTA</a:t>
                </a:r>
              </a:p>
            </p:txBody>
          </p:sp>
          <p:grpSp>
            <p:nvGrpSpPr>
              <p:cNvPr id="77" name="Group 234"/>
              <p:cNvGrpSpPr>
                <a:grpSpLocks/>
              </p:cNvGrpSpPr>
              <p:nvPr/>
            </p:nvGrpSpPr>
            <p:grpSpPr bwMode="auto">
              <a:xfrm>
                <a:off x="442" y="2880"/>
                <a:ext cx="1733" cy="454"/>
                <a:chOff x="442" y="2880"/>
                <a:chExt cx="1733" cy="454"/>
              </a:xfrm>
            </p:grpSpPr>
            <p:grpSp>
              <p:nvGrpSpPr>
                <p:cNvPr id="78" name="Group 229"/>
                <p:cNvGrpSpPr>
                  <a:grpSpLocks/>
                </p:cNvGrpSpPr>
                <p:nvPr/>
              </p:nvGrpSpPr>
              <p:grpSpPr bwMode="auto">
                <a:xfrm>
                  <a:off x="442" y="3105"/>
                  <a:ext cx="1733" cy="229"/>
                  <a:chOff x="226" y="525"/>
                  <a:chExt cx="1733" cy="229"/>
                </a:xfrm>
              </p:grpSpPr>
              <p:sp>
                <p:nvSpPr>
                  <p:cNvPr id="80" name="Rectangle 230"/>
                  <p:cNvSpPr>
                    <a:spLocks noChangeArrowheads="1"/>
                  </p:cNvSpPr>
                  <p:nvPr/>
                </p:nvSpPr>
                <p:spPr bwMode="auto">
                  <a:xfrm>
                    <a:off x="1095" y="525"/>
                    <a:ext cx="864" cy="229"/>
                  </a:xfrm>
                  <a:prstGeom prst="rect">
                    <a:avLst/>
                  </a:prstGeom>
                  <a:solidFill>
                    <a:srgbClr val="66CCFF"/>
                  </a:solidFill>
                  <a:ln w="9525">
                    <a:solidFill>
                      <a:srgbClr val="66CC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r>
                      <a:rPr lang="en-US" sz="2400" b="1" smtClean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rPr>
                      <a:t>rtTA</a:t>
                    </a:r>
                  </a:p>
                </p:txBody>
              </p:sp>
              <p:sp>
                <p:nvSpPr>
                  <p:cNvPr id="81" name="Rectangle 231"/>
                  <p:cNvSpPr>
                    <a:spLocks noChangeArrowheads="1"/>
                  </p:cNvSpPr>
                  <p:nvPr/>
                </p:nvSpPr>
                <p:spPr bwMode="auto">
                  <a:xfrm>
                    <a:off x="226" y="525"/>
                    <a:ext cx="864" cy="229"/>
                  </a:xfrm>
                  <a:prstGeom prst="rect">
                    <a:avLst/>
                  </a:prstGeom>
                  <a:solidFill>
                    <a:srgbClr val="990000"/>
                  </a:solidFill>
                  <a:ln w="9525">
                    <a:solidFill>
                      <a:srgbClr val="FD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r>
                      <a:rPr lang="en-US" sz="2400" b="1" dirty="0" smtClean="0">
                        <a:solidFill>
                          <a:srgbClr val="000000"/>
                        </a:solidFill>
                        <a:latin typeface="Symbol" charset="0"/>
                        <a:cs typeface="Arial" charset="0"/>
                      </a:rPr>
                      <a:t>a</a:t>
                    </a:r>
                    <a:r>
                      <a:rPr lang="en-US" sz="2400" b="1" dirty="0" smtClean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rPr>
                      <a:t>-MHC</a:t>
                    </a:r>
                  </a:p>
                </p:txBody>
              </p:sp>
            </p:grpSp>
            <p:cxnSp>
              <p:nvCxnSpPr>
                <p:cNvPr id="79" name="AutoShape 232"/>
                <p:cNvCxnSpPr>
                  <a:cxnSpLocks noChangeShapeType="1"/>
                </p:cNvCxnSpPr>
                <p:nvPr/>
              </p:nvCxnSpPr>
              <p:spPr bwMode="auto">
                <a:xfrm rot="-5400000">
                  <a:off x="1428" y="2746"/>
                  <a:ext cx="225" cy="494"/>
                </a:xfrm>
                <a:prstGeom prst="bentConnector2">
                  <a:avLst/>
                </a:prstGeom>
                <a:noFill/>
                <a:ln w="57150">
                  <a:solidFill>
                    <a:schemeClr val="tx1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49" name="Group 262"/>
            <p:cNvGrpSpPr>
              <a:grpSpLocks/>
            </p:cNvGrpSpPr>
            <p:nvPr/>
          </p:nvGrpSpPr>
          <p:grpSpPr bwMode="auto">
            <a:xfrm>
              <a:off x="3142" y="3096"/>
              <a:ext cx="1733" cy="751"/>
              <a:chOff x="442" y="2880"/>
              <a:chExt cx="1733" cy="751"/>
            </a:xfrm>
          </p:grpSpPr>
          <p:sp>
            <p:nvSpPr>
              <p:cNvPr id="70" name="Text Box 263"/>
              <p:cNvSpPr txBox="1">
                <a:spLocks noChangeArrowheads="1"/>
              </p:cNvSpPr>
              <p:nvPr/>
            </p:nvSpPr>
            <p:spPr bwMode="auto">
              <a:xfrm>
                <a:off x="965" y="3340"/>
                <a:ext cx="1194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 eaLnBrk="0" hangingPunct="0"/>
                <a:r>
                  <a:rPr lang="en-US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TRE-GLUT4</a:t>
                </a:r>
              </a:p>
            </p:txBody>
          </p:sp>
          <p:grpSp>
            <p:nvGrpSpPr>
              <p:cNvPr id="71" name="Group 264"/>
              <p:cNvGrpSpPr>
                <a:grpSpLocks/>
              </p:cNvGrpSpPr>
              <p:nvPr/>
            </p:nvGrpSpPr>
            <p:grpSpPr bwMode="auto">
              <a:xfrm>
                <a:off x="442" y="2880"/>
                <a:ext cx="1733" cy="454"/>
                <a:chOff x="442" y="2880"/>
                <a:chExt cx="1733" cy="454"/>
              </a:xfrm>
            </p:grpSpPr>
            <p:grpSp>
              <p:nvGrpSpPr>
                <p:cNvPr id="72" name="Group 265"/>
                <p:cNvGrpSpPr>
                  <a:grpSpLocks/>
                </p:cNvGrpSpPr>
                <p:nvPr/>
              </p:nvGrpSpPr>
              <p:grpSpPr bwMode="auto">
                <a:xfrm>
                  <a:off x="442" y="3105"/>
                  <a:ext cx="1733" cy="229"/>
                  <a:chOff x="226" y="525"/>
                  <a:chExt cx="1733" cy="229"/>
                </a:xfrm>
              </p:grpSpPr>
              <p:sp>
                <p:nvSpPr>
                  <p:cNvPr id="74" name="Rectangle 266"/>
                  <p:cNvSpPr>
                    <a:spLocks noChangeArrowheads="1"/>
                  </p:cNvSpPr>
                  <p:nvPr/>
                </p:nvSpPr>
                <p:spPr bwMode="auto">
                  <a:xfrm>
                    <a:off x="1095" y="525"/>
                    <a:ext cx="864" cy="229"/>
                  </a:xfrm>
                  <a:prstGeom prst="rect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r>
                      <a:rPr lang="en-US" b="1" smtClean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rPr>
                      <a:t>mycGLUT4</a:t>
                    </a:r>
                    <a:endParaRPr lang="en-US" sz="2400" b="1" smtClean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75" name="Rectangle 267"/>
                  <p:cNvSpPr>
                    <a:spLocks noChangeArrowheads="1"/>
                  </p:cNvSpPr>
                  <p:nvPr/>
                </p:nvSpPr>
                <p:spPr bwMode="auto">
                  <a:xfrm>
                    <a:off x="226" y="525"/>
                    <a:ext cx="864" cy="229"/>
                  </a:xfrm>
                  <a:prstGeom prst="rect">
                    <a:avLst/>
                  </a:prstGeom>
                  <a:solidFill>
                    <a:srgbClr val="FF6600"/>
                  </a:solidFill>
                  <a:ln w="9525">
                    <a:solidFill>
                      <a:srgbClr val="FF66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r>
                      <a:rPr lang="en-US" sz="2400" b="1" smtClean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rPr>
                      <a:t>TRE</a:t>
                    </a:r>
                  </a:p>
                </p:txBody>
              </p:sp>
            </p:grpSp>
            <p:cxnSp>
              <p:nvCxnSpPr>
                <p:cNvPr id="73" name="AutoShape 268"/>
                <p:cNvCxnSpPr>
                  <a:cxnSpLocks noChangeShapeType="1"/>
                </p:cNvCxnSpPr>
                <p:nvPr/>
              </p:nvCxnSpPr>
              <p:spPr bwMode="auto">
                <a:xfrm rot="-5400000">
                  <a:off x="1428" y="2746"/>
                  <a:ext cx="225" cy="494"/>
                </a:xfrm>
                <a:prstGeom prst="bentConnector2">
                  <a:avLst/>
                </a:prstGeom>
                <a:noFill/>
                <a:ln w="57150">
                  <a:solidFill>
                    <a:schemeClr val="tx1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50" name="Group 285"/>
            <p:cNvGrpSpPr>
              <a:grpSpLocks/>
            </p:cNvGrpSpPr>
            <p:nvPr/>
          </p:nvGrpSpPr>
          <p:grpSpPr bwMode="auto">
            <a:xfrm>
              <a:off x="1908" y="2880"/>
              <a:ext cx="288" cy="288"/>
              <a:chOff x="2208" y="4032"/>
              <a:chExt cx="288" cy="288"/>
            </a:xfrm>
          </p:grpSpPr>
          <p:sp>
            <p:nvSpPr>
              <p:cNvPr id="68" name="AutoShape 286"/>
              <p:cNvSpPr>
                <a:spLocks noChangeAspect="1" noChangeArrowheads="1"/>
              </p:cNvSpPr>
              <p:nvPr/>
            </p:nvSpPr>
            <p:spPr bwMode="auto">
              <a:xfrm>
                <a:off x="2208" y="4032"/>
                <a:ext cx="288" cy="288"/>
              </a:xfrm>
              <a:prstGeom prst="diamond">
                <a:avLst/>
              </a:prstGeom>
              <a:solidFill>
                <a:srgbClr val="66CCFF"/>
              </a:solidFill>
              <a:ln w="9525">
                <a:solidFill>
                  <a:srgbClr val="66CC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400" smtClean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9" name="AutoShape 287"/>
              <p:cNvSpPr>
                <a:spLocks noChangeAspect="1" noChangeArrowheads="1"/>
              </p:cNvSpPr>
              <p:nvPr/>
            </p:nvSpPr>
            <p:spPr bwMode="auto">
              <a:xfrm>
                <a:off x="2277" y="4032"/>
                <a:ext cx="150" cy="150"/>
              </a:xfrm>
              <a:prstGeom prst="diamond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400" smtClean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51" name="AutoShape 295"/>
            <p:cNvSpPr>
              <a:spLocks noChangeAspect="1" noChangeArrowheads="1"/>
            </p:cNvSpPr>
            <p:nvPr/>
          </p:nvSpPr>
          <p:spPr bwMode="auto">
            <a:xfrm rot="2226497">
              <a:off x="2244" y="3552"/>
              <a:ext cx="288" cy="288"/>
            </a:xfrm>
            <a:prstGeom prst="diamond">
              <a:avLst/>
            </a:prstGeom>
            <a:solidFill>
              <a:srgbClr val="66CCFF"/>
            </a:solidFill>
            <a:ln w="9525">
              <a:solidFill>
                <a:srgbClr val="66C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AutoShape 296"/>
            <p:cNvSpPr>
              <a:spLocks noChangeAspect="1" noChangeArrowheads="1"/>
            </p:cNvSpPr>
            <p:nvPr/>
          </p:nvSpPr>
          <p:spPr bwMode="auto">
            <a:xfrm rot="2226497">
              <a:off x="2354" y="3565"/>
              <a:ext cx="150" cy="150"/>
            </a:xfrm>
            <a:prstGeom prst="diamond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53" name="Group 300"/>
            <p:cNvGrpSpPr>
              <a:grpSpLocks/>
            </p:cNvGrpSpPr>
            <p:nvPr/>
          </p:nvGrpSpPr>
          <p:grpSpPr bwMode="auto">
            <a:xfrm rot="-2680096">
              <a:off x="3119" y="3060"/>
              <a:ext cx="288" cy="288"/>
              <a:chOff x="2628" y="3216"/>
              <a:chExt cx="288" cy="288"/>
            </a:xfrm>
          </p:grpSpPr>
          <p:sp>
            <p:nvSpPr>
              <p:cNvPr id="66" name="AutoShape 298"/>
              <p:cNvSpPr>
                <a:spLocks noChangeAspect="1" noChangeArrowheads="1"/>
              </p:cNvSpPr>
              <p:nvPr/>
            </p:nvSpPr>
            <p:spPr bwMode="auto">
              <a:xfrm rot="10800000">
                <a:off x="2628" y="3216"/>
                <a:ext cx="288" cy="288"/>
              </a:xfrm>
              <a:prstGeom prst="diamond">
                <a:avLst/>
              </a:prstGeom>
              <a:solidFill>
                <a:srgbClr val="66CCFF"/>
              </a:solidFill>
              <a:ln w="9525">
                <a:solidFill>
                  <a:srgbClr val="66CC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400" smtClean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7" name="AutoShape 299"/>
              <p:cNvSpPr>
                <a:spLocks noChangeAspect="1" noChangeArrowheads="1"/>
              </p:cNvSpPr>
              <p:nvPr/>
            </p:nvSpPr>
            <p:spPr bwMode="auto">
              <a:xfrm rot="10800000">
                <a:off x="2696" y="3354"/>
                <a:ext cx="150" cy="150"/>
              </a:xfrm>
              <a:prstGeom prst="diamond">
                <a:avLst/>
              </a:prstGeom>
              <a:solidFill>
                <a:srgbClr val="FFFF66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400" smtClean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54" name="Group 301"/>
            <p:cNvGrpSpPr>
              <a:grpSpLocks/>
            </p:cNvGrpSpPr>
            <p:nvPr/>
          </p:nvGrpSpPr>
          <p:grpSpPr bwMode="auto">
            <a:xfrm rot="-2680096">
              <a:off x="3395" y="3060"/>
              <a:ext cx="288" cy="288"/>
              <a:chOff x="2628" y="3216"/>
              <a:chExt cx="288" cy="288"/>
            </a:xfrm>
          </p:grpSpPr>
          <p:sp>
            <p:nvSpPr>
              <p:cNvPr id="64" name="AutoShape 302"/>
              <p:cNvSpPr>
                <a:spLocks noChangeAspect="1" noChangeArrowheads="1"/>
              </p:cNvSpPr>
              <p:nvPr/>
            </p:nvSpPr>
            <p:spPr bwMode="auto">
              <a:xfrm rot="10800000">
                <a:off x="2628" y="3216"/>
                <a:ext cx="288" cy="288"/>
              </a:xfrm>
              <a:prstGeom prst="diamond">
                <a:avLst/>
              </a:prstGeom>
              <a:solidFill>
                <a:srgbClr val="66CCFF"/>
              </a:solidFill>
              <a:ln w="9525">
                <a:solidFill>
                  <a:srgbClr val="66CC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400" smtClean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5" name="AutoShape 303"/>
              <p:cNvSpPr>
                <a:spLocks noChangeAspect="1" noChangeArrowheads="1"/>
              </p:cNvSpPr>
              <p:nvPr/>
            </p:nvSpPr>
            <p:spPr bwMode="auto">
              <a:xfrm rot="10800000">
                <a:off x="2696" y="3354"/>
                <a:ext cx="150" cy="150"/>
              </a:xfrm>
              <a:prstGeom prst="diamond">
                <a:avLst/>
              </a:prstGeom>
              <a:solidFill>
                <a:srgbClr val="FFFF66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400" smtClean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55" name="Group 304"/>
            <p:cNvGrpSpPr>
              <a:grpSpLocks/>
            </p:cNvGrpSpPr>
            <p:nvPr/>
          </p:nvGrpSpPr>
          <p:grpSpPr bwMode="auto">
            <a:xfrm rot="-2680096">
              <a:off x="3671" y="3060"/>
              <a:ext cx="288" cy="288"/>
              <a:chOff x="2628" y="3216"/>
              <a:chExt cx="288" cy="288"/>
            </a:xfrm>
          </p:grpSpPr>
          <p:sp>
            <p:nvSpPr>
              <p:cNvPr id="62" name="AutoShape 305"/>
              <p:cNvSpPr>
                <a:spLocks noChangeAspect="1" noChangeArrowheads="1"/>
              </p:cNvSpPr>
              <p:nvPr/>
            </p:nvSpPr>
            <p:spPr bwMode="auto">
              <a:xfrm rot="10800000">
                <a:off x="2628" y="3216"/>
                <a:ext cx="288" cy="288"/>
              </a:xfrm>
              <a:prstGeom prst="diamond">
                <a:avLst/>
              </a:prstGeom>
              <a:solidFill>
                <a:srgbClr val="66CCFF"/>
              </a:solidFill>
              <a:ln w="9525">
                <a:solidFill>
                  <a:srgbClr val="66CC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400" smtClean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3" name="AutoShape 306"/>
              <p:cNvSpPr>
                <a:spLocks noChangeAspect="1" noChangeArrowheads="1"/>
              </p:cNvSpPr>
              <p:nvPr/>
            </p:nvSpPr>
            <p:spPr bwMode="auto">
              <a:xfrm rot="10800000">
                <a:off x="2696" y="3354"/>
                <a:ext cx="150" cy="150"/>
              </a:xfrm>
              <a:prstGeom prst="diamond">
                <a:avLst/>
              </a:prstGeom>
              <a:solidFill>
                <a:srgbClr val="FFFF66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400" smtClean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56" name="AutoShape 307"/>
            <p:cNvSpPr>
              <a:spLocks noChangeAspect="1" noChangeArrowheads="1"/>
            </p:cNvSpPr>
            <p:nvPr/>
          </p:nvSpPr>
          <p:spPr bwMode="auto">
            <a:xfrm rot="2226497">
              <a:off x="2418" y="3493"/>
              <a:ext cx="150" cy="150"/>
            </a:xfrm>
            <a:prstGeom prst="diamond">
              <a:avLst/>
            </a:prstGeom>
            <a:solidFill>
              <a:srgbClr val="FFFF66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AutoShape 308"/>
            <p:cNvSpPr>
              <a:spLocks noChangeAspect="1" noChangeArrowheads="1"/>
            </p:cNvSpPr>
            <p:nvPr/>
          </p:nvSpPr>
          <p:spPr bwMode="auto">
            <a:xfrm>
              <a:off x="1986" y="2797"/>
              <a:ext cx="150" cy="150"/>
            </a:xfrm>
            <a:prstGeom prst="diamond">
              <a:avLst/>
            </a:prstGeom>
            <a:solidFill>
              <a:srgbClr val="FFFF66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AutoShape 309"/>
            <p:cNvSpPr>
              <a:spLocks noChangeAspect="1" noChangeArrowheads="1"/>
            </p:cNvSpPr>
            <p:nvPr/>
          </p:nvSpPr>
          <p:spPr bwMode="auto">
            <a:xfrm>
              <a:off x="2430" y="3049"/>
              <a:ext cx="150" cy="150"/>
            </a:xfrm>
            <a:prstGeom prst="diamond">
              <a:avLst/>
            </a:prstGeom>
            <a:solidFill>
              <a:srgbClr val="FFFF66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AutoShape 310"/>
            <p:cNvSpPr>
              <a:spLocks noChangeAspect="1" noChangeArrowheads="1"/>
            </p:cNvSpPr>
            <p:nvPr/>
          </p:nvSpPr>
          <p:spPr bwMode="auto">
            <a:xfrm>
              <a:off x="2760" y="3493"/>
              <a:ext cx="150" cy="150"/>
            </a:xfrm>
            <a:prstGeom prst="diamond">
              <a:avLst/>
            </a:prstGeom>
            <a:solidFill>
              <a:srgbClr val="FFFF66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AutoShape 311"/>
            <p:cNvSpPr>
              <a:spLocks noChangeAspect="1" noChangeArrowheads="1"/>
            </p:cNvSpPr>
            <p:nvPr/>
          </p:nvSpPr>
          <p:spPr bwMode="auto">
            <a:xfrm>
              <a:off x="2142" y="3313"/>
              <a:ext cx="150" cy="150"/>
            </a:xfrm>
            <a:prstGeom prst="diamond">
              <a:avLst/>
            </a:prstGeom>
            <a:solidFill>
              <a:srgbClr val="FFFF66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AutoShape 312"/>
            <p:cNvSpPr>
              <a:spLocks noChangeAspect="1" noChangeArrowheads="1"/>
            </p:cNvSpPr>
            <p:nvPr/>
          </p:nvSpPr>
          <p:spPr bwMode="auto">
            <a:xfrm>
              <a:off x="2760" y="2821"/>
              <a:ext cx="150" cy="150"/>
            </a:xfrm>
            <a:prstGeom prst="diamond">
              <a:avLst/>
            </a:prstGeom>
            <a:solidFill>
              <a:srgbClr val="FFFF66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386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6076462"/>
            <a:ext cx="9144000" cy="781538"/>
            <a:chOff x="0" y="5855188"/>
            <a:chExt cx="9144000" cy="78153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5855188"/>
              <a:ext cx="9144000" cy="78153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80949" y="5903057"/>
              <a:ext cx="3610947" cy="685800"/>
            </a:xfrm>
            <a:prstGeom prst="rect">
              <a:avLst/>
            </a:prstGeom>
          </p:spPr>
        </p:pic>
      </p:grpSp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"/>
            <a:ext cx="9144000" cy="1191414"/>
          </a:xfrm>
        </p:spPr>
        <p:txBody>
          <a:bodyPr anchor="t">
            <a:noAutofit/>
          </a:bodyPr>
          <a:lstStyle/>
          <a:p>
            <a:pPr>
              <a:defRPr/>
            </a:pPr>
            <a:r>
              <a:rPr lang="en-US" sz="3200" dirty="0">
                <a:latin typeface="Arial"/>
                <a:cs typeface="Arial"/>
              </a:rPr>
              <a:t>GLUT4 Induction Increases Glycolysis and</a:t>
            </a:r>
            <a:br>
              <a:rPr lang="en-US" sz="3200" dirty="0">
                <a:latin typeface="Arial"/>
                <a:cs typeface="Arial"/>
              </a:rPr>
            </a:br>
            <a:r>
              <a:rPr lang="en-US" sz="3200" dirty="0">
                <a:latin typeface="Arial"/>
                <a:cs typeface="Arial"/>
              </a:rPr>
              <a:t>Rescues Diabetic Cardiac Glycolytic Defects</a:t>
            </a:r>
          </a:p>
        </p:txBody>
      </p:sp>
      <p:sp>
        <p:nvSpPr>
          <p:cNvPr id="7" name="TextBox 69"/>
          <p:cNvSpPr txBox="1">
            <a:spLocks noChangeArrowheads="1"/>
          </p:cNvSpPr>
          <p:nvPr/>
        </p:nvSpPr>
        <p:spPr bwMode="auto">
          <a:xfrm>
            <a:off x="-1" y="5415354"/>
            <a:ext cx="22860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1" dirty="0" smtClean="0">
                <a:solidFill>
                  <a:srgbClr val="000000"/>
                </a:solidFill>
                <a:latin typeface="Arial" charset="0"/>
              </a:rPr>
              <a:t>n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 = 6 – 10</a:t>
            </a:r>
          </a:p>
          <a:p>
            <a:pPr eaLnBrk="1" hangingPunct="1"/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§ </a:t>
            </a:r>
            <a:r>
              <a:rPr lang="en-US" sz="1600" dirty="0">
                <a:solidFill>
                  <a:srgbClr val="000000"/>
                </a:solidFill>
                <a:latin typeface="Arial" charset="0"/>
              </a:rPr>
              <a:t>P &lt; 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0.01 </a:t>
            </a:r>
            <a:r>
              <a:rPr lang="en-US" sz="1600" dirty="0">
                <a:solidFill>
                  <a:srgbClr val="000000"/>
                </a:solidFill>
                <a:latin typeface="Arial" charset="0"/>
              </a:rPr>
              <a:t>vs. 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Con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8" name="Group 109"/>
          <p:cNvGrpSpPr>
            <a:grpSpLocks/>
          </p:cNvGrpSpPr>
          <p:nvPr/>
        </p:nvGrpSpPr>
        <p:grpSpPr bwMode="auto">
          <a:xfrm>
            <a:off x="274638" y="3769304"/>
            <a:ext cx="1279525" cy="823913"/>
            <a:chOff x="138223" y="5741581"/>
            <a:chExt cx="1280160" cy="822960"/>
          </a:xfrm>
        </p:grpSpPr>
        <p:sp>
          <p:nvSpPr>
            <p:cNvPr id="9" name="Rectangle 8"/>
            <p:cNvSpPr/>
            <p:nvPr/>
          </p:nvSpPr>
          <p:spPr>
            <a:xfrm>
              <a:off x="138223" y="5741581"/>
              <a:ext cx="1280160" cy="8229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2400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  <p:sp>
          <p:nvSpPr>
            <p:cNvPr id="10" name="Rectangle 35"/>
            <p:cNvSpPr>
              <a:spLocks noChangeArrowheads="1"/>
            </p:cNvSpPr>
            <p:nvPr/>
          </p:nvSpPr>
          <p:spPr bwMode="auto">
            <a:xfrm>
              <a:off x="603913" y="5867532"/>
              <a:ext cx="720406" cy="245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Vehicle</a:t>
              </a:r>
              <a:endParaRPr lang="en-US" sz="1600" dirty="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36"/>
            <p:cNvSpPr>
              <a:spLocks noChangeArrowheads="1"/>
            </p:cNvSpPr>
            <p:nvPr/>
          </p:nvSpPr>
          <p:spPr bwMode="auto">
            <a:xfrm>
              <a:off x="602060" y="6208337"/>
              <a:ext cx="387718" cy="245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STZ</a:t>
              </a:r>
              <a:endParaRPr lang="en-US" sz="16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84345" y="5898562"/>
              <a:ext cx="182653" cy="18393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2400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84345" y="6239479"/>
              <a:ext cx="182653" cy="183937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2400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683" y="1371600"/>
            <a:ext cx="1821434" cy="1569660"/>
          </a:xfrm>
          <a:prstGeom prst="rect">
            <a:avLst/>
          </a:prstGeom>
          <a:noFill/>
        </p:spPr>
        <p:txBody>
          <a:bodyPr anchor="t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ea typeface="ＭＳ Ｐゴシック"/>
                <a:cs typeface="Arial" pitchFamily="34" charset="0"/>
              </a:rPr>
              <a:t>Isolated Working Hearts</a:t>
            </a:r>
            <a:endParaRPr lang="en-US" sz="2400" b="1" dirty="0">
              <a:solidFill>
                <a:srgbClr val="000000"/>
              </a:solidFill>
              <a:latin typeface="Arial" pitchFamily="34" charset="0"/>
              <a:ea typeface="ＭＳ Ｐゴシック"/>
              <a:cs typeface="Arial" pitchFamily="34" charset="0"/>
            </a:endParaRPr>
          </a:p>
          <a:p>
            <a:pPr algn="ctr"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ea typeface="ＭＳ Ｐゴシック"/>
                <a:cs typeface="Arial" pitchFamily="34" charset="0"/>
              </a:rPr>
              <a:t>Glycolysis</a:t>
            </a:r>
            <a:endParaRPr lang="en-US" sz="2400" b="1" dirty="0">
              <a:solidFill>
                <a:srgbClr val="000000"/>
              </a:solidFill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1517" y="1206814"/>
            <a:ext cx="6247453" cy="4572000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2541517" y="1206814"/>
            <a:ext cx="6247453" cy="4572000"/>
            <a:chOff x="2541517" y="1726630"/>
            <a:chExt cx="6247453" cy="4572000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541517" y="1726630"/>
              <a:ext cx="6247453" cy="4572000"/>
            </a:xfrm>
            <a:prstGeom prst="rect">
              <a:avLst/>
            </a:prstGeom>
          </p:spPr>
        </p:pic>
        <p:sp>
          <p:nvSpPr>
            <p:cNvPr id="23" name="TextBox 97"/>
            <p:cNvSpPr txBox="1">
              <a:spLocks noChangeArrowheads="1"/>
            </p:cNvSpPr>
            <p:nvPr/>
          </p:nvSpPr>
          <p:spPr bwMode="auto">
            <a:xfrm>
              <a:off x="7766933" y="1804632"/>
              <a:ext cx="3130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 smtClean="0">
                  <a:solidFill>
                    <a:srgbClr val="000000"/>
                  </a:solidFill>
                  <a:latin typeface="Arial" charset="0"/>
                </a:rPr>
                <a:t>§</a:t>
              </a:r>
              <a:endParaRPr lang="en-US" sz="1200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24" name="TextBox 97"/>
          <p:cNvSpPr txBox="1">
            <a:spLocks noChangeArrowheads="1"/>
          </p:cNvSpPr>
          <p:nvPr/>
        </p:nvSpPr>
        <p:spPr bwMode="auto">
          <a:xfrm>
            <a:off x="6855437" y="1293005"/>
            <a:ext cx="3130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§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5" name="MOV00049.MPG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91" t="7164" r="19358" b="32078"/>
          <a:stretch/>
        </p:blipFill>
        <p:spPr bwMode="auto">
          <a:xfrm>
            <a:off x="4676943" y="1220239"/>
            <a:ext cx="1618488" cy="148838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373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2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3493</TotalTime>
  <Words>1283</Words>
  <Application>Microsoft Office PowerPoint</Application>
  <PresentationFormat>On-screen Show (4:3)</PresentationFormat>
  <Paragraphs>290</Paragraphs>
  <Slides>47</Slides>
  <Notes>3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9" baseType="lpstr">
      <vt:lpstr>Office Theme</vt:lpstr>
      <vt:lpstr>Prism 6</vt:lpstr>
      <vt:lpstr>2nd Annual Workshop on Metabolomics  Integration of Biology and the Metabolome: Breaking Barriers Across Disciplines   Wednesday, June 4, 2014   Adam Wende, PhD Lalita Shevde-Samant, PhD Krista Casazza, PhD, RD   </vt:lpstr>
      <vt:lpstr>UAB DIVISION of Molecular and Cellular Pathology</vt:lpstr>
      <vt:lpstr>Defining the Problem</vt:lpstr>
      <vt:lpstr>PowerPoint Presentation</vt:lpstr>
      <vt:lpstr>Cardiac Metabolic Substrate Utilization</vt:lpstr>
      <vt:lpstr>Cardiac Metabolic Substrate Utilization</vt:lpstr>
      <vt:lpstr>Defining the Mechanism </vt:lpstr>
      <vt:lpstr>Model Development</vt:lpstr>
      <vt:lpstr>GLUT4 Induction Increases Glycolysis and Rescues Diabetic Cardiac Glycolytic Defects</vt:lpstr>
      <vt:lpstr>GLUT4 Induction Increases GLOX but Accelerates Diabetic Cardiac GLOX Defects</vt:lpstr>
      <vt:lpstr>Metabolism, Bringing the System Together</vt:lpstr>
      <vt:lpstr>Metabolite Modification of the Proteome</vt:lpstr>
      <vt:lpstr>Metabolite Modification of the Transcriptome</vt:lpstr>
      <vt:lpstr>PowerPoint Presentation</vt:lpstr>
      <vt:lpstr>Metabolite Modification of the Methylome</vt:lpstr>
      <vt:lpstr>Metabolite Modification of the Metabolome</vt:lpstr>
      <vt:lpstr>Systems Biology of the Diabetic Heart</vt:lpstr>
      <vt:lpstr>PowerPoint Presentation</vt:lpstr>
      <vt:lpstr>UAB Division of Molecular and Cellular Pathology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Department of Nutrition Science</vt:lpstr>
      <vt:lpstr>Pediatric Obesity</vt:lpstr>
      <vt:lpstr>Metabolomics in Nutrition Research</vt:lpstr>
      <vt:lpstr>Diet</vt:lpstr>
      <vt:lpstr>PowerPoint Presentation</vt:lpstr>
      <vt:lpstr>Exercise</vt:lpstr>
      <vt:lpstr>Challenges </vt:lpstr>
      <vt:lpstr>PowerPoint Presentation</vt:lpstr>
    </vt:vector>
  </TitlesOfParts>
  <Company>University of Alabama at Birmingham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R Wende</dc:creator>
  <cp:lastModifiedBy>Mikako Kawai</cp:lastModifiedBy>
  <cp:revision>23</cp:revision>
  <dcterms:created xsi:type="dcterms:W3CDTF">2014-05-30T19:30:22Z</dcterms:created>
  <dcterms:modified xsi:type="dcterms:W3CDTF">2014-06-04T13:54:41Z</dcterms:modified>
</cp:coreProperties>
</file>