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rawings/legacyDiagramText2.bin" ContentType="application/vnd.ms-office.legacyDiagramText"/>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6.xml" ContentType="application/vnd.openxmlformats-officedocument.presentationml.notesSlide+xml"/>
  <Override PartName="/ppt/legacyDocTextInfo.bin" ContentType="application/vnd.ms-office.legacyDocTextInfo"/>
  <Override PartName="/ppt/slides/slide8.xml" ContentType="application/vnd.openxmlformats-officedocument.presentationml.slide+xml"/>
  <Override PartName="/ppt/drawings/legacyDiagramText1.bin" ContentType="application/vnd.ms-office.legacyDiagramText"/>
  <Override PartName="/ppt/drawings/legacyDiagramText3.bin" ContentType="application/vnd.ms-office.legacyDiagramText"/>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7" r:id="rId2"/>
    <p:sldId id="296" r:id="rId3"/>
    <p:sldId id="298" r:id="rId4"/>
    <p:sldId id="297" r:id="rId5"/>
    <p:sldId id="311" r:id="rId6"/>
    <p:sldId id="259" r:id="rId7"/>
    <p:sldId id="260" r:id="rId8"/>
    <p:sldId id="272" r:id="rId9"/>
    <p:sldId id="312" r:id="rId10"/>
    <p:sldId id="273" r:id="rId11"/>
    <p:sldId id="313" r:id="rId12"/>
    <p:sldId id="315" r:id="rId13"/>
    <p:sldId id="314" r:id="rId14"/>
    <p:sldId id="261" r:id="rId15"/>
    <p:sldId id="316" r:id="rId16"/>
    <p:sldId id="317" r:id="rId17"/>
    <p:sldId id="275" r:id="rId18"/>
    <p:sldId id="264" r:id="rId19"/>
    <p:sldId id="288" r:id="rId20"/>
    <p:sldId id="289" r:id="rId21"/>
    <p:sldId id="290" r:id="rId22"/>
    <p:sldId id="291" r:id="rId23"/>
    <p:sldId id="292" r:id="rId24"/>
    <p:sldId id="293" r:id="rId25"/>
    <p:sldId id="267" r:id="rId26"/>
    <p:sldId id="280" r:id="rId27"/>
    <p:sldId id="281" r:id="rId28"/>
    <p:sldId id="282" r:id="rId29"/>
    <p:sldId id="283" r:id="rId30"/>
    <p:sldId id="284" r:id="rId31"/>
    <p:sldId id="285" r:id="rId32"/>
    <p:sldId id="286" r:id="rId33"/>
    <p:sldId id="287" r:id="rId34"/>
    <p:sldId id="332" r:id="rId35"/>
    <p:sldId id="333" r:id="rId36"/>
    <p:sldId id="334" r:id="rId37"/>
    <p:sldId id="335" r:id="rId38"/>
    <p:sldId id="336" r:id="rId39"/>
    <p:sldId id="337" r:id="rId40"/>
    <p:sldId id="338" r:id="rId41"/>
    <p:sldId id="339" r:id="rId42"/>
    <p:sldId id="328" r:id="rId43"/>
    <p:sldId id="340" r:id="rId44"/>
    <p:sldId id="341" r:id="rId45"/>
    <p:sldId id="342" r:id="rId46"/>
    <p:sldId id="343" r:id="rId4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754" autoAdjust="0"/>
  </p:normalViewPr>
  <p:slideViewPr>
    <p:cSldViewPr>
      <p:cViewPr varScale="1">
        <p:scale>
          <a:sx n="111" d="100"/>
          <a:sy n="111" d="100"/>
        </p:scale>
        <p:origin x="-161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06/relationships/legacyDocTextInfo" Target="legacyDocTextInfo.bin"/><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3" Type="http://schemas.microsoft.com/office/2006/relationships/legacyDiagramText" Target="legacyDiagramText3.bin"/><Relationship Id="rId2" Type="http://schemas.microsoft.com/office/2006/relationships/legacyDiagramText" Target="legacyDiagramText2.bin"/><Relationship Id="rId1" Type="http://schemas.microsoft.com/office/2006/relationships/legacyDiagramText" Target="legacyDiagramText1.bin"/></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image" Target="../media/image5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50F978AA-4863-4E79-B343-A5A381048FED}" type="datetimeFigureOut">
              <a:rPr lang="en-US"/>
              <a:pPr>
                <a:defRPr/>
              </a:pPr>
              <a:t>3/1/2011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ECAABA19-543A-45AA-B74B-CD91BF8E4D9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4F0C7E2-5414-4C59-A6C2-71891CF9BE1D}" type="slidenum">
              <a:rPr lang="en-US" smtClean="0"/>
              <a:pPr>
                <a:defRPr/>
              </a:pPr>
              <a:t>34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94B889-843C-4016-97B8-426DBE4E82AA}" type="slidenum">
              <a:rPr lang="en-US"/>
              <a:pPr fontAlgn="base">
                <a:spcBef>
                  <a:spcPct val="0"/>
                </a:spcBef>
                <a:spcAft>
                  <a:spcPct val="0"/>
                </a:spcAft>
              </a:pPr>
              <a:t>43</a:t>
            </a:fld>
            <a:endParaRPr lang="en-US"/>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321AE7-96C7-4D76-AC89-C1CD7BAA872E}" type="slidenum">
              <a:rPr lang="en-US"/>
              <a:pPr fontAlgn="base">
                <a:spcBef>
                  <a:spcPct val="0"/>
                </a:spcBef>
                <a:spcAft>
                  <a:spcPct val="0"/>
                </a:spcAft>
              </a:pPr>
              <a:t>44</a:t>
            </a:fld>
            <a:endParaRPr lang="en-US"/>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4F0C7E2-5414-4C59-A6C2-71891CF9BE1D}" type="slidenum">
              <a:rPr lang="en-US" smtClean="0"/>
              <a:pPr>
                <a:defRPr/>
              </a:pPr>
              <a:t>45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7D1109-2D1D-4729-AD5A-CC52E39820FF}" type="slidenum">
              <a:rPr lang="en-US" smtClean="0"/>
              <a:pPr/>
              <a:t>46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4F0C7E2-5414-4C59-A6C2-71891CF9BE1D}" type="slidenum">
              <a:rPr lang="en-US" smtClean="0"/>
              <a:pPr>
                <a:defRPr/>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8A2DF82-1F59-4D94-A001-A6515A468384}" type="slidenum">
              <a:rPr lang="en-US"/>
              <a:pPr fontAlgn="base">
                <a:spcBef>
                  <a:spcPct val="0"/>
                </a:spcBef>
                <a:spcAft>
                  <a:spcPct val="0"/>
                </a:spcAft>
              </a:pPr>
              <a:t>36</a:t>
            </a:fld>
            <a:endParaRPr lang="en-US"/>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C28B91-9FC5-4A94-9ED1-8F291A37BBCC}" type="slidenum">
              <a:rPr lang="en-US"/>
              <a:pPr fontAlgn="base">
                <a:spcBef>
                  <a:spcPct val="0"/>
                </a:spcBef>
                <a:spcAft>
                  <a:spcPct val="0"/>
                </a:spcAft>
              </a:pPr>
              <a:t>37</a:t>
            </a:fld>
            <a:endParaRPr lang="en-US"/>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90562F-08F5-4506-B72B-6B0D67500579}" type="slidenum">
              <a:rPr lang="en-US"/>
              <a:pPr fontAlgn="base">
                <a:spcBef>
                  <a:spcPct val="0"/>
                </a:spcBef>
                <a:spcAft>
                  <a:spcPct val="0"/>
                </a:spcAft>
              </a:pPr>
              <a:t>38</a:t>
            </a:fld>
            <a:endParaRPr lang="en-US"/>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068675-9B48-46D6-A304-ADA079E788C2}" type="slidenum">
              <a:rPr lang="en-US"/>
              <a:pPr fontAlgn="base">
                <a:spcBef>
                  <a:spcPct val="0"/>
                </a:spcBef>
                <a:spcAft>
                  <a:spcPct val="0"/>
                </a:spcAft>
              </a:pPr>
              <a:t>39</a:t>
            </a:fld>
            <a:endParaRPr lang="en-US"/>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68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401075-012F-45EF-BE21-2C4262673AC4}" type="slidenum">
              <a:rPr lang="en-US"/>
              <a:pPr fontAlgn="base">
                <a:spcBef>
                  <a:spcPct val="0"/>
                </a:spcBef>
                <a:spcAft>
                  <a:spcPct val="0"/>
                </a:spcAft>
              </a:pPr>
              <a:t>40</a:t>
            </a:fld>
            <a:endParaRPr lang="en-US"/>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AEEDAFF-C889-4E77-A6CB-B6531571F258}" type="slidenum">
              <a:rPr lang="en-US"/>
              <a:pPr fontAlgn="base">
                <a:spcBef>
                  <a:spcPct val="0"/>
                </a:spcBef>
                <a:spcAft>
                  <a:spcPct val="0"/>
                </a:spcAft>
              </a:pPr>
              <a:t>41</a:t>
            </a:fld>
            <a:endParaRPr lang="en-US"/>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88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ABBE40E-6414-4501-85C8-44DF233A4020}" type="slidenum">
              <a:rPr lang="en-US"/>
              <a:pPr fontAlgn="base">
                <a:spcBef>
                  <a:spcPct val="0"/>
                </a:spcBef>
                <a:spcAft>
                  <a:spcPct val="0"/>
                </a:spcAft>
              </a:pPr>
              <a:t>42</a:t>
            </a:fld>
            <a:endParaRPr lang="en-US"/>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075D3A22-8424-4458-AB1C-A9E8D4ADF554}" type="datetimeFigureOut">
              <a:rPr lang="en-US"/>
              <a:pPr>
                <a:defRPr/>
              </a:pPr>
              <a:t>3/1/2011</a:t>
            </a:fld>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4D131917-65C9-4CC0-9F2C-FCD0CEF5358D}"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89E31052-1C53-4E9B-B443-01390CBE0D69}" type="datetimeFigureOut">
              <a:rPr lang="en-US"/>
              <a:pPr>
                <a:defRPr/>
              </a:pPr>
              <a:t>3/1/2011</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A5501479-2DD7-45D3-B982-C51B9C71FC1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3B5E5F76-ADF5-427D-87F3-27A6C4D97472}" type="datetimeFigureOut">
              <a:rPr lang="en-US"/>
              <a:pPr>
                <a:defRPr/>
              </a:pPr>
              <a:t>3/1/2011</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D51E9B7B-023B-44EF-821C-E0FB868E309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C4DB436D-CB37-489D-B17F-6A0637E2DCC9}" type="datetimeFigureOut">
              <a:rPr lang="en-US"/>
              <a:pPr>
                <a:defRPr/>
              </a:pPr>
              <a:t>3/1/2011</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916EBB0E-F3DF-40FB-B8FD-9B4C1AE5358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479B0EE-F603-4689-8591-11196EF8C373}" type="datetimeFigureOut">
              <a:rPr lang="en-US"/>
              <a:pPr>
                <a:defRPr/>
              </a:pPr>
              <a:t>3/1/2011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B31A692-20A5-437D-9138-C394C9C57998}"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11960819-94A4-46BD-977C-9A786CE36774}" type="datetimeFigureOut">
              <a:rPr lang="en-US"/>
              <a:pPr>
                <a:defRPr/>
              </a:pPr>
              <a:t>3/1/2011</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D9E0E720-A1ED-4314-9447-ACA4FEDD164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31738808-DD19-4A71-9F38-0DFF2D971083}" type="datetimeFigureOut">
              <a:rPr lang="en-US"/>
              <a:pPr>
                <a:defRPr/>
              </a:pPr>
              <a:t>3/1/2011</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D0E162AF-3B92-4164-8C47-8A6D630FA07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D7C6FA71-67D4-44B9-ABE4-76771C24E714}" type="datetimeFigureOut">
              <a:rPr lang="en-US"/>
              <a:pPr>
                <a:defRPr/>
              </a:pPr>
              <a:t>3/1/2011</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4C512E9F-FA6F-4759-8CF7-C94C3DB202F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22E41E67-DCB2-4D32-8734-88121524D234}" type="datetimeFigureOut">
              <a:rPr lang="en-US"/>
              <a:pPr>
                <a:defRPr/>
              </a:pPr>
              <a:t>3/1/2011</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8131A60F-78CE-4419-93C0-CFA9B2AD1D5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BE7F4A39-CFDF-4429-A888-BAC96894A9E1}" type="datetimeFigureOut">
              <a:rPr lang="en-US"/>
              <a:pPr>
                <a:defRPr/>
              </a:pPr>
              <a:t>3/1/2011</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49681742-FD85-4BD5-9647-EEB38AE0E88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05C06059-049B-4237-8F80-13FB5854A216}" type="datetimeFigureOut">
              <a:rPr lang="en-US"/>
              <a:pPr>
                <a:defRPr/>
              </a:pPr>
              <a:t>3/1/2011</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DD03640F-E737-4041-AC1A-23B9A28B98F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614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614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smtClean="0">
                <a:solidFill>
                  <a:schemeClr val="tx2">
                    <a:shade val="90000"/>
                  </a:schemeClr>
                </a:solidFill>
                <a:latin typeface="+mn-lt"/>
                <a:cs typeface="+mn-cs"/>
              </a:defRPr>
            </a:lvl1pPr>
          </a:lstStyle>
          <a:p>
            <a:pPr>
              <a:defRPr/>
            </a:pPr>
            <a:fld id="{4AC1FAED-6753-4ACC-8ECE-B1AA4962E82D}" type="datetimeFigureOut">
              <a:rPr lang="en-US"/>
              <a:pPr>
                <a:defRPr/>
              </a:pPr>
              <a:t>3/1/2011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smtClean="0">
                <a:solidFill>
                  <a:schemeClr val="tx2">
                    <a:shade val="90000"/>
                  </a:schemeClr>
                </a:solidFill>
                <a:latin typeface="+mn-lt"/>
                <a:cs typeface="+mn-cs"/>
              </a:defRPr>
            </a:lvl1pPr>
          </a:lstStyle>
          <a:p>
            <a:pPr>
              <a:defRPr/>
            </a:pPr>
            <a:fld id="{4C727D6A-9F18-40C2-8B9B-5BAEC78BF5AF}" type="slidenum">
              <a:rPr lang="en-US"/>
              <a:pPr>
                <a:defRPr/>
              </a:pPr>
              <a:t>‹#›</a:t>
            </a:fld>
            <a:endParaRPr lang="en-US"/>
          </a:p>
        </p:txBody>
      </p:sp>
      <p:grpSp>
        <p:nvGrpSpPr>
          <p:cNvPr id="615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grpSp>
    </p:spTree>
  </p:cSld>
  <p:clrMap bg1="lt1" tx1="dk1" bg2="lt2" tx2="dk2" accent1="accent1" accent2="accent2" accent3="accent3" accent4="accent4" accent5="accent5" accent6="accent6" hlink="hlink" folHlink="folHlink"/>
  <p:sldLayoutIdLst>
    <p:sldLayoutId id="2147483683" r:id="rId1"/>
    <p:sldLayoutId id="2147483675" r:id="rId2"/>
    <p:sldLayoutId id="2147483684" r:id="rId3"/>
    <p:sldLayoutId id="2147483676" r:id="rId4"/>
    <p:sldLayoutId id="2147483677" r:id="rId5"/>
    <p:sldLayoutId id="2147483678" r:id="rId6"/>
    <p:sldLayoutId id="2147483679" r:id="rId7"/>
    <p:sldLayoutId id="2147483680" r:id="rId8"/>
    <p:sldLayoutId id="2147483685" r:id="rId9"/>
    <p:sldLayoutId id="2147483681" r:id="rId10"/>
    <p:sldLayoutId id="2147483682" r:id="rId11"/>
  </p:sldLayoutIdLst>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xml"/><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oleObject" Target="../embeddings/oleObject2.bin"/><Relationship Id="rId7"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oleObject3.bin"/></Relationships>
</file>

<file path=ppt/slides/_rels/slide2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28600"/>
            <a:ext cx="7851648" cy="1828800"/>
          </a:xfrm>
        </p:spPr>
        <p:txBody>
          <a:bodyPr/>
          <a:lstStyle/>
          <a:p>
            <a:pPr algn="l" fontAlgn="auto">
              <a:spcAft>
                <a:spcPts val="0"/>
              </a:spcAft>
              <a:defRPr/>
            </a:pPr>
            <a:r>
              <a:rPr lang="en-US" dirty="0" smtClean="0">
                <a:latin typeface="+mn-lt"/>
              </a:rPr>
              <a:t>Proteomics</a:t>
            </a:r>
            <a:endParaRPr lang="en-US" dirty="0">
              <a:latin typeface="+mn-lt"/>
            </a:endParaRPr>
          </a:p>
        </p:txBody>
      </p:sp>
      <p:sp>
        <p:nvSpPr>
          <p:cNvPr id="10243" name="Subtitle 2"/>
          <p:cNvSpPr>
            <a:spLocks noGrp="1"/>
          </p:cNvSpPr>
          <p:nvPr>
            <p:ph type="subTitle" idx="1"/>
          </p:nvPr>
        </p:nvSpPr>
        <p:spPr>
          <a:xfrm>
            <a:off x="609600" y="2209800"/>
            <a:ext cx="8534400" cy="1752600"/>
          </a:xfrm>
        </p:spPr>
        <p:txBody>
          <a:bodyPr/>
          <a:lstStyle/>
          <a:p>
            <a:pPr marR="0" algn="l"/>
            <a:r>
              <a:rPr lang="en-US" dirty="0" smtClean="0"/>
              <a:t>James Mobley, Ph.D.</a:t>
            </a:r>
          </a:p>
          <a:p>
            <a:pPr marR="0" algn="l"/>
            <a:r>
              <a:rPr lang="en-US" dirty="0" smtClean="0"/>
              <a:t>Director, UAB  </a:t>
            </a:r>
            <a:r>
              <a:rPr lang="en-US" dirty="0" err="1" smtClean="0"/>
              <a:t>Bioanalytical</a:t>
            </a:r>
            <a:r>
              <a:rPr lang="en-US" dirty="0" smtClean="0"/>
              <a:t> &amp; MS Shared Facility</a:t>
            </a:r>
          </a:p>
          <a:p>
            <a:pPr marR="0" algn="l"/>
            <a:r>
              <a:rPr lang="en-US" dirty="0" smtClean="0"/>
              <a:t>Director, Urologic Research</a:t>
            </a:r>
          </a:p>
          <a:p>
            <a:pPr marR="0" algn="l"/>
            <a:r>
              <a:rPr lang="en-US" dirty="0" smtClean="0"/>
              <a:t>Assistant Professor, Surgery, Chemistry, Pharmacology, Preventative Medicine.</a:t>
            </a:r>
          </a:p>
          <a:p>
            <a:pPr marR="0" algn="l"/>
            <a:endParaRPr lang="en-US" dirty="0" smtClean="0"/>
          </a:p>
        </p:txBody>
      </p:sp>
      <p:pic>
        <p:nvPicPr>
          <p:cNvPr id="4" name="Picture 6" descr="ionspray"/>
          <p:cNvPicPr>
            <a:picLocks noChangeAspect="1" noChangeArrowheads="1"/>
          </p:cNvPicPr>
          <p:nvPr/>
        </p:nvPicPr>
        <p:blipFill>
          <a:blip r:embed="rId2" cstate="print"/>
          <a:srcRect/>
          <a:stretch>
            <a:fillRect/>
          </a:stretch>
        </p:blipFill>
        <p:spPr bwMode="auto">
          <a:xfrm>
            <a:off x="6324600" y="4572000"/>
            <a:ext cx="2133600" cy="1895475"/>
          </a:xfrm>
          <a:prstGeom prst="rect">
            <a:avLst/>
          </a:prstGeom>
          <a:noFill/>
          <a:ln w="76200" cmpd="tri">
            <a:solidFill>
              <a:srgbClr val="000000"/>
            </a:solidFill>
            <a:miter lim="800000"/>
            <a:headEnd/>
            <a:tailEnd/>
          </a:ln>
          <a:effectLst>
            <a:outerShdw dist="35921" dir="2700000" algn="ctr" rotWithShape="0">
              <a:srgbClr val="808080"/>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2"/>
          <p:cNvSpPr txBox="1">
            <a:spLocks noChangeArrowheads="1"/>
          </p:cNvSpPr>
          <p:nvPr/>
        </p:nvSpPr>
        <p:spPr bwMode="auto">
          <a:xfrm>
            <a:off x="152400" y="990600"/>
            <a:ext cx="2954338" cy="1816100"/>
          </a:xfrm>
          <a:prstGeom prst="rect">
            <a:avLst/>
          </a:prstGeom>
          <a:noFill/>
          <a:ln w="9525">
            <a:noFill/>
            <a:miter lim="800000"/>
            <a:headEnd/>
            <a:tailEnd/>
          </a:ln>
        </p:spPr>
        <p:txBody>
          <a:bodyPr wrap="none">
            <a:spAutoFit/>
          </a:bodyPr>
          <a:lstStyle/>
          <a:p>
            <a:r>
              <a:rPr lang="en-US" sz="1600" b="1" u="sng">
                <a:solidFill>
                  <a:schemeClr val="tx2"/>
                </a:solidFill>
                <a:latin typeface="Constantia" pitchFamily="18" charset="0"/>
              </a:rPr>
              <a:t>Total Unique Proteins  = 277	</a:t>
            </a:r>
          </a:p>
          <a:p>
            <a:r>
              <a:rPr lang="en-US" sz="1600">
                <a:solidFill>
                  <a:schemeClr val="tx2"/>
                </a:solidFill>
                <a:latin typeface="Constantia" pitchFamily="18" charset="0"/>
              </a:rPr>
              <a:t>Brain (B)		119</a:t>
            </a:r>
          </a:p>
          <a:p>
            <a:r>
              <a:rPr lang="en-US" sz="1600">
                <a:solidFill>
                  <a:schemeClr val="tx2"/>
                </a:solidFill>
                <a:latin typeface="Constantia" pitchFamily="18" charset="0"/>
              </a:rPr>
              <a:t>Liver (Li)		75</a:t>
            </a:r>
          </a:p>
          <a:p>
            <a:r>
              <a:rPr lang="en-US" sz="1600">
                <a:solidFill>
                  <a:schemeClr val="tx2"/>
                </a:solidFill>
                <a:latin typeface="Constantia" pitchFamily="18" charset="0"/>
              </a:rPr>
              <a:t>Lung (Lu)		122</a:t>
            </a:r>
          </a:p>
          <a:p>
            <a:r>
              <a:rPr lang="en-US" sz="1600" u="sng">
                <a:solidFill>
                  <a:schemeClr val="tx2"/>
                </a:solidFill>
                <a:latin typeface="Constantia" pitchFamily="18" charset="0"/>
              </a:rPr>
              <a:t>Kidney (K)	131	</a:t>
            </a:r>
          </a:p>
          <a:p>
            <a:r>
              <a:rPr lang="en-US" sz="1600">
                <a:solidFill>
                  <a:schemeClr val="tx2"/>
                </a:solidFill>
                <a:latin typeface="Constantia" pitchFamily="18" charset="0"/>
              </a:rPr>
              <a:t>Common (&gt;2)	57</a:t>
            </a:r>
          </a:p>
          <a:p>
            <a:r>
              <a:rPr lang="en-US" sz="1600">
                <a:solidFill>
                  <a:schemeClr val="tx2"/>
                </a:solidFill>
                <a:latin typeface="Constantia" pitchFamily="18" charset="0"/>
              </a:rPr>
              <a:t>*Common (all 4)	33 </a:t>
            </a:r>
          </a:p>
        </p:txBody>
      </p:sp>
      <p:grpSp>
        <p:nvGrpSpPr>
          <p:cNvPr id="1028" name="Group 3"/>
          <p:cNvGrpSpPr>
            <a:grpSpLocks/>
          </p:cNvGrpSpPr>
          <p:nvPr/>
        </p:nvGrpSpPr>
        <p:grpSpPr bwMode="auto">
          <a:xfrm>
            <a:off x="3352800" y="188913"/>
            <a:ext cx="2743200" cy="2859087"/>
            <a:chOff x="2112" y="119"/>
            <a:chExt cx="1728" cy="1801"/>
          </a:xfrm>
        </p:grpSpPr>
        <p:sp>
          <p:nvSpPr>
            <p:cNvPr id="1031" name="Oval 4"/>
            <p:cNvSpPr>
              <a:spLocks noChangeArrowheads="1"/>
            </p:cNvSpPr>
            <p:nvPr/>
          </p:nvSpPr>
          <p:spPr bwMode="auto">
            <a:xfrm>
              <a:off x="2112" y="192"/>
              <a:ext cx="1104" cy="1104"/>
            </a:xfrm>
            <a:prstGeom prst="ellipse">
              <a:avLst/>
            </a:prstGeom>
            <a:solidFill>
              <a:srgbClr val="99CC00">
                <a:alpha val="52156"/>
              </a:srgbClr>
            </a:solidFill>
            <a:ln w="9525">
              <a:solidFill>
                <a:schemeClr val="tx1"/>
              </a:solidFill>
              <a:round/>
              <a:headEnd/>
              <a:tailEnd/>
            </a:ln>
          </p:spPr>
          <p:txBody>
            <a:bodyPr wrap="none" anchor="ctr"/>
            <a:lstStyle/>
            <a:p>
              <a:pPr eaLnBrk="0" hangingPunct="0"/>
              <a:endParaRPr lang="en-US">
                <a:latin typeface="Constantia" pitchFamily="18" charset="0"/>
              </a:endParaRPr>
            </a:p>
          </p:txBody>
        </p:sp>
        <p:sp>
          <p:nvSpPr>
            <p:cNvPr id="1032" name="Oval 5"/>
            <p:cNvSpPr>
              <a:spLocks noChangeArrowheads="1"/>
            </p:cNvSpPr>
            <p:nvPr/>
          </p:nvSpPr>
          <p:spPr bwMode="auto">
            <a:xfrm>
              <a:off x="2736" y="816"/>
              <a:ext cx="1104" cy="1104"/>
            </a:xfrm>
            <a:prstGeom prst="ellipse">
              <a:avLst/>
            </a:prstGeom>
            <a:solidFill>
              <a:schemeClr val="accent2">
                <a:alpha val="52156"/>
              </a:schemeClr>
            </a:solidFill>
            <a:ln w="9525">
              <a:solidFill>
                <a:schemeClr val="tx1"/>
              </a:solidFill>
              <a:round/>
              <a:headEnd/>
              <a:tailEnd/>
            </a:ln>
          </p:spPr>
          <p:txBody>
            <a:bodyPr wrap="none" anchor="ctr"/>
            <a:lstStyle/>
            <a:p>
              <a:pPr eaLnBrk="0" hangingPunct="0"/>
              <a:endParaRPr lang="en-US">
                <a:latin typeface="Constantia" pitchFamily="18" charset="0"/>
              </a:endParaRPr>
            </a:p>
          </p:txBody>
        </p:sp>
        <p:sp>
          <p:nvSpPr>
            <p:cNvPr id="1033" name="Oval 6"/>
            <p:cNvSpPr>
              <a:spLocks noChangeArrowheads="1"/>
            </p:cNvSpPr>
            <p:nvPr/>
          </p:nvSpPr>
          <p:spPr bwMode="auto">
            <a:xfrm>
              <a:off x="2112" y="816"/>
              <a:ext cx="1104" cy="1104"/>
            </a:xfrm>
            <a:prstGeom prst="ellipse">
              <a:avLst/>
            </a:prstGeom>
            <a:solidFill>
              <a:srgbClr val="800080">
                <a:alpha val="52156"/>
              </a:srgbClr>
            </a:solidFill>
            <a:ln w="9525">
              <a:solidFill>
                <a:schemeClr val="tx1"/>
              </a:solidFill>
              <a:round/>
              <a:headEnd/>
              <a:tailEnd/>
            </a:ln>
          </p:spPr>
          <p:txBody>
            <a:bodyPr wrap="none" anchor="ctr"/>
            <a:lstStyle/>
            <a:p>
              <a:pPr eaLnBrk="0" hangingPunct="0"/>
              <a:endParaRPr lang="en-US">
                <a:latin typeface="Constantia" pitchFamily="18" charset="0"/>
              </a:endParaRPr>
            </a:p>
          </p:txBody>
        </p:sp>
        <p:sp>
          <p:nvSpPr>
            <p:cNvPr id="1034" name="Oval 7"/>
            <p:cNvSpPr>
              <a:spLocks noChangeArrowheads="1"/>
            </p:cNvSpPr>
            <p:nvPr/>
          </p:nvSpPr>
          <p:spPr bwMode="auto">
            <a:xfrm>
              <a:off x="2736" y="192"/>
              <a:ext cx="1104" cy="1104"/>
            </a:xfrm>
            <a:prstGeom prst="ellipse">
              <a:avLst/>
            </a:prstGeom>
            <a:solidFill>
              <a:srgbClr val="FF0000">
                <a:alpha val="52156"/>
              </a:srgbClr>
            </a:solidFill>
            <a:ln w="9525">
              <a:solidFill>
                <a:schemeClr val="tx1"/>
              </a:solidFill>
              <a:round/>
              <a:headEnd/>
              <a:tailEnd/>
            </a:ln>
          </p:spPr>
          <p:txBody>
            <a:bodyPr wrap="none" anchor="ctr"/>
            <a:lstStyle/>
            <a:p>
              <a:pPr eaLnBrk="0" hangingPunct="0"/>
              <a:endParaRPr lang="en-US">
                <a:latin typeface="Constantia" pitchFamily="18" charset="0"/>
              </a:endParaRPr>
            </a:p>
          </p:txBody>
        </p:sp>
        <p:sp>
          <p:nvSpPr>
            <p:cNvPr id="1035" name="Text Box 8"/>
            <p:cNvSpPr txBox="1">
              <a:spLocks noChangeArrowheads="1"/>
            </p:cNvSpPr>
            <p:nvPr/>
          </p:nvSpPr>
          <p:spPr bwMode="auto">
            <a:xfrm>
              <a:off x="2360" y="434"/>
              <a:ext cx="345" cy="288"/>
            </a:xfrm>
            <a:prstGeom prst="rect">
              <a:avLst/>
            </a:prstGeom>
            <a:noFill/>
            <a:ln w="9525">
              <a:noFill/>
              <a:miter lim="800000"/>
              <a:headEnd/>
              <a:tailEnd/>
            </a:ln>
          </p:spPr>
          <p:txBody>
            <a:bodyPr wrap="none">
              <a:spAutoFit/>
            </a:bodyPr>
            <a:lstStyle/>
            <a:p>
              <a:pPr algn="ctr"/>
              <a:r>
                <a:rPr lang="en-US" sz="1200" b="1" i="1">
                  <a:latin typeface="Constantia" pitchFamily="18" charset="0"/>
                </a:rPr>
                <a:t>Brain</a:t>
              </a:r>
            </a:p>
            <a:p>
              <a:pPr algn="ctr"/>
              <a:r>
                <a:rPr lang="en-US" sz="1200" b="1" i="1">
                  <a:latin typeface="Constantia" pitchFamily="18" charset="0"/>
                </a:rPr>
                <a:t>119</a:t>
              </a:r>
            </a:p>
          </p:txBody>
        </p:sp>
        <p:sp>
          <p:nvSpPr>
            <p:cNvPr id="1036" name="Text Box 9"/>
            <p:cNvSpPr txBox="1">
              <a:spLocks noChangeArrowheads="1"/>
            </p:cNvSpPr>
            <p:nvPr/>
          </p:nvSpPr>
          <p:spPr bwMode="auto">
            <a:xfrm>
              <a:off x="3258" y="434"/>
              <a:ext cx="325" cy="288"/>
            </a:xfrm>
            <a:prstGeom prst="rect">
              <a:avLst/>
            </a:prstGeom>
            <a:noFill/>
            <a:ln w="9525">
              <a:noFill/>
              <a:miter lim="800000"/>
              <a:headEnd/>
              <a:tailEnd/>
            </a:ln>
          </p:spPr>
          <p:txBody>
            <a:bodyPr wrap="none">
              <a:spAutoFit/>
            </a:bodyPr>
            <a:lstStyle/>
            <a:p>
              <a:pPr algn="ctr"/>
              <a:r>
                <a:rPr lang="en-US" sz="1200" b="1" i="1">
                  <a:latin typeface="Constantia" pitchFamily="18" charset="0"/>
                </a:rPr>
                <a:t>Liver</a:t>
              </a:r>
            </a:p>
            <a:p>
              <a:pPr algn="ctr"/>
              <a:r>
                <a:rPr lang="en-US" sz="1200" b="1" i="1">
                  <a:latin typeface="Constantia" pitchFamily="18" charset="0"/>
                </a:rPr>
                <a:t>75</a:t>
              </a:r>
            </a:p>
          </p:txBody>
        </p:sp>
        <p:sp>
          <p:nvSpPr>
            <p:cNvPr id="1037" name="Text Box 10"/>
            <p:cNvSpPr txBox="1">
              <a:spLocks noChangeArrowheads="1"/>
            </p:cNvSpPr>
            <p:nvPr/>
          </p:nvSpPr>
          <p:spPr bwMode="auto">
            <a:xfrm>
              <a:off x="3231" y="1344"/>
              <a:ext cx="394" cy="288"/>
            </a:xfrm>
            <a:prstGeom prst="rect">
              <a:avLst/>
            </a:prstGeom>
            <a:noFill/>
            <a:ln w="9525">
              <a:noFill/>
              <a:miter lim="800000"/>
              <a:headEnd/>
              <a:tailEnd/>
            </a:ln>
          </p:spPr>
          <p:txBody>
            <a:bodyPr wrap="none">
              <a:spAutoFit/>
            </a:bodyPr>
            <a:lstStyle/>
            <a:p>
              <a:pPr algn="ctr"/>
              <a:r>
                <a:rPr lang="en-US" sz="1200" b="1" i="1">
                  <a:latin typeface="Constantia" pitchFamily="18" charset="0"/>
                </a:rPr>
                <a:t>Kidney</a:t>
              </a:r>
            </a:p>
            <a:p>
              <a:pPr algn="ctr"/>
              <a:r>
                <a:rPr lang="en-US" sz="1200" b="1" i="1">
                  <a:latin typeface="Constantia" pitchFamily="18" charset="0"/>
                </a:rPr>
                <a:t>131</a:t>
              </a:r>
            </a:p>
          </p:txBody>
        </p:sp>
        <p:sp>
          <p:nvSpPr>
            <p:cNvPr id="1038" name="Text Box 11"/>
            <p:cNvSpPr txBox="1">
              <a:spLocks noChangeArrowheads="1"/>
            </p:cNvSpPr>
            <p:nvPr/>
          </p:nvSpPr>
          <p:spPr bwMode="auto">
            <a:xfrm>
              <a:off x="2359" y="1392"/>
              <a:ext cx="329" cy="288"/>
            </a:xfrm>
            <a:prstGeom prst="rect">
              <a:avLst/>
            </a:prstGeom>
            <a:noFill/>
            <a:ln w="9525">
              <a:noFill/>
              <a:miter lim="800000"/>
              <a:headEnd/>
              <a:tailEnd/>
            </a:ln>
          </p:spPr>
          <p:txBody>
            <a:bodyPr wrap="none">
              <a:spAutoFit/>
            </a:bodyPr>
            <a:lstStyle/>
            <a:p>
              <a:pPr algn="ctr"/>
              <a:r>
                <a:rPr lang="en-US" sz="1200" b="1" i="1">
                  <a:latin typeface="Constantia" pitchFamily="18" charset="0"/>
                </a:rPr>
                <a:t>Lung</a:t>
              </a:r>
            </a:p>
            <a:p>
              <a:pPr algn="ctr"/>
              <a:r>
                <a:rPr lang="en-US" sz="1200" b="1" i="1">
                  <a:latin typeface="Constantia" pitchFamily="18" charset="0"/>
                </a:rPr>
                <a:t>122</a:t>
              </a:r>
            </a:p>
          </p:txBody>
        </p:sp>
        <p:sp>
          <p:nvSpPr>
            <p:cNvPr id="1039" name="Text Box 12"/>
            <p:cNvSpPr txBox="1">
              <a:spLocks noChangeArrowheads="1"/>
            </p:cNvSpPr>
            <p:nvPr/>
          </p:nvSpPr>
          <p:spPr bwMode="auto">
            <a:xfrm>
              <a:off x="2860" y="960"/>
              <a:ext cx="212" cy="173"/>
            </a:xfrm>
            <a:prstGeom prst="rect">
              <a:avLst/>
            </a:prstGeom>
            <a:noFill/>
            <a:ln w="9525">
              <a:noFill/>
              <a:miter lim="800000"/>
              <a:headEnd/>
              <a:tailEnd/>
            </a:ln>
          </p:spPr>
          <p:txBody>
            <a:bodyPr wrap="none">
              <a:spAutoFit/>
            </a:bodyPr>
            <a:lstStyle/>
            <a:p>
              <a:pPr algn="ctr"/>
              <a:r>
                <a:rPr lang="en-US" sz="1200" b="1" i="1">
                  <a:latin typeface="Constantia" pitchFamily="18" charset="0"/>
                </a:rPr>
                <a:t>57</a:t>
              </a:r>
            </a:p>
          </p:txBody>
        </p:sp>
        <p:sp>
          <p:nvSpPr>
            <p:cNvPr id="1040" name="Text Box 13"/>
            <p:cNvSpPr txBox="1">
              <a:spLocks noChangeArrowheads="1"/>
            </p:cNvSpPr>
            <p:nvPr/>
          </p:nvSpPr>
          <p:spPr bwMode="auto">
            <a:xfrm>
              <a:off x="2198" y="119"/>
              <a:ext cx="116" cy="231"/>
            </a:xfrm>
            <a:prstGeom prst="rect">
              <a:avLst/>
            </a:prstGeom>
            <a:noFill/>
            <a:ln w="9525">
              <a:noFill/>
              <a:miter lim="800000"/>
              <a:headEnd/>
              <a:tailEnd/>
            </a:ln>
          </p:spPr>
          <p:txBody>
            <a:bodyPr wrap="none">
              <a:spAutoFit/>
            </a:bodyPr>
            <a:lstStyle/>
            <a:p>
              <a:endParaRPr lang="en-US"/>
            </a:p>
          </p:txBody>
        </p:sp>
      </p:grpSp>
      <p:sp>
        <p:nvSpPr>
          <p:cNvPr id="1029" name="Rectangle 14"/>
          <p:cNvSpPr>
            <a:spLocks noChangeArrowheads="1"/>
          </p:cNvSpPr>
          <p:nvPr/>
        </p:nvSpPr>
        <p:spPr bwMode="auto">
          <a:xfrm>
            <a:off x="6324600" y="71438"/>
            <a:ext cx="2779713" cy="6496050"/>
          </a:xfrm>
          <a:prstGeom prst="rect">
            <a:avLst/>
          </a:prstGeom>
          <a:noFill/>
          <a:ln w="9525">
            <a:solidFill>
              <a:schemeClr val="tx1"/>
            </a:solidFill>
            <a:miter lim="800000"/>
            <a:headEnd/>
            <a:tailEnd/>
          </a:ln>
        </p:spPr>
        <p:txBody>
          <a:bodyPr wrap="none" anchor="ctr">
            <a:spAutoFit/>
          </a:bodyPr>
          <a:lstStyle/>
          <a:p>
            <a:r>
              <a:rPr lang="en-US" sz="1100" b="1" u="sng">
                <a:solidFill>
                  <a:srgbClr val="FFFF00"/>
                </a:solidFill>
                <a:latin typeface="Constantia" pitchFamily="18" charset="0"/>
              </a:rPr>
              <a:t>Example of Common Proteins</a:t>
            </a:r>
            <a:endParaRPr lang="en-US" sz="1100" b="1">
              <a:solidFill>
                <a:srgbClr val="FFFF00"/>
              </a:solidFill>
              <a:latin typeface="Constantia" pitchFamily="18" charset="0"/>
            </a:endParaRPr>
          </a:p>
          <a:p>
            <a:r>
              <a:rPr lang="en-US" sz="1100">
                <a:solidFill>
                  <a:srgbClr val="FFFF00"/>
                </a:solidFill>
                <a:latin typeface="Constantia" pitchFamily="18" charset="0"/>
              </a:rPr>
              <a:t>*Acyl-CoA-binding protein</a:t>
            </a:r>
          </a:p>
          <a:p>
            <a:r>
              <a:rPr lang="en-US" sz="1100">
                <a:solidFill>
                  <a:srgbClr val="FFFF00"/>
                </a:solidFill>
                <a:latin typeface="Constantia" pitchFamily="18" charset="0"/>
              </a:rPr>
              <a:t>Aldose reductase</a:t>
            </a:r>
          </a:p>
          <a:p>
            <a:r>
              <a:rPr lang="en-US" sz="1100">
                <a:solidFill>
                  <a:srgbClr val="FFFF00"/>
                </a:solidFill>
                <a:latin typeface="Constantia" pitchFamily="18" charset="0"/>
              </a:rPr>
              <a:t>*Alpha-enolase</a:t>
            </a:r>
          </a:p>
          <a:p>
            <a:r>
              <a:rPr lang="en-US" sz="1100" b="1">
                <a:solidFill>
                  <a:srgbClr val="FFFF00"/>
                </a:solidFill>
                <a:latin typeface="Constantia" pitchFamily="18" charset="0"/>
              </a:rPr>
              <a:t>*Apolipoprotein D precursor</a:t>
            </a:r>
          </a:p>
          <a:p>
            <a:r>
              <a:rPr lang="en-US" sz="1100">
                <a:solidFill>
                  <a:srgbClr val="FFFF00"/>
                </a:solidFill>
                <a:latin typeface="Constantia" pitchFamily="18" charset="0"/>
              </a:rPr>
              <a:t>*ATP synthase-coupling factor</a:t>
            </a:r>
          </a:p>
          <a:p>
            <a:r>
              <a:rPr lang="en-US" sz="1100">
                <a:solidFill>
                  <a:srgbClr val="FFFF00"/>
                </a:solidFill>
                <a:latin typeface="Constantia" pitchFamily="18" charset="0"/>
              </a:rPr>
              <a:t>Bisphosphoglycerate mutase</a:t>
            </a:r>
          </a:p>
          <a:p>
            <a:r>
              <a:rPr lang="en-US" sz="1100">
                <a:solidFill>
                  <a:srgbClr val="FFFF00"/>
                </a:solidFill>
                <a:latin typeface="Constantia" pitchFamily="18" charset="0"/>
              </a:rPr>
              <a:t>*Copper transport protein ATOX1</a:t>
            </a:r>
          </a:p>
          <a:p>
            <a:r>
              <a:rPr lang="en-US" sz="1100">
                <a:solidFill>
                  <a:srgbClr val="FFFF00"/>
                </a:solidFill>
                <a:latin typeface="Constantia" pitchFamily="18" charset="0"/>
              </a:rPr>
              <a:t>*Cytochrome c oxidase</a:t>
            </a:r>
          </a:p>
          <a:p>
            <a:r>
              <a:rPr lang="en-US" sz="1100">
                <a:solidFill>
                  <a:srgbClr val="FFFF00"/>
                </a:solidFill>
                <a:latin typeface="Constantia" pitchFamily="18" charset="0"/>
              </a:rPr>
              <a:t>*D-dopachrome decarboxylase</a:t>
            </a:r>
          </a:p>
          <a:p>
            <a:r>
              <a:rPr lang="en-US" sz="1100">
                <a:solidFill>
                  <a:srgbClr val="FFFF00"/>
                </a:solidFill>
                <a:latin typeface="Constantia" pitchFamily="18" charset="0"/>
              </a:rPr>
              <a:t>Dynein light chain roadblock-type 1</a:t>
            </a:r>
          </a:p>
          <a:p>
            <a:r>
              <a:rPr lang="en-US" sz="1100">
                <a:solidFill>
                  <a:srgbClr val="FFFF00"/>
                </a:solidFill>
                <a:latin typeface="Constantia" pitchFamily="18" charset="0"/>
              </a:rPr>
              <a:t>*Glutathione S-transferase P 1</a:t>
            </a:r>
          </a:p>
          <a:p>
            <a:r>
              <a:rPr lang="en-US" sz="1100">
                <a:solidFill>
                  <a:srgbClr val="FFFF00"/>
                </a:solidFill>
                <a:latin typeface="Constantia" pitchFamily="18" charset="0"/>
              </a:rPr>
              <a:t>Isopentenyl-diphosphate isomerase 1</a:t>
            </a:r>
          </a:p>
          <a:p>
            <a:r>
              <a:rPr lang="en-US" sz="1100">
                <a:solidFill>
                  <a:srgbClr val="FFFF00"/>
                </a:solidFill>
                <a:latin typeface="Constantia" pitchFamily="18" charset="0"/>
              </a:rPr>
              <a:t>L-xylulose reductase</a:t>
            </a:r>
          </a:p>
          <a:p>
            <a:r>
              <a:rPr lang="en-US" sz="1100">
                <a:solidFill>
                  <a:srgbClr val="FFFF00"/>
                </a:solidFill>
                <a:latin typeface="Constantia" pitchFamily="18" charset="0"/>
              </a:rPr>
              <a:t>*Peptidyl-prolyl cis-trans isomerase A</a:t>
            </a:r>
          </a:p>
          <a:p>
            <a:r>
              <a:rPr lang="en-US" sz="1100">
                <a:solidFill>
                  <a:srgbClr val="FFFF00"/>
                </a:solidFill>
                <a:latin typeface="Constantia" pitchFamily="18" charset="0"/>
              </a:rPr>
              <a:t>*Phosphatidylethanolamine-binding protein 1 </a:t>
            </a:r>
          </a:p>
          <a:p>
            <a:r>
              <a:rPr lang="en-US" sz="1100">
                <a:solidFill>
                  <a:srgbClr val="FFFF00"/>
                </a:solidFill>
                <a:latin typeface="Constantia" pitchFamily="18" charset="0"/>
              </a:rPr>
              <a:t>Polyadenylate-binding protein 1</a:t>
            </a:r>
          </a:p>
          <a:p>
            <a:r>
              <a:rPr lang="en-US" sz="1100">
                <a:solidFill>
                  <a:srgbClr val="FFFF00"/>
                </a:solidFill>
                <a:latin typeface="Constantia" pitchFamily="18" charset="0"/>
              </a:rPr>
              <a:t>Protein S100-A6</a:t>
            </a:r>
          </a:p>
          <a:p>
            <a:r>
              <a:rPr lang="en-US" sz="1100">
                <a:solidFill>
                  <a:srgbClr val="FFFF00"/>
                </a:solidFill>
                <a:latin typeface="Constantia" pitchFamily="18" charset="0"/>
              </a:rPr>
              <a:t>*Ptms protein</a:t>
            </a:r>
          </a:p>
          <a:p>
            <a:r>
              <a:rPr lang="en-US" sz="1100">
                <a:solidFill>
                  <a:srgbClr val="FFFF00"/>
                </a:solidFill>
                <a:latin typeface="Constantia" pitchFamily="18" charset="0"/>
              </a:rPr>
              <a:t>*Selenium-binding protein 1</a:t>
            </a:r>
          </a:p>
          <a:p>
            <a:r>
              <a:rPr lang="en-US" sz="1100">
                <a:solidFill>
                  <a:srgbClr val="FFFF00"/>
                </a:solidFill>
                <a:latin typeface="Constantia" pitchFamily="18" charset="0"/>
              </a:rPr>
              <a:t>*Superoxide dismutase [Cu-Zn]</a:t>
            </a:r>
          </a:p>
          <a:p>
            <a:r>
              <a:rPr lang="en-US" sz="1100">
                <a:solidFill>
                  <a:srgbClr val="FFFF00"/>
                </a:solidFill>
                <a:latin typeface="Constantia" pitchFamily="18" charset="0"/>
              </a:rPr>
              <a:t>Thioredoxin</a:t>
            </a:r>
          </a:p>
          <a:p>
            <a:r>
              <a:rPr lang="en-US" sz="1100">
                <a:solidFill>
                  <a:srgbClr val="FFFF00"/>
                </a:solidFill>
                <a:latin typeface="Constantia" pitchFamily="18" charset="0"/>
              </a:rPr>
              <a:t>*Thymosin beta-4 </a:t>
            </a:r>
          </a:p>
          <a:p>
            <a:r>
              <a:rPr lang="en-US" sz="1100">
                <a:solidFill>
                  <a:srgbClr val="FFFF00"/>
                </a:solidFill>
                <a:latin typeface="Constantia" pitchFamily="18" charset="0"/>
              </a:rPr>
              <a:t>*TSC22 domain family protein 1</a:t>
            </a:r>
          </a:p>
          <a:p>
            <a:r>
              <a:rPr lang="en-US" sz="1100" b="1">
                <a:solidFill>
                  <a:srgbClr val="FFFF00"/>
                </a:solidFill>
                <a:latin typeface="Constantia" pitchFamily="18" charset="0"/>
              </a:rPr>
              <a:t>*Albumin</a:t>
            </a:r>
          </a:p>
          <a:p>
            <a:r>
              <a:rPr lang="en-US" sz="1100" b="1">
                <a:solidFill>
                  <a:srgbClr val="FFFF00"/>
                </a:solidFill>
                <a:latin typeface="Constantia" pitchFamily="18" charset="0"/>
              </a:rPr>
              <a:t>*Apolipoprotein A-II</a:t>
            </a:r>
          </a:p>
          <a:p>
            <a:r>
              <a:rPr lang="en-US" sz="1100">
                <a:solidFill>
                  <a:srgbClr val="FFFF00"/>
                </a:solidFill>
                <a:latin typeface="Constantia" pitchFamily="18" charset="0"/>
              </a:rPr>
              <a:t>Calmodulin 1</a:t>
            </a:r>
          </a:p>
          <a:p>
            <a:r>
              <a:rPr lang="en-US" sz="1100">
                <a:solidFill>
                  <a:srgbClr val="FFFF00"/>
                </a:solidFill>
                <a:latin typeface="Constantia" pitchFamily="18" charset="0"/>
              </a:rPr>
              <a:t>*Caronic anydrases (2)</a:t>
            </a:r>
          </a:p>
          <a:p>
            <a:r>
              <a:rPr lang="en-US" sz="1100" b="1">
                <a:solidFill>
                  <a:srgbClr val="FFFF00"/>
                </a:solidFill>
                <a:latin typeface="Constantia" pitchFamily="18" charset="0"/>
              </a:rPr>
              <a:t>*Hb-alpha</a:t>
            </a:r>
          </a:p>
          <a:p>
            <a:r>
              <a:rPr lang="en-US" sz="1100" b="1">
                <a:solidFill>
                  <a:srgbClr val="FFFF00"/>
                </a:solidFill>
                <a:latin typeface="Constantia" pitchFamily="18" charset="0"/>
              </a:rPr>
              <a:t>*Hb-beta</a:t>
            </a:r>
          </a:p>
          <a:p>
            <a:r>
              <a:rPr lang="en-US" sz="1100">
                <a:solidFill>
                  <a:srgbClr val="FFFF00"/>
                </a:solidFill>
                <a:latin typeface="Constantia" pitchFamily="18" charset="0"/>
              </a:rPr>
              <a:t>*Keratin Subtypes (10)</a:t>
            </a:r>
          </a:p>
          <a:p>
            <a:r>
              <a:rPr lang="en-US" sz="1100">
                <a:solidFill>
                  <a:srgbClr val="FFFF00"/>
                </a:solidFill>
                <a:latin typeface="Constantia" pitchFamily="18" charset="0"/>
              </a:rPr>
              <a:t>*MIF</a:t>
            </a:r>
          </a:p>
          <a:p>
            <a:r>
              <a:rPr lang="en-US" sz="1100">
                <a:solidFill>
                  <a:srgbClr val="FFFF00"/>
                </a:solidFill>
                <a:latin typeface="Constantia" pitchFamily="18" charset="0"/>
              </a:rPr>
              <a:t>Mitochondrial Membrane Tim8 A</a:t>
            </a:r>
          </a:p>
          <a:p>
            <a:r>
              <a:rPr lang="en-US" sz="1100">
                <a:solidFill>
                  <a:srgbClr val="FFFF00"/>
                </a:solidFill>
                <a:latin typeface="Constantia" pitchFamily="18" charset="0"/>
              </a:rPr>
              <a:t>Mitochondrial Membrane Tim8 B</a:t>
            </a:r>
          </a:p>
          <a:p>
            <a:r>
              <a:rPr lang="en-US" sz="1100">
                <a:solidFill>
                  <a:srgbClr val="FFFF00"/>
                </a:solidFill>
                <a:latin typeface="Constantia" pitchFamily="18" charset="0"/>
              </a:rPr>
              <a:t>*Niemann Pick type C2</a:t>
            </a:r>
          </a:p>
          <a:p>
            <a:r>
              <a:rPr lang="en-US" sz="1100">
                <a:solidFill>
                  <a:srgbClr val="FFFF00"/>
                </a:solidFill>
                <a:latin typeface="Constantia" pitchFamily="18" charset="0"/>
              </a:rPr>
              <a:t>*Prosaposins (3)</a:t>
            </a:r>
          </a:p>
          <a:p>
            <a:r>
              <a:rPr lang="en-US" sz="1100">
                <a:solidFill>
                  <a:srgbClr val="FFFF00"/>
                </a:solidFill>
                <a:latin typeface="Constantia" pitchFamily="18" charset="0"/>
              </a:rPr>
              <a:t>Ubiquitin C, full insert sequence</a:t>
            </a:r>
          </a:p>
          <a:p>
            <a:r>
              <a:rPr lang="en-US" sz="1100">
                <a:solidFill>
                  <a:srgbClr val="FFFF00"/>
                </a:solidFill>
                <a:latin typeface="Constantia" pitchFamily="18" charset="0"/>
              </a:rPr>
              <a:t>*Unknowns or Not Annotated (8)</a:t>
            </a:r>
          </a:p>
        </p:txBody>
      </p:sp>
      <p:graphicFrame>
        <p:nvGraphicFramePr>
          <p:cNvPr id="1026" name="Object 15"/>
          <p:cNvGraphicFramePr>
            <a:graphicFrameLocks noChangeAspect="1"/>
          </p:cNvGraphicFramePr>
          <p:nvPr/>
        </p:nvGraphicFramePr>
        <p:xfrm>
          <a:off x="304800" y="3417888"/>
          <a:ext cx="4876800" cy="3135312"/>
        </p:xfrm>
        <a:graphic>
          <a:graphicData uri="http://schemas.openxmlformats.org/presentationml/2006/ole">
            <p:oleObj spid="_x0000_s1026" name="Graph" r:id="rId3" imgW="4266720" imgH="2905920" progId="">
              <p:embed/>
            </p:oleObj>
          </a:graphicData>
        </a:graphic>
      </p:graphicFrame>
      <p:sp>
        <p:nvSpPr>
          <p:cNvPr id="1030" name="Rectangle 16"/>
          <p:cNvSpPr>
            <a:spLocks noChangeArrowheads="1"/>
          </p:cNvSpPr>
          <p:nvPr/>
        </p:nvSpPr>
        <p:spPr bwMode="auto">
          <a:xfrm>
            <a:off x="381000" y="166688"/>
            <a:ext cx="3122613" cy="523875"/>
          </a:xfrm>
          <a:prstGeom prst="rect">
            <a:avLst/>
          </a:prstGeom>
          <a:noFill/>
          <a:ln w="9525">
            <a:noFill/>
            <a:miter lim="800000"/>
            <a:headEnd/>
            <a:tailEnd/>
          </a:ln>
        </p:spPr>
        <p:txBody>
          <a:bodyPr wrap="none">
            <a:spAutoFit/>
          </a:bodyPr>
          <a:lstStyle/>
          <a:p>
            <a:pPr>
              <a:spcBef>
                <a:spcPct val="20000"/>
              </a:spcBef>
              <a:buClr>
                <a:schemeClr val="hlink"/>
              </a:buClr>
              <a:buSzPct val="60000"/>
              <a:buFont typeface="Wingdings" pitchFamily="2" charset="2"/>
              <a:buNone/>
            </a:pPr>
            <a:r>
              <a:rPr lang="en-US" sz="2800">
                <a:latin typeface="Constantia" pitchFamily="18" charset="0"/>
              </a:rPr>
              <a:t>Example (Secreted):</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2400" y="228600"/>
            <a:ext cx="8686800" cy="1143000"/>
          </a:xfrm>
          <a:prstGeom prst="rect">
            <a:avLst/>
          </a:prstGeom>
          <a:noFill/>
          <a:ln w="9525">
            <a:noFill/>
            <a:miter lim="800000"/>
            <a:headEnd/>
            <a:tailEnd/>
          </a:ln>
          <a:effectLst/>
        </p:spPr>
        <p:txBody>
          <a:bodyPr/>
          <a:lstStyle/>
          <a:p>
            <a:pPr marL="609600" indent="-609600" fontAlgn="auto">
              <a:spcBef>
                <a:spcPct val="20000"/>
              </a:spcBef>
              <a:spcAft>
                <a:spcPts val="0"/>
              </a:spcAft>
              <a:buClr>
                <a:schemeClr val="hlink"/>
              </a:buClr>
              <a:buSzPct val="60000"/>
              <a:buFont typeface="Wingdings" pitchFamily="2" charset="2"/>
              <a:buNone/>
              <a:defRPr/>
            </a:pPr>
            <a:r>
              <a:rPr lang="en-US" sz="1400" dirty="0">
                <a:solidFill>
                  <a:srgbClr val="000000"/>
                </a:solidFill>
                <a:effectLst>
                  <a:outerShdw blurRad="38100" dist="38100" dir="2700000" algn="tl">
                    <a:srgbClr val="FFFFFF"/>
                  </a:outerShdw>
                </a:effectLst>
                <a:latin typeface="Bodoni MT" pitchFamily="18" charset="0"/>
                <a:cs typeface="+mn-cs"/>
              </a:rPr>
              <a:t>	</a:t>
            </a:r>
            <a:r>
              <a:rPr lang="en-US" sz="2800" dirty="0">
                <a:latin typeface="Bodoni MT" pitchFamily="18" charset="0"/>
                <a:cs typeface="+mn-cs"/>
              </a:rPr>
              <a:t>Example (Mouse Model – Pancreatic Cancer):</a:t>
            </a:r>
          </a:p>
          <a:p>
            <a:pPr marL="609600" indent="-609600" fontAlgn="auto">
              <a:spcBef>
                <a:spcPct val="20000"/>
              </a:spcBef>
              <a:spcAft>
                <a:spcPts val="0"/>
              </a:spcAft>
              <a:buClr>
                <a:schemeClr val="hlink"/>
              </a:buClr>
              <a:buSzPct val="60000"/>
              <a:buFont typeface="Wingdings" pitchFamily="2" charset="2"/>
              <a:buNone/>
              <a:defRPr/>
            </a:pPr>
            <a:r>
              <a:rPr lang="en-US" sz="2000" dirty="0">
                <a:solidFill>
                  <a:schemeClr val="tx2"/>
                </a:solidFill>
                <a:latin typeface="Bodoni MT" pitchFamily="18" charset="0"/>
                <a:cs typeface="+mn-cs"/>
              </a:rPr>
              <a:t>	</a:t>
            </a:r>
            <a:r>
              <a:rPr lang="en-US" dirty="0">
                <a:solidFill>
                  <a:schemeClr val="tx2"/>
                </a:solidFill>
                <a:latin typeface="Bodoni MT" pitchFamily="18" charset="0"/>
                <a:cs typeface="+mn-cs"/>
              </a:rPr>
              <a:t>Protein bands were excised from the 1D gel for </a:t>
            </a:r>
            <a:r>
              <a:rPr lang="en-US" dirty="0" err="1">
                <a:solidFill>
                  <a:schemeClr val="tx2"/>
                </a:solidFill>
                <a:latin typeface="Bodoni MT" pitchFamily="18" charset="0"/>
                <a:cs typeface="+mn-cs"/>
              </a:rPr>
              <a:t>Ras</a:t>
            </a:r>
            <a:r>
              <a:rPr lang="en-US" dirty="0">
                <a:solidFill>
                  <a:schemeClr val="tx2"/>
                </a:solidFill>
                <a:latin typeface="Bodoni MT" pitchFamily="18" charset="0"/>
                <a:cs typeface="+mn-cs"/>
              </a:rPr>
              <a:t> and Ras:p53-63, digested with </a:t>
            </a:r>
            <a:r>
              <a:rPr lang="en-US" dirty="0" err="1">
                <a:solidFill>
                  <a:schemeClr val="tx2"/>
                </a:solidFill>
                <a:latin typeface="Bodoni MT" pitchFamily="18" charset="0"/>
                <a:cs typeface="+mn-cs"/>
              </a:rPr>
              <a:t>trypsin</a:t>
            </a:r>
            <a:r>
              <a:rPr lang="en-US" dirty="0">
                <a:solidFill>
                  <a:schemeClr val="tx2"/>
                </a:solidFill>
                <a:latin typeface="Bodoni MT" pitchFamily="18" charset="0"/>
                <a:cs typeface="+mn-cs"/>
              </a:rPr>
              <a:t> and run with LTQ-XL/CID mode. The results from LTQ-XL were run through SEQUEST to identify proteins. The proteins unique to Ras;p53-63 was run through *</a:t>
            </a:r>
            <a:r>
              <a:rPr lang="en-US" dirty="0" err="1">
                <a:solidFill>
                  <a:schemeClr val="tx2"/>
                </a:solidFill>
                <a:latin typeface="Bodoni MT" pitchFamily="18" charset="0"/>
                <a:cs typeface="+mn-cs"/>
              </a:rPr>
              <a:t>Cytoscape</a:t>
            </a:r>
            <a:r>
              <a:rPr lang="en-US" dirty="0">
                <a:solidFill>
                  <a:schemeClr val="tx2"/>
                </a:solidFill>
                <a:latin typeface="Bodoni MT" pitchFamily="18" charset="0"/>
                <a:cs typeface="+mn-cs"/>
              </a:rPr>
              <a:t> to see how those proteins relate to one another based on their molecular functions.</a:t>
            </a:r>
          </a:p>
          <a:p>
            <a:pPr marL="609600" indent="-609600" fontAlgn="auto">
              <a:spcBef>
                <a:spcPct val="20000"/>
              </a:spcBef>
              <a:spcAft>
                <a:spcPts val="0"/>
              </a:spcAft>
              <a:buClr>
                <a:schemeClr val="hlink"/>
              </a:buClr>
              <a:buSzPct val="60000"/>
              <a:buFont typeface="Wingdings" pitchFamily="2" charset="2"/>
              <a:buNone/>
              <a:defRPr/>
            </a:pPr>
            <a:endParaRPr lang="en-US" dirty="0">
              <a:solidFill>
                <a:schemeClr val="tx2"/>
              </a:solidFill>
              <a:latin typeface="Bodoni MT" pitchFamily="18" charset="0"/>
              <a:cs typeface="+mn-cs"/>
            </a:endParaRPr>
          </a:p>
        </p:txBody>
      </p:sp>
      <p:sp>
        <p:nvSpPr>
          <p:cNvPr id="38915" name="Oval 3"/>
          <p:cNvSpPr>
            <a:spLocks noChangeArrowheads="1"/>
          </p:cNvSpPr>
          <p:nvPr/>
        </p:nvSpPr>
        <p:spPr bwMode="auto">
          <a:xfrm>
            <a:off x="381000" y="2895600"/>
            <a:ext cx="2339975" cy="2339975"/>
          </a:xfrm>
          <a:prstGeom prst="ellipse">
            <a:avLst/>
          </a:prstGeom>
          <a:gradFill rotWithShape="1">
            <a:gsLst>
              <a:gs pos="0">
                <a:srgbClr val="FF99CC">
                  <a:alpha val="60001"/>
                </a:srgbClr>
              </a:gs>
              <a:gs pos="100000">
                <a:srgbClr val="76475E"/>
              </a:gs>
            </a:gsLst>
            <a:lin ang="5400000" scaled="1"/>
          </a:gradFill>
          <a:ln w="9525">
            <a:solidFill>
              <a:schemeClr val="tx1"/>
            </a:solidFill>
            <a:round/>
            <a:headEnd/>
            <a:tailEnd/>
          </a:ln>
        </p:spPr>
        <p:txBody>
          <a:bodyPr wrap="none" anchor="ctr"/>
          <a:lstStyle/>
          <a:p>
            <a:endParaRPr lang="en-US">
              <a:latin typeface="Constantia" pitchFamily="18" charset="0"/>
            </a:endParaRPr>
          </a:p>
        </p:txBody>
      </p:sp>
      <p:sp>
        <p:nvSpPr>
          <p:cNvPr id="38916" name="Oval 4"/>
          <p:cNvSpPr>
            <a:spLocks noChangeArrowheads="1"/>
          </p:cNvSpPr>
          <p:nvPr/>
        </p:nvSpPr>
        <p:spPr bwMode="auto">
          <a:xfrm>
            <a:off x="1616075" y="3063875"/>
            <a:ext cx="2193925" cy="2193925"/>
          </a:xfrm>
          <a:prstGeom prst="ellipse">
            <a:avLst/>
          </a:prstGeom>
          <a:gradFill rotWithShape="1">
            <a:gsLst>
              <a:gs pos="0">
                <a:srgbClr val="99CCFF">
                  <a:alpha val="50000"/>
                </a:srgbClr>
              </a:gs>
              <a:gs pos="100000">
                <a:srgbClr val="475E76"/>
              </a:gs>
            </a:gsLst>
            <a:lin ang="5400000" scaled="1"/>
          </a:gradFill>
          <a:ln w="9525">
            <a:solidFill>
              <a:schemeClr val="tx1"/>
            </a:solidFill>
            <a:round/>
            <a:headEnd/>
            <a:tailEnd/>
          </a:ln>
        </p:spPr>
        <p:txBody>
          <a:bodyPr wrap="none" anchor="ctr"/>
          <a:lstStyle/>
          <a:p>
            <a:endParaRPr lang="en-US">
              <a:latin typeface="Constantia" pitchFamily="18" charset="0"/>
            </a:endParaRPr>
          </a:p>
        </p:txBody>
      </p:sp>
      <p:sp>
        <p:nvSpPr>
          <p:cNvPr id="38917" name="Text Box 5"/>
          <p:cNvSpPr txBox="1">
            <a:spLocks noChangeArrowheads="1"/>
          </p:cNvSpPr>
          <p:nvPr/>
        </p:nvSpPr>
        <p:spPr bwMode="auto">
          <a:xfrm>
            <a:off x="1219200" y="2590800"/>
            <a:ext cx="533400" cy="304800"/>
          </a:xfrm>
          <a:prstGeom prst="rect">
            <a:avLst/>
          </a:prstGeom>
          <a:noFill/>
          <a:ln w="9525">
            <a:noFill/>
            <a:miter lim="800000"/>
            <a:headEnd/>
            <a:tailEnd/>
          </a:ln>
        </p:spPr>
        <p:txBody>
          <a:bodyPr>
            <a:spAutoFit/>
          </a:bodyPr>
          <a:lstStyle/>
          <a:p>
            <a:pPr algn="ctr">
              <a:spcBef>
                <a:spcPct val="50000"/>
              </a:spcBef>
            </a:pPr>
            <a:r>
              <a:rPr lang="en-US" sz="1400">
                <a:latin typeface="Bodoni MT" pitchFamily="18" charset="0"/>
              </a:rPr>
              <a:t>Ras</a:t>
            </a:r>
          </a:p>
        </p:txBody>
      </p:sp>
      <p:sp>
        <p:nvSpPr>
          <p:cNvPr id="38918" name="Text Box 6"/>
          <p:cNvSpPr txBox="1">
            <a:spLocks noChangeArrowheads="1"/>
          </p:cNvSpPr>
          <p:nvPr/>
        </p:nvSpPr>
        <p:spPr bwMode="auto">
          <a:xfrm>
            <a:off x="2286000" y="2590800"/>
            <a:ext cx="990600" cy="304800"/>
          </a:xfrm>
          <a:prstGeom prst="rect">
            <a:avLst/>
          </a:prstGeom>
          <a:noFill/>
          <a:ln w="9525">
            <a:noFill/>
            <a:miter lim="800000"/>
            <a:headEnd/>
            <a:tailEnd/>
          </a:ln>
        </p:spPr>
        <p:txBody>
          <a:bodyPr>
            <a:spAutoFit/>
          </a:bodyPr>
          <a:lstStyle/>
          <a:p>
            <a:pPr algn="ctr">
              <a:spcBef>
                <a:spcPct val="50000"/>
              </a:spcBef>
            </a:pPr>
            <a:r>
              <a:rPr lang="en-US" sz="1400">
                <a:latin typeface="Bodoni MT" pitchFamily="18" charset="0"/>
              </a:rPr>
              <a:t>Ras;p53</a:t>
            </a:r>
          </a:p>
        </p:txBody>
      </p:sp>
      <p:sp>
        <p:nvSpPr>
          <p:cNvPr id="38919" name="Text Box 7"/>
          <p:cNvSpPr txBox="1">
            <a:spLocks noChangeArrowheads="1"/>
          </p:cNvSpPr>
          <p:nvPr/>
        </p:nvSpPr>
        <p:spPr bwMode="auto">
          <a:xfrm>
            <a:off x="685800" y="3794125"/>
            <a:ext cx="914400" cy="396875"/>
          </a:xfrm>
          <a:prstGeom prst="rect">
            <a:avLst/>
          </a:prstGeom>
          <a:noFill/>
          <a:ln w="9525">
            <a:noFill/>
            <a:miter lim="800000"/>
            <a:headEnd/>
            <a:tailEnd/>
          </a:ln>
        </p:spPr>
        <p:txBody>
          <a:bodyPr>
            <a:spAutoFit/>
          </a:bodyPr>
          <a:lstStyle/>
          <a:p>
            <a:pPr algn="ctr">
              <a:spcBef>
                <a:spcPct val="50000"/>
              </a:spcBef>
            </a:pPr>
            <a:r>
              <a:rPr lang="en-US" sz="2000">
                <a:latin typeface="Bodoni MT" pitchFamily="18" charset="0"/>
              </a:rPr>
              <a:t>532</a:t>
            </a:r>
          </a:p>
        </p:txBody>
      </p:sp>
      <p:sp>
        <p:nvSpPr>
          <p:cNvPr id="38920" name="Text Box 8"/>
          <p:cNvSpPr txBox="1">
            <a:spLocks noChangeArrowheads="1"/>
          </p:cNvSpPr>
          <p:nvPr/>
        </p:nvSpPr>
        <p:spPr bwMode="auto">
          <a:xfrm>
            <a:off x="2743200" y="3946525"/>
            <a:ext cx="914400" cy="396875"/>
          </a:xfrm>
          <a:prstGeom prst="rect">
            <a:avLst/>
          </a:prstGeom>
          <a:noFill/>
          <a:ln w="9525">
            <a:noFill/>
            <a:miter lim="800000"/>
            <a:headEnd/>
            <a:tailEnd/>
          </a:ln>
        </p:spPr>
        <p:txBody>
          <a:bodyPr>
            <a:spAutoFit/>
          </a:bodyPr>
          <a:lstStyle/>
          <a:p>
            <a:pPr algn="ctr">
              <a:spcBef>
                <a:spcPct val="50000"/>
              </a:spcBef>
            </a:pPr>
            <a:r>
              <a:rPr lang="en-US" sz="2000">
                <a:latin typeface="Bodoni MT" pitchFamily="18" charset="0"/>
              </a:rPr>
              <a:t>520</a:t>
            </a:r>
          </a:p>
        </p:txBody>
      </p:sp>
      <p:sp>
        <p:nvSpPr>
          <p:cNvPr id="38921" name="Text Box 9"/>
          <p:cNvSpPr txBox="1">
            <a:spLocks noChangeArrowheads="1"/>
          </p:cNvSpPr>
          <p:nvPr/>
        </p:nvSpPr>
        <p:spPr bwMode="auto">
          <a:xfrm>
            <a:off x="1752600" y="3870325"/>
            <a:ext cx="914400" cy="396875"/>
          </a:xfrm>
          <a:prstGeom prst="rect">
            <a:avLst/>
          </a:prstGeom>
          <a:noFill/>
          <a:ln w="9525">
            <a:noFill/>
            <a:miter lim="800000"/>
            <a:headEnd/>
            <a:tailEnd/>
          </a:ln>
        </p:spPr>
        <p:txBody>
          <a:bodyPr>
            <a:spAutoFit/>
          </a:bodyPr>
          <a:lstStyle/>
          <a:p>
            <a:pPr algn="ctr">
              <a:spcBef>
                <a:spcPct val="50000"/>
              </a:spcBef>
            </a:pPr>
            <a:r>
              <a:rPr lang="en-US" sz="2000">
                <a:solidFill>
                  <a:srgbClr val="000000"/>
                </a:solidFill>
                <a:latin typeface="Bodoni MT" pitchFamily="18" charset="0"/>
              </a:rPr>
              <a:t>150</a:t>
            </a:r>
          </a:p>
        </p:txBody>
      </p:sp>
      <p:sp>
        <p:nvSpPr>
          <p:cNvPr id="12" name="Text Box 10"/>
          <p:cNvSpPr txBox="1">
            <a:spLocks noChangeArrowheads="1"/>
          </p:cNvSpPr>
          <p:nvPr/>
        </p:nvSpPr>
        <p:spPr bwMode="auto">
          <a:xfrm>
            <a:off x="609600" y="5883275"/>
            <a:ext cx="8229600" cy="915988"/>
          </a:xfrm>
          <a:prstGeom prst="rect">
            <a:avLst/>
          </a:prstGeom>
          <a:solidFill>
            <a:schemeClr val="bg1"/>
          </a:solidFill>
          <a:ln w="9525">
            <a:noFill/>
            <a:miter lim="800000"/>
            <a:headEnd/>
            <a:tailEnd/>
          </a:ln>
          <a:effectLst/>
        </p:spPr>
        <p:txBody>
          <a:bodyPr>
            <a:spAutoFit/>
          </a:bodyPr>
          <a:lstStyle/>
          <a:p>
            <a:pPr fontAlgn="auto">
              <a:spcBef>
                <a:spcPct val="50000"/>
              </a:spcBef>
              <a:spcAft>
                <a:spcPts val="0"/>
              </a:spcAft>
              <a:defRPr/>
            </a:pPr>
            <a:r>
              <a:rPr lang="en-US">
                <a:solidFill>
                  <a:srgbClr val="FFFF00"/>
                </a:solidFill>
                <a:effectLst>
                  <a:outerShdw blurRad="38100" dist="38100" dir="2700000" algn="tl">
                    <a:srgbClr val="000000"/>
                  </a:outerShdw>
                </a:effectLst>
                <a:latin typeface="Bodoni MT" pitchFamily="18" charset="0"/>
                <a:cs typeface="+mn-cs"/>
              </a:rPr>
              <a:t>*Cytoscape is an open source bioinformatics software platform for </a:t>
            </a:r>
            <a:r>
              <a:rPr lang="en-US" b="1" i="1">
                <a:solidFill>
                  <a:srgbClr val="FFFF00"/>
                </a:solidFill>
                <a:effectLst>
                  <a:outerShdw blurRad="38100" dist="38100" dir="2700000" algn="tl">
                    <a:srgbClr val="000000"/>
                  </a:outerShdw>
                </a:effectLst>
                <a:latin typeface="Bodoni MT" pitchFamily="18" charset="0"/>
                <a:cs typeface="+mn-cs"/>
              </a:rPr>
              <a:t>visualizing</a:t>
            </a:r>
            <a:r>
              <a:rPr lang="en-US">
                <a:solidFill>
                  <a:srgbClr val="FFFF00"/>
                </a:solidFill>
                <a:effectLst>
                  <a:outerShdw blurRad="38100" dist="38100" dir="2700000" algn="tl">
                    <a:srgbClr val="000000"/>
                  </a:outerShdw>
                </a:effectLst>
                <a:latin typeface="Bodoni MT" pitchFamily="18" charset="0"/>
                <a:cs typeface="+mn-cs"/>
              </a:rPr>
              <a:t> molecular interaction networks and </a:t>
            </a:r>
            <a:r>
              <a:rPr lang="en-US" b="1" i="1">
                <a:solidFill>
                  <a:srgbClr val="FFFF00"/>
                </a:solidFill>
                <a:effectLst>
                  <a:outerShdw blurRad="38100" dist="38100" dir="2700000" algn="tl">
                    <a:srgbClr val="000000"/>
                  </a:outerShdw>
                </a:effectLst>
                <a:latin typeface="Bodoni MT" pitchFamily="18" charset="0"/>
                <a:cs typeface="+mn-cs"/>
              </a:rPr>
              <a:t>integrating</a:t>
            </a:r>
            <a:r>
              <a:rPr lang="en-US">
                <a:solidFill>
                  <a:srgbClr val="FFFF00"/>
                </a:solidFill>
                <a:effectLst>
                  <a:outerShdw blurRad="38100" dist="38100" dir="2700000" algn="tl">
                    <a:srgbClr val="000000"/>
                  </a:outerShdw>
                </a:effectLst>
                <a:latin typeface="Bodoni MT" pitchFamily="18" charset="0"/>
                <a:cs typeface="+mn-cs"/>
              </a:rPr>
              <a:t> these interactions with gene expression profiles and other state data. </a:t>
            </a:r>
          </a:p>
        </p:txBody>
      </p:sp>
      <p:pic>
        <p:nvPicPr>
          <p:cNvPr id="38923" name="Picture 11"/>
          <p:cNvPicPr>
            <a:picLocks noChangeAspect="1" noChangeArrowheads="1"/>
          </p:cNvPicPr>
          <p:nvPr/>
        </p:nvPicPr>
        <p:blipFill>
          <a:blip r:embed="rId2" cstate="print"/>
          <a:srcRect l="40645" t="14038" r="16873" b="32036"/>
          <a:stretch>
            <a:fillRect/>
          </a:stretch>
        </p:blipFill>
        <p:spPr bwMode="auto">
          <a:xfrm>
            <a:off x="4038600" y="1981200"/>
            <a:ext cx="4721225" cy="3746500"/>
          </a:xfrm>
          <a:prstGeom prst="rect">
            <a:avLst/>
          </a:prstGeom>
          <a:noFill/>
          <a:ln w="57150">
            <a:solidFill>
              <a:srgbClr val="000000"/>
            </a:solidFill>
            <a:miter lim="800000"/>
            <a:headEnd/>
            <a:tailEnd/>
          </a:ln>
        </p:spPr>
      </p:pic>
      <p:sp>
        <p:nvSpPr>
          <p:cNvPr id="14" name="Oval 12"/>
          <p:cNvSpPr>
            <a:spLocks noChangeArrowheads="1"/>
          </p:cNvSpPr>
          <p:nvPr/>
        </p:nvSpPr>
        <p:spPr bwMode="auto">
          <a:xfrm>
            <a:off x="7162800" y="2209800"/>
            <a:ext cx="1371600" cy="1676400"/>
          </a:xfrm>
          <a:prstGeom prst="ellipse">
            <a:avLst/>
          </a:prstGeom>
          <a:noFill/>
          <a:ln w="38100">
            <a:solidFill>
              <a:srgbClr val="0000FF"/>
            </a:solidFill>
            <a:round/>
            <a:headEnd/>
            <a:tailEnd/>
          </a:ln>
        </p:spPr>
        <p:txBody>
          <a:bodyPr wrap="none" anchor="ctr"/>
          <a:lstStyle/>
          <a:p>
            <a:endParaRPr lang="en-US">
              <a:latin typeface="Constantia" pitchFamily="18" charset="0"/>
            </a:endParaRPr>
          </a:p>
        </p:txBody>
      </p:sp>
      <p:sp>
        <p:nvSpPr>
          <p:cNvPr id="15" name="Text Box 13"/>
          <p:cNvSpPr txBox="1">
            <a:spLocks noChangeArrowheads="1"/>
          </p:cNvSpPr>
          <p:nvPr/>
        </p:nvSpPr>
        <p:spPr bwMode="auto">
          <a:xfrm>
            <a:off x="7391400" y="2895600"/>
            <a:ext cx="990600" cy="304800"/>
          </a:xfrm>
          <a:prstGeom prst="rect">
            <a:avLst/>
          </a:prstGeom>
          <a:noFill/>
          <a:ln w="9525">
            <a:noFill/>
            <a:miter lim="800000"/>
            <a:headEnd/>
            <a:tailEnd/>
          </a:ln>
        </p:spPr>
        <p:txBody>
          <a:bodyPr>
            <a:spAutoFit/>
          </a:bodyPr>
          <a:lstStyle/>
          <a:p>
            <a:pPr algn="ctr">
              <a:spcBef>
                <a:spcPct val="50000"/>
              </a:spcBef>
            </a:pPr>
            <a:r>
              <a:rPr lang="en-US" sz="1400">
                <a:solidFill>
                  <a:srgbClr val="000000"/>
                </a:solidFill>
                <a:latin typeface="Bodoni MT" pitchFamily="18" charset="0"/>
              </a:rPr>
              <a:t>Red-ox</a:t>
            </a:r>
          </a:p>
        </p:txBody>
      </p:sp>
      <p:sp>
        <p:nvSpPr>
          <p:cNvPr id="16" name="Oval 14"/>
          <p:cNvSpPr>
            <a:spLocks noChangeArrowheads="1"/>
          </p:cNvSpPr>
          <p:nvPr/>
        </p:nvSpPr>
        <p:spPr bwMode="auto">
          <a:xfrm>
            <a:off x="6858000" y="4114800"/>
            <a:ext cx="1371600" cy="990600"/>
          </a:xfrm>
          <a:prstGeom prst="ellipse">
            <a:avLst/>
          </a:prstGeom>
          <a:noFill/>
          <a:ln w="38100">
            <a:solidFill>
              <a:srgbClr val="3366FF"/>
            </a:solidFill>
            <a:round/>
            <a:headEnd/>
            <a:tailEnd/>
          </a:ln>
        </p:spPr>
        <p:txBody>
          <a:bodyPr wrap="none" anchor="ctr"/>
          <a:lstStyle/>
          <a:p>
            <a:endParaRPr lang="en-US">
              <a:latin typeface="Constantia" pitchFamily="18" charset="0"/>
            </a:endParaRPr>
          </a:p>
        </p:txBody>
      </p:sp>
      <p:sp>
        <p:nvSpPr>
          <p:cNvPr id="17" name="Oval 15"/>
          <p:cNvSpPr>
            <a:spLocks noChangeArrowheads="1"/>
          </p:cNvSpPr>
          <p:nvPr/>
        </p:nvSpPr>
        <p:spPr bwMode="auto">
          <a:xfrm>
            <a:off x="4495800" y="2057400"/>
            <a:ext cx="2133600" cy="1447800"/>
          </a:xfrm>
          <a:prstGeom prst="ellipse">
            <a:avLst/>
          </a:prstGeom>
          <a:noFill/>
          <a:ln w="38100">
            <a:solidFill>
              <a:srgbClr val="00FFFF"/>
            </a:solidFill>
            <a:round/>
            <a:headEnd/>
            <a:tailEnd/>
          </a:ln>
        </p:spPr>
        <p:txBody>
          <a:bodyPr wrap="none" anchor="ctr"/>
          <a:lstStyle/>
          <a:p>
            <a:endParaRPr lang="en-US">
              <a:latin typeface="Constantia" pitchFamily="18" charset="0"/>
            </a:endParaRPr>
          </a:p>
        </p:txBody>
      </p:sp>
      <p:sp>
        <p:nvSpPr>
          <p:cNvPr id="18" name="Text Box 16"/>
          <p:cNvSpPr txBox="1">
            <a:spLocks noChangeArrowheads="1"/>
          </p:cNvSpPr>
          <p:nvPr/>
        </p:nvSpPr>
        <p:spPr bwMode="auto">
          <a:xfrm>
            <a:off x="5029200" y="2514600"/>
            <a:ext cx="990600" cy="304800"/>
          </a:xfrm>
          <a:prstGeom prst="rect">
            <a:avLst/>
          </a:prstGeom>
          <a:noFill/>
          <a:ln w="9525">
            <a:noFill/>
            <a:miter lim="800000"/>
            <a:headEnd/>
            <a:tailEnd/>
          </a:ln>
        </p:spPr>
        <p:txBody>
          <a:bodyPr>
            <a:spAutoFit/>
          </a:bodyPr>
          <a:lstStyle/>
          <a:p>
            <a:pPr algn="ctr">
              <a:spcBef>
                <a:spcPct val="50000"/>
              </a:spcBef>
            </a:pPr>
            <a:r>
              <a:rPr lang="en-US" sz="1400">
                <a:solidFill>
                  <a:srgbClr val="000000"/>
                </a:solidFill>
                <a:latin typeface="Bodoni MT" pitchFamily="18" charset="0"/>
              </a:rPr>
              <a:t>Binding</a:t>
            </a:r>
          </a:p>
        </p:txBody>
      </p:sp>
      <p:sp>
        <p:nvSpPr>
          <p:cNvPr id="19" name="Oval 17"/>
          <p:cNvSpPr>
            <a:spLocks noChangeArrowheads="1"/>
          </p:cNvSpPr>
          <p:nvPr/>
        </p:nvSpPr>
        <p:spPr bwMode="auto">
          <a:xfrm>
            <a:off x="4419600" y="4419600"/>
            <a:ext cx="1447800" cy="1066800"/>
          </a:xfrm>
          <a:prstGeom prst="ellipse">
            <a:avLst/>
          </a:prstGeom>
          <a:noFill/>
          <a:ln w="38100">
            <a:solidFill>
              <a:schemeClr val="tx2"/>
            </a:solidFill>
            <a:round/>
            <a:headEnd/>
            <a:tailEnd/>
          </a:ln>
        </p:spPr>
        <p:txBody>
          <a:bodyPr wrap="none" anchor="ctr"/>
          <a:lstStyle/>
          <a:p>
            <a:endParaRPr lang="en-US">
              <a:latin typeface="Constantia" pitchFamily="18" charset="0"/>
            </a:endParaRPr>
          </a:p>
        </p:txBody>
      </p:sp>
      <p:sp>
        <p:nvSpPr>
          <p:cNvPr id="20" name="Text Box 18"/>
          <p:cNvSpPr txBox="1">
            <a:spLocks noChangeArrowheads="1"/>
          </p:cNvSpPr>
          <p:nvPr/>
        </p:nvSpPr>
        <p:spPr bwMode="auto">
          <a:xfrm>
            <a:off x="4495800" y="4664075"/>
            <a:ext cx="1295400" cy="517525"/>
          </a:xfrm>
          <a:prstGeom prst="rect">
            <a:avLst/>
          </a:prstGeom>
          <a:noFill/>
          <a:ln w="9525">
            <a:noFill/>
            <a:miter lim="800000"/>
            <a:headEnd/>
            <a:tailEnd/>
          </a:ln>
        </p:spPr>
        <p:txBody>
          <a:bodyPr>
            <a:spAutoFit/>
          </a:bodyPr>
          <a:lstStyle/>
          <a:p>
            <a:pPr algn="ctr">
              <a:spcBef>
                <a:spcPct val="50000"/>
              </a:spcBef>
            </a:pPr>
            <a:r>
              <a:rPr lang="en-US" sz="1400">
                <a:solidFill>
                  <a:srgbClr val="000000"/>
                </a:solidFill>
                <a:latin typeface="Bodoni MT" pitchFamily="18" charset="0"/>
              </a:rPr>
              <a:t>Protein modification</a:t>
            </a:r>
          </a:p>
        </p:txBody>
      </p:sp>
      <p:sp>
        <p:nvSpPr>
          <p:cNvPr id="21" name="Text Box 19"/>
          <p:cNvSpPr txBox="1">
            <a:spLocks noChangeArrowheads="1"/>
          </p:cNvSpPr>
          <p:nvPr/>
        </p:nvSpPr>
        <p:spPr bwMode="auto">
          <a:xfrm>
            <a:off x="6934200" y="4267200"/>
            <a:ext cx="1143000" cy="623888"/>
          </a:xfrm>
          <a:prstGeom prst="rect">
            <a:avLst/>
          </a:prstGeom>
          <a:noFill/>
          <a:ln w="9525">
            <a:noFill/>
            <a:miter lim="800000"/>
            <a:headEnd/>
            <a:tailEnd/>
          </a:ln>
        </p:spPr>
        <p:txBody>
          <a:bodyPr>
            <a:spAutoFit/>
          </a:bodyPr>
          <a:lstStyle/>
          <a:p>
            <a:pPr algn="ctr">
              <a:spcBef>
                <a:spcPct val="50000"/>
              </a:spcBef>
            </a:pPr>
            <a:r>
              <a:rPr lang="en-US" sz="1400">
                <a:solidFill>
                  <a:srgbClr val="000000"/>
                </a:solidFill>
                <a:latin typeface="Bodoni MT" pitchFamily="18" charset="0"/>
              </a:rPr>
              <a:t>Transferase</a:t>
            </a:r>
          </a:p>
          <a:p>
            <a:pPr algn="ctr">
              <a:spcBef>
                <a:spcPct val="50000"/>
              </a:spcBef>
            </a:pPr>
            <a:r>
              <a:rPr lang="en-US" sz="1400">
                <a:solidFill>
                  <a:srgbClr val="000000"/>
                </a:solidFill>
                <a:latin typeface="Bodoni MT" pitchFamily="18" charset="0"/>
              </a:rPr>
              <a:t>Ligase</a:t>
            </a:r>
          </a:p>
        </p:txBody>
      </p:sp>
      <p:sp>
        <p:nvSpPr>
          <p:cNvPr id="22" name="Oval 20"/>
          <p:cNvSpPr>
            <a:spLocks noChangeArrowheads="1"/>
          </p:cNvSpPr>
          <p:nvPr/>
        </p:nvSpPr>
        <p:spPr bwMode="auto">
          <a:xfrm>
            <a:off x="5638800" y="3429000"/>
            <a:ext cx="1371600" cy="990600"/>
          </a:xfrm>
          <a:prstGeom prst="ellipse">
            <a:avLst/>
          </a:prstGeom>
          <a:noFill/>
          <a:ln w="38100">
            <a:solidFill>
              <a:srgbClr val="333399"/>
            </a:solidFill>
            <a:round/>
            <a:headEnd/>
            <a:tailEnd/>
          </a:ln>
        </p:spPr>
        <p:txBody>
          <a:bodyPr wrap="none" anchor="ctr"/>
          <a:lstStyle/>
          <a:p>
            <a:endParaRPr lang="en-US">
              <a:latin typeface="Constantia" pitchFamily="18" charset="0"/>
            </a:endParaRPr>
          </a:p>
        </p:txBody>
      </p:sp>
      <p:sp>
        <p:nvSpPr>
          <p:cNvPr id="23" name="Text Box 21"/>
          <p:cNvSpPr txBox="1">
            <a:spLocks noChangeArrowheads="1"/>
          </p:cNvSpPr>
          <p:nvPr/>
        </p:nvSpPr>
        <p:spPr bwMode="auto">
          <a:xfrm>
            <a:off x="5715000" y="3733800"/>
            <a:ext cx="1143000" cy="304800"/>
          </a:xfrm>
          <a:prstGeom prst="rect">
            <a:avLst/>
          </a:prstGeom>
          <a:noFill/>
          <a:ln w="9525">
            <a:noFill/>
            <a:miter lim="800000"/>
            <a:headEnd/>
            <a:tailEnd/>
          </a:ln>
        </p:spPr>
        <p:txBody>
          <a:bodyPr>
            <a:spAutoFit/>
          </a:bodyPr>
          <a:lstStyle/>
          <a:p>
            <a:pPr algn="ctr">
              <a:spcBef>
                <a:spcPct val="50000"/>
              </a:spcBef>
            </a:pPr>
            <a:r>
              <a:rPr lang="en-US" sz="1400">
                <a:solidFill>
                  <a:srgbClr val="000000"/>
                </a:solidFill>
                <a:latin typeface="Bodoni MT" pitchFamily="18" charset="0"/>
              </a:rPr>
              <a:t>Transporter</a:t>
            </a:r>
          </a:p>
        </p:txBody>
      </p:sp>
      <p:sp>
        <p:nvSpPr>
          <p:cNvPr id="24" name="Oval 22"/>
          <p:cNvSpPr>
            <a:spLocks noChangeArrowheads="1"/>
          </p:cNvSpPr>
          <p:nvPr/>
        </p:nvSpPr>
        <p:spPr bwMode="auto">
          <a:xfrm>
            <a:off x="5791200" y="4724400"/>
            <a:ext cx="1371600" cy="990600"/>
          </a:xfrm>
          <a:prstGeom prst="ellipse">
            <a:avLst/>
          </a:prstGeom>
          <a:noFill/>
          <a:ln w="38100">
            <a:solidFill>
              <a:srgbClr val="003366"/>
            </a:solidFill>
            <a:round/>
            <a:headEnd/>
            <a:tailEnd/>
          </a:ln>
        </p:spPr>
        <p:txBody>
          <a:bodyPr wrap="none" anchor="ctr"/>
          <a:lstStyle/>
          <a:p>
            <a:endParaRPr lang="en-US">
              <a:latin typeface="Constantia" pitchFamily="18" charset="0"/>
            </a:endParaRPr>
          </a:p>
        </p:txBody>
      </p:sp>
      <p:sp>
        <p:nvSpPr>
          <p:cNvPr id="25" name="Text Box 23"/>
          <p:cNvSpPr txBox="1">
            <a:spLocks noChangeArrowheads="1"/>
          </p:cNvSpPr>
          <p:nvPr/>
        </p:nvSpPr>
        <p:spPr bwMode="auto">
          <a:xfrm>
            <a:off x="5943600" y="5029200"/>
            <a:ext cx="1143000" cy="304800"/>
          </a:xfrm>
          <a:prstGeom prst="rect">
            <a:avLst/>
          </a:prstGeom>
          <a:noFill/>
          <a:ln w="9525">
            <a:noFill/>
            <a:miter lim="800000"/>
            <a:headEnd/>
            <a:tailEnd/>
          </a:ln>
        </p:spPr>
        <p:txBody>
          <a:bodyPr>
            <a:spAutoFit/>
          </a:bodyPr>
          <a:lstStyle/>
          <a:p>
            <a:pPr algn="ctr">
              <a:spcBef>
                <a:spcPct val="50000"/>
              </a:spcBef>
            </a:pPr>
            <a:r>
              <a:rPr lang="en-US" sz="1400">
                <a:solidFill>
                  <a:srgbClr val="000000"/>
                </a:solidFill>
                <a:latin typeface="Bodoni MT" pitchFamily="18" charset="0"/>
              </a:rPr>
              <a:t>Receptor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animBg="1"/>
      <p:bldP spid="18" grpId="0"/>
      <p:bldP spid="19" grpId="0" animBg="1"/>
      <p:bldP spid="20" grpId="0"/>
      <p:bldP spid="21" grpId="0"/>
      <p:bldP spid="22" grpId="0" animBg="1"/>
      <p:bldP spid="23" grpId="0"/>
      <p:bldP spid="24"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8256" t="33281" r="6422" b="13211"/>
          <a:stretch>
            <a:fillRect/>
          </a:stretch>
        </p:blipFill>
        <p:spPr bwMode="auto">
          <a:xfrm>
            <a:off x="119063" y="3276600"/>
            <a:ext cx="8943975" cy="3505200"/>
          </a:xfrm>
          <a:prstGeom prst="rect">
            <a:avLst/>
          </a:prstGeom>
          <a:noFill/>
          <a:ln w="9525">
            <a:solidFill>
              <a:schemeClr val="bg1">
                <a:lumMod val="50000"/>
              </a:schemeClr>
            </a:solidFill>
            <a:miter lim="800000"/>
            <a:headEnd/>
            <a:tailEnd/>
          </a:ln>
          <a:effectLst/>
        </p:spPr>
      </p:pic>
      <p:pic>
        <p:nvPicPr>
          <p:cNvPr id="5" name="Picture 3"/>
          <p:cNvPicPr>
            <a:picLocks noChangeAspect="1" noChangeArrowheads="1"/>
          </p:cNvPicPr>
          <p:nvPr/>
        </p:nvPicPr>
        <p:blipFill>
          <a:blip r:embed="rId3" cstate="print"/>
          <a:srcRect l="6818" t="47273" r="5682" b="25454"/>
          <a:stretch>
            <a:fillRect/>
          </a:stretch>
        </p:blipFill>
        <p:spPr bwMode="auto">
          <a:xfrm>
            <a:off x="76200" y="1447800"/>
            <a:ext cx="8996363" cy="1752600"/>
          </a:xfrm>
          <a:prstGeom prst="rect">
            <a:avLst/>
          </a:prstGeom>
          <a:noFill/>
          <a:ln w="9525">
            <a:solidFill>
              <a:schemeClr val="bg1">
                <a:lumMod val="50000"/>
              </a:schemeClr>
            </a:solidFill>
            <a:miter lim="800000"/>
            <a:headEnd/>
            <a:tailEnd/>
          </a:ln>
          <a:effectLst/>
        </p:spPr>
      </p:pic>
      <p:sp>
        <p:nvSpPr>
          <p:cNvPr id="39940" name="TextBox 5"/>
          <p:cNvSpPr txBox="1">
            <a:spLocks noChangeArrowheads="1"/>
          </p:cNvSpPr>
          <p:nvPr/>
        </p:nvSpPr>
        <p:spPr bwMode="auto">
          <a:xfrm>
            <a:off x="1143000" y="228600"/>
            <a:ext cx="7054850" cy="1077913"/>
          </a:xfrm>
          <a:prstGeom prst="rect">
            <a:avLst/>
          </a:prstGeom>
          <a:noFill/>
          <a:ln w="9525">
            <a:noFill/>
            <a:miter lim="800000"/>
            <a:headEnd/>
            <a:tailEnd/>
          </a:ln>
        </p:spPr>
        <p:txBody>
          <a:bodyPr wrap="none">
            <a:spAutoFit/>
          </a:bodyPr>
          <a:lstStyle/>
          <a:p>
            <a:pPr algn="ctr"/>
            <a:r>
              <a:rPr lang="en-US" sz="3200">
                <a:solidFill>
                  <a:schemeClr val="tx2"/>
                </a:solidFill>
                <a:latin typeface="Constantia" pitchFamily="18" charset="0"/>
              </a:rPr>
              <a:t>Non-Tagged Analysis of Pancreatic Juice </a:t>
            </a:r>
          </a:p>
          <a:p>
            <a:pPr algn="ctr"/>
            <a:r>
              <a:rPr lang="en-US" sz="3200">
                <a:solidFill>
                  <a:schemeClr val="tx2"/>
                </a:solidFill>
                <a:latin typeface="Constantia" pitchFamily="18" charset="0"/>
              </a:rPr>
              <a:t>(Cancer Vs. Non-Cancer)</a:t>
            </a:r>
          </a:p>
        </p:txBody>
      </p:sp>
      <p:sp>
        <p:nvSpPr>
          <p:cNvPr id="39941" name="Text Box 245"/>
          <p:cNvSpPr txBox="1">
            <a:spLocks noChangeArrowheads="1"/>
          </p:cNvSpPr>
          <p:nvPr/>
        </p:nvSpPr>
        <p:spPr bwMode="auto">
          <a:xfrm>
            <a:off x="7842250" y="4997450"/>
            <a:ext cx="1073150" cy="488950"/>
          </a:xfrm>
          <a:prstGeom prst="rect">
            <a:avLst/>
          </a:prstGeom>
          <a:noFill/>
          <a:ln w="9525">
            <a:noFill/>
            <a:miter lim="800000"/>
            <a:headEnd/>
            <a:tailEnd/>
          </a:ln>
        </p:spPr>
        <p:txBody>
          <a:bodyPr lIns="0" tIns="0" rIns="0" bIns="0">
            <a:spAutoFit/>
          </a:bodyPr>
          <a:lstStyle/>
          <a:p>
            <a:pPr algn="ctr">
              <a:spcBef>
                <a:spcPct val="50000"/>
              </a:spcBef>
            </a:pPr>
            <a:r>
              <a:rPr lang="en-US" sz="1600" b="1">
                <a:solidFill>
                  <a:srgbClr val="993300"/>
                </a:solidFill>
                <a:latin typeface="Times New Roman" pitchFamily="18" charset="0"/>
              </a:rPr>
              <a:t>Protein images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47"/>
          <p:cNvSpPr>
            <a:spLocks noChangeArrowheads="1"/>
          </p:cNvSpPr>
          <p:nvPr/>
        </p:nvSpPr>
        <p:spPr bwMode="auto">
          <a:xfrm>
            <a:off x="0" y="0"/>
            <a:ext cx="9144000" cy="6858000"/>
          </a:xfrm>
          <a:prstGeom prst="rect">
            <a:avLst/>
          </a:prstGeom>
          <a:solidFill>
            <a:schemeClr val="accent2"/>
          </a:solidFill>
          <a:ln w="9525">
            <a:solidFill>
              <a:srgbClr val="0C0C0E"/>
            </a:solidFill>
            <a:miter lim="800000"/>
            <a:headEnd/>
            <a:tailEnd/>
          </a:ln>
        </p:spPr>
        <p:txBody>
          <a:bodyPr wrap="none" anchor="ctr"/>
          <a:lstStyle/>
          <a:p>
            <a:pPr eaLnBrk="0" hangingPunct="0"/>
            <a:endParaRPr lang="en-US">
              <a:solidFill>
                <a:srgbClr val="FFFFFF"/>
              </a:solidFill>
              <a:latin typeface="Times New Roman" pitchFamily="18" charset="0"/>
            </a:endParaRPr>
          </a:p>
        </p:txBody>
      </p:sp>
      <p:sp>
        <p:nvSpPr>
          <p:cNvPr id="40963" name="Text Box 4"/>
          <p:cNvSpPr txBox="1">
            <a:spLocks noChangeArrowheads="1"/>
          </p:cNvSpPr>
          <p:nvPr/>
        </p:nvSpPr>
        <p:spPr bwMode="auto">
          <a:xfrm>
            <a:off x="3335338" y="3765550"/>
            <a:ext cx="1479550" cy="549275"/>
          </a:xfrm>
          <a:prstGeom prst="rect">
            <a:avLst/>
          </a:prstGeom>
          <a:noFill/>
          <a:ln w="9525">
            <a:noFill/>
            <a:miter lim="800000"/>
            <a:headEnd/>
            <a:tailEnd/>
          </a:ln>
        </p:spPr>
        <p:txBody>
          <a:bodyPr lIns="0" tIns="0" rIns="0" bIns="0">
            <a:spAutoFit/>
          </a:bodyPr>
          <a:lstStyle/>
          <a:p>
            <a:pPr algn="ctr"/>
            <a:r>
              <a:rPr lang="en-US" b="1">
                <a:solidFill>
                  <a:srgbClr val="993300"/>
                </a:solidFill>
                <a:latin typeface="Times New Roman" pitchFamily="18" charset="0"/>
              </a:rPr>
              <a:t>Acquire </a:t>
            </a:r>
          </a:p>
          <a:p>
            <a:pPr algn="ctr"/>
            <a:r>
              <a:rPr lang="en-US" b="1">
                <a:solidFill>
                  <a:srgbClr val="993300"/>
                </a:solidFill>
                <a:latin typeface="Times New Roman" pitchFamily="18" charset="0"/>
              </a:rPr>
              <a:t>mass spectra</a:t>
            </a:r>
          </a:p>
        </p:txBody>
      </p:sp>
      <p:sp>
        <p:nvSpPr>
          <p:cNvPr id="40964" name="Oval 5"/>
          <p:cNvSpPr>
            <a:spLocks noChangeArrowheads="1"/>
          </p:cNvSpPr>
          <p:nvPr/>
        </p:nvSpPr>
        <p:spPr bwMode="auto">
          <a:xfrm>
            <a:off x="3705225" y="295275"/>
            <a:ext cx="723900" cy="260350"/>
          </a:xfrm>
          <a:prstGeom prst="ellipse">
            <a:avLst/>
          </a:prstGeom>
          <a:solidFill>
            <a:srgbClr val="FF3300"/>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grpSp>
        <p:nvGrpSpPr>
          <p:cNvPr id="40965" name="Group 6"/>
          <p:cNvGrpSpPr>
            <a:grpSpLocks/>
          </p:cNvGrpSpPr>
          <p:nvPr/>
        </p:nvGrpSpPr>
        <p:grpSpPr bwMode="auto">
          <a:xfrm>
            <a:off x="3179763" y="1185863"/>
            <a:ext cx="1787525" cy="495300"/>
            <a:chOff x="2503" y="1601"/>
            <a:chExt cx="1437" cy="436"/>
          </a:xfrm>
        </p:grpSpPr>
        <p:sp>
          <p:nvSpPr>
            <p:cNvPr id="41204" name="AutoShape 7"/>
            <p:cNvSpPr>
              <a:spLocks noChangeArrowheads="1"/>
            </p:cNvSpPr>
            <p:nvPr/>
          </p:nvSpPr>
          <p:spPr bwMode="auto">
            <a:xfrm>
              <a:off x="2503" y="1601"/>
              <a:ext cx="1437" cy="436"/>
            </a:xfrm>
            <a:prstGeom prst="parallelogram">
              <a:avLst>
                <a:gd name="adj" fmla="val 82397"/>
              </a:avLst>
            </a:prstGeom>
            <a:solidFill>
              <a:srgbClr val="FFFF00"/>
            </a:solidFill>
            <a:ln w="9525">
              <a:solidFill>
                <a:srgbClr val="FFFFFF"/>
              </a:solidFill>
              <a:miter lim="800000"/>
              <a:headEnd/>
              <a:tailEnd/>
            </a:ln>
          </p:spPr>
          <p:txBody>
            <a:bodyPr wrap="none" anchor="ctr"/>
            <a:lstStyle/>
            <a:p>
              <a:pPr eaLnBrk="0" hangingPunct="0"/>
              <a:endParaRPr lang="en-US">
                <a:solidFill>
                  <a:srgbClr val="FFFFFF"/>
                </a:solidFill>
                <a:latin typeface="Times New Roman" pitchFamily="18" charset="0"/>
              </a:endParaRPr>
            </a:p>
          </p:txBody>
        </p:sp>
        <p:sp>
          <p:nvSpPr>
            <p:cNvPr id="41205" name="Oval 8"/>
            <p:cNvSpPr>
              <a:spLocks noChangeArrowheads="1"/>
            </p:cNvSpPr>
            <p:nvPr/>
          </p:nvSpPr>
          <p:spPr bwMode="auto">
            <a:xfrm>
              <a:off x="2948" y="1715"/>
              <a:ext cx="566" cy="207"/>
            </a:xfrm>
            <a:prstGeom prst="ellipse">
              <a:avLst/>
            </a:prstGeom>
            <a:solidFill>
              <a:srgbClr val="FF3300"/>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grpSp>
      <p:sp>
        <p:nvSpPr>
          <p:cNvPr id="40966" name="Line 9"/>
          <p:cNvSpPr>
            <a:spLocks noChangeShapeType="1"/>
          </p:cNvSpPr>
          <p:nvPr/>
        </p:nvSpPr>
        <p:spPr bwMode="auto">
          <a:xfrm rot="5400000" flipV="1">
            <a:off x="3890169" y="838994"/>
            <a:ext cx="369888" cy="0"/>
          </a:xfrm>
          <a:prstGeom prst="line">
            <a:avLst/>
          </a:prstGeom>
          <a:noFill/>
          <a:ln w="19050">
            <a:solidFill>
              <a:srgbClr val="993300"/>
            </a:solidFill>
            <a:round/>
            <a:headEnd/>
            <a:tailEnd type="stealth" w="lg" len="lg"/>
          </a:ln>
        </p:spPr>
        <p:txBody>
          <a:bodyPr wrap="none" anchor="ctr"/>
          <a:lstStyle/>
          <a:p>
            <a:endParaRPr lang="en-US"/>
          </a:p>
        </p:txBody>
      </p:sp>
      <p:sp>
        <p:nvSpPr>
          <p:cNvPr id="40967" name="Text Box 10"/>
          <p:cNvSpPr txBox="1">
            <a:spLocks noChangeArrowheads="1"/>
          </p:cNvSpPr>
          <p:nvPr/>
        </p:nvSpPr>
        <p:spPr bwMode="auto">
          <a:xfrm>
            <a:off x="4818063" y="214313"/>
            <a:ext cx="2116137" cy="488950"/>
          </a:xfrm>
          <a:prstGeom prst="rect">
            <a:avLst/>
          </a:prstGeom>
          <a:noFill/>
          <a:ln w="9525">
            <a:noFill/>
            <a:miter lim="800000"/>
            <a:headEnd/>
            <a:tailEnd/>
          </a:ln>
        </p:spPr>
        <p:txBody>
          <a:bodyPr lIns="0" tIns="0" rIns="0" bIns="0">
            <a:spAutoFit/>
          </a:bodyPr>
          <a:lstStyle/>
          <a:p>
            <a:pPr>
              <a:spcBef>
                <a:spcPct val="50000"/>
              </a:spcBef>
            </a:pPr>
            <a:r>
              <a:rPr lang="en-US" sz="1600" b="1">
                <a:solidFill>
                  <a:srgbClr val="FFFF00"/>
                </a:solidFill>
                <a:latin typeface="Times New Roman" pitchFamily="18" charset="0"/>
              </a:rPr>
              <a:t>Slice frozen tissue on cryostat (~12 </a:t>
            </a:r>
            <a:r>
              <a:rPr lang="en-US" sz="1600" b="1">
                <a:solidFill>
                  <a:srgbClr val="FFFF00"/>
                </a:solidFill>
                <a:latin typeface="Times New Roman" pitchFamily="18" charset="0"/>
                <a:sym typeface="Symbol" pitchFamily="18" charset="2"/>
              </a:rPr>
              <a:t></a:t>
            </a:r>
            <a:r>
              <a:rPr lang="en-US" sz="1600" b="1">
                <a:solidFill>
                  <a:srgbClr val="FFFF00"/>
                </a:solidFill>
                <a:latin typeface="Times New Roman" pitchFamily="18" charset="0"/>
              </a:rPr>
              <a:t>m thick)</a:t>
            </a:r>
          </a:p>
        </p:txBody>
      </p:sp>
      <p:sp>
        <p:nvSpPr>
          <p:cNvPr id="40968" name="Text Box 11"/>
          <p:cNvSpPr txBox="1">
            <a:spLocks noChangeArrowheads="1"/>
          </p:cNvSpPr>
          <p:nvPr/>
        </p:nvSpPr>
        <p:spPr bwMode="auto">
          <a:xfrm>
            <a:off x="5181600" y="1098550"/>
            <a:ext cx="2667000" cy="488950"/>
          </a:xfrm>
          <a:prstGeom prst="rect">
            <a:avLst/>
          </a:prstGeom>
          <a:noFill/>
          <a:ln w="9525">
            <a:noFill/>
            <a:miter lim="800000"/>
            <a:headEnd/>
            <a:tailEnd/>
          </a:ln>
        </p:spPr>
        <p:txBody>
          <a:bodyPr lIns="0" tIns="0" rIns="0" bIns="0">
            <a:spAutoFit/>
          </a:bodyPr>
          <a:lstStyle/>
          <a:p>
            <a:r>
              <a:rPr lang="en-US" sz="1600" b="1">
                <a:solidFill>
                  <a:srgbClr val="FFFF00"/>
                </a:solidFill>
                <a:latin typeface="Times New Roman" pitchFamily="18" charset="0"/>
              </a:rPr>
              <a:t>Thaw slice onto MALDI plate, allow to dry</a:t>
            </a:r>
          </a:p>
        </p:txBody>
      </p:sp>
      <p:sp>
        <p:nvSpPr>
          <p:cNvPr id="40969" name="Line 12"/>
          <p:cNvSpPr>
            <a:spLocks noChangeShapeType="1"/>
          </p:cNvSpPr>
          <p:nvPr/>
        </p:nvSpPr>
        <p:spPr bwMode="auto">
          <a:xfrm>
            <a:off x="4070350" y="1804988"/>
            <a:ext cx="1035050" cy="438150"/>
          </a:xfrm>
          <a:prstGeom prst="line">
            <a:avLst/>
          </a:prstGeom>
          <a:noFill/>
          <a:ln w="19050">
            <a:solidFill>
              <a:srgbClr val="993300"/>
            </a:solidFill>
            <a:round/>
            <a:headEnd/>
            <a:tailEnd type="stealth" w="lg" len="lg"/>
          </a:ln>
        </p:spPr>
        <p:txBody>
          <a:bodyPr wrap="none" anchor="ctr"/>
          <a:lstStyle/>
          <a:p>
            <a:endParaRPr lang="en-US"/>
          </a:p>
        </p:txBody>
      </p:sp>
      <p:grpSp>
        <p:nvGrpSpPr>
          <p:cNvPr id="40970" name="Group 13"/>
          <p:cNvGrpSpPr>
            <a:grpSpLocks/>
          </p:cNvGrpSpPr>
          <p:nvPr/>
        </p:nvGrpSpPr>
        <p:grpSpPr bwMode="auto">
          <a:xfrm>
            <a:off x="1377950" y="5175250"/>
            <a:ext cx="1654175" cy="1452563"/>
            <a:chOff x="3095" y="2371"/>
            <a:chExt cx="946" cy="831"/>
          </a:xfrm>
        </p:grpSpPr>
        <p:sp>
          <p:nvSpPr>
            <p:cNvPr id="41083" name="Line 14"/>
            <p:cNvSpPr>
              <a:spLocks noChangeShapeType="1"/>
            </p:cNvSpPr>
            <p:nvPr/>
          </p:nvSpPr>
          <p:spPr bwMode="auto">
            <a:xfrm>
              <a:off x="3099" y="3193"/>
              <a:ext cx="937" cy="1"/>
            </a:xfrm>
            <a:prstGeom prst="line">
              <a:avLst/>
            </a:prstGeom>
            <a:noFill/>
            <a:ln w="19050">
              <a:solidFill>
                <a:srgbClr val="FFFF00"/>
              </a:solidFill>
              <a:round/>
              <a:headEnd/>
              <a:tailEnd/>
            </a:ln>
          </p:spPr>
          <p:txBody>
            <a:bodyPr/>
            <a:lstStyle/>
            <a:p>
              <a:endParaRPr lang="en-US"/>
            </a:p>
          </p:txBody>
        </p:sp>
        <p:sp>
          <p:nvSpPr>
            <p:cNvPr id="41084" name="Line 15"/>
            <p:cNvSpPr>
              <a:spLocks noChangeShapeType="1"/>
            </p:cNvSpPr>
            <p:nvPr/>
          </p:nvSpPr>
          <p:spPr bwMode="auto">
            <a:xfrm>
              <a:off x="4036" y="3193"/>
              <a:ext cx="1" cy="9"/>
            </a:xfrm>
            <a:prstGeom prst="line">
              <a:avLst/>
            </a:prstGeom>
            <a:noFill/>
            <a:ln w="19050">
              <a:solidFill>
                <a:srgbClr val="FFFF00"/>
              </a:solidFill>
              <a:round/>
              <a:headEnd/>
              <a:tailEnd/>
            </a:ln>
          </p:spPr>
          <p:txBody>
            <a:bodyPr/>
            <a:lstStyle/>
            <a:p>
              <a:endParaRPr lang="en-US"/>
            </a:p>
          </p:txBody>
        </p:sp>
        <p:sp>
          <p:nvSpPr>
            <p:cNvPr id="41085" name="Line 16"/>
            <p:cNvSpPr>
              <a:spLocks noChangeShapeType="1"/>
            </p:cNvSpPr>
            <p:nvPr/>
          </p:nvSpPr>
          <p:spPr bwMode="auto">
            <a:xfrm>
              <a:off x="3944" y="3193"/>
              <a:ext cx="1" cy="6"/>
            </a:xfrm>
            <a:prstGeom prst="line">
              <a:avLst/>
            </a:prstGeom>
            <a:noFill/>
            <a:ln w="19050">
              <a:solidFill>
                <a:srgbClr val="FFFF00"/>
              </a:solidFill>
              <a:round/>
              <a:headEnd/>
              <a:tailEnd/>
            </a:ln>
          </p:spPr>
          <p:txBody>
            <a:bodyPr/>
            <a:lstStyle/>
            <a:p>
              <a:endParaRPr lang="en-US"/>
            </a:p>
          </p:txBody>
        </p:sp>
        <p:sp>
          <p:nvSpPr>
            <p:cNvPr id="41086" name="Line 17"/>
            <p:cNvSpPr>
              <a:spLocks noChangeShapeType="1"/>
            </p:cNvSpPr>
            <p:nvPr/>
          </p:nvSpPr>
          <p:spPr bwMode="auto">
            <a:xfrm>
              <a:off x="3850" y="3193"/>
              <a:ext cx="1" cy="9"/>
            </a:xfrm>
            <a:prstGeom prst="line">
              <a:avLst/>
            </a:prstGeom>
            <a:noFill/>
            <a:ln w="19050">
              <a:solidFill>
                <a:srgbClr val="FFFF00"/>
              </a:solidFill>
              <a:round/>
              <a:headEnd/>
              <a:tailEnd/>
            </a:ln>
          </p:spPr>
          <p:txBody>
            <a:bodyPr/>
            <a:lstStyle/>
            <a:p>
              <a:endParaRPr lang="en-US"/>
            </a:p>
          </p:txBody>
        </p:sp>
        <p:sp>
          <p:nvSpPr>
            <p:cNvPr id="41087" name="Line 18"/>
            <p:cNvSpPr>
              <a:spLocks noChangeShapeType="1"/>
            </p:cNvSpPr>
            <p:nvPr/>
          </p:nvSpPr>
          <p:spPr bwMode="auto">
            <a:xfrm>
              <a:off x="3756" y="3193"/>
              <a:ext cx="1" cy="6"/>
            </a:xfrm>
            <a:prstGeom prst="line">
              <a:avLst/>
            </a:prstGeom>
            <a:noFill/>
            <a:ln w="19050">
              <a:solidFill>
                <a:srgbClr val="FFFF00"/>
              </a:solidFill>
              <a:round/>
              <a:headEnd/>
              <a:tailEnd/>
            </a:ln>
          </p:spPr>
          <p:txBody>
            <a:bodyPr/>
            <a:lstStyle/>
            <a:p>
              <a:endParaRPr lang="en-US"/>
            </a:p>
          </p:txBody>
        </p:sp>
        <p:sp>
          <p:nvSpPr>
            <p:cNvPr id="41088" name="Line 19"/>
            <p:cNvSpPr>
              <a:spLocks noChangeShapeType="1"/>
            </p:cNvSpPr>
            <p:nvPr/>
          </p:nvSpPr>
          <p:spPr bwMode="auto">
            <a:xfrm>
              <a:off x="3662" y="3193"/>
              <a:ext cx="1" cy="9"/>
            </a:xfrm>
            <a:prstGeom prst="line">
              <a:avLst/>
            </a:prstGeom>
            <a:noFill/>
            <a:ln w="19050">
              <a:solidFill>
                <a:srgbClr val="FFFF00"/>
              </a:solidFill>
              <a:round/>
              <a:headEnd/>
              <a:tailEnd/>
            </a:ln>
          </p:spPr>
          <p:txBody>
            <a:bodyPr/>
            <a:lstStyle/>
            <a:p>
              <a:endParaRPr lang="en-US"/>
            </a:p>
          </p:txBody>
        </p:sp>
        <p:sp>
          <p:nvSpPr>
            <p:cNvPr id="41089" name="Line 20"/>
            <p:cNvSpPr>
              <a:spLocks noChangeShapeType="1"/>
            </p:cNvSpPr>
            <p:nvPr/>
          </p:nvSpPr>
          <p:spPr bwMode="auto">
            <a:xfrm>
              <a:off x="3568" y="3193"/>
              <a:ext cx="1" cy="6"/>
            </a:xfrm>
            <a:prstGeom prst="line">
              <a:avLst/>
            </a:prstGeom>
            <a:noFill/>
            <a:ln w="19050">
              <a:solidFill>
                <a:srgbClr val="FFFF00"/>
              </a:solidFill>
              <a:round/>
              <a:headEnd/>
              <a:tailEnd/>
            </a:ln>
          </p:spPr>
          <p:txBody>
            <a:bodyPr/>
            <a:lstStyle/>
            <a:p>
              <a:endParaRPr lang="en-US"/>
            </a:p>
          </p:txBody>
        </p:sp>
        <p:sp>
          <p:nvSpPr>
            <p:cNvPr id="41090" name="Line 21"/>
            <p:cNvSpPr>
              <a:spLocks noChangeShapeType="1"/>
            </p:cNvSpPr>
            <p:nvPr/>
          </p:nvSpPr>
          <p:spPr bwMode="auto">
            <a:xfrm>
              <a:off x="3475" y="3193"/>
              <a:ext cx="1" cy="9"/>
            </a:xfrm>
            <a:prstGeom prst="line">
              <a:avLst/>
            </a:prstGeom>
            <a:noFill/>
            <a:ln w="19050">
              <a:solidFill>
                <a:srgbClr val="FFFF00"/>
              </a:solidFill>
              <a:round/>
              <a:headEnd/>
              <a:tailEnd/>
            </a:ln>
          </p:spPr>
          <p:txBody>
            <a:bodyPr/>
            <a:lstStyle/>
            <a:p>
              <a:endParaRPr lang="en-US"/>
            </a:p>
          </p:txBody>
        </p:sp>
        <p:sp>
          <p:nvSpPr>
            <p:cNvPr id="41091" name="Line 22"/>
            <p:cNvSpPr>
              <a:spLocks noChangeShapeType="1"/>
            </p:cNvSpPr>
            <p:nvPr/>
          </p:nvSpPr>
          <p:spPr bwMode="auto">
            <a:xfrm>
              <a:off x="3381" y="3193"/>
              <a:ext cx="1" cy="6"/>
            </a:xfrm>
            <a:prstGeom prst="line">
              <a:avLst/>
            </a:prstGeom>
            <a:noFill/>
            <a:ln w="19050">
              <a:solidFill>
                <a:srgbClr val="FFFF00"/>
              </a:solidFill>
              <a:round/>
              <a:headEnd/>
              <a:tailEnd/>
            </a:ln>
          </p:spPr>
          <p:txBody>
            <a:bodyPr/>
            <a:lstStyle/>
            <a:p>
              <a:endParaRPr lang="en-US"/>
            </a:p>
          </p:txBody>
        </p:sp>
        <p:sp>
          <p:nvSpPr>
            <p:cNvPr id="41092" name="Line 23"/>
            <p:cNvSpPr>
              <a:spLocks noChangeShapeType="1"/>
            </p:cNvSpPr>
            <p:nvPr/>
          </p:nvSpPr>
          <p:spPr bwMode="auto">
            <a:xfrm>
              <a:off x="3287" y="3193"/>
              <a:ext cx="1" cy="9"/>
            </a:xfrm>
            <a:prstGeom prst="line">
              <a:avLst/>
            </a:prstGeom>
            <a:noFill/>
            <a:ln w="19050">
              <a:solidFill>
                <a:srgbClr val="FFFF00"/>
              </a:solidFill>
              <a:round/>
              <a:headEnd/>
              <a:tailEnd/>
            </a:ln>
          </p:spPr>
          <p:txBody>
            <a:bodyPr/>
            <a:lstStyle/>
            <a:p>
              <a:endParaRPr lang="en-US"/>
            </a:p>
          </p:txBody>
        </p:sp>
        <p:sp>
          <p:nvSpPr>
            <p:cNvPr id="41093" name="Line 24"/>
            <p:cNvSpPr>
              <a:spLocks noChangeShapeType="1"/>
            </p:cNvSpPr>
            <p:nvPr/>
          </p:nvSpPr>
          <p:spPr bwMode="auto">
            <a:xfrm>
              <a:off x="3193" y="3193"/>
              <a:ext cx="1" cy="6"/>
            </a:xfrm>
            <a:prstGeom prst="line">
              <a:avLst/>
            </a:prstGeom>
            <a:noFill/>
            <a:ln w="19050">
              <a:solidFill>
                <a:srgbClr val="FFFF00"/>
              </a:solidFill>
              <a:round/>
              <a:headEnd/>
              <a:tailEnd/>
            </a:ln>
          </p:spPr>
          <p:txBody>
            <a:bodyPr/>
            <a:lstStyle/>
            <a:p>
              <a:endParaRPr lang="en-US"/>
            </a:p>
          </p:txBody>
        </p:sp>
        <p:sp>
          <p:nvSpPr>
            <p:cNvPr id="41094" name="Line 25"/>
            <p:cNvSpPr>
              <a:spLocks noChangeShapeType="1"/>
            </p:cNvSpPr>
            <p:nvPr/>
          </p:nvSpPr>
          <p:spPr bwMode="auto">
            <a:xfrm>
              <a:off x="3099" y="3193"/>
              <a:ext cx="1" cy="9"/>
            </a:xfrm>
            <a:prstGeom prst="line">
              <a:avLst/>
            </a:prstGeom>
            <a:noFill/>
            <a:ln w="19050">
              <a:solidFill>
                <a:srgbClr val="FFFF00"/>
              </a:solidFill>
              <a:round/>
              <a:headEnd/>
              <a:tailEnd/>
            </a:ln>
          </p:spPr>
          <p:txBody>
            <a:bodyPr/>
            <a:lstStyle/>
            <a:p>
              <a:endParaRPr lang="en-US"/>
            </a:p>
          </p:txBody>
        </p:sp>
        <p:sp>
          <p:nvSpPr>
            <p:cNvPr id="41095" name="Line 26"/>
            <p:cNvSpPr>
              <a:spLocks noChangeShapeType="1"/>
            </p:cNvSpPr>
            <p:nvPr/>
          </p:nvSpPr>
          <p:spPr bwMode="auto">
            <a:xfrm flipV="1">
              <a:off x="4036" y="2373"/>
              <a:ext cx="1" cy="820"/>
            </a:xfrm>
            <a:prstGeom prst="line">
              <a:avLst/>
            </a:prstGeom>
            <a:noFill/>
            <a:ln w="19050">
              <a:solidFill>
                <a:srgbClr val="FFFF00"/>
              </a:solidFill>
              <a:round/>
              <a:headEnd/>
              <a:tailEnd/>
            </a:ln>
          </p:spPr>
          <p:txBody>
            <a:bodyPr/>
            <a:lstStyle/>
            <a:p>
              <a:endParaRPr lang="en-US"/>
            </a:p>
          </p:txBody>
        </p:sp>
        <p:sp>
          <p:nvSpPr>
            <p:cNvPr id="41096" name="Line 27"/>
            <p:cNvSpPr>
              <a:spLocks noChangeShapeType="1"/>
            </p:cNvSpPr>
            <p:nvPr/>
          </p:nvSpPr>
          <p:spPr bwMode="auto">
            <a:xfrm>
              <a:off x="4036" y="3193"/>
              <a:ext cx="5" cy="1"/>
            </a:xfrm>
            <a:prstGeom prst="line">
              <a:avLst/>
            </a:prstGeom>
            <a:noFill/>
            <a:ln w="19050">
              <a:solidFill>
                <a:srgbClr val="FFFF00"/>
              </a:solidFill>
              <a:round/>
              <a:headEnd/>
              <a:tailEnd/>
            </a:ln>
          </p:spPr>
          <p:txBody>
            <a:bodyPr/>
            <a:lstStyle/>
            <a:p>
              <a:endParaRPr lang="en-US"/>
            </a:p>
          </p:txBody>
        </p:sp>
        <p:sp>
          <p:nvSpPr>
            <p:cNvPr id="41097" name="Line 28"/>
            <p:cNvSpPr>
              <a:spLocks noChangeShapeType="1"/>
            </p:cNvSpPr>
            <p:nvPr/>
          </p:nvSpPr>
          <p:spPr bwMode="auto">
            <a:xfrm flipV="1">
              <a:off x="3099" y="2373"/>
              <a:ext cx="1" cy="820"/>
            </a:xfrm>
            <a:prstGeom prst="line">
              <a:avLst/>
            </a:prstGeom>
            <a:noFill/>
            <a:ln w="19050">
              <a:solidFill>
                <a:srgbClr val="FFFF00"/>
              </a:solidFill>
              <a:round/>
              <a:headEnd/>
              <a:tailEnd/>
            </a:ln>
          </p:spPr>
          <p:txBody>
            <a:bodyPr/>
            <a:lstStyle/>
            <a:p>
              <a:endParaRPr lang="en-US"/>
            </a:p>
          </p:txBody>
        </p:sp>
        <p:sp>
          <p:nvSpPr>
            <p:cNvPr id="41098" name="Line 29"/>
            <p:cNvSpPr>
              <a:spLocks noChangeShapeType="1"/>
            </p:cNvSpPr>
            <p:nvPr/>
          </p:nvSpPr>
          <p:spPr bwMode="auto">
            <a:xfrm>
              <a:off x="3095" y="3193"/>
              <a:ext cx="5" cy="1"/>
            </a:xfrm>
            <a:prstGeom prst="line">
              <a:avLst/>
            </a:prstGeom>
            <a:noFill/>
            <a:ln w="19050">
              <a:solidFill>
                <a:srgbClr val="FFFF00"/>
              </a:solidFill>
              <a:round/>
              <a:headEnd/>
              <a:tailEnd/>
            </a:ln>
          </p:spPr>
          <p:txBody>
            <a:bodyPr/>
            <a:lstStyle/>
            <a:p>
              <a:endParaRPr lang="en-US"/>
            </a:p>
          </p:txBody>
        </p:sp>
        <p:sp>
          <p:nvSpPr>
            <p:cNvPr id="41099" name="Line 30"/>
            <p:cNvSpPr>
              <a:spLocks noChangeShapeType="1"/>
            </p:cNvSpPr>
            <p:nvPr/>
          </p:nvSpPr>
          <p:spPr bwMode="auto">
            <a:xfrm>
              <a:off x="4036" y="3193"/>
              <a:ext cx="1" cy="3"/>
            </a:xfrm>
            <a:prstGeom prst="line">
              <a:avLst/>
            </a:prstGeom>
            <a:noFill/>
            <a:ln w="19050">
              <a:solidFill>
                <a:srgbClr val="FFFF00"/>
              </a:solidFill>
              <a:round/>
              <a:headEnd/>
              <a:tailEnd/>
            </a:ln>
          </p:spPr>
          <p:txBody>
            <a:bodyPr/>
            <a:lstStyle/>
            <a:p>
              <a:endParaRPr lang="en-US"/>
            </a:p>
          </p:txBody>
        </p:sp>
        <p:sp>
          <p:nvSpPr>
            <p:cNvPr id="41100" name="Line 31"/>
            <p:cNvSpPr>
              <a:spLocks noChangeShapeType="1"/>
            </p:cNvSpPr>
            <p:nvPr/>
          </p:nvSpPr>
          <p:spPr bwMode="auto">
            <a:xfrm>
              <a:off x="3944" y="3193"/>
              <a:ext cx="1" cy="3"/>
            </a:xfrm>
            <a:prstGeom prst="line">
              <a:avLst/>
            </a:prstGeom>
            <a:noFill/>
            <a:ln w="19050">
              <a:solidFill>
                <a:srgbClr val="FFFF00"/>
              </a:solidFill>
              <a:round/>
              <a:headEnd/>
              <a:tailEnd/>
            </a:ln>
          </p:spPr>
          <p:txBody>
            <a:bodyPr/>
            <a:lstStyle/>
            <a:p>
              <a:endParaRPr lang="en-US"/>
            </a:p>
          </p:txBody>
        </p:sp>
        <p:sp>
          <p:nvSpPr>
            <p:cNvPr id="41101" name="Line 32"/>
            <p:cNvSpPr>
              <a:spLocks noChangeShapeType="1"/>
            </p:cNvSpPr>
            <p:nvPr/>
          </p:nvSpPr>
          <p:spPr bwMode="auto">
            <a:xfrm>
              <a:off x="3850" y="3193"/>
              <a:ext cx="1" cy="3"/>
            </a:xfrm>
            <a:prstGeom prst="line">
              <a:avLst/>
            </a:prstGeom>
            <a:noFill/>
            <a:ln w="19050">
              <a:solidFill>
                <a:srgbClr val="FFFF00"/>
              </a:solidFill>
              <a:round/>
              <a:headEnd/>
              <a:tailEnd/>
            </a:ln>
          </p:spPr>
          <p:txBody>
            <a:bodyPr/>
            <a:lstStyle/>
            <a:p>
              <a:endParaRPr lang="en-US"/>
            </a:p>
          </p:txBody>
        </p:sp>
        <p:sp>
          <p:nvSpPr>
            <p:cNvPr id="41102" name="Line 33"/>
            <p:cNvSpPr>
              <a:spLocks noChangeShapeType="1"/>
            </p:cNvSpPr>
            <p:nvPr/>
          </p:nvSpPr>
          <p:spPr bwMode="auto">
            <a:xfrm>
              <a:off x="3756" y="3193"/>
              <a:ext cx="1" cy="3"/>
            </a:xfrm>
            <a:prstGeom prst="line">
              <a:avLst/>
            </a:prstGeom>
            <a:noFill/>
            <a:ln w="19050">
              <a:solidFill>
                <a:srgbClr val="FFFF00"/>
              </a:solidFill>
              <a:round/>
              <a:headEnd/>
              <a:tailEnd/>
            </a:ln>
          </p:spPr>
          <p:txBody>
            <a:bodyPr/>
            <a:lstStyle/>
            <a:p>
              <a:endParaRPr lang="en-US"/>
            </a:p>
          </p:txBody>
        </p:sp>
        <p:sp>
          <p:nvSpPr>
            <p:cNvPr id="41103" name="Line 34"/>
            <p:cNvSpPr>
              <a:spLocks noChangeShapeType="1"/>
            </p:cNvSpPr>
            <p:nvPr/>
          </p:nvSpPr>
          <p:spPr bwMode="auto">
            <a:xfrm>
              <a:off x="3662" y="3193"/>
              <a:ext cx="1" cy="3"/>
            </a:xfrm>
            <a:prstGeom prst="line">
              <a:avLst/>
            </a:prstGeom>
            <a:noFill/>
            <a:ln w="19050">
              <a:solidFill>
                <a:srgbClr val="FFFF00"/>
              </a:solidFill>
              <a:round/>
              <a:headEnd/>
              <a:tailEnd/>
            </a:ln>
          </p:spPr>
          <p:txBody>
            <a:bodyPr/>
            <a:lstStyle/>
            <a:p>
              <a:endParaRPr lang="en-US"/>
            </a:p>
          </p:txBody>
        </p:sp>
        <p:sp>
          <p:nvSpPr>
            <p:cNvPr id="41104" name="Line 35"/>
            <p:cNvSpPr>
              <a:spLocks noChangeShapeType="1"/>
            </p:cNvSpPr>
            <p:nvPr/>
          </p:nvSpPr>
          <p:spPr bwMode="auto">
            <a:xfrm>
              <a:off x="3568" y="3193"/>
              <a:ext cx="1" cy="3"/>
            </a:xfrm>
            <a:prstGeom prst="line">
              <a:avLst/>
            </a:prstGeom>
            <a:noFill/>
            <a:ln w="19050">
              <a:solidFill>
                <a:srgbClr val="FFFF00"/>
              </a:solidFill>
              <a:round/>
              <a:headEnd/>
              <a:tailEnd/>
            </a:ln>
          </p:spPr>
          <p:txBody>
            <a:bodyPr/>
            <a:lstStyle/>
            <a:p>
              <a:endParaRPr lang="en-US"/>
            </a:p>
          </p:txBody>
        </p:sp>
        <p:sp>
          <p:nvSpPr>
            <p:cNvPr id="41105" name="Line 36"/>
            <p:cNvSpPr>
              <a:spLocks noChangeShapeType="1"/>
            </p:cNvSpPr>
            <p:nvPr/>
          </p:nvSpPr>
          <p:spPr bwMode="auto">
            <a:xfrm>
              <a:off x="3475" y="3193"/>
              <a:ext cx="1" cy="3"/>
            </a:xfrm>
            <a:prstGeom prst="line">
              <a:avLst/>
            </a:prstGeom>
            <a:noFill/>
            <a:ln w="19050">
              <a:solidFill>
                <a:srgbClr val="FFFF00"/>
              </a:solidFill>
              <a:round/>
              <a:headEnd/>
              <a:tailEnd/>
            </a:ln>
          </p:spPr>
          <p:txBody>
            <a:bodyPr/>
            <a:lstStyle/>
            <a:p>
              <a:endParaRPr lang="en-US"/>
            </a:p>
          </p:txBody>
        </p:sp>
        <p:sp>
          <p:nvSpPr>
            <p:cNvPr id="41106" name="Line 37"/>
            <p:cNvSpPr>
              <a:spLocks noChangeShapeType="1"/>
            </p:cNvSpPr>
            <p:nvPr/>
          </p:nvSpPr>
          <p:spPr bwMode="auto">
            <a:xfrm>
              <a:off x="3381" y="3193"/>
              <a:ext cx="1" cy="3"/>
            </a:xfrm>
            <a:prstGeom prst="line">
              <a:avLst/>
            </a:prstGeom>
            <a:noFill/>
            <a:ln w="19050">
              <a:solidFill>
                <a:srgbClr val="FFFF00"/>
              </a:solidFill>
              <a:round/>
              <a:headEnd/>
              <a:tailEnd/>
            </a:ln>
          </p:spPr>
          <p:txBody>
            <a:bodyPr/>
            <a:lstStyle/>
            <a:p>
              <a:endParaRPr lang="en-US"/>
            </a:p>
          </p:txBody>
        </p:sp>
        <p:sp>
          <p:nvSpPr>
            <p:cNvPr id="41107" name="Line 38"/>
            <p:cNvSpPr>
              <a:spLocks noChangeShapeType="1"/>
            </p:cNvSpPr>
            <p:nvPr/>
          </p:nvSpPr>
          <p:spPr bwMode="auto">
            <a:xfrm>
              <a:off x="3287" y="3193"/>
              <a:ext cx="1" cy="3"/>
            </a:xfrm>
            <a:prstGeom prst="line">
              <a:avLst/>
            </a:prstGeom>
            <a:noFill/>
            <a:ln w="19050">
              <a:solidFill>
                <a:srgbClr val="FFFF00"/>
              </a:solidFill>
              <a:round/>
              <a:headEnd/>
              <a:tailEnd/>
            </a:ln>
          </p:spPr>
          <p:txBody>
            <a:bodyPr/>
            <a:lstStyle/>
            <a:p>
              <a:endParaRPr lang="en-US"/>
            </a:p>
          </p:txBody>
        </p:sp>
        <p:sp>
          <p:nvSpPr>
            <p:cNvPr id="41108" name="Line 39"/>
            <p:cNvSpPr>
              <a:spLocks noChangeShapeType="1"/>
            </p:cNvSpPr>
            <p:nvPr/>
          </p:nvSpPr>
          <p:spPr bwMode="auto">
            <a:xfrm>
              <a:off x="3193" y="3193"/>
              <a:ext cx="1" cy="3"/>
            </a:xfrm>
            <a:prstGeom prst="line">
              <a:avLst/>
            </a:prstGeom>
            <a:noFill/>
            <a:ln w="19050">
              <a:solidFill>
                <a:srgbClr val="FFFF00"/>
              </a:solidFill>
              <a:round/>
              <a:headEnd/>
              <a:tailEnd/>
            </a:ln>
          </p:spPr>
          <p:txBody>
            <a:bodyPr/>
            <a:lstStyle/>
            <a:p>
              <a:endParaRPr lang="en-US"/>
            </a:p>
          </p:txBody>
        </p:sp>
        <p:sp>
          <p:nvSpPr>
            <p:cNvPr id="41109" name="Line 40"/>
            <p:cNvSpPr>
              <a:spLocks noChangeShapeType="1"/>
            </p:cNvSpPr>
            <p:nvPr/>
          </p:nvSpPr>
          <p:spPr bwMode="auto">
            <a:xfrm>
              <a:off x="3099" y="3193"/>
              <a:ext cx="1" cy="3"/>
            </a:xfrm>
            <a:prstGeom prst="line">
              <a:avLst/>
            </a:prstGeom>
            <a:noFill/>
            <a:ln w="19050">
              <a:solidFill>
                <a:srgbClr val="FFFF00"/>
              </a:solidFill>
              <a:round/>
              <a:headEnd/>
              <a:tailEnd/>
            </a:ln>
          </p:spPr>
          <p:txBody>
            <a:bodyPr/>
            <a:lstStyle/>
            <a:p>
              <a:endParaRPr lang="en-US"/>
            </a:p>
          </p:txBody>
        </p:sp>
        <p:sp>
          <p:nvSpPr>
            <p:cNvPr id="41110" name="Line 41"/>
            <p:cNvSpPr>
              <a:spLocks noChangeShapeType="1"/>
            </p:cNvSpPr>
            <p:nvPr/>
          </p:nvSpPr>
          <p:spPr bwMode="auto">
            <a:xfrm>
              <a:off x="4036" y="3193"/>
              <a:ext cx="2" cy="1"/>
            </a:xfrm>
            <a:prstGeom prst="line">
              <a:avLst/>
            </a:prstGeom>
            <a:noFill/>
            <a:ln w="19050">
              <a:solidFill>
                <a:srgbClr val="FFFF00"/>
              </a:solidFill>
              <a:round/>
              <a:headEnd/>
              <a:tailEnd/>
            </a:ln>
          </p:spPr>
          <p:txBody>
            <a:bodyPr/>
            <a:lstStyle/>
            <a:p>
              <a:endParaRPr lang="en-US"/>
            </a:p>
          </p:txBody>
        </p:sp>
        <p:sp>
          <p:nvSpPr>
            <p:cNvPr id="41111" name="Line 42"/>
            <p:cNvSpPr>
              <a:spLocks noChangeShapeType="1"/>
            </p:cNvSpPr>
            <p:nvPr/>
          </p:nvSpPr>
          <p:spPr bwMode="auto">
            <a:xfrm>
              <a:off x="3099" y="3193"/>
              <a:ext cx="1" cy="1"/>
            </a:xfrm>
            <a:prstGeom prst="line">
              <a:avLst/>
            </a:prstGeom>
            <a:noFill/>
            <a:ln w="19050">
              <a:solidFill>
                <a:srgbClr val="FFFF00"/>
              </a:solidFill>
              <a:round/>
              <a:headEnd/>
              <a:tailEnd/>
            </a:ln>
          </p:spPr>
          <p:txBody>
            <a:bodyPr/>
            <a:lstStyle/>
            <a:p>
              <a:endParaRPr lang="en-US"/>
            </a:p>
          </p:txBody>
        </p:sp>
        <p:sp>
          <p:nvSpPr>
            <p:cNvPr id="41112" name="Line 43"/>
            <p:cNvSpPr>
              <a:spLocks noChangeShapeType="1"/>
            </p:cNvSpPr>
            <p:nvPr/>
          </p:nvSpPr>
          <p:spPr bwMode="auto">
            <a:xfrm>
              <a:off x="4036" y="3193"/>
              <a:ext cx="1" cy="3"/>
            </a:xfrm>
            <a:prstGeom prst="line">
              <a:avLst/>
            </a:prstGeom>
            <a:noFill/>
            <a:ln w="19050">
              <a:solidFill>
                <a:srgbClr val="FFFF00"/>
              </a:solidFill>
              <a:round/>
              <a:headEnd/>
              <a:tailEnd/>
            </a:ln>
          </p:spPr>
          <p:txBody>
            <a:bodyPr/>
            <a:lstStyle/>
            <a:p>
              <a:endParaRPr lang="en-US"/>
            </a:p>
          </p:txBody>
        </p:sp>
        <p:sp>
          <p:nvSpPr>
            <p:cNvPr id="41113" name="Line 44"/>
            <p:cNvSpPr>
              <a:spLocks noChangeShapeType="1"/>
            </p:cNvSpPr>
            <p:nvPr/>
          </p:nvSpPr>
          <p:spPr bwMode="auto">
            <a:xfrm>
              <a:off x="3944" y="3193"/>
              <a:ext cx="1" cy="3"/>
            </a:xfrm>
            <a:prstGeom prst="line">
              <a:avLst/>
            </a:prstGeom>
            <a:noFill/>
            <a:ln w="19050">
              <a:solidFill>
                <a:srgbClr val="FFFF00"/>
              </a:solidFill>
              <a:round/>
              <a:headEnd/>
              <a:tailEnd/>
            </a:ln>
          </p:spPr>
          <p:txBody>
            <a:bodyPr/>
            <a:lstStyle/>
            <a:p>
              <a:endParaRPr lang="en-US"/>
            </a:p>
          </p:txBody>
        </p:sp>
        <p:sp>
          <p:nvSpPr>
            <p:cNvPr id="41114" name="Line 45"/>
            <p:cNvSpPr>
              <a:spLocks noChangeShapeType="1"/>
            </p:cNvSpPr>
            <p:nvPr/>
          </p:nvSpPr>
          <p:spPr bwMode="auto">
            <a:xfrm>
              <a:off x="3850" y="3193"/>
              <a:ext cx="1" cy="3"/>
            </a:xfrm>
            <a:prstGeom prst="line">
              <a:avLst/>
            </a:prstGeom>
            <a:noFill/>
            <a:ln w="19050">
              <a:solidFill>
                <a:srgbClr val="FFFF00"/>
              </a:solidFill>
              <a:round/>
              <a:headEnd/>
              <a:tailEnd/>
            </a:ln>
          </p:spPr>
          <p:txBody>
            <a:bodyPr/>
            <a:lstStyle/>
            <a:p>
              <a:endParaRPr lang="en-US"/>
            </a:p>
          </p:txBody>
        </p:sp>
        <p:sp>
          <p:nvSpPr>
            <p:cNvPr id="41115" name="Line 46"/>
            <p:cNvSpPr>
              <a:spLocks noChangeShapeType="1"/>
            </p:cNvSpPr>
            <p:nvPr/>
          </p:nvSpPr>
          <p:spPr bwMode="auto">
            <a:xfrm>
              <a:off x="3756" y="3193"/>
              <a:ext cx="1" cy="3"/>
            </a:xfrm>
            <a:prstGeom prst="line">
              <a:avLst/>
            </a:prstGeom>
            <a:noFill/>
            <a:ln w="19050">
              <a:solidFill>
                <a:srgbClr val="FFFF00"/>
              </a:solidFill>
              <a:round/>
              <a:headEnd/>
              <a:tailEnd/>
            </a:ln>
          </p:spPr>
          <p:txBody>
            <a:bodyPr/>
            <a:lstStyle/>
            <a:p>
              <a:endParaRPr lang="en-US"/>
            </a:p>
          </p:txBody>
        </p:sp>
        <p:sp>
          <p:nvSpPr>
            <p:cNvPr id="41116" name="Line 47"/>
            <p:cNvSpPr>
              <a:spLocks noChangeShapeType="1"/>
            </p:cNvSpPr>
            <p:nvPr/>
          </p:nvSpPr>
          <p:spPr bwMode="auto">
            <a:xfrm>
              <a:off x="3662" y="3193"/>
              <a:ext cx="1" cy="3"/>
            </a:xfrm>
            <a:prstGeom prst="line">
              <a:avLst/>
            </a:prstGeom>
            <a:noFill/>
            <a:ln w="19050">
              <a:solidFill>
                <a:srgbClr val="FFFF00"/>
              </a:solidFill>
              <a:round/>
              <a:headEnd/>
              <a:tailEnd/>
            </a:ln>
          </p:spPr>
          <p:txBody>
            <a:bodyPr/>
            <a:lstStyle/>
            <a:p>
              <a:endParaRPr lang="en-US"/>
            </a:p>
          </p:txBody>
        </p:sp>
        <p:sp>
          <p:nvSpPr>
            <p:cNvPr id="41117" name="Line 48"/>
            <p:cNvSpPr>
              <a:spLocks noChangeShapeType="1"/>
            </p:cNvSpPr>
            <p:nvPr/>
          </p:nvSpPr>
          <p:spPr bwMode="auto">
            <a:xfrm>
              <a:off x="3568" y="3193"/>
              <a:ext cx="1" cy="3"/>
            </a:xfrm>
            <a:prstGeom prst="line">
              <a:avLst/>
            </a:prstGeom>
            <a:noFill/>
            <a:ln w="19050">
              <a:solidFill>
                <a:srgbClr val="FFFF00"/>
              </a:solidFill>
              <a:round/>
              <a:headEnd/>
              <a:tailEnd/>
            </a:ln>
          </p:spPr>
          <p:txBody>
            <a:bodyPr/>
            <a:lstStyle/>
            <a:p>
              <a:endParaRPr lang="en-US"/>
            </a:p>
          </p:txBody>
        </p:sp>
        <p:sp>
          <p:nvSpPr>
            <p:cNvPr id="41118" name="Line 49"/>
            <p:cNvSpPr>
              <a:spLocks noChangeShapeType="1"/>
            </p:cNvSpPr>
            <p:nvPr/>
          </p:nvSpPr>
          <p:spPr bwMode="auto">
            <a:xfrm>
              <a:off x="3475" y="3193"/>
              <a:ext cx="1" cy="3"/>
            </a:xfrm>
            <a:prstGeom prst="line">
              <a:avLst/>
            </a:prstGeom>
            <a:noFill/>
            <a:ln w="19050">
              <a:solidFill>
                <a:srgbClr val="FFFF00"/>
              </a:solidFill>
              <a:round/>
              <a:headEnd/>
              <a:tailEnd/>
            </a:ln>
          </p:spPr>
          <p:txBody>
            <a:bodyPr/>
            <a:lstStyle/>
            <a:p>
              <a:endParaRPr lang="en-US"/>
            </a:p>
          </p:txBody>
        </p:sp>
        <p:sp>
          <p:nvSpPr>
            <p:cNvPr id="41119" name="Line 50"/>
            <p:cNvSpPr>
              <a:spLocks noChangeShapeType="1"/>
            </p:cNvSpPr>
            <p:nvPr/>
          </p:nvSpPr>
          <p:spPr bwMode="auto">
            <a:xfrm>
              <a:off x="3381" y="3193"/>
              <a:ext cx="1" cy="3"/>
            </a:xfrm>
            <a:prstGeom prst="line">
              <a:avLst/>
            </a:prstGeom>
            <a:noFill/>
            <a:ln w="19050">
              <a:solidFill>
                <a:srgbClr val="FFFF00"/>
              </a:solidFill>
              <a:round/>
              <a:headEnd/>
              <a:tailEnd/>
            </a:ln>
          </p:spPr>
          <p:txBody>
            <a:bodyPr/>
            <a:lstStyle/>
            <a:p>
              <a:endParaRPr lang="en-US"/>
            </a:p>
          </p:txBody>
        </p:sp>
        <p:sp>
          <p:nvSpPr>
            <p:cNvPr id="41120" name="Line 51"/>
            <p:cNvSpPr>
              <a:spLocks noChangeShapeType="1"/>
            </p:cNvSpPr>
            <p:nvPr/>
          </p:nvSpPr>
          <p:spPr bwMode="auto">
            <a:xfrm>
              <a:off x="3287" y="3193"/>
              <a:ext cx="1" cy="3"/>
            </a:xfrm>
            <a:prstGeom prst="line">
              <a:avLst/>
            </a:prstGeom>
            <a:noFill/>
            <a:ln w="19050">
              <a:solidFill>
                <a:srgbClr val="FFFF00"/>
              </a:solidFill>
              <a:round/>
              <a:headEnd/>
              <a:tailEnd/>
            </a:ln>
          </p:spPr>
          <p:txBody>
            <a:bodyPr/>
            <a:lstStyle/>
            <a:p>
              <a:endParaRPr lang="en-US"/>
            </a:p>
          </p:txBody>
        </p:sp>
        <p:sp>
          <p:nvSpPr>
            <p:cNvPr id="41121" name="Line 52"/>
            <p:cNvSpPr>
              <a:spLocks noChangeShapeType="1"/>
            </p:cNvSpPr>
            <p:nvPr/>
          </p:nvSpPr>
          <p:spPr bwMode="auto">
            <a:xfrm>
              <a:off x="3193" y="3193"/>
              <a:ext cx="1" cy="3"/>
            </a:xfrm>
            <a:prstGeom prst="line">
              <a:avLst/>
            </a:prstGeom>
            <a:noFill/>
            <a:ln w="19050">
              <a:solidFill>
                <a:srgbClr val="FFFF00"/>
              </a:solidFill>
              <a:round/>
              <a:headEnd/>
              <a:tailEnd/>
            </a:ln>
          </p:spPr>
          <p:txBody>
            <a:bodyPr/>
            <a:lstStyle/>
            <a:p>
              <a:endParaRPr lang="en-US"/>
            </a:p>
          </p:txBody>
        </p:sp>
        <p:sp>
          <p:nvSpPr>
            <p:cNvPr id="41122" name="Line 53"/>
            <p:cNvSpPr>
              <a:spLocks noChangeShapeType="1"/>
            </p:cNvSpPr>
            <p:nvPr/>
          </p:nvSpPr>
          <p:spPr bwMode="auto">
            <a:xfrm>
              <a:off x="3099" y="3193"/>
              <a:ext cx="1" cy="3"/>
            </a:xfrm>
            <a:prstGeom prst="line">
              <a:avLst/>
            </a:prstGeom>
            <a:noFill/>
            <a:ln w="19050">
              <a:solidFill>
                <a:srgbClr val="FFFF00"/>
              </a:solidFill>
              <a:round/>
              <a:headEnd/>
              <a:tailEnd/>
            </a:ln>
          </p:spPr>
          <p:txBody>
            <a:bodyPr/>
            <a:lstStyle/>
            <a:p>
              <a:endParaRPr lang="en-US"/>
            </a:p>
          </p:txBody>
        </p:sp>
        <p:sp>
          <p:nvSpPr>
            <p:cNvPr id="41123" name="Line 54"/>
            <p:cNvSpPr>
              <a:spLocks noChangeShapeType="1"/>
            </p:cNvSpPr>
            <p:nvPr/>
          </p:nvSpPr>
          <p:spPr bwMode="auto">
            <a:xfrm>
              <a:off x="4036" y="3193"/>
              <a:ext cx="2" cy="1"/>
            </a:xfrm>
            <a:prstGeom prst="line">
              <a:avLst/>
            </a:prstGeom>
            <a:noFill/>
            <a:ln w="19050">
              <a:solidFill>
                <a:srgbClr val="FFFF00"/>
              </a:solidFill>
              <a:round/>
              <a:headEnd/>
              <a:tailEnd/>
            </a:ln>
          </p:spPr>
          <p:txBody>
            <a:bodyPr/>
            <a:lstStyle/>
            <a:p>
              <a:endParaRPr lang="en-US"/>
            </a:p>
          </p:txBody>
        </p:sp>
        <p:sp>
          <p:nvSpPr>
            <p:cNvPr id="41124" name="Line 55"/>
            <p:cNvSpPr>
              <a:spLocks noChangeShapeType="1"/>
            </p:cNvSpPr>
            <p:nvPr/>
          </p:nvSpPr>
          <p:spPr bwMode="auto">
            <a:xfrm>
              <a:off x="3099" y="3193"/>
              <a:ext cx="1" cy="1"/>
            </a:xfrm>
            <a:prstGeom prst="line">
              <a:avLst/>
            </a:prstGeom>
            <a:noFill/>
            <a:ln w="19050">
              <a:solidFill>
                <a:srgbClr val="FFFF00"/>
              </a:solidFill>
              <a:round/>
              <a:headEnd/>
              <a:tailEnd/>
            </a:ln>
          </p:spPr>
          <p:txBody>
            <a:bodyPr/>
            <a:lstStyle/>
            <a:p>
              <a:endParaRPr lang="en-US"/>
            </a:p>
          </p:txBody>
        </p:sp>
        <p:sp>
          <p:nvSpPr>
            <p:cNvPr id="41125" name="Line 56"/>
            <p:cNvSpPr>
              <a:spLocks noChangeShapeType="1"/>
            </p:cNvSpPr>
            <p:nvPr/>
          </p:nvSpPr>
          <p:spPr bwMode="auto">
            <a:xfrm>
              <a:off x="4036" y="3193"/>
              <a:ext cx="1" cy="3"/>
            </a:xfrm>
            <a:prstGeom prst="line">
              <a:avLst/>
            </a:prstGeom>
            <a:noFill/>
            <a:ln w="19050">
              <a:solidFill>
                <a:srgbClr val="FFFF00"/>
              </a:solidFill>
              <a:round/>
              <a:headEnd/>
              <a:tailEnd/>
            </a:ln>
          </p:spPr>
          <p:txBody>
            <a:bodyPr/>
            <a:lstStyle/>
            <a:p>
              <a:endParaRPr lang="en-US"/>
            </a:p>
          </p:txBody>
        </p:sp>
        <p:sp>
          <p:nvSpPr>
            <p:cNvPr id="41126" name="Line 57"/>
            <p:cNvSpPr>
              <a:spLocks noChangeShapeType="1"/>
            </p:cNvSpPr>
            <p:nvPr/>
          </p:nvSpPr>
          <p:spPr bwMode="auto">
            <a:xfrm>
              <a:off x="3944" y="3193"/>
              <a:ext cx="1" cy="3"/>
            </a:xfrm>
            <a:prstGeom prst="line">
              <a:avLst/>
            </a:prstGeom>
            <a:noFill/>
            <a:ln w="19050">
              <a:solidFill>
                <a:srgbClr val="FFFF00"/>
              </a:solidFill>
              <a:round/>
              <a:headEnd/>
              <a:tailEnd/>
            </a:ln>
          </p:spPr>
          <p:txBody>
            <a:bodyPr/>
            <a:lstStyle/>
            <a:p>
              <a:endParaRPr lang="en-US"/>
            </a:p>
          </p:txBody>
        </p:sp>
        <p:sp>
          <p:nvSpPr>
            <p:cNvPr id="41127" name="Line 58"/>
            <p:cNvSpPr>
              <a:spLocks noChangeShapeType="1"/>
            </p:cNvSpPr>
            <p:nvPr/>
          </p:nvSpPr>
          <p:spPr bwMode="auto">
            <a:xfrm>
              <a:off x="3850" y="3193"/>
              <a:ext cx="1" cy="3"/>
            </a:xfrm>
            <a:prstGeom prst="line">
              <a:avLst/>
            </a:prstGeom>
            <a:noFill/>
            <a:ln w="19050">
              <a:solidFill>
                <a:srgbClr val="FFFF00"/>
              </a:solidFill>
              <a:round/>
              <a:headEnd/>
              <a:tailEnd/>
            </a:ln>
          </p:spPr>
          <p:txBody>
            <a:bodyPr/>
            <a:lstStyle/>
            <a:p>
              <a:endParaRPr lang="en-US"/>
            </a:p>
          </p:txBody>
        </p:sp>
        <p:sp>
          <p:nvSpPr>
            <p:cNvPr id="41128" name="Line 59"/>
            <p:cNvSpPr>
              <a:spLocks noChangeShapeType="1"/>
            </p:cNvSpPr>
            <p:nvPr/>
          </p:nvSpPr>
          <p:spPr bwMode="auto">
            <a:xfrm>
              <a:off x="3756" y="3193"/>
              <a:ext cx="1" cy="3"/>
            </a:xfrm>
            <a:prstGeom prst="line">
              <a:avLst/>
            </a:prstGeom>
            <a:noFill/>
            <a:ln w="19050">
              <a:solidFill>
                <a:srgbClr val="FFFF00"/>
              </a:solidFill>
              <a:round/>
              <a:headEnd/>
              <a:tailEnd/>
            </a:ln>
          </p:spPr>
          <p:txBody>
            <a:bodyPr/>
            <a:lstStyle/>
            <a:p>
              <a:endParaRPr lang="en-US"/>
            </a:p>
          </p:txBody>
        </p:sp>
        <p:sp>
          <p:nvSpPr>
            <p:cNvPr id="41129" name="Line 60"/>
            <p:cNvSpPr>
              <a:spLocks noChangeShapeType="1"/>
            </p:cNvSpPr>
            <p:nvPr/>
          </p:nvSpPr>
          <p:spPr bwMode="auto">
            <a:xfrm>
              <a:off x="3662" y="3193"/>
              <a:ext cx="1" cy="3"/>
            </a:xfrm>
            <a:prstGeom prst="line">
              <a:avLst/>
            </a:prstGeom>
            <a:noFill/>
            <a:ln w="19050">
              <a:solidFill>
                <a:srgbClr val="FFFF00"/>
              </a:solidFill>
              <a:round/>
              <a:headEnd/>
              <a:tailEnd/>
            </a:ln>
          </p:spPr>
          <p:txBody>
            <a:bodyPr/>
            <a:lstStyle/>
            <a:p>
              <a:endParaRPr lang="en-US"/>
            </a:p>
          </p:txBody>
        </p:sp>
        <p:sp>
          <p:nvSpPr>
            <p:cNvPr id="41130" name="Line 61"/>
            <p:cNvSpPr>
              <a:spLocks noChangeShapeType="1"/>
            </p:cNvSpPr>
            <p:nvPr/>
          </p:nvSpPr>
          <p:spPr bwMode="auto">
            <a:xfrm>
              <a:off x="3568" y="3193"/>
              <a:ext cx="1" cy="3"/>
            </a:xfrm>
            <a:prstGeom prst="line">
              <a:avLst/>
            </a:prstGeom>
            <a:noFill/>
            <a:ln w="19050">
              <a:solidFill>
                <a:srgbClr val="FFFF00"/>
              </a:solidFill>
              <a:round/>
              <a:headEnd/>
              <a:tailEnd/>
            </a:ln>
          </p:spPr>
          <p:txBody>
            <a:bodyPr/>
            <a:lstStyle/>
            <a:p>
              <a:endParaRPr lang="en-US"/>
            </a:p>
          </p:txBody>
        </p:sp>
        <p:sp>
          <p:nvSpPr>
            <p:cNvPr id="41131" name="Line 62"/>
            <p:cNvSpPr>
              <a:spLocks noChangeShapeType="1"/>
            </p:cNvSpPr>
            <p:nvPr/>
          </p:nvSpPr>
          <p:spPr bwMode="auto">
            <a:xfrm>
              <a:off x="3475" y="3193"/>
              <a:ext cx="1" cy="3"/>
            </a:xfrm>
            <a:prstGeom prst="line">
              <a:avLst/>
            </a:prstGeom>
            <a:noFill/>
            <a:ln w="19050">
              <a:solidFill>
                <a:srgbClr val="FFFF00"/>
              </a:solidFill>
              <a:round/>
              <a:headEnd/>
              <a:tailEnd/>
            </a:ln>
          </p:spPr>
          <p:txBody>
            <a:bodyPr/>
            <a:lstStyle/>
            <a:p>
              <a:endParaRPr lang="en-US"/>
            </a:p>
          </p:txBody>
        </p:sp>
        <p:sp>
          <p:nvSpPr>
            <p:cNvPr id="41132" name="Line 63"/>
            <p:cNvSpPr>
              <a:spLocks noChangeShapeType="1"/>
            </p:cNvSpPr>
            <p:nvPr/>
          </p:nvSpPr>
          <p:spPr bwMode="auto">
            <a:xfrm>
              <a:off x="3381" y="3193"/>
              <a:ext cx="1" cy="3"/>
            </a:xfrm>
            <a:prstGeom prst="line">
              <a:avLst/>
            </a:prstGeom>
            <a:noFill/>
            <a:ln w="19050">
              <a:solidFill>
                <a:srgbClr val="FFFF00"/>
              </a:solidFill>
              <a:round/>
              <a:headEnd/>
              <a:tailEnd/>
            </a:ln>
          </p:spPr>
          <p:txBody>
            <a:bodyPr/>
            <a:lstStyle/>
            <a:p>
              <a:endParaRPr lang="en-US"/>
            </a:p>
          </p:txBody>
        </p:sp>
        <p:sp>
          <p:nvSpPr>
            <p:cNvPr id="41133" name="Line 64"/>
            <p:cNvSpPr>
              <a:spLocks noChangeShapeType="1"/>
            </p:cNvSpPr>
            <p:nvPr/>
          </p:nvSpPr>
          <p:spPr bwMode="auto">
            <a:xfrm>
              <a:off x="3287" y="3193"/>
              <a:ext cx="1" cy="3"/>
            </a:xfrm>
            <a:prstGeom prst="line">
              <a:avLst/>
            </a:prstGeom>
            <a:noFill/>
            <a:ln w="19050">
              <a:solidFill>
                <a:srgbClr val="FFFF00"/>
              </a:solidFill>
              <a:round/>
              <a:headEnd/>
              <a:tailEnd/>
            </a:ln>
          </p:spPr>
          <p:txBody>
            <a:bodyPr/>
            <a:lstStyle/>
            <a:p>
              <a:endParaRPr lang="en-US"/>
            </a:p>
          </p:txBody>
        </p:sp>
        <p:sp>
          <p:nvSpPr>
            <p:cNvPr id="41134" name="Line 65"/>
            <p:cNvSpPr>
              <a:spLocks noChangeShapeType="1"/>
            </p:cNvSpPr>
            <p:nvPr/>
          </p:nvSpPr>
          <p:spPr bwMode="auto">
            <a:xfrm>
              <a:off x="3193" y="3193"/>
              <a:ext cx="1" cy="3"/>
            </a:xfrm>
            <a:prstGeom prst="line">
              <a:avLst/>
            </a:prstGeom>
            <a:noFill/>
            <a:ln w="19050">
              <a:solidFill>
                <a:srgbClr val="FFFF00"/>
              </a:solidFill>
              <a:round/>
              <a:headEnd/>
              <a:tailEnd/>
            </a:ln>
          </p:spPr>
          <p:txBody>
            <a:bodyPr/>
            <a:lstStyle/>
            <a:p>
              <a:endParaRPr lang="en-US"/>
            </a:p>
          </p:txBody>
        </p:sp>
        <p:sp>
          <p:nvSpPr>
            <p:cNvPr id="41135" name="Line 66"/>
            <p:cNvSpPr>
              <a:spLocks noChangeShapeType="1"/>
            </p:cNvSpPr>
            <p:nvPr/>
          </p:nvSpPr>
          <p:spPr bwMode="auto">
            <a:xfrm>
              <a:off x="3099" y="3193"/>
              <a:ext cx="1" cy="3"/>
            </a:xfrm>
            <a:prstGeom prst="line">
              <a:avLst/>
            </a:prstGeom>
            <a:noFill/>
            <a:ln w="19050">
              <a:solidFill>
                <a:srgbClr val="FFFF00"/>
              </a:solidFill>
              <a:round/>
              <a:headEnd/>
              <a:tailEnd/>
            </a:ln>
          </p:spPr>
          <p:txBody>
            <a:bodyPr/>
            <a:lstStyle/>
            <a:p>
              <a:endParaRPr lang="en-US"/>
            </a:p>
          </p:txBody>
        </p:sp>
        <p:sp>
          <p:nvSpPr>
            <p:cNvPr id="41136" name="Line 67"/>
            <p:cNvSpPr>
              <a:spLocks noChangeShapeType="1"/>
            </p:cNvSpPr>
            <p:nvPr/>
          </p:nvSpPr>
          <p:spPr bwMode="auto">
            <a:xfrm>
              <a:off x="4036" y="3193"/>
              <a:ext cx="2" cy="1"/>
            </a:xfrm>
            <a:prstGeom prst="line">
              <a:avLst/>
            </a:prstGeom>
            <a:noFill/>
            <a:ln w="19050">
              <a:solidFill>
                <a:srgbClr val="FFFF00"/>
              </a:solidFill>
              <a:round/>
              <a:headEnd/>
              <a:tailEnd/>
            </a:ln>
          </p:spPr>
          <p:txBody>
            <a:bodyPr/>
            <a:lstStyle/>
            <a:p>
              <a:endParaRPr lang="en-US"/>
            </a:p>
          </p:txBody>
        </p:sp>
        <p:sp>
          <p:nvSpPr>
            <p:cNvPr id="41137" name="Line 68"/>
            <p:cNvSpPr>
              <a:spLocks noChangeShapeType="1"/>
            </p:cNvSpPr>
            <p:nvPr/>
          </p:nvSpPr>
          <p:spPr bwMode="auto">
            <a:xfrm>
              <a:off x="3099" y="3193"/>
              <a:ext cx="1" cy="1"/>
            </a:xfrm>
            <a:prstGeom prst="line">
              <a:avLst/>
            </a:prstGeom>
            <a:noFill/>
            <a:ln w="19050">
              <a:solidFill>
                <a:srgbClr val="FFFF00"/>
              </a:solidFill>
              <a:round/>
              <a:headEnd/>
              <a:tailEnd/>
            </a:ln>
          </p:spPr>
          <p:txBody>
            <a:bodyPr/>
            <a:lstStyle/>
            <a:p>
              <a:endParaRPr lang="en-US"/>
            </a:p>
          </p:txBody>
        </p:sp>
        <p:sp>
          <p:nvSpPr>
            <p:cNvPr id="41138" name="Line 69"/>
            <p:cNvSpPr>
              <a:spLocks noChangeShapeType="1"/>
            </p:cNvSpPr>
            <p:nvPr/>
          </p:nvSpPr>
          <p:spPr bwMode="auto">
            <a:xfrm>
              <a:off x="4036" y="3193"/>
              <a:ext cx="1" cy="3"/>
            </a:xfrm>
            <a:prstGeom prst="line">
              <a:avLst/>
            </a:prstGeom>
            <a:noFill/>
            <a:ln w="19050">
              <a:solidFill>
                <a:srgbClr val="FFFF00"/>
              </a:solidFill>
              <a:round/>
              <a:headEnd/>
              <a:tailEnd/>
            </a:ln>
          </p:spPr>
          <p:txBody>
            <a:bodyPr/>
            <a:lstStyle/>
            <a:p>
              <a:endParaRPr lang="en-US"/>
            </a:p>
          </p:txBody>
        </p:sp>
        <p:sp>
          <p:nvSpPr>
            <p:cNvPr id="41139" name="Line 70"/>
            <p:cNvSpPr>
              <a:spLocks noChangeShapeType="1"/>
            </p:cNvSpPr>
            <p:nvPr/>
          </p:nvSpPr>
          <p:spPr bwMode="auto">
            <a:xfrm>
              <a:off x="3944" y="3193"/>
              <a:ext cx="1" cy="3"/>
            </a:xfrm>
            <a:prstGeom prst="line">
              <a:avLst/>
            </a:prstGeom>
            <a:noFill/>
            <a:ln w="19050">
              <a:solidFill>
                <a:srgbClr val="FFFF00"/>
              </a:solidFill>
              <a:round/>
              <a:headEnd/>
              <a:tailEnd/>
            </a:ln>
          </p:spPr>
          <p:txBody>
            <a:bodyPr/>
            <a:lstStyle/>
            <a:p>
              <a:endParaRPr lang="en-US"/>
            </a:p>
          </p:txBody>
        </p:sp>
        <p:sp>
          <p:nvSpPr>
            <p:cNvPr id="41140" name="Line 71"/>
            <p:cNvSpPr>
              <a:spLocks noChangeShapeType="1"/>
            </p:cNvSpPr>
            <p:nvPr/>
          </p:nvSpPr>
          <p:spPr bwMode="auto">
            <a:xfrm>
              <a:off x="3850" y="3193"/>
              <a:ext cx="1" cy="3"/>
            </a:xfrm>
            <a:prstGeom prst="line">
              <a:avLst/>
            </a:prstGeom>
            <a:noFill/>
            <a:ln w="19050">
              <a:solidFill>
                <a:srgbClr val="FFFF00"/>
              </a:solidFill>
              <a:round/>
              <a:headEnd/>
              <a:tailEnd/>
            </a:ln>
          </p:spPr>
          <p:txBody>
            <a:bodyPr/>
            <a:lstStyle/>
            <a:p>
              <a:endParaRPr lang="en-US"/>
            </a:p>
          </p:txBody>
        </p:sp>
        <p:sp>
          <p:nvSpPr>
            <p:cNvPr id="41141" name="Line 72"/>
            <p:cNvSpPr>
              <a:spLocks noChangeShapeType="1"/>
            </p:cNvSpPr>
            <p:nvPr/>
          </p:nvSpPr>
          <p:spPr bwMode="auto">
            <a:xfrm>
              <a:off x="3756" y="3193"/>
              <a:ext cx="1" cy="3"/>
            </a:xfrm>
            <a:prstGeom prst="line">
              <a:avLst/>
            </a:prstGeom>
            <a:noFill/>
            <a:ln w="19050">
              <a:solidFill>
                <a:srgbClr val="FFFF00"/>
              </a:solidFill>
              <a:round/>
              <a:headEnd/>
              <a:tailEnd/>
            </a:ln>
          </p:spPr>
          <p:txBody>
            <a:bodyPr/>
            <a:lstStyle/>
            <a:p>
              <a:endParaRPr lang="en-US"/>
            </a:p>
          </p:txBody>
        </p:sp>
        <p:sp>
          <p:nvSpPr>
            <p:cNvPr id="41142" name="Line 73"/>
            <p:cNvSpPr>
              <a:spLocks noChangeShapeType="1"/>
            </p:cNvSpPr>
            <p:nvPr/>
          </p:nvSpPr>
          <p:spPr bwMode="auto">
            <a:xfrm>
              <a:off x="3662" y="3193"/>
              <a:ext cx="1" cy="3"/>
            </a:xfrm>
            <a:prstGeom prst="line">
              <a:avLst/>
            </a:prstGeom>
            <a:noFill/>
            <a:ln w="19050">
              <a:solidFill>
                <a:srgbClr val="FFFF00"/>
              </a:solidFill>
              <a:round/>
              <a:headEnd/>
              <a:tailEnd/>
            </a:ln>
          </p:spPr>
          <p:txBody>
            <a:bodyPr/>
            <a:lstStyle/>
            <a:p>
              <a:endParaRPr lang="en-US"/>
            </a:p>
          </p:txBody>
        </p:sp>
        <p:sp>
          <p:nvSpPr>
            <p:cNvPr id="41143" name="Line 74"/>
            <p:cNvSpPr>
              <a:spLocks noChangeShapeType="1"/>
            </p:cNvSpPr>
            <p:nvPr/>
          </p:nvSpPr>
          <p:spPr bwMode="auto">
            <a:xfrm>
              <a:off x="3568" y="3193"/>
              <a:ext cx="1" cy="3"/>
            </a:xfrm>
            <a:prstGeom prst="line">
              <a:avLst/>
            </a:prstGeom>
            <a:noFill/>
            <a:ln w="19050">
              <a:solidFill>
                <a:srgbClr val="FFFF00"/>
              </a:solidFill>
              <a:round/>
              <a:headEnd/>
              <a:tailEnd/>
            </a:ln>
          </p:spPr>
          <p:txBody>
            <a:bodyPr/>
            <a:lstStyle/>
            <a:p>
              <a:endParaRPr lang="en-US"/>
            </a:p>
          </p:txBody>
        </p:sp>
        <p:sp>
          <p:nvSpPr>
            <p:cNvPr id="41144" name="Line 75"/>
            <p:cNvSpPr>
              <a:spLocks noChangeShapeType="1"/>
            </p:cNvSpPr>
            <p:nvPr/>
          </p:nvSpPr>
          <p:spPr bwMode="auto">
            <a:xfrm>
              <a:off x="3475" y="3193"/>
              <a:ext cx="1" cy="3"/>
            </a:xfrm>
            <a:prstGeom prst="line">
              <a:avLst/>
            </a:prstGeom>
            <a:noFill/>
            <a:ln w="19050">
              <a:solidFill>
                <a:srgbClr val="FFFF00"/>
              </a:solidFill>
              <a:round/>
              <a:headEnd/>
              <a:tailEnd/>
            </a:ln>
          </p:spPr>
          <p:txBody>
            <a:bodyPr/>
            <a:lstStyle/>
            <a:p>
              <a:endParaRPr lang="en-US"/>
            </a:p>
          </p:txBody>
        </p:sp>
        <p:sp>
          <p:nvSpPr>
            <p:cNvPr id="41145" name="Line 76"/>
            <p:cNvSpPr>
              <a:spLocks noChangeShapeType="1"/>
            </p:cNvSpPr>
            <p:nvPr/>
          </p:nvSpPr>
          <p:spPr bwMode="auto">
            <a:xfrm>
              <a:off x="3381" y="3193"/>
              <a:ext cx="1" cy="3"/>
            </a:xfrm>
            <a:prstGeom prst="line">
              <a:avLst/>
            </a:prstGeom>
            <a:noFill/>
            <a:ln w="19050">
              <a:solidFill>
                <a:srgbClr val="FFFF00"/>
              </a:solidFill>
              <a:round/>
              <a:headEnd/>
              <a:tailEnd/>
            </a:ln>
          </p:spPr>
          <p:txBody>
            <a:bodyPr/>
            <a:lstStyle/>
            <a:p>
              <a:endParaRPr lang="en-US"/>
            </a:p>
          </p:txBody>
        </p:sp>
        <p:sp>
          <p:nvSpPr>
            <p:cNvPr id="41146" name="Line 77"/>
            <p:cNvSpPr>
              <a:spLocks noChangeShapeType="1"/>
            </p:cNvSpPr>
            <p:nvPr/>
          </p:nvSpPr>
          <p:spPr bwMode="auto">
            <a:xfrm>
              <a:off x="3287" y="3193"/>
              <a:ext cx="1" cy="3"/>
            </a:xfrm>
            <a:prstGeom prst="line">
              <a:avLst/>
            </a:prstGeom>
            <a:noFill/>
            <a:ln w="19050">
              <a:solidFill>
                <a:srgbClr val="FFFF00"/>
              </a:solidFill>
              <a:round/>
              <a:headEnd/>
              <a:tailEnd/>
            </a:ln>
          </p:spPr>
          <p:txBody>
            <a:bodyPr/>
            <a:lstStyle/>
            <a:p>
              <a:endParaRPr lang="en-US"/>
            </a:p>
          </p:txBody>
        </p:sp>
        <p:sp>
          <p:nvSpPr>
            <p:cNvPr id="41147" name="Line 78"/>
            <p:cNvSpPr>
              <a:spLocks noChangeShapeType="1"/>
            </p:cNvSpPr>
            <p:nvPr/>
          </p:nvSpPr>
          <p:spPr bwMode="auto">
            <a:xfrm>
              <a:off x="3193" y="3193"/>
              <a:ext cx="1" cy="3"/>
            </a:xfrm>
            <a:prstGeom prst="line">
              <a:avLst/>
            </a:prstGeom>
            <a:noFill/>
            <a:ln w="19050">
              <a:solidFill>
                <a:srgbClr val="FFFF00"/>
              </a:solidFill>
              <a:round/>
              <a:headEnd/>
              <a:tailEnd/>
            </a:ln>
          </p:spPr>
          <p:txBody>
            <a:bodyPr/>
            <a:lstStyle/>
            <a:p>
              <a:endParaRPr lang="en-US"/>
            </a:p>
          </p:txBody>
        </p:sp>
        <p:sp>
          <p:nvSpPr>
            <p:cNvPr id="41148" name="Line 79"/>
            <p:cNvSpPr>
              <a:spLocks noChangeShapeType="1"/>
            </p:cNvSpPr>
            <p:nvPr/>
          </p:nvSpPr>
          <p:spPr bwMode="auto">
            <a:xfrm>
              <a:off x="3099" y="3193"/>
              <a:ext cx="1" cy="3"/>
            </a:xfrm>
            <a:prstGeom prst="line">
              <a:avLst/>
            </a:prstGeom>
            <a:noFill/>
            <a:ln w="19050">
              <a:solidFill>
                <a:srgbClr val="FFFF00"/>
              </a:solidFill>
              <a:round/>
              <a:headEnd/>
              <a:tailEnd/>
            </a:ln>
          </p:spPr>
          <p:txBody>
            <a:bodyPr/>
            <a:lstStyle/>
            <a:p>
              <a:endParaRPr lang="en-US"/>
            </a:p>
          </p:txBody>
        </p:sp>
        <p:sp>
          <p:nvSpPr>
            <p:cNvPr id="41149" name="Line 80"/>
            <p:cNvSpPr>
              <a:spLocks noChangeShapeType="1"/>
            </p:cNvSpPr>
            <p:nvPr/>
          </p:nvSpPr>
          <p:spPr bwMode="auto">
            <a:xfrm>
              <a:off x="4036" y="3193"/>
              <a:ext cx="2" cy="1"/>
            </a:xfrm>
            <a:prstGeom prst="line">
              <a:avLst/>
            </a:prstGeom>
            <a:noFill/>
            <a:ln w="19050">
              <a:solidFill>
                <a:srgbClr val="FFFF00"/>
              </a:solidFill>
              <a:round/>
              <a:headEnd/>
              <a:tailEnd/>
            </a:ln>
          </p:spPr>
          <p:txBody>
            <a:bodyPr/>
            <a:lstStyle/>
            <a:p>
              <a:endParaRPr lang="en-US"/>
            </a:p>
          </p:txBody>
        </p:sp>
        <p:sp>
          <p:nvSpPr>
            <p:cNvPr id="41150" name="Line 81"/>
            <p:cNvSpPr>
              <a:spLocks noChangeShapeType="1"/>
            </p:cNvSpPr>
            <p:nvPr/>
          </p:nvSpPr>
          <p:spPr bwMode="auto">
            <a:xfrm>
              <a:off x="3099" y="3193"/>
              <a:ext cx="1" cy="1"/>
            </a:xfrm>
            <a:prstGeom prst="line">
              <a:avLst/>
            </a:prstGeom>
            <a:noFill/>
            <a:ln w="19050">
              <a:solidFill>
                <a:srgbClr val="FFFF00"/>
              </a:solidFill>
              <a:round/>
              <a:headEnd/>
              <a:tailEnd/>
            </a:ln>
          </p:spPr>
          <p:txBody>
            <a:bodyPr/>
            <a:lstStyle/>
            <a:p>
              <a:endParaRPr lang="en-US"/>
            </a:p>
          </p:txBody>
        </p:sp>
        <p:sp>
          <p:nvSpPr>
            <p:cNvPr id="41151" name="Line 82"/>
            <p:cNvSpPr>
              <a:spLocks noChangeShapeType="1"/>
            </p:cNvSpPr>
            <p:nvPr/>
          </p:nvSpPr>
          <p:spPr bwMode="auto">
            <a:xfrm>
              <a:off x="4036" y="3193"/>
              <a:ext cx="1" cy="3"/>
            </a:xfrm>
            <a:prstGeom prst="line">
              <a:avLst/>
            </a:prstGeom>
            <a:noFill/>
            <a:ln w="19050">
              <a:solidFill>
                <a:srgbClr val="FFFF00"/>
              </a:solidFill>
              <a:round/>
              <a:headEnd/>
              <a:tailEnd/>
            </a:ln>
          </p:spPr>
          <p:txBody>
            <a:bodyPr/>
            <a:lstStyle/>
            <a:p>
              <a:endParaRPr lang="en-US"/>
            </a:p>
          </p:txBody>
        </p:sp>
        <p:sp>
          <p:nvSpPr>
            <p:cNvPr id="41152" name="Line 83"/>
            <p:cNvSpPr>
              <a:spLocks noChangeShapeType="1"/>
            </p:cNvSpPr>
            <p:nvPr/>
          </p:nvSpPr>
          <p:spPr bwMode="auto">
            <a:xfrm>
              <a:off x="3944" y="3193"/>
              <a:ext cx="1" cy="3"/>
            </a:xfrm>
            <a:prstGeom prst="line">
              <a:avLst/>
            </a:prstGeom>
            <a:noFill/>
            <a:ln w="19050">
              <a:solidFill>
                <a:srgbClr val="FFFF00"/>
              </a:solidFill>
              <a:round/>
              <a:headEnd/>
              <a:tailEnd/>
            </a:ln>
          </p:spPr>
          <p:txBody>
            <a:bodyPr/>
            <a:lstStyle/>
            <a:p>
              <a:endParaRPr lang="en-US"/>
            </a:p>
          </p:txBody>
        </p:sp>
        <p:sp>
          <p:nvSpPr>
            <p:cNvPr id="41153" name="Line 84"/>
            <p:cNvSpPr>
              <a:spLocks noChangeShapeType="1"/>
            </p:cNvSpPr>
            <p:nvPr/>
          </p:nvSpPr>
          <p:spPr bwMode="auto">
            <a:xfrm>
              <a:off x="3850" y="3193"/>
              <a:ext cx="1" cy="3"/>
            </a:xfrm>
            <a:prstGeom prst="line">
              <a:avLst/>
            </a:prstGeom>
            <a:noFill/>
            <a:ln w="19050">
              <a:solidFill>
                <a:srgbClr val="FFFF00"/>
              </a:solidFill>
              <a:round/>
              <a:headEnd/>
              <a:tailEnd/>
            </a:ln>
          </p:spPr>
          <p:txBody>
            <a:bodyPr/>
            <a:lstStyle/>
            <a:p>
              <a:endParaRPr lang="en-US"/>
            </a:p>
          </p:txBody>
        </p:sp>
        <p:sp>
          <p:nvSpPr>
            <p:cNvPr id="41154" name="Line 85"/>
            <p:cNvSpPr>
              <a:spLocks noChangeShapeType="1"/>
            </p:cNvSpPr>
            <p:nvPr/>
          </p:nvSpPr>
          <p:spPr bwMode="auto">
            <a:xfrm>
              <a:off x="3756" y="3193"/>
              <a:ext cx="1" cy="3"/>
            </a:xfrm>
            <a:prstGeom prst="line">
              <a:avLst/>
            </a:prstGeom>
            <a:noFill/>
            <a:ln w="19050">
              <a:solidFill>
                <a:srgbClr val="FFFF00"/>
              </a:solidFill>
              <a:round/>
              <a:headEnd/>
              <a:tailEnd/>
            </a:ln>
          </p:spPr>
          <p:txBody>
            <a:bodyPr/>
            <a:lstStyle/>
            <a:p>
              <a:endParaRPr lang="en-US"/>
            </a:p>
          </p:txBody>
        </p:sp>
        <p:sp>
          <p:nvSpPr>
            <p:cNvPr id="41155" name="Line 86"/>
            <p:cNvSpPr>
              <a:spLocks noChangeShapeType="1"/>
            </p:cNvSpPr>
            <p:nvPr/>
          </p:nvSpPr>
          <p:spPr bwMode="auto">
            <a:xfrm>
              <a:off x="3662" y="3193"/>
              <a:ext cx="1" cy="3"/>
            </a:xfrm>
            <a:prstGeom prst="line">
              <a:avLst/>
            </a:prstGeom>
            <a:noFill/>
            <a:ln w="19050">
              <a:solidFill>
                <a:srgbClr val="FFFF00"/>
              </a:solidFill>
              <a:round/>
              <a:headEnd/>
              <a:tailEnd/>
            </a:ln>
          </p:spPr>
          <p:txBody>
            <a:bodyPr/>
            <a:lstStyle/>
            <a:p>
              <a:endParaRPr lang="en-US"/>
            </a:p>
          </p:txBody>
        </p:sp>
        <p:sp>
          <p:nvSpPr>
            <p:cNvPr id="41156" name="Line 87"/>
            <p:cNvSpPr>
              <a:spLocks noChangeShapeType="1"/>
            </p:cNvSpPr>
            <p:nvPr/>
          </p:nvSpPr>
          <p:spPr bwMode="auto">
            <a:xfrm>
              <a:off x="3568" y="3193"/>
              <a:ext cx="1" cy="3"/>
            </a:xfrm>
            <a:prstGeom prst="line">
              <a:avLst/>
            </a:prstGeom>
            <a:noFill/>
            <a:ln w="19050">
              <a:solidFill>
                <a:srgbClr val="FFFF00"/>
              </a:solidFill>
              <a:round/>
              <a:headEnd/>
              <a:tailEnd/>
            </a:ln>
          </p:spPr>
          <p:txBody>
            <a:bodyPr/>
            <a:lstStyle/>
            <a:p>
              <a:endParaRPr lang="en-US"/>
            </a:p>
          </p:txBody>
        </p:sp>
        <p:sp>
          <p:nvSpPr>
            <p:cNvPr id="41157" name="Line 88"/>
            <p:cNvSpPr>
              <a:spLocks noChangeShapeType="1"/>
            </p:cNvSpPr>
            <p:nvPr/>
          </p:nvSpPr>
          <p:spPr bwMode="auto">
            <a:xfrm>
              <a:off x="3475" y="3193"/>
              <a:ext cx="1" cy="3"/>
            </a:xfrm>
            <a:prstGeom prst="line">
              <a:avLst/>
            </a:prstGeom>
            <a:noFill/>
            <a:ln w="19050">
              <a:solidFill>
                <a:srgbClr val="FFFF00"/>
              </a:solidFill>
              <a:round/>
              <a:headEnd/>
              <a:tailEnd/>
            </a:ln>
          </p:spPr>
          <p:txBody>
            <a:bodyPr/>
            <a:lstStyle/>
            <a:p>
              <a:endParaRPr lang="en-US"/>
            </a:p>
          </p:txBody>
        </p:sp>
        <p:sp>
          <p:nvSpPr>
            <p:cNvPr id="41158" name="Line 89"/>
            <p:cNvSpPr>
              <a:spLocks noChangeShapeType="1"/>
            </p:cNvSpPr>
            <p:nvPr/>
          </p:nvSpPr>
          <p:spPr bwMode="auto">
            <a:xfrm>
              <a:off x="3381" y="3193"/>
              <a:ext cx="1" cy="3"/>
            </a:xfrm>
            <a:prstGeom prst="line">
              <a:avLst/>
            </a:prstGeom>
            <a:noFill/>
            <a:ln w="19050">
              <a:solidFill>
                <a:srgbClr val="FFFF00"/>
              </a:solidFill>
              <a:round/>
              <a:headEnd/>
              <a:tailEnd/>
            </a:ln>
          </p:spPr>
          <p:txBody>
            <a:bodyPr/>
            <a:lstStyle/>
            <a:p>
              <a:endParaRPr lang="en-US"/>
            </a:p>
          </p:txBody>
        </p:sp>
        <p:sp>
          <p:nvSpPr>
            <p:cNvPr id="41159" name="Line 90"/>
            <p:cNvSpPr>
              <a:spLocks noChangeShapeType="1"/>
            </p:cNvSpPr>
            <p:nvPr/>
          </p:nvSpPr>
          <p:spPr bwMode="auto">
            <a:xfrm>
              <a:off x="3287" y="3193"/>
              <a:ext cx="1" cy="3"/>
            </a:xfrm>
            <a:prstGeom prst="line">
              <a:avLst/>
            </a:prstGeom>
            <a:noFill/>
            <a:ln w="19050">
              <a:solidFill>
                <a:srgbClr val="FFFF00"/>
              </a:solidFill>
              <a:round/>
              <a:headEnd/>
              <a:tailEnd/>
            </a:ln>
          </p:spPr>
          <p:txBody>
            <a:bodyPr/>
            <a:lstStyle/>
            <a:p>
              <a:endParaRPr lang="en-US"/>
            </a:p>
          </p:txBody>
        </p:sp>
        <p:sp>
          <p:nvSpPr>
            <p:cNvPr id="41160" name="Line 91"/>
            <p:cNvSpPr>
              <a:spLocks noChangeShapeType="1"/>
            </p:cNvSpPr>
            <p:nvPr/>
          </p:nvSpPr>
          <p:spPr bwMode="auto">
            <a:xfrm>
              <a:off x="3193" y="3193"/>
              <a:ext cx="1" cy="3"/>
            </a:xfrm>
            <a:prstGeom prst="line">
              <a:avLst/>
            </a:prstGeom>
            <a:noFill/>
            <a:ln w="19050">
              <a:solidFill>
                <a:srgbClr val="FFFF00"/>
              </a:solidFill>
              <a:round/>
              <a:headEnd/>
              <a:tailEnd/>
            </a:ln>
          </p:spPr>
          <p:txBody>
            <a:bodyPr/>
            <a:lstStyle/>
            <a:p>
              <a:endParaRPr lang="en-US"/>
            </a:p>
          </p:txBody>
        </p:sp>
        <p:sp>
          <p:nvSpPr>
            <p:cNvPr id="41161" name="Line 92"/>
            <p:cNvSpPr>
              <a:spLocks noChangeShapeType="1"/>
            </p:cNvSpPr>
            <p:nvPr/>
          </p:nvSpPr>
          <p:spPr bwMode="auto">
            <a:xfrm>
              <a:off x="3099" y="3193"/>
              <a:ext cx="1" cy="3"/>
            </a:xfrm>
            <a:prstGeom prst="line">
              <a:avLst/>
            </a:prstGeom>
            <a:noFill/>
            <a:ln w="19050">
              <a:solidFill>
                <a:srgbClr val="FFFF00"/>
              </a:solidFill>
              <a:round/>
              <a:headEnd/>
              <a:tailEnd/>
            </a:ln>
          </p:spPr>
          <p:txBody>
            <a:bodyPr/>
            <a:lstStyle/>
            <a:p>
              <a:endParaRPr lang="en-US"/>
            </a:p>
          </p:txBody>
        </p:sp>
        <p:sp>
          <p:nvSpPr>
            <p:cNvPr id="41162" name="Line 93"/>
            <p:cNvSpPr>
              <a:spLocks noChangeShapeType="1"/>
            </p:cNvSpPr>
            <p:nvPr/>
          </p:nvSpPr>
          <p:spPr bwMode="auto">
            <a:xfrm>
              <a:off x="4036" y="3193"/>
              <a:ext cx="2" cy="1"/>
            </a:xfrm>
            <a:prstGeom prst="line">
              <a:avLst/>
            </a:prstGeom>
            <a:noFill/>
            <a:ln w="19050">
              <a:solidFill>
                <a:srgbClr val="FFFF00"/>
              </a:solidFill>
              <a:round/>
              <a:headEnd/>
              <a:tailEnd/>
            </a:ln>
          </p:spPr>
          <p:txBody>
            <a:bodyPr/>
            <a:lstStyle/>
            <a:p>
              <a:endParaRPr lang="en-US"/>
            </a:p>
          </p:txBody>
        </p:sp>
        <p:sp>
          <p:nvSpPr>
            <p:cNvPr id="41163" name="Line 94"/>
            <p:cNvSpPr>
              <a:spLocks noChangeShapeType="1"/>
            </p:cNvSpPr>
            <p:nvPr/>
          </p:nvSpPr>
          <p:spPr bwMode="auto">
            <a:xfrm>
              <a:off x="3099" y="3193"/>
              <a:ext cx="1" cy="1"/>
            </a:xfrm>
            <a:prstGeom prst="line">
              <a:avLst/>
            </a:prstGeom>
            <a:noFill/>
            <a:ln w="19050">
              <a:solidFill>
                <a:srgbClr val="FFFF00"/>
              </a:solidFill>
              <a:round/>
              <a:headEnd/>
              <a:tailEnd/>
            </a:ln>
          </p:spPr>
          <p:txBody>
            <a:bodyPr/>
            <a:lstStyle/>
            <a:p>
              <a:endParaRPr lang="en-US"/>
            </a:p>
          </p:txBody>
        </p:sp>
        <p:sp>
          <p:nvSpPr>
            <p:cNvPr id="41164" name="Line 95"/>
            <p:cNvSpPr>
              <a:spLocks noChangeShapeType="1"/>
            </p:cNvSpPr>
            <p:nvPr/>
          </p:nvSpPr>
          <p:spPr bwMode="auto">
            <a:xfrm>
              <a:off x="4036" y="3193"/>
              <a:ext cx="1" cy="3"/>
            </a:xfrm>
            <a:prstGeom prst="line">
              <a:avLst/>
            </a:prstGeom>
            <a:noFill/>
            <a:ln w="19050">
              <a:solidFill>
                <a:srgbClr val="FFFF00"/>
              </a:solidFill>
              <a:round/>
              <a:headEnd/>
              <a:tailEnd/>
            </a:ln>
          </p:spPr>
          <p:txBody>
            <a:bodyPr/>
            <a:lstStyle/>
            <a:p>
              <a:endParaRPr lang="en-US"/>
            </a:p>
          </p:txBody>
        </p:sp>
        <p:sp>
          <p:nvSpPr>
            <p:cNvPr id="41165" name="Line 96"/>
            <p:cNvSpPr>
              <a:spLocks noChangeShapeType="1"/>
            </p:cNvSpPr>
            <p:nvPr/>
          </p:nvSpPr>
          <p:spPr bwMode="auto">
            <a:xfrm>
              <a:off x="3944" y="3193"/>
              <a:ext cx="1" cy="3"/>
            </a:xfrm>
            <a:prstGeom prst="line">
              <a:avLst/>
            </a:prstGeom>
            <a:noFill/>
            <a:ln w="19050">
              <a:solidFill>
                <a:srgbClr val="FFFF00"/>
              </a:solidFill>
              <a:round/>
              <a:headEnd/>
              <a:tailEnd/>
            </a:ln>
          </p:spPr>
          <p:txBody>
            <a:bodyPr/>
            <a:lstStyle/>
            <a:p>
              <a:endParaRPr lang="en-US"/>
            </a:p>
          </p:txBody>
        </p:sp>
        <p:sp>
          <p:nvSpPr>
            <p:cNvPr id="41166" name="Line 97"/>
            <p:cNvSpPr>
              <a:spLocks noChangeShapeType="1"/>
            </p:cNvSpPr>
            <p:nvPr/>
          </p:nvSpPr>
          <p:spPr bwMode="auto">
            <a:xfrm>
              <a:off x="3850" y="3193"/>
              <a:ext cx="1" cy="3"/>
            </a:xfrm>
            <a:prstGeom prst="line">
              <a:avLst/>
            </a:prstGeom>
            <a:noFill/>
            <a:ln w="19050">
              <a:solidFill>
                <a:srgbClr val="FFFF00"/>
              </a:solidFill>
              <a:round/>
              <a:headEnd/>
              <a:tailEnd/>
            </a:ln>
          </p:spPr>
          <p:txBody>
            <a:bodyPr/>
            <a:lstStyle/>
            <a:p>
              <a:endParaRPr lang="en-US"/>
            </a:p>
          </p:txBody>
        </p:sp>
        <p:sp>
          <p:nvSpPr>
            <p:cNvPr id="41167" name="Line 98"/>
            <p:cNvSpPr>
              <a:spLocks noChangeShapeType="1"/>
            </p:cNvSpPr>
            <p:nvPr/>
          </p:nvSpPr>
          <p:spPr bwMode="auto">
            <a:xfrm>
              <a:off x="3756" y="3193"/>
              <a:ext cx="1" cy="3"/>
            </a:xfrm>
            <a:prstGeom prst="line">
              <a:avLst/>
            </a:prstGeom>
            <a:noFill/>
            <a:ln w="19050">
              <a:solidFill>
                <a:srgbClr val="FFFF00"/>
              </a:solidFill>
              <a:round/>
              <a:headEnd/>
              <a:tailEnd/>
            </a:ln>
          </p:spPr>
          <p:txBody>
            <a:bodyPr/>
            <a:lstStyle/>
            <a:p>
              <a:endParaRPr lang="en-US"/>
            </a:p>
          </p:txBody>
        </p:sp>
        <p:sp>
          <p:nvSpPr>
            <p:cNvPr id="41168" name="Line 99"/>
            <p:cNvSpPr>
              <a:spLocks noChangeShapeType="1"/>
            </p:cNvSpPr>
            <p:nvPr/>
          </p:nvSpPr>
          <p:spPr bwMode="auto">
            <a:xfrm>
              <a:off x="3662" y="3193"/>
              <a:ext cx="1" cy="3"/>
            </a:xfrm>
            <a:prstGeom prst="line">
              <a:avLst/>
            </a:prstGeom>
            <a:noFill/>
            <a:ln w="19050">
              <a:solidFill>
                <a:srgbClr val="FFFF00"/>
              </a:solidFill>
              <a:round/>
              <a:headEnd/>
              <a:tailEnd/>
            </a:ln>
          </p:spPr>
          <p:txBody>
            <a:bodyPr/>
            <a:lstStyle/>
            <a:p>
              <a:endParaRPr lang="en-US"/>
            </a:p>
          </p:txBody>
        </p:sp>
        <p:sp>
          <p:nvSpPr>
            <p:cNvPr id="41169" name="Line 100"/>
            <p:cNvSpPr>
              <a:spLocks noChangeShapeType="1"/>
            </p:cNvSpPr>
            <p:nvPr/>
          </p:nvSpPr>
          <p:spPr bwMode="auto">
            <a:xfrm>
              <a:off x="3568" y="3193"/>
              <a:ext cx="1" cy="3"/>
            </a:xfrm>
            <a:prstGeom prst="line">
              <a:avLst/>
            </a:prstGeom>
            <a:noFill/>
            <a:ln w="19050">
              <a:solidFill>
                <a:srgbClr val="FFFF00"/>
              </a:solidFill>
              <a:round/>
              <a:headEnd/>
              <a:tailEnd/>
            </a:ln>
          </p:spPr>
          <p:txBody>
            <a:bodyPr/>
            <a:lstStyle/>
            <a:p>
              <a:endParaRPr lang="en-US"/>
            </a:p>
          </p:txBody>
        </p:sp>
        <p:sp>
          <p:nvSpPr>
            <p:cNvPr id="41170" name="Line 101"/>
            <p:cNvSpPr>
              <a:spLocks noChangeShapeType="1"/>
            </p:cNvSpPr>
            <p:nvPr/>
          </p:nvSpPr>
          <p:spPr bwMode="auto">
            <a:xfrm>
              <a:off x="3475" y="3193"/>
              <a:ext cx="1" cy="3"/>
            </a:xfrm>
            <a:prstGeom prst="line">
              <a:avLst/>
            </a:prstGeom>
            <a:noFill/>
            <a:ln w="19050">
              <a:solidFill>
                <a:srgbClr val="FFFF00"/>
              </a:solidFill>
              <a:round/>
              <a:headEnd/>
              <a:tailEnd/>
            </a:ln>
          </p:spPr>
          <p:txBody>
            <a:bodyPr/>
            <a:lstStyle/>
            <a:p>
              <a:endParaRPr lang="en-US"/>
            </a:p>
          </p:txBody>
        </p:sp>
        <p:sp>
          <p:nvSpPr>
            <p:cNvPr id="41171" name="Line 102"/>
            <p:cNvSpPr>
              <a:spLocks noChangeShapeType="1"/>
            </p:cNvSpPr>
            <p:nvPr/>
          </p:nvSpPr>
          <p:spPr bwMode="auto">
            <a:xfrm>
              <a:off x="3381" y="3193"/>
              <a:ext cx="1" cy="3"/>
            </a:xfrm>
            <a:prstGeom prst="line">
              <a:avLst/>
            </a:prstGeom>
            <a:noFill/>
            <a:ln w="19050">
              <a:solidFill>
                <a:srgbClr val="FFFF00"/>
              </a:solidFill>
              <a:round/>
              <a:headEnd/>
              <a:tailEnd/>
            </a:ln>
          </p:spPr>
          <p:txBody>
            <a:bodyPr/>
            <a:lstStyle/>
            <a:p>
              <a:endParaRPr lang="en-US"/>
            </a:p>
          </p:txBody>
        </p:sp>
        <p:sp>
          <p:nvSpPr>
            <p:cNvPr id="41172" name="Line 103"/>
            <p:cNvSpPr>
              <a:spLocks noChangeShapeType="1"/>
            </p:cNvSpPr>
            <p:nvPr/>
          </p:nvSpPr>
          <p:spPr bwMode="auto">
            <a:xfrm>
              <a:off x="3287" y="3193"/>
              <a:ext cx="1" cy="3"/>
            </a:xfrm>
            <a:prstGeom prst="line">
              <a:avLst/>
            </a:prstGeom>
            <a:noFill/>
            <a:ln w="19050">
              <a:solidFill>
                <a:srgbClr val="FFFF00"/>
              </a:solidFill>
              <a:round/>
              <a:headEnd/>
              <a:tailEnd/>
            </a:ln>
          </p:spPr>
          <p:txBody>
            <a:bodyPr/>
            <a:lstStyle/>
            <a:p>
              <a:endParaRPr lang="en-US"/>
            </a:p>
          </p:txBody>
        </p:sp>
        <p:sp>
          <p:nvSpPr>
            <p:cNvPr id="41173" name="Line 104"/>
            <p:cNvSpPr>
              <a:spLocks noChangeShapeType="1"/>
            </p:cNvSpPr>
            <p:nvPr/>
          </p:nvSpPr>
          <p:spPr bwMode="auto">
            <a:xfrm>
              <a:off x="3193" y="3193"/>
              <a:ext cx="1" cy="3"/>
            </a:xfrm>
            <a:prstGeom prst="line">
              <a:avLst/>
            </a:prstGeom>
            <a:noFill/>
            <a:ln w="19050">
              <a:solidFill>
                <a:srgbClr val="FFFF00"/>
              </a:solidFill>
              <a:round/>
              <a:headEnd/>
              <a:tailEnd/>
            </a:ln>
          </p:spPr>
          <p:txBody>
            <a:bodyPr/>
            <a:lstStyle/>
            <a:p>
              <a:endParaRPr lang="en-US"/>
            </a:p>
          </p:txBody>
        </p:sp>
        <p:sp>
          <p:nvSpPr>
            <p:cNvPr id="41174" name="Line 105"/>
            <p:cNvSpPr>
              <a:spLocks noChangeShapeType="1"/>
            </p:cNvSpPr>
            <p:nvPr/>
          </p:nvSpPr>
          <p:spPr bwMode="auto">
            <a:xfrm>
              <a:off x="3099" y="3193"/>
              <a:ext cx="1" cy="3"/>
            </a:xfrm>
            <a:prstGeom prst="line">
              <a:avLst/>
            </a:prstGeom>
            <a:noFill/>
            <a:ln w="19050">
              <a:solidFill>
                <a:srgbClr val="FFFF00"/>
              </a:solidFill>
              <a:round/>
              <a:headEnd/>
              <a:tailEnd/>
            </a:ln>
          </p:spPr>
          <p:txBody>
            <a:bodyPr/>
            <a:lstStyle/>
            <a:p>
              <a:endParaRPr lang="en-US"/>
            </a:p>
          </p:txBody>
        </p:sp>
        <p:sp>
          <p:nvSpPr>
            <p:cNvPr id="41175" name="Line 106"/>
            <p:cNvSpPr>
              <a:spLocks noChangeShapeType="1"/>
            </p:cNvSpPr>
            <p:nvPr/>
          </p:nvSpPr>
          <p:spPr bwMode="auto">
            <a:xfrm>
              <a:off x="4036" y="3193"/>
              <a:ext cx="2" cy="1"/>
            </a:xfrm>
            <a:prstGeom prst="line">
              <a:avLst/>
            </a:prstGeom>
            <a:noFill/>
            <a:ln w="19050">
              <a:solidFill>
                <a:srgbClr val="FFFF00"/>
              </a:solidFill>
              <a:round/>
              <a:headEnd/>
              <a:tailEnd/>
            </a:ln>
          </p:spPr>
          <p:txBody>
            <a:bodyPr/>
            <a:lstStyle/>
            <a:p>
              <a:endParaRPr lang="en-US"/>
            </a:p>
          </p:txBody>
        </p:sp>
        <p:sp>
          <p:nvSpPr>
            <p:cNvPr id="41176" name="Line 107"/>
            <p:cNvSpPr>
              <a:spLocks noChangeShapeType="1"/>
            </p:cNvSpPr>
            <p:nvPr/>
          </p:nvSpPr>
          <p:spPr bwMode="auto">
            <a:xfrm>
              <a:off x="3099" y="3193"/>
              <a:ext cx="1" cy="1"/>
            </a:xfrm>
            <a:prstGeom prst="line">
              <a:avLst/>
            </a:prstGeom>
            <a:noFill/>
            <a:ln w="19050">
              <a:solidFill>
                <a:srgbClr val="FFFF00"/>
              </a:solidFill>
              <a:round/>
              <a:headEnd/>
              <a:tailEnd/>
            </a:ln>
          </p:spPr>
          <p:txBody>
            <a:bodyPr/>
            <a:lstStyle/>
            <a:p>
              <a:endParaRPr lang="en-US"/>
            </a:p>
          </p:txBody>
        </p:sp>
        <p:sp>
          <p:nvSpPr>
            <p:cNvPr id="41177" name="Line 108"/>
            <p:cNvSpPr>
              <a:spLocks noChangeShapeType="1"/>
            </p:cNvSpPr>
            <p:nvPr/>
          </p:nvSpPr>
          <p:spPr bwMode="auto">
            <a:xfrm>
              <a:off x="4036" y="3193"/>
              <a:ext cx="1" cy="3"/>
            </a:xfrm>
            <a:prstGeom prst="line">
              <a:avLst/>
            </a:prstGeom>
            <a:noFill/>
            <a:ln w="19050">
              <a:solidFill>
                <a:srgbClr val="FFFF00"/>
              </a:solidFill>
              <a:round/>
              <a:headEnd/>
              <a:tailEnd/>
            </a:ln>
          </p:spPr>
          <p:txBody>
            <a:bodyPr/>
            <a:lstStyle/>
            <a:p>
              <a:endParaRPr lang="en-US"/>
            </a:p>
          </p:txBody>
        </p:sp>
        <p:sp>
          <p:nvSpPr>
            <p:cNvPr id="41178" name="Line 109"/>
            <p:cNvSpPr>
              <a:spLocks noChangeShapeType="1"/>
            </p:cNvSpPr>
            <p:nvPr/>
          </p:nvSpPr>
          <p:spPr bwMode="auto">
            <a:xfrm>
              <a:off x="3944" y="3193"/>
              <a:ext cx="1" cy="3"/>
            </a:xfrm>
            <a:prstGeom prst="line">
              <a:avLst/>
            </a:prstGeom>
            <a:noFill/>
            <a:ln w="19050">
              <a:solidFill>
                <a:srgbClr val="FFFF00"/>
              </a:solidFill>
              <a:round/>
              <a:headEnd/>
              <a:tailEnd/>
            </a:ln>
          </p:spPr>
          <p:txBody>
            <a:bodyPr/>
            <a:lstStyle/>
            <a:p>
              <a:endParaRPr lang="en-US"/>
            </a:p>
          </p:txBody>
        </p:sp>
        <p:sp>
          <p:nvSpPr>
            <p:cNvPr id="41179" name="Line 110"/>
            <p:cNvSpPr>
              <a:spLocks noChangeShapeType="1"/>
            </p:cNvSpPr>
            <p:nvPr/>
          </p:nvSpPr>
          <p:spPr bwMode="auto">
            <a:xfrm>
              <a:off x="3850" y="3193"/>
              <a:ext cx="1" cy="3"/>
            </a:xfrm>
            <a:prstGeom prst="line">
              <a:avLst/>
            </a:prstGeom>
            <a:noFill/>
            <a:ln w="19050">
              <a:solidFill>
                <a:srgbClr val="FFFF00"/>
              </a:solidFill>
              <a:round/>
              <a:headEnd/>
              <a:tailEnd/>
            </a:ln>
          </p:spPr>
          <p:txBody>
            <a:bodyPr/>
            <a:lstStyle/>
            <a:p>
              <a:endParaRPr lang="en-US"/>
            </a:p>
          </p:txBody>
        </p:sp>
        <p:sp>
          <p:nvSpPr>
            <p:cNvPr id="41180" name="Line 111"/>
            <p:cNvSpPr>
              <a:spLocks noChangeShapeType="1"/>
            </p:cNvSpPr>
            <p:nvPr/>
          </p:nvSpPr>
          <p:spPr bwMode="auto">
            <a:xfrm>
              <a:off x="3756" y="3193"/>
              <a:ext cx="1" cy="3"/>
            </a:xfrm>
            <a:prstGeom prst="line">
              <a:avLst/>
            </a:prstGeom>
            <a:noFill/>
            <a:ln w="19050">
              <a:solidFill>
                <a:srgbClr val="FFFF00"/>
              </a:solidFill>
              <a:round/>
              <a:headEnd/>
              <a:tailEnd/>
            </a:ln>
          </p:spPr>
          <p:txBody>
            <a:bodyPr/>
            <a:lstStyle/>
            <a:p>
              <a:endParaRPr lang="en-US"/>
            </a:p>
          </p:txBody>
        </p:sp>
        <p:sp>
          <p:nvSpPr>
            <p:cNvPr id="41181" name="Line 112"/>
            <p:cNvSpPr>
              <a:spLocks noChangeShapeType="1"/>
            </p:cNvSpPr>
            <p:nvPr/>
          </p:nvSpPr>
          <p:spPr bwMode="auto">
            <a:xfrm>
              <a:off x="3662" y="3193"/>
              <a:ext cx="1" cy="3"/>
            </a:xfrm>
            <a:prstGeom prst="line">
              <a:avLst/>
            </a:prstGeom>
            <a:noFill/>
            <a:ln w="19050">
              <a:solidFill>
                <a:srgbClr val="FFFF00"/>
              </a:solidFill>
              <a:round/>
              <a:headEnd/>
              <a:tailEnd/>
            </a:ln>
          </p:spPr>
          <p:txBody>
            <a:bodyPr/>
            <a:lstStyle/>
            <a:p>
              <a:endParaRPr lang="en-US"/>
            </a:p>
          </p:txBody>
        </p:sp>
        <p:sp>
          <p:nvSpPr>
            <p:cNvPr id="41182" name="Line 113"/>
            <p:cNvSpPr>
              <a:spLocks noChangeShapeType="1"/>
            </p:cNvSpPr>
            <p:nvPr/>
          </p:nvSpPr>
          <p:spPr bwMode="auto">
            <a:xfrm>
              <a:off x="3568" y="3193"/>
              <a:ext cx="1" cy="3"/>
            </a:xfrm>
            <a:prstGeom prst="line">
              <a:avLst/>
            </a:prstGeom>
            <a:noFill/>
            <a:ln w="19050">
              <a:solidFill>
                <a:srgbClr val="FFFF00"/>
              </a:solidFill>
              <a:round/>
              <a:headEnd/>
              <a:tailEnd/>
            </a:ln>
          </p:spPr>
          <p:txBody>
            <a:bodyPr/>
            <a:lstStyle/>
            <a:p>
              <a:endParaRPr lang="en-US"/>
            </a:p>
          </p:txBody>
        </p:sp>
        <p:sp>
          <p:nvSpPr>
            <p:cNvPr id="41183" name="Line 114"/>
            <p:cNvSpPr>
              <a:spLocks noChangeShapeType="1"/>
            </p:cNvSpPr>
            <p:nvPr/>
          </p:nvSpPr>
          <p:spPr bwMode="auto">
            <a:xfrm>
              <a:off x="3475" y="3193"/>
              <a:ext cx="1" cy="3"/>
            </a:xfrm>
            <a:prstGeom prst="line">
              <a:avLst/>
            </a:prstGeom>
            <a:noFill/>
            <a:ln w="19050">
              <a:solidFill>
                <a:srgbClr val="FFFF00"/>
              </a:solidFill>
              <a:round/>
              <a:headEnd/>
              <a:tailEnd/>
            </a:ln>
          </p:spPr>
          <p:txBody>
            <a:bodyPr/>
            <a:lstStyle/>
            <a:p>
              <a:endParaRPr lang="en-US"/>
            </a:p>
          </p:txBody>
        </p:sp>
        <p:sp>
          <p:nvSpPr>
            <p:cNvPr id="41184" name="Line 115"/>
            <p:cNvSpPr>
              <a:spLocks noChangeShapeType="1"/>
            </p:cNvSpPr>
            <p:nvPr/>
          </p:nvSpPr>
          <p:spPr bwMode="auto">
            <a:xfrm>
              <a:off x="3381" y="3193"/>
              <a:ext cx="1" cy="3"/>
            </a:xfrm>
            <a:prstGeom prst="line">
              <a:avLst/>
            </a:prstGeom>
            <a:noFill/>
            <a:ln w="19050">
              <a:solidFill>
                <a:srgbClr val="FFFF00"/>
              </a:solidFill>
              <a:round/>
              <a:headEnd/>
              <a:tailEnd/>
            </a:ln>
          </p:spPr>
          <p:txBody>
            <a:bodyPr/>
            <a:lstStyle/>
            <a:p>
              <a:endParaRPr lang="en-US"/>
            </a:p>
          </p:txBody>
        </p:sp>
        <p:sp>
          <p:nvSpPr>
            <p:cNvPr id="41185" name="Line 116"/>
            <p:cNvSpPr>
              <a:spLocks noChangeShapeType="1"/>
            </p:cNvSpPr>
            <p:nvPr/>
          </p:nvSpPr>
          <p:spPr bwMode="auto">
            <a:xfrm>
              <a:off x="3287" y="3193"/>
              <a:ext cx="1" cy="3"/>
            </a:xfrm>
            <a:prstGeom prst="line">
              <a:avLst/>
            </a:prstGeom>
            <a:noFill/>
            <a:ln w="19050">
              <a:solidFill>
                <a:srgbClr val="FFFF00"/>
              </a:solidFill>
              <a:round/>
              <a:headEnd/>
              <a:tailEnd/>
            </a:ln>
          </p:spPr>
          <p:txBody>
            <a:bodyPr/>
            <a:lstStyle/>
            <a:p>
              <a:endParaRPr lang="en-US"/>
            </a:p>
          </p:txBody>
        </p:sp>
        <p:sp>
          <p:nvSpPr>
            <p:cNvPr id="41186" name="Line 117"/>
            <p:cNvSpPr>
              <a:spLocks noChangeShapeType="1"/>
            </p:cNvSpPr>
            <p:nvPr/>
          </p:nvSpPr>
          <p:spPr bwMode="auto">
            <a:xfrm>
              <a:off x="3193" y="3193"/>
              <a:ext cx="1" cy="3"/>
            </a:xfrm>
            <a:prstGeom prst="line">
              <a:avLst/>
            </a:prstGeom>
            <a:noFill/>
            <a:ln w="19050">
              <a:solidFill>
                <a:srgbClr val="FFFF00"/>
              </a:solidFill>
              <a:round/>
              <a:headEnd/>
              <a:tailEnd/>
            </a:ln>
          </p:spPr>
          <p:txBody>
            <a:bodyPr/>
            <a:lstStyle/>
            <a:p>
              <a:endParaRPr lang="en-US"/>
            </a:p>
          </p:txBody>
        </p:sp>
        <p:sp>
          <p:nvSpPr>
            <p:cNvPr id="41187" name="Line 118"/>
            <p:cNvSpPr>
              <a:spLocks noChangeShapeType="1"/>
            </p:cNvSpPr>
            <p:nvPr/>
          </p:nvSpPr>
          <p:spPr bwMode="auto">
            <a:xfrm>
              <a:off x="3099" y="3193"/>
              <a:ext cx="1" cy="3"/>
            </a:xfrm>
            <a:prstGeom prst="line">
              <a:avLst/>
            </a:prstGeom>
            <a:noFill/>
            <a:ln w="19050">
              <a:solidFill>
                <a:srgbClr val="FFFF00"/>
              </a:solidFill>
              <a:round/>
              <a:headEnd/>
              <a:tailEnd/>
            </a:ln>
          </p:spPr>
          <p:txBody>
            <a:bodyPr/>
            <a:lstStyle/>
            <a:p>
              <a:endParaRPr lang="en-US"/>
            </a:p>
          </p:txBody>
        </p:sp>
        <p:sp>
          <p:nvSpPr>
            <p:cNvPr id="41188" name="Line 119"/>
            <p:cNvSpPr>
              <a:spLocks noChangeShapeType="1"/>
            </p:cNvSpPr>
            <p:nvPr/>
          </p:nvSpPr>
          <p:spPr bwMode="auto">
            <a:xfrm>
              <a:off x="4036" y="3193"/>
              <a:ext cx="2" cy="1"/>
            </a:xfrm>
            <a:prstGeom prst="line">
              <a:avLst/>
            </a:prstGeom>
            <a:noFill/>
            <a:ln w="19050">
              <a:solidFill>
                <a:srgbClr val="FFFF00"/>
              </a:solidFill>
              <a:round/>
              <a:headEnd/>
              <a:tailEnd/>
            </a:ln>
          </p:spPr>
          <p:txBody>
            <a:bodyPr/>
            <a:lstStyle/>
            <a:p>
              <a:endParaRPr lang="en-US"/>
            </a:p>
          </p:txBody>
        </p:sp>
        <p:sp>
          <p:nvSpPr>
            <p:cNvPr id="41189" name="Line 120"/>
            <p:cNvSpPr>
              <a:spLocks noChangeShapeType="1"/>
            </p:cNvSpPr>
            <p:nvPr/>
          </p:nvSpPr>
          <p:spPr bwMode="auto">
            <a:xfrm>
              <a:off x="3099" y="3193"/>
              <a:ext cx="1" cy="1"/>
            </a:xfrm>
            <a:prstGeom prst="line">
              <a:avLst/>
            </a:prstGeom>
            <a:noFill/>
            <a:ln w="19050">
              <a:solidFill>
                <a:srgbClr val="FFFF00"/>
              </a:solidFill>
              <a:round/>
              <a:headEnd/>
              <a:tailEnd/>
            </a:ln>
          </p:spPr>
          <p:txBody>
            <a:bodyPr/>
            <a:lstStyle/>
            <a:p>
              <a:endParaRPr lang="en-US"/>
            </a:p>
          </p:txBody>
        </p:sp>
        <p:sp>
          <p:nvSpPr>
            <p:cNvPr id="41190" name="Line 121"/>
            <p:cNvSpPr>
              <a:spLocks noChangeShapeType="1"/>
            </p:cNvSpPr>
            <p:nvPr/>
          </p:nvSpPr>
          <p:spPr bwMode="auto">
            <a:xfrm>
              <a:off x="4036" y="3193"/>
              <a:ext cx="1" cy="3"/>
            </a:xfrm>
            <a:prstGeom prst="line">
              <a:avLst/>
            </a:prstGeom>
            <a:noFill/>
            <a:ln w="19050">
              <a:solidFill>
                <a:srgbClr val="FFFF00"/>
              </a:solidFill>
              <a:round/>
              <a:headEnd/>
              <a:tailEnd/>
            </a:ln>
          </p:spPr>
          <p:txBody>
            <a:bodyPr/>
            <a:lstStyle/>
            <a:p>
              <a:endParaRPr lang="en-US"/>
            </a:p>
          </p:txBody>
        </p:sp>
        <p:sp>
          <p:nvSpPr>
            <p:cNvPr id="41191" name="Line 122"/>
            <p:cNvSpPr>
              <a:spLocks noChangeShapeType="1"/>
            </p:cNvSpPr>
            <p:nvPr/>
          </p:nvSpPr>
          <p:spPr bwMode="auto">
            <a:xfrm>
              <a:off x="3944" y="3193"/>
              <a:ext cx="1" cy="3"/>
            </a:xfrm>
            <a:prstGeom prst="line">
              <a:avLst/>
            </a:prstGeom>
            <a:noFill/>
            <a:ln w="19050">
              <a:solidFill>
                <a:srgbClr val="FFFF00"/>
              </a:solidFill>
              <a:round/>
              <a:headEnd/>
              <a:tailEnd/>
            </a:ln>
          </p:spPr>
          <p:txBody>
            <a:bodyPr/>
            <a:lstStyle/>
            <a:p>
              <a:endParaRPr lang="en-US"/>
            </a:p>
          </p:txBody>
        </p:sp>
        <p:sp>
          <p:nvSpPr>
            <p:cNvPr id="41192" name="Line 123"/>
            <p:cNvSpPr>
              <a:spLocks noChangeShapeType="1"/>
            </p:cNvSpPr>
            <p:nvPr/>
          </p:nvSpPr>
          <p:spPr bwMode="auto">
            <a:xfrm>
              <a:off x="3850" y="3193"/>
              <a:ext cx="1" cy="3"/>
            </a:xfrm>
            <a:prstGeom prst="line">
              <a:avLst/>
            </a:prstGeom>
            <a:noFill/>
            <a:ln w="19050">
              <a:solidFill>
                <a:srgbClr val="FFFF00"/>
              </a:solidFill>
              <a:round/>
              <a:headEnd/>
              <a:tailEnd/>
            </a:ln>
          </p:spPr>
          <p:txBody>
            <a:bodyPr/>
            <a:lstStyle/>
            <a:p>
              <a:endParaRPr lang="en-US"/>
            </a:p>
          </p:txBody>
        </p:sp>
        <p:sp>
          <p:nvSpPr>
            <p:cNvPr id="41193" name="Line 124"/>
            <p:cNvSpPr>
              <a:spLocks noChangeShapeType="1"/>
            </p:cNvSpPr>
            <p:nvPr/>
          </p:nvSpPr>
          <p:spPr bwMode="auto">
            <a:xfrm>
              <a:off x="3756" y="3193"/>
              <a:ext cx="1" cy="3"/>
            </a:xfrm>
            <a:prstGeom prst="line">
              <a:avLst/>
            </a:prstGeom>
            <a:noFill/>
            <a:ln w="19050">
              <a:solidFill>
                <a:srgbClr val="FFFF00"/>
              </a:solidFill>
              <a:round/>
              <a:headEnd/>
              <a:tailEnd/>
            </a:ln>
          </p:spPr>
          <p:txBody>
            <a:bodyPr/>
            <a:lstStyle/>
            <a:p>
              <a:endParaRPr lang="en-US"/>
            </a:p>
          </p:txBody>
        </p:sp>
        <p:sp>
          <p:nvSpPr>
            <p:cNvPr id="41194" name="Line 125"/>
            <p:cNvSpPr>
              <a:spLocks noChangeShapeType="1"/>
            </p:cNvSpPr>
            <p:nvPr/>
          </p:nvSpPr>
          <p:spPr bwMode="auto">
            <a:xfrm>
              <a:off x="3662" y="3193"/>
              <a:ext cx="1" cy="3"/>
            </a:xfrm>
            <a:prstGeom prst="line">
              <a:avLst/>
            </a:prstGeom>
            <a:noFill/>
            <a:ln w="19050">
              <a:solidFill>
                <a:srgbClr val="FFFF00"/>
              </a:solidFill>
              <a:round/>
              <a:headEnd/>
              <a:tailEnd/>
            </a:ln>
          </p:spPr>
          <p:txBody>
            <a:bodyPr/>
            <a:lstStyle/>
            <a:p>
              <a:endParaRPr lang="en-US"/>
            </a:p>
          </p:txBody>
        </p:sp>
        <p:sp>
          <p:nvSpPr>
            <p:cNvPr id="41195" name="Line 126"/>
            <p:cNvSpPr>
              <a:spLocks noChangeShapeType="1"/>
            </p:cNvSpPr>
            <p:nvPr/>
          </p:nvSpPr>
          <p:spPr bwMode="auto">
            <a:xfrm>
              <a:off x="3568" y="3193"/>
              <a:ext cx="1" cy="3"/>
            </a:xfrm>
            <a:prstGeom prst="line">
              <a:avLst/>
            </a:prstGeom>
            <a:noFill/>
            <a:ln w="19050">
              <a:solidFill>
                <a:srgbClr val="FFFF00"/>
              </a:solidFill>
              <a:round/>
              <a:headEnd/>
              <a:tailEnd/>
            </a:ln>
          </p:spPr>
          <p:txBody>
            <a:bodyPr/>
            <a:lstStyle/>
            <a:p>
              <a:endParaRPr lang="en-US"/>
            </a:p>
          </p:txBody>
        </p:sp>
        <p:sp>
          <p:nvSpPr>
            <p:cNvPr id="41196" name="Line 127"/>
            <p:cNvSpPr>
              <a:spLocks noChangeShapeType="1"/>
            </p:cNvSpPr>
            <p:nvPr/>
          </p:nvSpPr>
          <p:spPr bwMode="auto">
            <a:xfrm>
              <a:off x="3475" y="3193"/>
              <a:ext cx="1" cy="3"/>
            </a:xfrm>
            <a:prstGeom prst="line">
              <a:avLst/>
            </a:prstGeom>
            <a:noFill/>
            <a:ln w="19050">
              <a:solidFill>
                <a:srgbClr val="FFFF00"/>
              </a:solidFill>
              <a:round/>
              <a:headEnd/>
              <a:tailEnd/>
            </a:ln>
          </p:spPr>
          <p:txBody>
            <a:bodyPr/>
            <a:lstStyle/>
            <a:p>
              <a:endParaRPr lang="en-US"/>
            </a:p>
          </p:txBody>
        </p:sp>
        <p:sp>
          <p:nvSpPr>
            <p:cNvPr id="41197" name="Line 128"/>
            <p:cNvSpPr>
              <a:spLocks noChangeShapeType="1"/>
            </p:cNvSpPr>
            <p:nvPr/>
          </p:nvSpPr>
          <p:spPr bwMode="auto">
            <a:xfrm>
              <a:off x="3381" y="3193"/>
              <a:ext cx="1" cy="3"/>
            </a:xfrm>
            <a:prstGeom prst="line">
              <a:avLst/>
            </a:prstGeom>
            <a:noFill/>
            <a:ln w="19050">
              <a:solidFill>
                <a:srgbClr val="FFFF00"/>
              </a:solidFill>
              <a:round/>
              <a:headEnd/>
              <a:tailEnd/>
            </a:ln>
          </p:spPr>
          <p:txBody>
            <a:bodyPr/>
            <a:lstStyle/>
            <a:p>
              <a:endParaRPr lang="en-US"/>
            </a:p>
          </p:txBody>
        </p:sp>
        <p:sp>
          <p:nvSpPr>
            <p:cNvPr id="41198" name="Line 129"/>
            <p:cNvSpPr>
              <a:spLocks noChangeShapeType="1"/>
            </p:cNvSpPr>
            <p:nvPr/>
          </p:nvSpPr>
          <p:spPr bwMode="auto">
            <a:xfrm>
              <a:off x="3287" y="3193"/>
              <a:ext cx="1" cy="3"/>
            </a:xfrm>
            <a:prstGeom prst="line">
              <a:avLst/>
            </a:prstGeom>
            <a:noFill/>
            <a:ln w="19050">
              <a:solidFill>
                <a:srgbClr val="FFFF00"/>
              </a:solidFill>
              <a:round/>
              <a:headEnd/>
              <a:tailEnd/>
            </a:ln>
          </p:spPr>
          <p:txBody>
            <a:bodyPr/>
            <a:lstStyle/>
            <a:p>
              <a:endParaRPr lang="en-US"/>
            </a:p>
          </p:txBody>
        </p:sp>
        <p:sp>
          <p:nvSpPr>
            <p:cNvPr id="41199" name="Line 130"/>
            <p:cNvSpPr>
              <a:spLocks noChangeShapeType="1"/>
            </p:cNvSpPr>
            <p:nvPr/>
          </p:nvSpPr>
          <p:spPr bwMode="auto">
            <a:xfrm>
              <a:off x="3193" y="3193"/>
              <a:ext cx="1" cy="3"/>
            </a:xfrm>
            <a:prstGeom prst="line">
              <a:avLst/>
            </a:prstGeom>
            <a:noFill/>
            <a:ln w="19050">
              <a:solidFill>
                <a:srgbClr val="FFFF00"/>
              </a:solidFill>
              <a:round/>
              <a:headEnd/>
              <a:tailEnd/>
            </a:ln>
          </p:spPr>
          <p:txBody>
            <a:bodyPr/>
            <a:lstStyle/>
            <a:p>
              <a:endParaRPr lang="en-US"/>
            </a:p>
          </p:txBody>
        </p:sp>
        <p:sp>
          <p:nvSpPr>
            <p:cNvPr id="41200" name="Line 131"/>
            <p:cNvSpPr>
              <a:spLocks noChangeShapeType="1"/>
            </p:cNvSpPr>
            <p:nvPr/>
          </p:nvSpPr>
          <p:spPr bwMode="auto">
            <a:xfrm>
              <a:off x="3099" y="3193"/>
              <a:ext cx="1" cy="3"/>
            </a:xfrm>
            <a:prstGeom prst="line">
              <a:avLst/>
            </a:prstGeom>
            <a:noFill/>
            <a:ln w="19050">
              <a:solidFill>
                <a:srgbClr val="FFFF00"/>
              </a:solidFill>
              <a:round/>
              <a:headEnd/>
              <a:tailEnd/>
            </a:ln>
          </p:spPr>
          <p:txBody>
            <a:bodyPr/>
            <a:lstStyle/>
            <a:p>
              <a:endParaRPr lang="en-US"/>
            </a:p>
          </p:txBody>
        </p:sp>
        <p:sp>
          <p:nvSpPr>
            <p:cNvPr id="41201" name="Line 132"/>
            <p:cNvSpPr>
              <a:spLocks noChangeShapeType="1"/>
            </p:cNvSpPr>
            <p:nvPr/>
          </p:nvSpPr>
          <p:spPr bwMode="auto">
            <a:xfrm>
              <a:off x="4036" y="3193"/>
              <a:ext cx="2" cy="1"/>
            </a:xfrm>
            <a:prstGeom prst="line">
              <a:avLst/>
            </a:prstGeom>
            <a:noFill/>
            <a:ln w="19050">
              <a:solidFill>
                <a:srgbClr val="FFFF00"/>
              </a:solidFill>
              <a:round/>
              <a:headEnd/>
              <a:tailEnd/>
            </a:ln>
          </p:spPr>
          <p:txBody>
            <a:bodyPr/>
            <a:lstStyle/>
            <a:p>
              <a:endParaRPr lang="en-US"/>
            </a:p>
          </p:txBody>
        </p:sp>
        <p:sp>
          <p:nvSpPr>
            <p:cNvPr id="41202" name="Line 133"/>
            <p:cNvSpPr>
              <a:spLocks noChangeShapeType="1"/>
            </p:cNvSpPr>
            <p:nvPr/>
          </p:nvSpPr>
          <p:spPr bwMode="auto">
            <a:xfrm>
              <a:off x="3099" y="3193"/>
              <a:ext cx="1" cy="1"/>
            </a:xfrm>
            <a:prstGeom prst="line">
              <a:avLst/>
            </a:prstGeom>
            <a:noFill/>
            <a:ln w="19050">
              <a:solidFill>
                <a:srgbClr val="FFFF00"/>
              </a:solidFill>
              <a:round/>
              <a:headEnd/>
              <a:tailEnd/>
            </a:ln>
          </p:spPr>
          <p:txBody>
            <a:bodyPr/>
            <a:lstStyle/>
            <a:p>
              <a:endParaRPr lang="en-US"/>
            </a:p>
          </p:txBody>
        </p:sp>
        <p:sp>
          <p:nvSpPr>
            <p:cNvPr id="41203" name="Line 134"/>
            <p:cNvSpPr>
              <a:spLocks noChangeShapeType="1"/>
            </p:cNvSpPr>
            <p:nvPr/>
          </p:nvSpPr>
          <p:spPr bwMode="auto">
            <a:xfrm>
              <a:off x="3099" y="2371"/>
              <a:ext cx="937" cy="1"/>
            </a:xfrm>
            <a:prstGeom prst="line">
              <a:avLst/>
            </a:prstGeom>
            <a:noFill/>
            <a:ln w="19050">
              <a:solidFill>
                <a:srgbClr val="FFFF00"/>
              </a:solidFill>
              <a:round/>
              <a:headEnd/>
              <a:tailEnd/>
            </a:ln>
          </p:spPr>
          <p:txBody>
            <a:bodyPr/>
            <a:lstStyle/>
            <a:p>
              <a:endParaRPr lang="en-US"/>
            </a:p>
          </p:txBody>
        </p:sp>
      </p:grpSp>
      <p:grpSp>
        <p:nvGrpSpPr>
          <p:cNvPr id="40971" name="Group 135"/>
          <p:cNvGrpSpPr>
            <a:grpSpLocks/>
          </p:cNvGrpSpPr>
          <p:nvPr/>
        </p:nvGrpSpPr>
        <p:grpSpPr bwMode="auto">
          <a:xfrm>
            <a:off x="1384300" y="5180013"/>
            <a:ext cx="1638300" cy="1436687"/>
            <a:chOff x="852" y="3704"/>
            <a:chExt cx="2622" cy="990"/>
          </a:xfrm>
        </p:grpSpPr>
        <p:sp>
          <p:nvSpPr>
            <p:cNvPr id="41078" name="Freeform 136"/>
            <p:cNvSpPr>
              <a:spLocks/>
            </p:cNvSpPr>
            <p:nvPr/>
          </p:nvSpPr>
          <p:spPr bwMode="auto">
            <a:xfrm>
              <a:off x="852" y="3704"/>
              <a:ext cx="525" cy="976"/>
            </a:xfrm>
            <a:custGeom>
              <a:avLst/>
              <a:gdLst>
                <a:gd name="T0" fmla="*/ 41 w 2624"/>
                <a:gd name="T1" fmla="*/ 4581 h 4881"/>
                <a:gd name="T2" fmla="*/ 84 w 2624"/>
                <a:gd name="T3" fmla="*/ 4500 h 4881"/>
                <a:gd name="T4" fmla="*/ 127 w 2624"/>
                <a:gd name="T5" fmla="*/ 4752 h 4881"/>
                <a:gd name="T6" fmla="*/ 170 w 2624"/>
                <a:gd name="T7" fmla="*/ 4690 h 4881"/>
                <a:gd name="T8" fmla="*/ 215 w 2624"/>
                <a:gd name="T9" fmla="*/ 4449 h 4881"/>
                <a:gd name="T10" fmla="*/ 258 w 2624"/>
                <a:gd name="T11" fmla="*/ 4431 h 4881"/>
                <a:gd name="T12" fmla="*/ 300 w 2624"/>
                <a:gd name="T13" fmla="*/ 4378 h 4881"/>
                <a:gd name="T14" fmla="*/ 346 w 2624"/>
                <a:gd name="T15" fmla="*/ 4742 h 4881"/>
                <a:gd name="T16" fmla="*/ 388 w 2624"/>
                <a:gd name="T17" fmla="*/ 4558 h 4881"/>
                <a:gd name="T18" fmla="*/ 432 w 2624"/>
                <a:gd name="T19" fmla="*/ 4770 h 4881"/>
                <a:gd name="T20" fmla="*/ 477 w 2624"/>
                <a:gd name="T21" fmla="*/ 4437 h 4881"/>
                <a:gd name="T22" fmla="*/ 520 w 2624"/>
                <a:gd name="T23" fmla="*/ 4742 h 4881"/>
                <a:gd name="T24" fmla="*/ 562 w 2624"/>
                <a:gd name="T25" fmla="*/ 4752 h 4881"/>
                <a:gd name="T26" fmla="*/ 605 w 2624"/>
                <a:gd name="T27" fmla="*/ 4390 h 4881"/>
                <a:gd name="T28" fmla="*/ 651 w 2624"/>
                <a:gd name="T29" fmla="*/ 4606 h 4881"/>
                <a:gd name="T30" fmla="*/ 693 w 2624"/>
                <a:gd name="T31" fmla="*/ 4644 h 4881"/>
                <a:gd name="T32" fmla="*/ 736 w 2624"/>
                <a:gd name="T33" fmla="*/ 4510 h 4881"/>
                <a:gd name="T34" fmla="*/ 781 w 2624"/>
                <a:gd name="T35" fmla="*/ 4732 h 4881"/>
                <a:gd name="T36" fmla="*/ 823 w 2624"/>
                <a:gd name="T37" fmla="*/ 4690 h 4881"/>
                <a:gd name="T38" fmla="*/ 867 w 2624"/>
                <a:gd name="T39" fmla="*/ 4690 h 4881"/>
                <a:gd name="T40" fmla="*/ 913 w 2624"/>
                <a:gd name="T41" fmla="*/ 4442 h 4881"/>
                <a:gd name="T42" fmla="*/ 953 w 2624"/>
                <a:gd name="T43" fmla="*/ 4698 h 4881"/>
                <a:gd name="T44" fmla="*/ 998 w 2624"/>
                <a:gd name="T45" fmla="*/ 4737 h 4881"/>
                <a:gd name="T46" fmla="*/ 1042 w 2624"/>
                <a:gd name="T47" fmla="*/ 4716 h 4881"/>
                <a:gd name="T48" fmla="*/ 1086 w 2624"/>
                <a:gd name="T49" fmla="*/ 4622 h 4881"/>
                <a:gd name="T50" fmla="*/ 1130 w 2624"/>
                <a:gd name="T51" fmla="*/ 4803 h 4881"/>
                <a:gd name="T52" fmla="*/ 1173 w 2624"/>
                <a:gd name="T53" fmla="*/ 4760 h 4881"/>
                <a:gd name="T54" fmla="*/ 1216 w 2624"/>
                <a:gd name="T55" fmla="*/ 4799 h 4881"/>
                <a:gd name="T56" fmla="*/ 1260 w 2624"/>
                <a:gd name="T57" fmla="*/ 4779 h 4881"/>
                <a:gd name="T58" fmla="*/ 1301 w 2624"/>
                <a:gd name="T59" fmla="*/ 4730 h 4881"/>
                <a:gd name="T60" fmla="*/ 1346 w 2624"/>
                <a:gd name="T61" fmla="*/ 4754 h 4881"/>
                <a:gd name="T62" fmla="*/ 1390 w 2624"/>
                <a:gd name="T63" fmla="*/ 4681 h 4881"/>
                <a:gd name="T64" fmla="*/ 1433 w 2624"/>
                <a:gd name="T65" fmla="*/ 4745 h 4881"/>
                <a:gd name="T66" fmla="*/ 1478 w 2624"/>
                <a:gd name="T67" fmla="*/ 4735 h 4881"/>
                <a:gd name="T68" fmla="*/ 1520 w 2624"/>
                <a:gd name="T69" fmla="*/ 4706 h 4881"/>
                <a:gd name="T70" fmla="*/ 1565 w 2624"/>
                <a:gd name="T71" fmla="*/ 4785 h 4881"/>
                <a:gd name="T72" fmla="*/ 1607 w 2624"/>
                <a:gd name="T73" fmla="*/ 4749 h 4881"/>
                <a:gd name="T74" fmla="*/ 1653 w 2624"/>
                <a:gd name="T75" fmla="*/ 4568 h 4881"/>
                <a:gd name="T76" fmla="*/ 1696 w 2624"/>
                <a:gd name="T77" fmla="*/ 4723 h 4881"/>
                <a:gd name="T78" fmla="*/ 1739 w 2624"/>
                <a:gd name="T79" fmla="*/ 4749 h 4881"/>
                <a:gd name="T80" fmla="*/ 1783 w 2624"/>
                <a:gd name="T81" fmla="*/ 4769 h 4881"/>
                <a:gd name="T82" fmla="*/ 1824 w 2624"/>
                <a:gd name="T83" fmla="*/ 3814 h 4881"/>
                <a:gd name="T84" fmla="*/ 1868 w 2624"/>
                <a:gd name="T85" fmla="*/ 4518 h 4881"/>
                <a:gd name="T86" fmla="*/ 1912 w 2624"/>
                <a:gd name="T87" fmla="*/ 4592 h 4881"/>
                <a:gd name="T88" fmla="*/ 1956 w 2624"/>
                <a:gd name="T89" fmla="*/ 4542 h 4881"/>
                <a:gd name="T90" fmla="*/ 1999 w 2624"/>
                <a:gd name="T91" fmla="*/ 4633 h 4881"/>
                <a:gd name="T92" fmla="*/ 2043 w 2624"/>
                <a:gd name="T93" fmla="*/ 4788 h 4881"/>
                <a:gd name="T94" fmla="*/ 2086 w 2624"/>
                <a:gd name="T95" fmla="*/ 4670 h 4881"/>
                <a:gd name="T96" fmla="*/ 2130 w 2624"/>
                <a:gd name="T97" fmla="*/ 4480 h 4881"/>
                <a:gd name="T98" fmla="*/ 2172 w 2624"/>
                <a:gd name="T99" fmla="*/ 4700 h 4881"/>
                <a:gd name="T100" fmla="*/ 2218 w 2624"/>
                <a:gd name="T101" fmla="*/ 4804 h 4881"/>
                <a:gd name="T102" fmla="*/ 2262 w 2624"/>
                <a:gd name="T103" fmla="*/ 4510 h 4881"/>
                <a:gd name="T104" fmla="*/ 2304 w 2624"/>
                <a:gd name="T105" fmla="*/ 112 h 4881"/>
                <a:gd name="T106" fmla="*/ 2348 w 2624"/>
                <a:gd name="T107" fmla="*/ 4738 h 4881"/>
                <a:gd name="T108" fmla="*/ 2392 w 2624"/>
                <a:gd name="T109" fmla="*/ 4749 h 4881"/>
                <a:gd name="T110" fmla="*/ 2434 w 2624"/>
                <a:gd name="T111" fmla="*/ 4489 h 4881"/>
                <a:gd name="T112" fmla="*/ 2480 w 2624"/>
                <a:gd name="T113" fmla="*/ 4809 h 4881"/>
                <a:gd name="T114" fmla="*/ 2524 w 2624"/>
                <a:gd name="T115" fmla="*/ 4353 h 4881"/>
                <a:gd name="T116" fmla="*/ 2566 w 2624"/>
                <a:gd name="T117" fmla="*/ 4610 h 4881"/>
                <a:gd name="T118" fmla="*/ 2610 w 2624"/>
                <a:gd name="T119" fmla="*/ 4495 h 48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624"/>
                <a:gd name="T181" fmla="*/ 0 h 4881"/>
                <a:gd name="T182" fmla="*/ 2624 w 2624"/>
                <a:gd name="T183" fmla="*/ 4881 h 488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624" h="4881">
                  <a:moveTo>
                    <a:pt x="0" y="4881"/>
                  </a:moveTo>
                  <a:lnTo>
                    <a:pt x="2" y="4855"/>
                  </a:lnTo>
                  <a:lnTo>
                    <a:pt x="3" y="4861"/>
                  </a:lnTo>
                  <a:lnTo>
                    <a:pt x="8" y="4869"/>
                  </a:lnTo>
                  <a:lnTo>
                    <a:pt x="10" y="4523"/>
                  </a:lnTo>
                  <a:lnTo>
                    <a:pt x="13" y="4003"/>
                  </a:lnTo>
                  <a:lnTo>
                    <a:pt x="13" y="4023"/>
                  </a:lnTo>
                  <a:lnTo>
                    <a:pt x="16" y="4733"/>
                  </a:lnTo>
                  <a:lnTo>
                    <a:pt x="20" y="4666"/>
                  </a:lnTo>
                  <a:lnTo>
                    <a:pt x="21" y="4608"/>
                  </a:lnTo>
                  <a:lnTo>
                    <a:pt x="24" y="4668"/>
                  </a:lnTo>
                  <a:lnTo>
                    <a:pt x="26" y="4862"/>
                  </a:lnTo>
                  <a:lnTo>
                    <a:pt x="30" y="4805"/>
                  </a:lnTo>
                  <a:lnTo>
                    <a:pt x="33" y="4672"/>
                  </a:lnTo>
                  <a:lnTo>
                    <a:pt x="34" y="4767"/>
                  </a:lnTo>
                  <a:lnTo>
                    <a:pt x="38" y="4795"/>
                  </a:lnTo>
                  <a:lnTo>
                    <a:pt x="41" y="4581"/>
                  </a:lnTo>
                  <a:lnTo>
                    <a:pt x="42" y="4609"/>
                  </a:lnTo>
                  <a:lnTo>
                    <a:pt x="44" y="4694"/>
                  </a:lnTo>
                  <a:lnTo>
                    <a:pt x="47" y="4776"/>
                  </a:lnTo>
                  <a:lnTo>
                    <a:pt x="50" y="4700"/>
                  </a:lnTo>
                  <a:lnTo>
                    <a:pt x="53" y="4665"/>
                  </a:lnTo>
                  <a:lnTo>
                    <a:pt x="54" y="4695"/>
                  </a:lnTo>
                  <a:lnTo>
                    <a:pt x="57" y="4738"/>
                  </a:lnTo>
                  <a:lnTo>
                    <a:pt x="61" y="4635"/>
                  </a:lnTo>
                  <a:lnTo>
                    <a:pt x="62" y="4517"/>
                  </a:lnTo>
                  <a:lnTo>
                    <a:pt x="66" y="4600"/>
                  </a:lnTo>
                  <a:lnTo>
                    <a:pt x="67" y="4544"/>
                  </a:lnTo>
                  <a:lnTo>
                    <a:pt x="70" y="4514"/>
                  </a:lnTo>
                  <a:lnTo>
                    <a:pt x="72" y="4599"/>
                  </a:lnTo>
                  <a:lnTo>
                    <a:pt x="77" y="4580"/>
                  </a:lnTo>
                  <a:lnTo>
                    <a:pt x="78" y="4540"/>
                  </a:lnTo>
                  <a:lnTo>
                    <a:pt x="81" y="4534"/>
                  </a:lnTo>
                  <a:lnTo>
                    <a:pt x="84" y="4500"/>
                  </a:lnTo>
                  <a:lnTo>
                    <a:pt x="85" y="4534"/>
                  </a:lnTo>
                  <a:lnTo>
                    <a:pt x="88" y="4599"/>
                  </a:lnTo>
                  <a:lnTo>
                    <a:pt x="93" y="4170"/>
                  </a:lnTo>
                  <a:lnTo>
                    <a:pt x="94" y="3657"/>
                  </a:lnTo>
                  <a:lnTo>
                    <a:pt x="95" y="3885"/>
                  </a:lnTo>
                  <a:lnTo>
                    <a:pt x="98" y="4590"/>
                  </a:lnTo>
                  <a:lnTo>
                    <a:pt x="103" y="4648"/>
                  </a:lnTo>
                  <a:lnTo>
                    <a:pt x="105" y="4312"/>
                  </a:lnTo>
                  <a:lnTo>
                    <a:pt x="106" y="4290"/>
                  </a:lnTo>
                  <a:lnTo>
                    <a:pt x="110" y="4349"/>
                  </a:lnTo>
                  <a:lnTo>
                    <a:pt x="111" y="4417"/>
                  </a:lnTo>
                  <a:lnTo>
                    <a:pt x="113" y="4560"/>
                  </a:lnTo>
                  <a:lnTo>
                    <a:pt x="115" y="4672"/>
                  </a:lnTo>
                  <a:lnTo>
                    <a:pt x="120" y="4725"/>
                  </a:lnTo>
                  <a:lnTo>
                    <a:pt x="123" y="4670"/>
                  </a:lnTo>
                  <a:lnTo>
                    <a:pt x="123" y="4647"/>
                  </a:lnTo>
                  <a:lnTo>
                    <a:pt x="127" y="4752"/>
                  </a:lnTo>
                  <a:lnTo>
                    <a:pt x="131" y="4702"/>
                  </a:lnTo>
                  <a:lnTo>
                    <a:pt x="134" y="4660"/>
                  </a:lnTo>
                  <a:lnTo>
                    <a:pt x="135" y="4711"/>
                  </a:lnTo>
                  <a:lnTo>
                    <a:pt x="138" y="4577"/>
                  </a:lnTo>
                  <a:lnTo>
                    <a:pt x="139" y="4598"/>
                  </a:lnTo>
                  <a:lnTo>
                    <a:pt x="143" y="4557"/>
                  </a:lnTo>
                  <a:lnTo>
                    <a:pt x="145" y="4592"/>
                  </a:lnTo>
                  <a:lnTo>
                    <a:pt x="148" y="4637"/>
                  </a:lnTo>
                  <a:lnTo>
                    <a:pt x="150" y="4690"/>
                  </a:lnTo>
                  <a:lnTo>
                    <a:pt x="152" y="4771"/>
                  </a:lnTo>
                  <a:lnTo>
                    <a:pt x="155" y="4611"/>
                  </a:lnTo>
                  <a:lnTo>
                    <a:pt x="156" y="4563"/>
                  </a:lnTo>
                  <a:lnTo>
                    <a:pt x="160" y="4623"/>
                  </a:lnTo>
                  <a:lnTo>
                    <a:pt x="164" y="4453"/>
                  </a:lnTo>
                  <a:lnTo>
                    <a:pt x="165" y="4178"/>
                  </a:lnTo>
                  <a:lnTo>
                    <a:pt x="168" y="4390"/>
                  </a:lnTo>
                  <a:lnTo>
                    <a:pt x="170" y="4690"/>
                  </a:lnTo>
                  <a:lnTo>
                    <a:pt x="174" y="4627"/>
                  </a:lnTo>
                  <a:lnTo>
                    <a:pt x="176" y="4566"/>
                  </a:lnTo>
                  <a:lnTo>
                    <a:pt x="178" y="4572"/>
                  </a:lnTo>
                  <a:lnTo>
                    <a:pt x="180" y="4759"/>
                  </a:lnTo>
                  <a:lnTo>
                    <a:pt x="185" y="4765"/>
                  </a:lnTo>
                  <a:lnTo>
                    <a:pt x="187" y="4569"/>
                  </a:lnTo>
                  <a:lnTo>
                    <a:pt x="188" y="4590"/>
                  </a:lnTo>
                  <a:lnTo>
                    <a:pt x="191" y="4723"/>
                  </a:lnTo>
                  <a:lnTo>
                    <a:pt x="194" y="4706"/>
                  </a:lnTo>
                  <a:lnTo>
                    <a:pt x="196" y="4692"/>
                  </a:lnTo>
                  <a:lnTo>
                    <a:pt x="197" y="4658"/>
                  </a:lnTo>
                  <a:lnTo>
                    <a:pt x="203" y="4691"/>
                  </a:lnTo>
                  <a:lnTo>
                    <a:pt x="204" y="4700"/>
                  </a:lnTo>
                  <a:lnTo>
                    <a:pt x="206" y="4628"/>
                  </a:lnTo>
                  <a:lnTo>
                    <a:pt x="208" y="4687"/>
                  </a:lnTo>
                  <a:lnTo>
                    <a:pt x="212" y="4791"/>
                  </a:lnTo>
                  <a:lnTo>
                    <a:pt x="215" y="4449"/>
                  </a:lnTo>
                  <a:lnTo>
                    <a:pt x="216" y="4354"/>
                  </a:lnTo>
                  <a:lnTo>
                    <a:pt x="219" y="4507"/>
                  </a:lnTo>
                  <a:lnTo>
                    <a:pt x="222" y="4505"/>
                  </a:lnTo>
                  <a:lnTo>
                    <a:pt x="223" y="4559"/>
                  </a:lnTo>
                  <a:lnTo>
                    <a:pt x="227" y="4736"/>
                  </a:lnTo>
                  <a:lnTo>
                    <a:pt x="229" y="4754"/>
                  </a:lnTo>
                  <a:lnTo>
                    <a:pt x="233" y="4716"/>
                  </a:lnTo>
                  <a:lnTo>
                    <a:pt x="236" y="4580"/>
                  </a:lnTo>
                  <a:lnTo>
                    <a:pt x="237" y="4606"/>
                  </a:lnTo>
                  <a:lnTo>
                    <a:pt x="239" y="4750"/>
                  </a:lnTo>
                  <a:lnTo>
                    <a:pt x="244" y="4734"/>
                  </a:lnTo>
                  <a:lnTo>
                    <a:pt x="245" y="4751"/>
                  </a:lnTo>
                  <a:lnTo>
                    <a:pt x="249" y="4675"/>
                  </a:lnTo>
                  <a:lnTo>
                    <a:pt x="250" y="4323"/>
                  </a:lnTo>
                  <a:lnTo>
                    <a:pt x="253" y="4292"/>
                  </a:lnTo>
                  <a:lnTo>
                    <a:pt x="254" y="4448"/>
                  </a:lnTo>
                  <a:lnTo>
                    <a:pt x="258" y="4431"/>
                  </a:lnTo>
                  <a:lnTo>
                    <a:pt x="259" y="4442"/>
                  </a:lnTo>
                  <a:lnTo>
                    <a:pt x="262" y="4478"/>
                  </a:lnTo>
                  <a:lnTo>
                    <a:pt x="266" y="4504"/>
                  </a:lnTo>
                  <a:lnTo>
                    <a:pt x="267" y="4510"/>
                  </a:lnTo>
                  <a:lnTo>
                    <a:pt x="270" y="4439"/>
                  </a:lnTo>
                  <a:lnTo>
                    <a:pt x="272" y="4512"/>
                  </a:lnTo>
                  <a:lnTo>
                    <a:pt x="277" y="4623"/>
                  </a:lnTo>
                  <a:lnTo>
                    <a:pt x="278" y="4620"/>
                  </a:lnTo>
                  <a:lnTo>
                    <a:pt x="280" y="4711"/>
                  </a:lnTo>
                  <a:lnTo>
                    <a:pt x="282" y="4765"/>
                  </a:lnTo>
                  <a:lnTo>
                    <a:pt x="287" y="4791"/>
                  </a:lnTo>
                  <a:lnTo>
                    <a:pt x="290" y="4689"/>
                  </a:lnTo>
                  <a:lnTo>
                    <a:pt x="292" y="4624"/>
                  </a:lnTo>
                  <a:lnTo>
                    <a:pt x="295" y="4363"/>
                  </a:lnTo>
                  <a:lnTo>
                    <a:pt x="297" y="4234"/>
                  </a:lnTo>
                  <a:lnTo>
                    <a:pt x="299" y="4213"/>
                  </a:lnTo>
                  <a:lnTo>
                    <a:pt x="300" y="4378"/>
                  </a:lnTo>
                  <a:lnTo>
                    <a:pt x="303" y="4451"/>
                  </a:lnTo>
                  <a:lnTo>
                    <a:pt x="306" y="4532"/>
                  </a:lnTo>
                  <a:lnTo>
                    <a:pt x="308" y="4634"/>
                  </a:lnTo>
                  <a:lnTo>
                    <a:pt x="311" y="4645"/>
                  </a:lnTo>
                  <a:lnTo>
                    <a:pt x="315" y="4475"/>
                  </a:lnTo>
                  <a:lnTo>
                    <a:pt x="317" y="4419"/>
                  </a:lnTo>
                  <a:lnTo>
                    <a:pt x="318" y="4550"/>
                  </a:lnTo>
                  <a:lnTo>
                    <a:pt x="321" y="4741"/>
                  </a:lnTo>
                  <a:lnTo>
                    <a:pt x="324" y="4759"/>
                  </a:lnTo>
                  <a:lnTo>
                    <a:pt x="328" y="4706"/>
                  </a:lnTo>
                  <a:lnTo>
                    <a:pt x="330" y="4678"/>
                  </a:lnTo>
                  <a:lnTo>
                    <a:pt x="331" y="4716"/>
                  </a:lnTo>
                  <a:lnTo>
                    <a:pt x="335" y="4724"/>
                  </a:lnTo>
                  <a:lnTo>
                    <a:pt x="338" y="4596"/>
                  </a:lnTo>
                  <a:lnTo>
                    <a:pt x="339" y="4601"/>
                  </a:lnTo>
                  <a:lnTo>
                    <a:pt x="341" y="4768"/>
                  </a:lnTo>
                  <a:lnTo>
                    <a:pt x="346" y="4742"/>
                  </a:lnTo>
                  <a:lnTo>
                    <a:pt x="349" y="4721"/>
                  </a:lnTo>
                  <a:lnTo>
                    <a:pt x="349" y="4757"/>
                  </a:lnTo>
                  <a:lnTo>
                    <a:pt x="351" y="4761"/>
                  </a:lnTo>
                  <a:lnTo>
                    <a:pt x="355" y="4721"/>
                  </a:lnTo>
                  <a:lnTo>
                    <a:pt x="358" y="4632"/>
                  </a:lnTo>
                  <a:lnTo>
                    <a:pt x="359" y="4548"/>
                  </a:lnTo>
                  <a:lnTo>
                    <a:pt x="363" y="4564"/>
                  </a:lnTo>
                  <a:lnTo>
                    <a:pt x="364" y="4608"/>
                  </a:lnTo>
                  <a:lnTo>
                    <a:pt x="367" y="4726"/>
                  </a:lnTo>
                  <a:lnTo>
                    <a:pt x="369" y="4735"/>
                  </a:lnTo>
                  <a:lnTo>
                    <a:pt x="374" y="4774"/>
                  </a:lnTo>
                  <a:lnTo>
                    <a:pt x="376" y="4745"/>
                  </a:lnTo>
                  <a:lnTo>
                    <a:pt x="380" y="4729"/>
                  </a:lnTo>
                  <a:lnTo>
                    <a:pt x="382" y="4613"/>
                  </a:lnTo>
                  <a:lnTo>
                    <a:pt x="382" y="4563"/>
                  </a:lnTo>
                  <a:lnTo>
                    <a:pt x="388" y="4520"/>
                  </a:lnTo>
                  <a:lnTo>
                    <a:pt x="388" y="4558"/>
                  </a:lnTo>
                  <a:lnTo>
                    <a:pt x="392" y="4459"/>
                  </a:lnTo>
                  <a:lnTo>
                    <a:pt x="393" y="4514"/>
                  </a:lnTo>
                  <a:lnTo>
                    <a:pt x="396" y="4700"/>
                  </a:lnTo>
                  <a:lnTo>
                    <a:pt x="399" y="4793"/>
                  </a:lnTo>
                  <a:lnTo>
                    <a:pt x="400" y="4733"/>
                  </a:lnTo>
                  <a:lnTo>
                    <a:pt x="405" y="4795"/>
                  </a:lnTo>
                  <a:lnTo>
                    <a:pt x="407" y="4689"/>
                  </a:lnTo>
                  <a:lnTo>
                    <a:pt x="409" y="4594"/>
                  </a:lnTo>
                  <a:lnTo>
                    <a:pt x="410" y="4580"/>
                  </a:lnTo>
                  <a:lnTo>
                    <a:pt x="414" y="4777"/>
                  </a:lnTo>
                  <a:lnTo>
                    <a:pt x="417" y="4736"/>
                  </a:lnTo>
                  <a:lnTo>
                    <a:pt x="420" y="4643"/>
                  </a:lnTo>
                  <a:lnTo>
                    <a:pt x="422" y="4633"/>
                  </a:lnTo>
                  <a:lnTo>
                    <a:pt x="423" y="4675"/>
                  </a:lnTo>
                  <a:lnTo>
                    <a:pt x="426" y="4711"/>
                  </a:lnTo>
                  <a:lnTo>
                    <a:pt x="430" y="4761"/>
                  </a:lnTo>
                  <a:lnTo>
                    <a:pt x="432" y="4770"/>
                  </a:lnTo>
                  <a:lnTo>
                    <a:pt x="435" y="4794"/>
                  </a:lnTo>
                  <a:lnTo>
                    <a:pt x="436" y="4846"/>
                  </a:lnTo>
                  <a:lnTo>
                    <a:pt x="441" y="4845"/>
                  </a:lnTo>
                  <a:lnTo>
                    <a:pt x="443" y="4694"/>
                  </a:lnTo>
                  <a:lnTo>
                    <a:pt x="445" y="4609"/>
                  </a:lnTo>
                  <a:lnTo>
                    <a:pt x="448" y="4394"/>
                  </a:lnTo>
                  <a:lnTo>
                    <a:pt x="449" y="4456"/>
                  </a:lnTo>
                  <a:lnTo>
                    <a:pt x="452" y="4658"/>
                  </a:lnTo>
                  <a:lnTo>
                    <a:pt x="455" y="4723"/>
                  </a:lnTo>
                  <a:lnTo>
                    <a:pt x="458" y="4806"/>
                  </a:lnTo>
                  <a:lnTo>
                    <a:pt x="460" y="4741"/>
                  </a:lnTo>
                  <a:lnTo>
                    <a:pt x="462" y="4709"/>
                  </a:lnTo>
                  <a:lnTo>
                    <a:pt x="467" y="4762"/>
                  </a:lnTo>
                  <a:lnTo>
                    <a:pt x="468" y="4753"/>
                  </a:lnTo>
                  <a:lnTo>
                    <a:pt x="469" y="4723"/>
                  </a:lnTo>
                  <a:lnTo>
                    <a:pt x="474" y="4679"/>
                  </a:lnTo>
                  <a:lnTo>
                    <a:pt x="477" y="4437"/>
                  </a:lnTo>
                  <a:lnTo>
                    <a:pt x="477" y="4455"/>
                  </a:lnTo>
                  <a:lnTo>
                    <a:pt x="479" y="4609"/>
                  </a:lnTo>
                  <a:lnTo>
                    <a:pt x="484" y="4606"/>
                  </a:lnTo>
                  <a:lnTo>
                    <a:pt x="487" y="4538"/>
                  </a:lnTo>
                  <a:lnTo>
                    <a:pt x="489" y="4480"/>
                  </a:lnTo>
                  <a:lnTo>
                    <a:pt x="490" y="4503"/>
                  </a:lnTo>
                  <a:lnTo>
                    <a:pt x="492" y="4644"/>
                  </a:lnTo>
                  <a:lnTo>
                    <a:pt x="495" y="4706"/>
                  </a:lnTo>
                  <a:lnTo>
                    <a:pt x="498" y="4721"/>
                  </a:lnTo>
                  <a:lnTo>
                    <a:pt x="502" y="4780"/>
                  </a:lnTo>
                  <a:lnTo>
                    <a:pt x="504" y="4746"/>
                  </a:lnTo>
                  <a:lnTo>
                    <a:pt x="506" y="4765"/>
                  </a:lnTo>
                  <a:lnTo>
                    <a:pt x="510" y="4689"/>
                  </a:lnTo>
                  <a:lnTo>
                    <a:pt x="512" y="4425"/>
                  </a:lnTo>
                  <a:lnTo>
                    <a:pt x="513" y="4422"/>
                  </a:lnTo>
                  <a:lnTo>
                    <a:pt x="516" y="4608"/>
                  </a:lnTo>
                  <a:lnTo>
                    <a:pt x="520" y="4742"/>
                  </a:lnTo>
                  <a:lnTo>
                    <a:pt x="523" y="4149"/>
                  </a:lnTo>
                  <a:lnTo>
                    <a:pt x="525" y="4040"/>
                  </a:lnTo>
                  <a:lnTo>
                    <a:pt x="526" y="4204"/>
                  </a:lnTo>
                  <a:lnTo>
                    <a:pt x="529" y="4272"/>
                  </a:lnTo>
                  <a:lnTo>
                    <a:pt x="530" y="4427"/>
                  </a:lnTo>
                  <a:lnTo>
                    <a:pt x="533" y="4709"/>
                  </a:lnTo>
                  <a:lnTo>
                    <a:pt x="537" y="4681"/>
                  </a:lnTo>
                  <a:lnTo>
                    <a:pt x="538" y="4715"/>
                  </a:lnTo>
                  <a:lnTo>
                    <a:pt x="542" y="4758"/>
                  </a:lnTo>
                  <a:lnTo>
                    <a:pt x="544" y="4804"/>
                  </a:lnTo>
                  <a:lnTo>
                    <a:pt x="549" y="4702"/>
                  </a:lnTo>
                  <a:lnTo>
                    <a:pt x="549" y="4665"/>
                  </a:lnTo>
                  <a:lnTo>
                    <a:pt x="551" y="4738"/>
                  </a:lnTo>
                  <a:lnTo>
                    <a:pt x="555" y="4706"/>
                  </a:lnTo>
                  <a:lnTo>
                    <a:pt x="557" y="4679"/>
                  </a:lnTo>
                  <a:lnTo>
                    <a:pt x="559" y="4685"/>
                  </a:lnTo>
                  <a:lnTo>
                    <a:pt x="562" y="4752"/>
                  </a:lnTo>
                  <a:lnTo>
                    <a:pt x="564" y="4785"/>
                  </a:lnTo>
                  <a:lnTo>
                    <a:pt x="569" y="4716"/>
                  </a:lnTo>
                  <a:lnTo>
                    <a:pt x="571" y="4639"/>
                  </a:lnTo>
                  <a:lnTo>
                    <a:pt x="572" y="4609"/>
                  </a:lnTo>
                  <a:lnTo>
                    <a:pt x="576" y="4641"/>
                  </a:lnTo>
                  <a:lnTo>
                    <a:pt x="577" y="4701"/>
                  </a:lnTo>
                  <a:lnTo>
                    <a:pt x="582" y="4718"/>
                  </a:lnTo>
                  <a:lnTo>
                    <a:pt x="583" y="4698"/>
                  </a:lnTo>
                  <a:lnTo>
                    <a:pt x="585" y="4701"/>
                  </a:lnTo>
                  <a:lnTo>
                    <a:pt x="589" y="4792"/>
                  </a:lnTo>
                  <a:lnTo>
                    <a:pt x="592" y="4735"/>
                  </a:lnTo>
                  <a:lnTo>
                    <a:pt x="595" y="4678"/>
                  </a:lnTo>
                  <a:lnTo>
                    <a:pt x="595" y="4763"/>
                  </a:lnTo>
                  <a:lnTo>
                    <a:pt x="600" y="4808"/>
                  </a:lnTo>
                  <a:lnTo>
                    <a:pt x="602" y="4626"/>
                  </a:lnTo>
                  <a:lnTo>
                    <a:pt x="604" y="4394"/>
                  </a:lnTo>
                  <a:lnTo>
                    <a:pt x="605" y="4390"/>
                  </a:lnTo>
                  <a:lnTo>
                    <a:pt x="608" y="4563"/>
                  </a:lnTo>
                  <a:lnTo>
                    <a:pt x="612" y="4560"/>
                  </a:lnTo>
                  <a:lnTo>
                    <a:pt x="613" y="4520"/>
                  </a:lnTo>
                  <a:lnTo>
                    <a:pt x="616" y="4601"/>
                  </a:lnTo>
                  <a:lnTo>
                    <a:pt x="619" y="4656"/>
                  </a:lnTo>
                  <a:lnTo>
                    <a:pt x="621" y="4682"/>
                  </a:lnTo>
                  <a:lnTo>
                    <a:pt x="626" y="4689"/>
                  </a:lnTo>
                  <a:lnTo>
                    <a:pt x="626" y="4704"/>
                  </a:lnTo>
                  <a:lnTo>
                    <a:pt x="628" y="4758"/>
                  </a:lnTo>
                  <a:lnTo>
                    <a:pt x="633" y="4762"/>
                  </a:lnTo>
                  <a:lnTo>
                    <a:pt x="635" y="4717"/>
                  </a:lnTo>
                  <a:lnTo>
                    <a:pt x="636" y="4736"/>
                  </a:lnTo>
                  <a:lnTo>
                    <a:pt x="638" y="4787"/>
                  </a:lnTo>
                  <a:lnTo>
                    <a:pt x="643" y="4755"/>
                  </a:lnTo>
                  <a:lnTo>
                    <a:pt x="645" y="4670"/>
                  </a:lnTo>
                  <a:lnTo>
                    <a:pt x="646" y="4662"/>
                  </a:lnTo>
                  <a:lnTo>
                    <a:pt x="651" y="4606"/>
                  </a:lnTo>
                  <a:lnTo>
                    <a:pt x="652" y="4571"/>
                  </a:lnTo>
                  <a:lnTo>
                    <a:pt x="654" y="4582"/>
                  </a:lnTo>
                  <a:lnTo>
                    <a:pt x="656" y="4634"/>
                  </a:lnTo>
                  <a:lnTo>
                    <a:pt x="660" y="4687"/>
                  </a:lnTo>
                  <a:lnTo>
                    <a:pt x="662" y="4676"/>
                  </a:lnTo>
                  <a:lnTo>
                    <a:pt x="664" y="4699"/>
                  </a:lnTo>
                  <a:lnTo>
                    <a:pt x="667" y="4778"/>
                  </a:lnTo>
                  <a:lnTo>
                    <a:pt x="671" y="4762"/>
                  </a:lnTo>
                  <a:lnTo>
                    <a:pt x="674" y="4669"/>
                  </a:lnTo>
                  <a:lnTo>
                    <a:pt x="674" y="4726"/>
                  </a:lnTo>
                  <a:lnTo>
                    <a:pt x="679" y="4704"/>
                  </a:lnTo>
                  <a:lnTo>
                    <a:pt x="680" y="4704"/>
                  </a:lnTo>
                  <a:lnTo>
                    <a:pt x="682" y="4730"/>
                  </a:lnTo>
                  <a:lnTo>
                    <a:pt x="687" y="4750"/>
                  </a:lnTo>
                  <a:lnTo>
                    <a:pt x="689" y="4686"/>
                  </a:lnTo>
                  <a:lnTo>
                    <a:pt x="690" y="4635"/>
                  </a:lnTo>
                  <a:lnTo>
                    <a:pt x="693" y="4644"/>
                  </a:lnTo>
                  <a:lnTo>
                    <a:pt x="695" y="4598"/>
                  </a:lnTo>
                  <a:lnTo>
                    <a:pt x="698" y="4631"/>
                  </a:lnTo>
                  <a:lnTo>
                    <a:pt x="702" y="4690"/>
                  </a:lnTo>
                  <a:lnTo>
                    <a:pt x="704" y="4603"/>
                  </a:lnTo>
                  <a:lnTo>
                    <a:pt x="707" y="4521"/>
                  </a:lnTo>
                  <a:lnTo>
                    <a:pt x="707" y="4532"/>
                  </a:lnTo>
                  <a:lnTo>
                    <a:pt x="711" y="4674"/>
                  </a:lnTo>
                  <a:lnTo>
                    <a:pt x="714" y="4515"/>
                  </a:lnTo>
                  <a:lnTo>
                    <a:pt x="718" y="4280"/>
                  </a:lnTo>
                  <a:lnTo>
                    <a:pt x="718" y="4292"/>
                  </a:lnTo>
                  <a:lnTo>
                    <a:pt x="721" y="4547"/>
                  </a:lnTo>
                  <a:lnTo>
                    <a:pt x="723" y="4656"/>
                  </a:lnTo>
                  <a:lnTo>
                    <a:pt x="728" y="4618"/>
                  </a:lnTo>
                  <a:lnTo>
                    <a:pt x="730" y="4568"/>
                  </a:lnTo>
                  <a:lnTo>
                    <a:pt x="732" y="4603"/>
                  </a:lnTo>
                  <a:lnTo>
                    <a:pt x="736" y="4531"/>
                  </a:lnTo>
                  <a:lnTo>
                    <a:pt x="736" y="4510"/>
                  </a:lnTo>
                  <a:lnTo>
                    <a:pt x="738" y="4626"/>
                  </a:lnTo>
                  <a:lnTo>
                    <a:pt x="744" y="4600"/>
                  </a:lnTo>
                  <a:lnTo>
                    <a:pt x="745" y="4602"/>
                  </a:lnTo>
                  <a:lnTo>
                    <a:pt x="746" y="4661"/>
                  </a:lnTo>
                  <a:lnTo>
                    <a:pt x="748" y="4675"/>
                  </a:lnTo>
                  <a:lnTo>
                    <a:pt x="754" y="4627"/>
                  </a:lnTo>
                  <a:lnTo>
                    <a:pt x="754" y="4611"/>
                  </a:lnTo>
                  <a:lnTo>
                    <a:pt x="756" y="4675"/>
                  </a:lnTo>
                  <a:lnTo>
                    <a:pt x="760" y="4751"/>
                  </a:lnTo>
                  <a:lnTo>
                    <a:pt x="764" y="4804"/>
                  </a:lnTo>
                  <a:lnTo>
                    <a:pt x="766" y="4774"/>
                  </a:lnTo>
                  <a:lnTo>
                    <a:pt x="767" y="4730"/>
                  </a:lnTo>
                  <a:lnTo>
                    <a:pt x="770" y="4713"/>
                  </a:lnTo>
                  <a:lnTo>
                    <a:pt x="773" y="4699"/>
                  </a:lnTo>
                  <a:lnTo>
                    <a:pt x="774" y="4691"/>
                  </a:lnTo>
                  <a:lnTo>
                    <a:pt x="779" y="4743"/>
                  </a:lnTo>
                  <a:lnTo>
                    <a:pt x="781" y="4732"/>
                  </a:lnTo>
                  <a:lnTo>
                    <a:pt x="783" y="4715"/>
                  </a:lnTo>
                  <a:lnTo>
                    <a:pt x="786" y="4650"/>
                  </a:lnTo>
                  <a:lnTo>
                    <a:pt x="789" y="4424"/>
                  </a:lnTo>
                  <a:lnTo>
                    <a:pt x="791" y="4323"/>
                  </a:lnTo>
                  <a:lnTo>
                    <a:pt x="792" y="4402"/>
                  </a:lnTo>
                  <a:lnTo>
                    <a:pt x="795" y="4563"/>
                  </a:lnTo>
                  <a:lnTo>
                    <a:pt x="799" y="4626"/>
                  </a:lnTo>
                  <a:lnTo>
                    <a:pt x="800" y="4658"/>
                  </a:lnTo>
                  <a:lnTo>
                    <a:pt x="804" y="4657"/>
                  </a:lnTo>
                  <a:lnTo>
                    <a:pt x="805" y="4652"/>
                  </a:lnTo>
                  <a:lnTo>
                    <a:pt x="808" y="4630"/>
                  </a:lnTo>
                  <a:lnTo>
                    <a:pt x="811" y="4686"/>
                  </a:lnTo>
                  <a:lnTo>
                    <a:pt x="813" y="4760"/>
                  </a:lnTo>
                  <a:lnTo>
                    <a:pt x="816" y="4755"/>
                  </a:lnTo>
                  <a:lnTo>
                    <a:pt x="820" y="4761"/>
                  </a:lnTo>
                  <a:lnTo>
                    <a:pt x="822" y="4710"/>
                  </a:lnTo>
                  <a:lnTo>
                    <a:pt x="823" y="4690"/>
                  </a:lnTo>
                  <a:lnTo>
                    <a:pt x="828" y="4784"/>
                  </a:lnTo>
                  <a:lnTo>
                    <a:pt x="830" y="4695"/>
                  </a:lnTo>
                  <a:lnTo>
                    <a:pt x="833" y="4459"/>
                  </a:lnTo>
                  <a:lnTo>
                    <a:pt x="833" y="4467"/>
                  </a:lnTo>
                  <a:lnTo>
                    <a:pt x="837" y="4508"/>
                  </a:lnTo>
                  <a:lnTo>
                    <a:pt x="839" y="4561"/>
                  </a:lnTo>
                  <a:lnTo>
                    <a:pt x="842" y="4338"/>
                  </a:lnTo>
                  <a:lnTo>
                    <a:pt x="845" y="4212"/>
                  </a:lnTo>
                  <a:lnTo>
                    <a:pt x="846" y="4420"/>
                  </a:lnTo>
                  <a:lnTo>
                    <a:pt x="848" y="4634"/>
                  </a:lnTo>
                  <a:lnTo>
                    <a:pt x="851" y="4718"/>
                  </a:lnTo>
                  <a:lnTo>
                    <a:pt x="856" y="4789"/>
                  </a:lnTo>
                  <a:lnTo>
                    <a:pt x="858" y="4779"/>
                  </a:lnTo>
                  <a:lnTo>
                    <a:pt x="859" y="4784"/>
                  </a:lnTo>
                  <a:lnTo>
                    <a:pt x="863" y="4785"/>
                  </a:lnTo>
                  <a:lnTo>
                    <a:pt x="865" y="4770"/>
                  </a:lnTo>
                  <a:lnTo>
                    <a:pt x="867" y="4690"/>
                  </a:lnTo>
                  <a:lnTo>
                    <a:pt x="870" y="4693"/>
                  </a:lnTo>
                  <a:lnTo>
                    <a:pt x="872" y="4704"/>
                  </a:lnTo>
                  <a:lnTo>
                    <a:pt x="876" y="4669"/>
                  </a:lnTo>
                  <a:lnTo>
                    <a:pt x="877" y="4635"/>
                  </a:lnTo>
                  <a:lnTo>
                    <a:pt x="880" y="4696"/>
                  </a:lnTo>
                  <a:lnTo>
                    <a:pt x="883" y="4710"/>
                  </a:lnTo>
                  <a:lnTo>
                    <a:pt x="887" y="4659"/>
                  </a:lnTo>
                  <a:lnTo>
                    <a:pt x="889" y="4610"/>
                  </a:lnTo>
                  <a:lnTo>
                    <a:pt x="890" y="4607"/>
                  </a:lnTo>
                  <a:lnTo>
                    <a:pt x="894" y="4640"/>
                  </a:lnTo>
                  <a:lnTo>
                    <a:pt x="894" y="4660"/>
                  </a:lnTo>
                  <a:lnTo>
                    <a:pt x="898" y="4653"/>
                  </a:lnTo>
                  <a:lnTo>
                    <a:pt x="901" y="4189"/>
                  </a:lnTo>
                  <a:lnTo>
                    <a:pt x="904" y="3428"/>
                  </a:lnTo>
                  <a:lnTo>
                    <a:pt x="905" y="3450"/>
                  </a:lnTo>
                  <a:lnTo>
                    <a:pt x="907" y="4085"/>
                  </a:lnTo>
                  <a:lnTo>
                    <a:pt x="913" y="4442"/>
                  </a:lnTo>
                  <a:lnTo>
                    <a:pt x="915" y="4277"/>
                  </a:lnTo>
                  <a:lnTo>
                    <a:pt x="916" y="4276"/>
                  </a:lnTo>
                  <a:lnTo>
                    <a:pt x="918" y="4354"/>
                  </a:lnTo>
                  <a:lnTo>
                    <a:pt x="921" y="4554"/>
                  </a:lnTo>
                  <a:lnTo>
                    <a:pt x="925" y="4637"/>
                  </a:lnTo>
                  <a:lnTo>
                    <a:pt x="926" y="4516"/>
                  </a:lnTo>
                  <a:lnTo>
                    <a:pt x="928" y="4520"/>
                  </a:lnTo>
                  <a:lnTo>
                    <a:pt x="932" y="4496"/>
                  </a:lnTo>
                  <a:lnTo>
                    <a:pt x="933" y="4487"/>
                  </a:lnTo>
                  <a:lnTo>
                    <a:pt x="935" y="4563"/>
                  </a:lnTo>
                  <a:lnTo>
                    <a:pt x="939" y="4653"/>
                  </a:lnTo>
                  <a:lnTo>
                    <a:pt x="943" y="4613"/>
                  </a:lnTo>
                  <a:lnTo>
                    <a:pt x="944" y="4588"/>
                  </a:lnTo>
                  <a:lnTo>
                    <a:pt x="947" y="4625"/>
                  </a:lnTo>
                  <a:lnTo>
                    <a:pt x="950" y="4673"/>
                  </a:lnTo>
                  <a:lnTo>
                    <a:pt x="953" y="4652"/>
                  </a:lnTo>
                  <a:lnTo>
                    <a:pt x="953" y="4698"/>
                  </a:lnTo>
                  <a:lnTo>
                    <a:pt x="958" y="4674"/>
                  </a:lnTo>
                  <a:lnTo>
                    <a:pt x="959" y="4719"/>
                  </a:lnTo>
                  <a:lnTo>
                    <a:pt x="961" y="4729"/>
                  </a:lnTo>
                  <a:lnTo>
                    <a:pt x="965" y="4758"/>
                  </a:lnTo>
                  <a:lnTo>
                    <a:pt x="968" y="4769"/>
                  </a:lnTo>
                  <a:lnTo>
                    <a:pt x="969" y="4757"/>
                  </a:lnTo>
                  <a:lnTo>
                    <a:pt x="973" y="4786"/>
                  </a:lnTo>
                  <a:lnTo>
                    <a:pt x="976" y="4802"/>
                  </a:lnTo>
                  <a:lnTo>
                    <a:pt x="978" y="4787"/>
                  </a:lnTo>
                  <a:lnTo>
                    <a:pt x="982" y="4767"/>
                  </a:lnTo>
                  <a:lnTo>
                    <a:pt x="984" y="4716"/>
                  </a:lnTo>
                  <a:lnTo>
                    <a:pt x="985" y="4691"/>
                  </a:lnTo>
                  <a:lnTo>
                    <a:pt x="989" y="4677"/>
                  </a:lnTo>
                  <a:lnTo>
                    <a:pt x="990" y="4695"/>
                  </a:lnTo>
                  <a:lnTo>
                    <a:pt x="992" y="4725"/>
                  </a:lnTo>
                  <a:lnTo>
                    <a:pt x="996" y="4749"/>
                  </a:lnTo>
                  <a:lnTo>
                    <a:pt x="998" y="4737"/>
                  </a:lnTo>
                  <a:lnTo>
                    <a:pt x="1001" y="4788"/>
                  </a:lnTo>
                  <a:lnTo>
                    <a:pt x="1004" y="4703"/>
                  </a:lnTo>
                  <a:lnTo>
                    <a:pt x="1007" y="4644"/>
                  </a:lnTo>
                  <a:lnTo>
                    <a:pt x="1008" y="4669"/>
                  </a:lnTo>
                  <a:lnTo>
                    <a:pt x="1011" y="4633"/>
                  </a:lnTo>
                  <a:lnTo>
                    <a:pt x="1015" y="4482"/>
                  </a:lnTo>
                  <a:lnTo>
                    <a:pt x="1015" y="4473"/>
                  </a:lnTo>
                  <a:lnTo>
                    <a:pt x="1018" y="4631"/>
                  </a:lnTo>
                  <a:lnTo>
                    <a:pt x="1021" y="4716"/>
                  </a:lnTo>
                  <a:lnTo>
                    <a:pt x="1025" y="4465"/>
                  </a:lnTo>
                  <a:lnTo>
                    <a:pt x="1025" y="4395"/>
                  </a:lnTo>
                  <a:lnTo>
                    <a:pt x="1028" y="4458"/>
                  </a:lnTo>
                  <a:lnTo>
                    <a:pt x="1032" y="4487"/>
                  </a:lnTo>
                  <a:lnTo>
                    <a:pt x="1033" y="4434"/>
                  </a:lnTo>
                  <a:lnTo>
                    <a:pt x="1035" y="4473"/>
                  </a:lnTo>
                  <a:lnTo>
                    <a:pt x="1038" y="4643"/>
                  </a:lnTo>
                  <a:lnTo>
                    <a:pt x="1042" y="4716"/>
                  </a:lnTo>
                  <a:lnTo>
                    <a:pt x="1044" y="4704"/>
                  </a:lnTo>
                  <a:lnTo>
                    <a:pt x="1045" y="4712"/>
                  </a:lnTo>
                  <a:lnTo>
                    <a:pt x="1049" y="4692"/>
                  </a:lnTo>
                  <a:lnTo>
                    <a:pt x="1051" y="4766"/>
                  </a:lnTo>
                  <a:lnTo>
                    <a:pt x="1055" y="4767"/>
                  </a:lnTo>
                  <a:lnTo>
                    <a:pt x="1055" y="4791"/>
                  </a:lnTo>
                  <a:lnTo>
                    <a:pt x="1059" y="4752"/>
                  </a:lnTo>
                  <a:lnTo>
                    <a:pt x="1062" y="4768"/>
                  </a:lnTo>
                  <a:lnTo>
                    <a:pt x="1065" y="4736"/>
                  </a:lnTo>
                  <a:lnTo>
                    <a:pt x="1066" y="4763"/>
                  </a:lnTo>
                  <a:lnTo>
                    <a:pt x="1069" y="4780"/>
                  </a:lnTo>
                  <a:lnTo>
                    <a:pt x="1071" y="4784"/>
                  </a:lnTo>
                  <a:lnTo>
                    <a:pt x="1075" y="4794"/>
                  </a:lnTo>
                  <a:lnTo>
                    <a:pt x="1078" y="4748"/>
                  </a:lnTo>
                  <a:lnTo>
                    <a:pt x="1079" y="4721"/>
                  </a:lnTo>
                  <a:lnTo>
                    <a:pt x="1083" y="4685"/>
                  </a:lnTo>
                  <a:lnTo>
                    <a:pt x="1086" y="4622"/>
                  </a:lnTo>
                  <a:lnTo>
                    <a:pt x="1087" y="4616"/>
                  </a:lnTo>
                  <a:lnTo>
                    <a:pt x="1091" y="4674"/>
                  </a:lnTo>
                  <a:lnTo>
                    <a:pt x="1094" y="4664"/>
                  </a:lnTo>
                  <a:lnTo>
                    <a:pt x="1096" y="4473"/>
                  </a:lnTo>
                  <a:lnTo>
                    <a:pt x="1099" y="4157"/>
                  </a:lnTo>
                  <a:lnTo>
                    <a:pt x="1100" y="4260"/>
                  </a:lnTo>
                  <a:lnTo>
                    <a:pt x="1102" y="4544"/>
                  </a:lnTo>
                  <a:lnTo>
                    <a:pt x="1104" y="4614"/>
                  </a:lnTo>
                  <a:lnTo>
                    <a:pt x="1109" y="4653"/>
                  </a:lnTo>
                  <a:lnTo>
                    <a:pt x="1112" y="4634"/>
                  </a:lnTo>
                  <a:lnTo>
                    <a:pt x="1112" y="4679"/>
                  </a:lnTo>
                  <a:lnTo>
                    <a:pt x="1116" y="4700"/>
                  </a:lnTo>
                  <a:lnTo>
                    <a:pt x="1119" y="4786"/>
                  </a:lnTo>
                  <a:lnTo>
                    <a:pt x="1122" y="4771"/>
                  </a:lnTo>
                  <a:lnTo>
                    <a:pt x="1122" y="4783"/>
                  </a:lnTo>
                  <a:lnTo>
                    <a:pt x="1127" y="4793"/>
                  </a:lnTo>
                  <a:lnTo>
                    <a:pt x="1130" y="4803"/>
                  </a:lnTo>
                  <a:lnTo>
                    <a:pt x="1130" y="4787"/>
                  </a:lnTo>
                  <a:lnTo>
                    <a:pt x="1134" y="4786"/>
                  </a:lnTo>
                  <a:lnTo>
                    <a:pt x="1136" y="4789"/>
                  </a:lnTo>
                  <a:lnTo>
                    <a:pt x="1138" y="4801"/>
                  </a:lnTo>
                  <a:lnTo>
                    <a:pt x="1142" y="4810"/>
                  </a:lnTo>
                  <a:lnTo>
                    <a:pt x="1145" y="4744"/>
                  </a:lnTo>
                  <a:lnTo>
                    <a:pt x="1147" y="4652"/>
                  </a:lnTo>
                  <a:lnTo>
                    <a:pt x="1148" y="4632"/>
                  </a:lnTo>
                  <a:lnTo>
                    <a:pt x="1151" y="4715"/>
                  </a:lnTo>
                  <a:lnTo>
                    <a:pt x="1154" y="4752"/>
                  </a:lnTo>
                  <a:lnTo>
                    <a:pt x="1157" y="4745"/>
                  </a:lnTo>
                  <a:lnTo>
                    <a:pt x="1159" y="4754"/>
                  </a:lnTo>
                  <a:lnTo>
                    <a:pt x="1162" y="4761"/>
                  </a:lnTo>
                  <a:lnTo>
                    <a:pt x="1163" y="4749"/>
                  </a:lnTo>
                  <a:lnTo>
                    <a:pt x="1167" y="4780"/>
                  </a:lnTo>
                  <a:lnTo>
                    <a:pt x="1171" y="4802"/>
                  </a:lnTo>
                  <a:lnTo>
                    <a:pt x="1173" y="4760"/>
                  </a:lnTo>
                  <a:lnTo>
                    <a:pt x="1176" y="4735"/>
                  </a:lnTo>
                  <a:lnTo>
                    <a:pt x="1179" y="4691"/>
                  </a:lnTo>
                  <a:lnTo>
                    <a:pt x="1181" y="4715"/>
                  </a:lnTo>
                  <a:lnTo>
                    <a:pt x="1182" y="4699"/>
                  </a:lnTo>
                  <a:lnTo>
                    <a:pt x="1185" y="4712"/>
                  </a:lnTo>
                  <a:lnTo>
                    <a:pt x="1187" y="4768"/>
                  </a:lnTo>
                  <a:lnTo>
                    <a:pt x="1190" y="4770"/>
                  </a:lnTo>
                  <a:lnTo>
                    <a:pt x="1194" y="4703"/>
                  </a:lnTo>
                  <a:lnTo>
                    <a:pt x="1195" y="4696"/>
                  </a:lnTo>
                  <a:lnTo>
                    <a:pt x="1197" y="4704"/>
                  </a:lnTo>
                  <a:lnTo>
                    <a:pt x="1201" y="4733"/>
                  </a:lnTo>
                  <a:lnTo>
                    <a:pt x="1202" y="4755"/>
                  </a:lnTo>
                  <a:lnTo>
                    <a:pt x="1206" y="4792"/>
                  </a:lnTo>
                  <a:lnTo>
                    <a:pt x="1210" y="4817"/>
                  </a:lnTo>
                  <a:lnTo>
                    <a:pt x="1211" y="4811"/>
                  </a:lnTo>
                  <a:lnTo>
                    <a:pt x="1214" y="4821"/>
                  </a:lnTo>
                  <a:lnTo>
                    <a:pt x="1216" y="4799"/>
                  </a:lnTo>
                  <a:lnTo>
                    <a:pt x="1219" y="4745"/>
                  </a:lnTo>
                  <a:lnTo>
                    <a:pt x="1222" y="4712"/>
                  </a:lnTo>
                  <a:lnTo>
                    <a:pt x="1222" y="4719"/>
                  </a:lnTo>
                  <a:lnTo>
                    <a:pt x="1226" y="4727"/>
                  </a:lnTo>
                  <a:lnTo>
                    <a:pt x="1228" y="4751"/>
                  </a:lnTo>
                  <a:lnTo>
                    <a:pt x="1231" y="4788"/>
                  </a:lnTo>
                  <a:lnTo>
                    <a:pt x="1235" y="4786"/>
                  </a:lnTo>
                  <a:lnTo>
                    <a:pt x="1236" y="4763"/>
                  </a:lnTo>
                  <a:lnTo>
                    <a:pt x="1240" y="4755"/>
                  </a:lnTo>
                  <a:lnTo>
                    <a:pt x="1241" y="4754"/>
                  </a:lnTo>
                  <a:lnTo>
                    <a:pt x="1244" y="4737"/>
                  </a:lnTo>
                  <a:lnTo>
                    <a:pt x="1246" y="4735"/>
                  </a:lnTo>
                  <a:lnTo>
                    <a:pt x="1250" y="4707"/>
                  </a:lnTo>
                  <a:lnTo>
                    <a:pt x="1253" y="4674"/>
                  </a:lnTo>
                  <a:lnTo>
                    <a:pt x="1254" y="4664"/>
                  </a:lnTo>
                  <a:lnTo>
                    <a:pt x="1256" y="4719"/>
                  </a:lnTo>
                  <a:lnTo>
                    <a:pt x="1260" y="4779"/>
                  </a:lnTo>
                  <a:lnTo>
                    <a:pt x="1263" y="4766"/>
                  </a:lnTo>
                  <a:lnTo>
                    <a:pt x="1264" y="4772"/>
                  </a:lnTo>
                  <a:lnTo>
                    <a:pt x="1267" y="4757"/>
                  </a:lnTo>
                  <a:lnTo>
                    <a:pt x="1271" y="4693"/>
                  </a:lnTo>
                  <a:lnTo>
                    <a:pt x="1272" y="4675"/>
                  </a:lnTo>
                  <a:lnTo>
                    <a:pt x="1274" y="4681"/>
                  </a:lnTo>
                  <a:lnTo>
                    <a:pt x="1277" y="4736"/>
                  </a:lnTo>
                  <a:lnTo>
                    <a:pt x="1280" y="4806"/>
                  </a:lnTo>
                  <a:lnTo>
                    <a:pt x="1283" y="4825"/>
                  </a:lnTo>
                  <a:lnTo>
                    <a:pt x="1283" y="4787"/>
                  </a:lnTo>
                  <a:lnTo>
                    <a:pt x="1287" y="4810"/>
                  </a:lnTo>
                  <a:lnTo>
                    <a:pt x="1291" y="4805"/>
                  </a:lnTo>
                  <a:lnTo>
                    <a:pt x="1294" y="4792"/>
                  </a:lnTo>
                  <a:lnTo>
                    <a:pt x="1297" y="4768"/>
                  </a:lnTo>
                  <a:lnTo>
                    <a:pt x="1299" y="4711"/>
                  </a:lnTo>
                  <a:lnTo>
                    <a:pt x="1300" y="4719"/>
                  </a:lnTo>
                  <a:lnTo>
                    <a:pt x="1301" y="4730"/>
                  </a:lnTo>
                  <a:lnTo>
                    <a:pt x="1305" y="4763"/>
                  </a:lnTo>
                  <a:lnTo>
                    <a:pt x="1309" y="4794"/>
                  </a:lnTo>
                  <a:lnTo>
                    <a:pt x="1312" y="4736"/>
                  </a:lnTo>
                  <a:lnTo>
                    <a:pt x="1313" y="4726"/>
                  </a:lnTo>
                  <a:lnTo>
                    <a:pt x="1317" y="4710"/>
                  </a:lnTo>
                  <a:lnTo>
                    <a:pt x="1319" y="4724"/>
                  </a:lnTo>
                  <a:lnTo>
                    <a:pt x="1320" y="4715"/>
                  </a:lnTo>
                  <a:lnTo>
                    <a:pt x="1324" y="4627"/>
                  </a:lnTo>
                  <a:lnTo>
                    <a:pt x="1326" y="4623"/>
                  </a:lnTo>
                  <a:lnTo>
                    <a:pt x="1328" y="4702"/>
                  </a:lnTo>
                  <a:lnTo>
                    <a:pt x="1331" y="4730"/>
                  </a:lnTo>
                  <a:lnTo>
                    <a:pt x="1334" y="4780"/>
                  </a:lnTo>
                  <a:lnTo>
                    <a:pt x="1336" y="4778"/>
                  </a:lnTo>
                  <a:lnTo>
                    <a:pt x="1340" y="4742"/>
                  </a:lnTo>
                  <a:lnTo>
                    <a:pt x="1341" y="4724"/>
                  </a:lnTo>
                  <a:lnTo>
                    <a:pt x="1343" y="4736"/>
                  </a:lnTo>
                  <a:lnTo>
                    <a:pt x="1346" y="4754"/>
                  </a:lnTo>
                  <a:lnTo>
                    <a:pt x="1349" y="4749"/>
                  </a:lnTo>
                  <a:lnTo>
                    <a:pt x="1353" y="4735"/>
                  </a:lnTo>
                  <a:lnTo>
                    <a:pt x="1354" y="4749"/>
                  </a:lnTo>
                  <a:lnTo>
                    <a:pt x="1358" y="4774"/>
                  </a:lnTo>
                  <a:lnTo>
                    <a:pt x="1360" y="4738"/>
                  </a:lnTo>
                  <a:lnTo>
                    <a:pt x="1362" y="4758"/>
                  </a:lnTo>
                  <a:lnTo>
                    <a:pt x="1365" y="4769"/>
                  </a:lnTo>
                  <a:lnTo>
                    <a:pt x="1367" y="4780"/>
                  </a:lnTo>
                  <a:lnTo>
                    <a:pt x="1368" y="4770"/>
                  </a:lnTo>
                  <a:lnTo>
                    <a:pt x="1373" y="4800"/>
                  </a:lnTo>
                  <a:lnTo>
                    <a:pt x="1375" y="4767"/>
                  </a:lnTo>
                  <a:lnTo>
                    <a:pt x="1377" y="4784"/>
                  </a:lnTo>
                  <a:lnTo>
                    <a:pt x="1380" y="4744"/>
                  </a:lnTo>
                  <a:lnTo>
                    <a:pt x="1382" y="4752"/>
                  </a:lnTo>
                  <a:lnTo>
                    <a:pt x="1387" y="4734"/>
                  </a:lnTo>
                  <a:lnTo>
                    <a:pt x="1389" y="4673"/>
                  </a:lnTo>
                  <a:lnTo>
                    <a:pt x="1390" y="4681"/>
                  </a:lnTo>
                  <a:lnTo>
                    <a:pt x="1392" y="4685"/>
                  </a:lnTo>
                  <a:lnTo>
                    <a:pt x="1396" y="4658"/>
                  </a:lnTo>
                  <a:lnTo>
                    <a:pt x="1398" y="4647"/>
                  </a:lnTo>
                  <a:lnTo>
                    <a:pt x="1400" y="4696"/>
                  </a:lnTo>
                  <a:lnTo>
                    <a:pt x="1402" y="4721"/>
                  </a:lnTo>
                  <a:lnTo>
                    <a:pt x="1405" y="4721"/>
                  </a:lnTo>
                  <a:lnTo>
                    <a:pt x="1409" y="4674"/>
                  </a:lnTo>
                  <a:lnTo>
                    <a:pt x="1411" y="4603"/>
                  </a:lnTo>
                  <a:lnTo>
                    <a:pt x="1413" y="4632"/>
                  </a:lnTo>
                  <a:lnTo>
                    <a:pt x="1416" y="4542"/>
                  </a:lnTo>
                  <a:lnTo>
                    <a:pt x="1417" y="4492"/>
                  </a:lnTo>
                  <a:lnTo>
                    <a:pt x="1419" y="4581"/>
                  </a:lnTo>
                  <a:lnTo>
                    <a:pt x="1423" y="4713"/>
                  </a:lnTo>
                  <a:lnTo>
                    <a:pt x="1427" y="4725"/>
                  </a:lnTo>
                  <a:lnTo>
                    <a:pt x="1428" y="4670"/>
                  </a:lnTo>
                  <a:lnTo>
                    <a:pt x="1430" y="4681"/>
                  </a:lnTo>
                  <a:lnTo>
                    <a:pt x="1433" y="4745"/>
                  </a:lnTo>
                  <a:lnTo>
                    <a:pt x="1438" y="4794"/>
                  </a:lnTo>
                  <a:lnTo>
                    <a:pt x="1440" y="4752"/>
                  </a:lnTo>
                  <a:lnTo>
                    <a:pt x="1442" y="4723"/>
                  </a:lnTo>
                  <a:lnTo>
                    <a:pt x="1444" y="4707"/>
                  </a:lnTo>
                  <a:lnTo>
                    <a:pt x="1447" y="4694"/>
                  </a:lnTo>
                  <a:lnTo>
                    <a:pt x="1450" y="4677"/>
                  </a:lnTo>
                  <a:lnTo>
                    <a:pt x="1451" y="4707"/>
                  </a:lnTo>
                  <a:lnTo>
                    <a:pt x="1453" y="4738"/>
                  </a:lnTo>
                  <a:lnTo>
                    <a:pt x="1457" y="4771"/>
                  </a:lnTo>
                  <a:lnTo>
                    <a:pt x="1460" y="4783"/>
                  </a:lnTo>
                  <a:lnTo>
                    <a:pt x="1461" y="4792"/>
                  </a:lnTo>
                  <a:lnTo>
                    <a:pt x="1464" y="4791"/>
                  </a:lnTo>
                  <a:lnTo>
                    <a:pt x="1466" y="4792"/>
                  </a:lnTo>
                  <a:lnTo>
                    <a:pt x="1470" y="4800"/>
                  </a:lnTo>
                  <a:lnTo>
                    <a:pt x="1474" y="4746"/>
                  </a:lnTo>
                  <a:lnTo>
                    <a:pt x="1474" y="4741"/>
                  </a:lnTo>
                  <a:lnTo>
                    <a:pt x="1478" y="4735"/>
                  </a:lnTo>
                  <a:lnTo>
                    <a:pt x="1481" y="4730"/>
                  </a:lnTo>
                  <a:lnTo>
                    <a:pt x="1483" y="4707"/>
                  </a:lnTo>
                  <a:lnTo>
                    <a:pt x="1485" y="4643"/>
                  </a:lnTo>
                  <a:lnTo>
                    <a:pt x="1487" y="4677"/>
                  </a:lnTo>
                  <a:lnTo>
                    <a:pt x="1491" y="4693"/>
                  </a:lnTo>
                  <a:lnTo>
                    <a:pt x="1494" y="4694"/>
                  </a:lnTo>
                  <a:lnTo>
                    <a:pt x="1494" y="4703"/>
                  </a:lnTo>
                  <a:lnTo>
                    <a:pt x="1497" y="4736"/>
                  </a:lnTo>
                  <a:lnTo>
                    <a:pt x="1501" y="4704"/>
                  </a:lnTo>
                  <a:lnTo>
                    <a:pt x="1504" y="4559"/>
                  </a:lnTo>
                  <a:lnTo>
                    <a:pt x="1504" y="4523"/>
                  </a:lnTo>
                  <a:lnTo>
                    <a:pt x="1507" y="4617"/>
                  </a:lnTo>
                  <a:lnTo>
                    <a:pt x="1510" y="4686"/>
                  </a:lnTo>
                  <a:lnTo>
                    <a:pt x="1514" y="4737"/>
                  </a:lnTo>
                  <a:lnTo>
                    <a:pt x="1516" y="4753"/>
                  </a:lnTo>
                  <a:lnTo>
                    <a:pt x="1519" y="4713"/>
                  </a:lnTo>
                  <a:lnTo>
                    <a:pt x="1520" y="4706"/>
                  </a:lnTo>
                  <a:lnTo>
                    <a:pt x="1523" y="4727"/>
                  </a:lnTo>
                  <a:lnTo>
                    <a:pt x="1526" y="4750"/>
                  </a:lnTo>
                  <a:lnTo>
                    <a:pt x="1527" y="4750"/>
                  </a:lnTo>
                  <a:lnTo>
                    <a:pt x="1532" y="4735"/>
                  </a:lnTo>
                  <a:lnTo>
                    <a:pt x="1534" y="4703"/>
                  </a:lnTo>
                  <a:lnTo>
                    <a:pt x="1536" y="4650"/>
                  </a:lnTo>
                  <a:lnTo>
                    <a:pt x="1537" y="4711"/>
                  </a:lnTo>
                  <a:lnTo>
                    <a:pt x="1542" y="4736"/>
                  </a:lnTo>
                  <a:lnTo>
                    <a:pt x="1544" y="4668"/>
                  </a:lnTo>
                  <a:lnTo>
                    <a:pt x="1546" y="4613"/>
                  </a:lnTo>
                  <a:lnTo>
                    <a:pt x="1548" y="4620"/>
                  </a:lnTo>
                  <a:lnTo>
                    <a:pt x="1553" y="4698"/>
                  </a:lnTo>
                  <a:lnTo>
                    <a:pt x="1554" y="4678"/>
                  </a:lnTo>
                  <a:lnTo>
                    <a:pt x="1555" y="4672"/>
                  </a:lnTo>
                  <a:lnTo>
                    <a:pt x="1559" y="4713"/>
                  </a:lnTo>
                  <a:lnTo>
                    <a:pt x="1561" y="4772"/>
                  </a:lnTo>
                  <a:lnTo>
                    <a:pt x="1565" y="4785"/>
                  </a:lnTo>
                  <a:lnTo>
                    <a:pt x="1568" y="4783"/>
                  </a:lnTo>
                  <a:lnTo>
                    <a:pt x="1570" y="4770"/>
                  </a:lnTo>
                  <a:lnTo>
                    <a:pt x="1572" y="4717"/>
                  </a:lnTo>
                  <a:lnTo>
                    <a:pt x="1576" y="4559"/>
                  </a:lnTo>
                  <a:lnTo>
                    <a:pt x="1576" y="4535"/>
                  </a:lnTo>
                  <a:lnTo>
                    <a:pt x="1579" y="4626"/>
                  </a:lnTo>
                  <a:lnTo>
                    <a:pt x="1582" y="4719"/>
                  </a:lnTo>
                  <a:lnTo>
                    <a:pt x="1585" y="4765"/>
                  </a:lnTo>
                  <a:lnTo>
                    <a:pt x="1587" y="4767"/>
                  </a:lnTo>
                  <a:lnTo>
                    <a:pt x="1589" y="4768"/>
                  </a:lnTo>
                  <a:lnTo>
                    <a:pt x="1593" y="4787"/>
                  </a:lnTo>
                  <a:lnTo>
                    <a:pt x="1596" y="4760"/>
                  </a:lnTo>
                  <a:lnTo>
                    <a:pt x="1599" y="4792"/>
                  </a:lnTo>
                  <a:lnTo>
                    <a:pt x="1599" y="4778"/>
                  </a:lnTo>
                  <a:lnTo>
                    <a:pt x="1604" y="4755"/>
                  </a:lnTo>
                  <a:lnTo>
                    <a:pt x="1604" y="4732"/>
                  </a:lnTo>
                  <a:lnTo>
                    <a:pt x="1607" y="4749"/>
                  </a:lnTo>
                  <a:lnTo>
                    <a:pt x="1610" y="4769"/>
                  </a:lnTo>
                  <a:lnTo>
                    <a:pt x="1612" y="4791"/>
                  </a:lnTo>
                  <a:lnTo>
                    <a:pt x="1617" y="4785"/>
                  </a:lnTo>
                  <a:lnTo>
                    <a:pt x="1618" y="4778"/>
                  </a:lnTo>
                  <a:lnTo>
                    <a:pt x="1622" y="4791"/>
                  </a:lnTo>
                  <a:lnTo>
                    <a:pt x="1624" y="4763"/>
                  </a:lnTo>
                  <a:lnTo>
                    <a:pt x="1626" y="4733"/>
                  </a:lnTo>
                  <a:lnTo>
                    <a:pt x="1628" y="4761"/>
                  </a:lnTo>
                  <a:lnTo>
                    <a:pt x="1631" y="4796"/>
                  </a:lnTo>
                  <a:lnTo>
                    <a:pt x="1634" y="4795"/>
                  </a:lnTo>
                  <a:lnTo>
                    <a:pt x="1637" y="4804"/>
                  </a:lnTo>
                  <a:lnTo>
                    <a:pt x="1639" y="4796"/>
                  </a:lnTo>
                  <a:lnTo>
                    <a:pt x="1642" y="4681"/>
                  </a:lnTo>
                  <a:lnTo>
                    <a:pt x="1644" y="4628"/>
                  </a:lnTo>
                  <a:lnTo>
                    <a:pt x="1646" y="4681"/>
                  </a:lnTo>
                  <a:lnTo>
                    <a:pt x="1650" y="4673"/>
                  </a:lnTo>
                  <a:lnTo>
                    <a:pt x="1653" y="4568"/>
                  </a:lnTo>
                  <a:lnTo>
                    <a:pt x="1654" y="4524"/>
                  </a:lnTo>
                  <a:lnTo>
                    <a:pt x="1655" y="4523"/>
                  </a:lnTo>
                  <a:lnTo>
                    <a:pt x="1659" y="4699"/>
                  </a:lnTo>
                  <a:lnTo>
                    <a:pt x="1661" y="4725"/>
                  </a:lnTo>
                  <a:lnTo>
                    <a:pt x="1664" y="4696"/>
                  </a:lnTo>
                  <a:lnTo>
                    <a:pt x="1668" y="4605"/>
                  </a:lnTo>
                  <a:lnTo>
                    <a:pt x="1669" y="4631"/>
                  </a:lnTo>
                  <a:lnTo>
                    <a:pt x="1671" y="4736"/>
                  </a:lnTo>
                  <a:lnTo>
                    <a:pt x="1675" y="4728"/>
                  </a:lnTo>
                  <a:lnTo>
                    <a:pt x="1678" y="4700"/>
                  </a:lnTo>
                  <a:lnTo>
                    <a:pt x="1679" y="4684"/>
                  </a:lnTo>
                  <a:lnTo>
                    <a:pt x="1681" y="4717"/>
                  </a:lnTo>
                  <a:lnTo>
                    <a:pt x="1684" y="4723"/>
                  </a:lnTo>
                  <a:lnTo>
                    <a:pt x="1686" y="4736"/>
                  </a:lnTo>
                  <a:lnTo>
                    <a:pt x="1690" y="4755"/>
                  </a:lnTo>
                  <a:lnTo>
                    <a:pt x="1693" y="4729"/>
                  </a:lnTo>
                  <a:lnTo>
                    <a:pt x="1696" y="4723"/>
                  </a:lnTo>
                  <a:lnTo>
                    <a:pt x="1698" y="4698"/>
                  </a:lnTo>
                  <a:lnTo>
                    <a:pt x="1701" y="4659"/>
                  </a:lnTo>
                  <a:lnTo>
                    <a:pt x="1703" y="4596"/>
                  </a:lnTo>
                  <a:lnTo>
                    <a:pt x="1704" y="4585"/>
                  </a:lnTo>
                  <a:lnTo>
                    <a:pt x="1707" y="4614"/>
                  </a:lnTo>
                  <a:lnTo>
                    <a:pt x="1710" y="4681"/>
                  </a:lnTo>
                  <a:lnTo>
                    <a:pt x="1712" y="4745"/>
                  </a:lnTo>
                  <a:lnTo>
                    <a:pt x="1716" y="4711"/>
                  </a:lnTo>
                  <a:lnTo>
                    <a:pt x="1718" y="4695"/>
                  </a:lnTo>
                  <a:lnTo>
                    <a:pt x="1720" y="4703"/>
                  </a:lnTo>
                  <a:lnTo>
                    <a:pt x="1723" y="4715"/>
                  </a:lnTo>
                  <a:lnTo>
                    <a:pt x="1726" y="4732"/>
                  </a:lnTo>
                  <a:lnTo>
                    <a:pt x="1729" y="4766"/>
                  </a:lnTo>
                  <a:lnTo>
                    <a:pt x="1731" y="4768"/>
                  </a:lnTo>
                  <a:lnTo>
                    <a:pt x="1735" y="4721"/>
                  </a:lnTo>
                  <a:lnTo>
                    <a:pt x="1736" y="4733"/>
                  </a:lnTo>
                  <a:lnTo>
                    <a:pt x="1739" y="4749"/>
                  </a:lnTo>
                  <a:lnTo>
                    <a:pt x="1743" y="4524"/>
                  </a:lnTo>
                  <a:lnTo>
                    <a:pt x="1744" y="4210"/>
                  </a:lnTo>
                  <a:lnTo>
                    <a:pt x="1745" y="4100"/>
                  </a:lnTo>
                  <a:lnTo>
                    <a:pt x="1748" y="4331"/>
                  </a:lnTo>
                  <a:lnTo>
                    <a:pt x="1751" y="4598"/>
                  </a:lnTo>
                  <a:lnTo>
                    <a:pt x="1755" y="4681"/>
                  </a:lnTo>
                  <a:lnTo>
                    <a:pt x="1756" y="4728"/>
                  </a:lnTo>
                  <a:lnTo>
                    <a:pt x="1760" y="4769"/>
                  </a:lnTo>
                  <a:lnTo>
                    <a:pt x="1761" y="4760"/>
                  </a:lnTo>
                  <a:lnTo>
                    <a:pt x="1764" y="4766"/>
                  </a:lnTo>
                  <a:lnTo>
                    <a:pt x="1765" y="4779"/>
                  </a:lnTo>
                  <a:lnTo>
                    <a:pt x="1770" y="4782"/>
                  </a:lnTo>
                  <a:lnTo>
                    <a:pt x="1772" y="4788"/>
                  </a:lnTo>
                  <a:lnTo>
                    <a:pt x="1775" y="4786"/>
                  </a:lnTo>
                  <a:lnTo>
                    <a:pt x="1778" y="4800"/>
                  </a:lnTo>
                  <a:lnTo>
                    <a:pt x="1779" y="4796"/>
                  </a:lnTo>
                  <a:lnTo>
                    <a:pt x="1783" y="4769"/>
                  </a:lnTo>
                  <a:lnTo>
                    <a:pt x="1785" y="4766"/>
                  </a:lnTo>
                  <a:lnTo>
                    <a:pt x="1787" y="4763"/>
                  </a:lnTo>
                  <a:lnTo>
                    <a:pt x="1791" y="4715"/>
                  </a:lnTo>
                  <a:lnTo>
                    <a:pt x="1792" y="4681"/>
                  </a:lnTo>
                  <a:lnTo>
                    <a:pt x="1796" y="4603"/>
                  </a:lnTo>
                  <a:lnTo>
                    <a:pt x="1798" y="4328"/>
                  </a:lnTo>
                  <a:lnTo>
                    <a:pt x="1800" y="3956"/>
                  </a:lnTo>
                  <a:lnTo>
                    <a:pt x="1802" y="3992"/>
                  </a:lnTo>
                  <a:lnTo>
                    <a:pt x="1805" y="4390"/>
                  </a:lnTo>
                  <a:lnTo>
                    <a:pt x="1807" y="4556"/>
                  </a:lnTo>
                  <a:lnTo>
                    <a:pt x="1811" y="4575"/>
                  </a:lnTo>
                  <a:lnTo>
                    <a:pt x="1814" y="4560"/>
                  </a:lnTo>
                  <a:lnTo>
                    <a:pt x="1814" y="4559"/>
                  </a:lnTo>
                  <a:lnTo>
                    <a:pt x="1819" y="4529"/>
                  </a:lnTo>
                  <a:lnTo>
                    <a:pt x="1822" y="4211"/>
                  </a:lnTo>
                  <a:lnTo>
                    <a:pt x="1823" y="3878"/>
                  </a:lnTo>
                  <a:lnTo>
                    <a:pt x="1824" y="3814"/>
                  </a:lnTo>
                  <a:lnTo>
                    <a:pt x="1828" y="4118"/>
                  </a:lnTo>
                  <a:lnTo>
                    <a:pt x="1831" y="4281"/>
                  </a:lnTo>
                  <a:lnTo>
                    <a:pt x="1834" y="4103"/>
                  </a:lnTo>
                  <a:lnTo>
                    <a:pt x="1837" y="3701"/>
                  </a:lnTo>
                  <a:lnTo>
                    <a:pt x="1839" y="1530"/>
                  </a:lnTo>
                  <a:lnTo>
                    <a:pt x="1841" y="758"/>
                  </a:lnTo>
                  <a:lnTo>
                    <a:pt x="1843" y="1889"/>
                  </a:lnTo>
                  <a:lnTo>
                    <a:pt x="1845" y="3293"/>
                  </a:lnTo>
                  <a:lnTo>
                    <a:pt x="1848" y="4074"/>
                  </a:lnTo>
                  <a:lnTo>
                    <a:pt x="1850" y="4088"/>
                  </a:lnTo>
                  <a:lnTo>
                    <a:pt x="1855" y="4128"/>
                  </a:lnTo>
                  <a:lnTo>
                    <a:pt x="1856" y="4125"/>
                  </a:lnTo>
                  <a:lnTo>
                    <a:pt x="1858" y="4186"/>
                  </a:lnTo>
                  <a:lnTo>
                    <a:pt x="1860" y="4441"/>
                  </a:lnTo>
                  <a:lnTo>
                    <a:pt x="1864" y="4441"/>
                  </a:lnTo>
                  <a:lnTo>
                    <a:pt x="1867" y="4483"/>
                  </a:lnTo>
                  <a:lnTo>
                    <a:pt x="1868" y="4518"/>
                  </a:lnTo>
                  <a:lnTo>
                    <a:pt x="1873" y="4500"/>
                  </a:lnTo>
                  <a:lnTo>
                    <a:pt x="1874" y="4501"/>
                  </a:lnTo>
                  <a:lnTo>
                    <a:pt x="1876" y="4489"/>
                  </a:lnTo>
                  <a:lnTo>
                    <a:pt x="1879" y="4518"/>
                  </a:lnTo>
                  <a:lnTo>
                    <a:pt x="1881" y="4549"/>
                  </a:lnTo>
                  <a:lnTo>
                    <a:pt x="1884" y="4600"/>
                  </a:lnTo>
                  <a:lnTo>
                    <a:pt x="1888" y="4566"/>
                  </a:lnTo>
                  <a:lnTo>
                    <a:pt x="1890" y="4534"/>
                  </a:lnTo>
                  <a:lnTo>
                    <a:pt x="1892" y="4542"/>
                  </a:lnTo>
                  <a:lnTo>
                    <a:pt x="1893" y="4607"/>
                  </a:lnTo>
                  <a:lnTo>
                    <a:pt x="1898" y="4632"/>
                  </a:lnTo>
                  <a:lnTo>
                    <a:pt x="1901" y="4593"/>
                  </a:lnTo>
                  <a:lnTo>
                    <a:pt x="1901" y="4609"/>
                  </a:lnTo>
                  <a:lnTo>
                    <a:pt x="1906" y="4590"/>
                  </a:lnTo>
                  <a:lnTo>
                    <a:pt x="1909" y="4568"/>
                  </a:lnTo>
                  <a:lnTo>
                    <a:pt x="1909" y="4556"/>
                  </a:lnTo>
                  <a:lnTo>
                    <a:pt x="1912" y="4592"/>
                  </a:lnTo>
                  <a:lnTo>
                    <a:pt x="1916" y="4576"/>
                  </a:lnTo>
                  <a:lnTo>
                    <a:pt x="1917" y="4591"/>
                  </a:lnTo>
                  <a:lnTo>
                    <a:pt x="1921" y="4569"/>
                  </a:lnTo>
                  <a:lnTo>
                    <a:pt x="1924" y="4512"/>
                  </a:lnTo>
                  <a:lnTo>
                    <a:pt x="1926" y="4454"/>
                  </a:lnTo>
                  <a:lnTo>
                    <a:pt x="1929" y="4471"/>
                  </a:lnTo>
                  <a:lnTo>
                    <a:pt x="1930" y="4522"/>
                  </a:lnTo>
                  <a:lnTo>
                    <a:pt x="1933" y="4568"/>
                  </a:lnTo>
                  <a:lnTo>
                    <a:pt x="1936" y="4543"/>
                  </a:lnTo>
                  <a:lnTo>
                    <a:pt x="1939" y="4523"/>
                  </a:lnTo>
                  <a:lnTo>
                    <a:pt x="1942" y="4402"/>
                  </a:lnTo>
                  <a:lnTo>
                    <a:pt x="1943" y="4409"/>
                  </a:lnTo>
                  <a:lnTo>
                    <a:pt x="1944" y="4429"/>
                  </a:lnTo>
                  <a:lnTo>
                    <a:pt x="1950" y="4488"/>
                  </a:lnTo>
                  <a:lnTo>
                    <a:pt x="1951" y="4461"/>
                  </a:lnTo>
                  <a:lnTo>
                    <a:pt x="1952" y="4485"/>
                  </a:lnTo>
                  <a:lnTo>
                    <a:pt x="1956" y="4542"/>
                  </a:lnTo>
                  <a:lnTo>
                    <a:pt x="1958" y="4565"/>
                  </a:lnTo>
                  <a:lnTo>
                    <a:pt x="1961" y="4594"/>
                  </a:lnTo>
                  <a:lnTo>
                    <a:pt x="1965" y="4524"/>
                  </a:lnTo>
                  <a:lnTo>
                    <a:pt x="1967" y="4353"/>
                  </a:lnTo>
                  <a:lnTo>
                    <a:pt x="1969" y="4222"/>
                  </a:lnTo>
                  <a:lnTo>
                    <a:pt x="1970" y="4309"/>
                  </a:lnTo>
                  <a:lnTo>
                    <a:pt x="1973" y="4509"/>
                  </a:lnTo>
                  <a:lnTo>
                    <a:pt x="1978" y="4596"/>
                  </a:lnTo>
                  <a:lnTo>
                    <a:pt x="1980" y="4538"/>
                  </a:lnTo>
                  <a:lnTo>
                    <a:pt x="1982" y="4574"/>
                  </a:lnTo>
                  <a:lnTo>
                    <a:pt x="1985" y="4582"/>
                  </a:lnTo>
                  <a:lnTo>
                    <a:pt x="1986" y="4602"/>
                  </a:lnTo>
                  <a:lnTo>
                    <a:pt x="1990" y="4607"/>
                  </a:lnTo>
                  <a:lnTo>
                    <a:pt x="1991" y="4611"/>
                  </a:lnTo>
                  <a:lnTo>
                    <a:pt x="1994" y="4619"/>
                  </a:lnTo>
                  <a:lnTo>
                    <a:pt x="1998" y="4615"/>
                  </a:lnTo>
                  <a:lnTo>
                    <a:pt x="1999" y="4633"/>
                  </a:lnTo>
                  <a:lnTo>
                    <a:pt x="2002" y="4682"/>
                  </a:lnTo>
                  <a:lnTo>
                    <a:pt x="2006" y="4679"/>
                  </a:lnTo>
                  <a:lnTo>
                    <a:pt x="2007" y="4677"/>
                  </a:lnTo>
                  <a:lnTo>
                    <a:pt x="2009" y="4726"/>
                  </a:lnTo>
                  <a:lnTo>
                    <a:pt x="2011" y="4728"/>
                  </a:lnTo>
                  <a:lnTo>
                    <a:pt x="2016" y="4737"/>
                  </a:lnTo>
                  <a:lnTo>
                    <a:pt x="2017" y="4727"/>
                  </a:lnTo>
                  <a:lnTo>
                    <a:pt x="2019" y="4737"/>
                  </a:lnTo>
                  <a:lnTo>
                    <a:pt x="2024" y="4753"/>
                  </a:lnTo>
                  <a:lnTo>
                    <a:pt x="2026" y="4744"/>
                  </a:lnTo>
                  <a:lnTo>
                    <a:pt x="2027" y="4770"/>
                  </a:lnTo>
                  <a:lnTo>
                    <a:pt x="2029" y="4780"/>
                  </a:lnTo>
                  <a:lnTo>
                    <a:pt x="2034" y="4788"/>
                  </a:lnTo>
                  <a:lnTo>
                    <a:pt x="2036" y="4746"/>
                  </a:lnTo>
                  <a:lnTo>
                    <a:pt x="2038" y="4725"/>
                  </a:lnTo>
                  <a:lnTo>
                    <a:pt x="2040" y="4732"/>
                  </a:lnTo>
                  <a:lnTo>
                    <a:pt x="2043" y="4788"/>
                  </a:lnTo>
                  <a:lnTo>
                    <a:pt x="2048" y="4792"/>
                  </a:lnTo>
                  <a:lnTo>
                    <a:pt x="2049" y="4802"/>
                  </a:lnTo>
                  <a:lnTo>
                    <a:pt x="2052" y="4762"/>
                  </a:lnTo>
                  <a:lnTo>
                    <a:pt x="2054" y="4745"/>
                  </a:lnTo>
                  <a:lnTo>
                    <a:pt x="2056" y="4751"/>
                  </a:lnTo>
                  <a:lnTo>
                    <a:pt x="2059" y="4736"/>
                  </a:lnTo>
                  <a:lnTo>
                    <a:pt x="2062" y="4723"/>
                  </a:lnTo>
                  <a:lnTo>
                    <a:pt x="2065" y="4679"/>
                  </a:lnTo>
                  <a:lnTo>
                    <a:pt x="2067" y="4659"/>
                  </a:lnTo>
                  <a:lnTo>
                    <a:pt x="2069" y="4693"/>
                  </a:lnTo>
                  <a:lnTo>
                    <a:pt x="2071" y="4725"/>
                  </a:lnTo>
                  <a:lnTo>
                    <a:pt x="2075" y="4748"/>
                  </a:lnTo>
                  <a:lnTo>
                    <a:pt x="2078" y="4720"/>
                  </a:lnTo>
                  <a:lnTo>
                    <a:pt x="2079" y="4712"/>
                  </a:lnTo>
                  <a:lnTo>
                    <a:pt x="2082" y="4702"/>
                  </a:lnTo>
                  <a:lnTo>
                    <a:pt x="2085" y="4685"/>
                  </a:lnTo>
                  <a:lnTo>
                    <a:pt x="2086" y="4670"/>
                  </a:lnTo>
                  <a:lnTo>
                    <a:pt x="2090" y="4702"/>
                  </a:lnTo>
                  <a:lnTo>
                    <a:pt x="2093" y="4656"/>
                  </a:lnTo>
                  <a:lnTo>
                    <a:pt x="2095" y="4568"/>
                  </a:lnTo>
                  <a:lnTo>
                    <a:pt x="2096" y="4557"/>
                  </a:lnTo>
                  <a:lnTo>
                    <a:pt x="2100" y="4647"/>
                  </a:lnTo>
                  <a:lnTo>
                    <a:pt x="2102" y="4679"/>
                  </a:lnTo>
                  <a:lnTo>
                    <a:pt x="2105" y="4678"/>
                  </a:lnTo>
                  <a:lnTo>
                    <a:pt x="2107" y="4684"/>
                  </a:lnTo>
                  <a:lnTo>
                    <a:pt x="2111" y="4682"/>
                  </a:lnTo>
                  <a:lnTo>
                    <a:pt x="2112" y="4645"/>
                  </a:lnTo>
                  <a:lnTo>
                    <a:pt x="2116" y="4644"/>
                  </a:lnTo>
                  <a:lnTo>
                    <a:pt x="2117" y="4650"/>
                  </a:lnTo>
                  <a:lnTo>
                    <a:pt x="2120" y="4669"/>
                  </a:lnTo>
                  <a:lnTo>
                    <a:pt x="2124" y="4687"/>
                  </a:lnTo>
                  <a:lnTo>
                    <a:pt x="2126" y="4623"/>
                  </a:lnTo>
                  <a:lnTo>
                    <a:pt x="2128" y="4550"/>
                  </a:lnTo>
                  <a:lnTo>
                    <a:pt x="2130" y="4480"/>
                  </a:lnTo>
                  <a:lnTo>
                    <a:pt x="2134" y="4423"/>
                  </a:lnTo>
                  <a:lnTo>
                    <a:pt x="2136" y="3361"/>
                  </a:lnTo>
                  <a:lnTo>
                    <a:pt x="2138" y="1995"/>
                  </a:lnTo>
                  <a:lnTo>
                    <a:pt x="2139" y="1716"/>
                  </a:lnTo>
                  <a:lnTo>
                    <a:pt x="2143" y="2976"/>
                  </a:lnTo>
                  <a:lnTo>
                    <a:pt x="2145" y="3941"/>
                  </a:lnTo>
                  <a:lnTo>
                    <a:pt x="2147" y="4314"/>
                  </a:lnTo>
                  <a:lnTo>
                    <a:pt x="2150" y="4352"/>
                  </a:lnTo>
                  <a:lnTo>
                    <a:pt x="2153" y="4518"/>
                  </a:lnTo>
                  <a:lnTo>
                    <a:pt x="2155" y="4560"/>
                  </a:lnTo>
                  <a:lnTo>
                    <a:pt x="2159" y="4601"/>
                  </a:lnTo>
                  <a:lnTo>
                    <a:pt x="2160" y="4622"/>
                  </a:lnTo>
                  <a:lnTo>
                    <a:pt x="2164" y="4689"/>
                  </a:lnTo>
                  <a:lnTo>
                    <a:pt x="2168" y="4661"/>
                  </a:lnTo>
                  <a:lnTo>
                    <a:pt x="2170" y="4628"/>
                  </a:lnTo>
                  <a:lnTo>
                    <a:pt x="2171" y="4652"/>
                  </a:lnTo>
                  <a:lnTo>
                    <a:pt x="2172" y="4700"/>
                  </a:lnTo>
                  <a:lnTo>
                    <a:pt x="2176" y="4725"/>
                  </a:lnTo>
                  <a:lnTo>
                    <a:pt x="2178" y="4727"/>
                  </a:lnTo>
                  <a:lnTo>
                    <a:pt x="2181" y="4735"/>
                  </a:lnTo>
                  <a:lnTo>
                    <a:pt x="2185" y="4753"/>
                  </a:lnTo>
                  <a:lnTo>
                    <a:pt x="2187" y="4795"/>
                  </a:lnTo>
                  <a:lnTo>
                    <a:pt x="2190" y="4767"/>
                  </a:lnTo>
                  <a:lnTo>
                    <a:pt x="2192" y="4759"/>
                  </a:lnTo>
                  <a:lnTo>
                    <a:pt x="2194" y="4768"/>
                  </a:lnTo>
                  <a:lnTo>
                    <a:pt x="2197" y="4776"/>
                  </a:lnTo>
                  <a:lnTo>
                    <a:pt x="2198" y="4750"/>
                  </a:lnTo>
                  <a:lnTo>
                    <a:pt x="2202" y="4788"/>
                  </a:lnTo>
                  <a:lnTo>
                    <a:pt x="2205" y="4785"/>
                  </a:lnTo>
                  <a:lnTo>
                    <a:pt x="2207" y="4755"/>
                  </a:lnTo>
                  <a:lnTo>
                    <a:pt x="2211" y="4762"/>
                  </a:lnTo>
                  <a:lnTo>
                    <a:pt x="2211" y="4770"/>
                  </a:lnTo>
                  <a:lnTo>
                    <a:pt x="2214" y="4809"/>
                  </a:lnTo>
                  <a:lnTo>
                    <a:pt x="2218" y="4804"/>
                  </a:lnTo>
                  <a:lnTo>
                    <a:pt x="2221" y="4794"/>
                  </a:lnTo>
                  <a:lnTo>
                    <a:pt x="2224" y="4761"/>
                  </a:lnTo>
                  <a:lnTo>
                    <a:pt x="2224" y="4753"/>
                  </a:lnTo>
                  <a:lnTo>
                    <a:pt x="2228" y="4750"/>
                  </a:lnTo>
                  <a:lnTo>
                    <a:pt x="2231" y="4717"/>
                  </a:lnTo>
                  <a:lnTo>
                    <a:pt x="2234" y="4669"/>
                  </a:lnTo>
                  <a:lnTo>
                    <a:pt x="2236" y="4620"/>
                  </a:lnTo>
                  <a:lnTo>
                    <a:pt x="2239" y="4557"/>
                  </a:lnTo>
                  <a:lnTo>
                    <a:pt x="2239" y="4508"/>
                  </a:lnTo>
                  <a:lnTo>
                    <a:pt x="2243" y="4548"/>
                  </a:lnTo>
                  <a:lnTo>
                    <a:pt x="2245" y="4617"/>
                  </a:lnTo>
                  <a:lnTo>
                    <a:pt x="2249" y="4686"/>
                  </a:lnTo>
                  <a:lnTo>
                    <a:pt x="2252" y="4675"/>
                  </a:lnTo>
                  <a:lnTo>
                    <a:pt x="2254" y="4643"/>
                  </a:lnTo>
                  <a:lnTo>
                    <a:pt x="2256" y="4632"/>
                  </a:lnTo>
                  <a:lnTo>
                    <a:pt x="2260" y="4585"/>
                  </a:lnTo>
                  <a:lnTo>
                    <a:pt x="2262" y="4510"/>
                  </a:lnTo>
                  <a:lnTo>
                    <a:pt x="2265" y="4332"/>
                  </a:lnTo>
                  <a:lnTo>
                    <a:pt x="2268" y="4149"/>
                  </a:lnTo>
                  <a:lnTo>
                    <a:pt x="2269" y="4015"/>
                  </a:lnTo>
                  <a:lnTo>
                    <a:pt x="2270" y="4058"/>
                  </a:lnTo>
                  <a:lnTo>
                    <a:pt x="2273" y="4230"/>
                  </a:lnTo>
                  <a:lnTo>
                    <a:pt x="2278" y="4176"/>
                  </a:lnTo>
                  <a:lnTo>
                    <a:pt x="2280" y="4136"/>
                  </a:lnTo>
                  <a:lnTo>
                    <a:pt x="2281" y="4111"/>
                  </a:lnTo>
                  <a:lnTo>
                    <a:pt x="2283" y="4189"/>
                  </a:lnTo>
                  <a:lnTo>
                    <a:pt x="2286" y="4310"/>
                  </a:lnTo>
                  <a:lnTo>
                    <a:pt x="2290" y="4260"/>
                  </a:lnTo>
                  <a:lnTo>
                    <a:pt x="2292" y="4175"/>
                  </a:lnTo>
                  <a:lnTo>
                    <a:pt x="2295" y="4121"/>
                  </a:lnTo>
                  <a:lnTo>
                    <a:pt x="2298" y="3916"/>
                  </a:lnTo>
                  <a:lnTo>
                    <a:pt x="2300" y="1621"/>
                  </a:lnTo>
                  <a:lnTo>
                    <a:pt x="2303" y="0"/>
                  </a:lnTo>
                  <a:lnTo>
                    <a:pt x="2304" y="112"/>
                  </a:lnTo>
                  <a:lnTo>
                    <a:pt x="2306" y="1845"/>
                  </a:lnTo>
                  <a:lnTo>
                    <a:pt x="2309" y="3909"/>
                  </a:lnTo>
                  <a:lnTo>
                    <a:pt x="2312" y="4223"/>
                  </a:lnTo>
                  <a:lnTo>
                    <a:pt x="2315" y="4369"/>
                  </a:lnTo>
                  <a:lnTo>
                    <a:pt x="2316" y="4433"/>
                  </a:lnTo>
                  <a:lnTo>
                    <a:pt x="2321" y="4415"/>
                  </a:lnTo>
                  <a:lnTo>
                    <a:pt x="2323" y="4412"/>
                  </a:lnTo>
                  <a:lnTo>
                    <a:pt x="2324" y="4464"/>
                  </a:lnTo>
                  <a:lnTo>
                    <a:pt x="2328" y="4597"/>
                  </a:lnTo>
                  <a:lnTo>
                    <a:pt x="2331" y="4571"/>
                  </a:lnTo>
                  <a:lnTo>
                    <a:pt x="2332" y="4561"/>
                  </a:lnTo>
                  <a:lnTo>
                    <a:pt x="2334" y="4620"/>
                  </a:lnTo>
                  <a:lnTo>
                    <a:pt x="2337" y="4660"/>
                  </a:lnTo>
                  <a:lnTo>
                    <a:pt x="2341" y="4683"/>
                  </a:lnTo>
                  <a:lnTo>
                    <a:pt x="2342" y="4693"/>
                  </a:lnTo>
                  <a:lnTo>
                    <a:pt x="2345" y="4699"/>
                  </a:lnTo>
                  <a:lnTo>
                    <a:pt x="2348" y="4738"/>
                  </a:lnTo>
                  <a:lnTo>
                    <a:pt x="2351" y="4763"/>
                  </a:lnTo>
                  <a:lnTo>
                    <a:pt x="2354" y="4762"/>
                  </a:lnTo>
                  <a:lnTo>
                    <a:pt x="2356" y="4771"/>
                  </a:lnTo>
                  <a:lnTo>
                    <a:pt x="2358" y="4784"/>
                  </a:lnTo>
                  <a:lnTo>
                    <a:pt x="2362" y="4771"/>
                  </a:lnTo>
                  <a:lnTo>
                    <a:pt x="2365" y="4693"/>
                  </a:lnTo>
                  <a:lnTo>
                    <a:pt x="2366" y="4681"/>
                  </a:lnTo>
                  <a:lnTo>
                    <a:pt x="2368" y="4707"/>
                  </a:lnTo>
                  <a:lnTo>
                    <a:pt x="2371" y="4698"/>
                  </a:lnTo>
                  <a:lnTo>
                    <a:pt x="2373" y="4713"/>
                  </a:lnTo>
                  <a:lnTo>
                    <a:pt x="2375" y="4724"/>
                  </a:lnTo>
                  <a:lnTo>
                    <a:pt x="2379" y="4771"/>
                  </a:lnTo>
                  <a:lnTo>
                    <a:pt x="2382" y="4752"/>
                  </a:lnTo>
                  <a:lnTo>
                    <a:pt x="2385" y="4748"/>
                  </a:lnTo>
                  <a:lnTo>
                    <a:pt x="2387" y="4758"/>
                  </a:lnTo>
                  <a:lnTo>
                    <a:pt x="2390" y="4770"/>
                  </a:lnTo>
                  <a:lnTo>
                    <a:pt x="2392" y="4749"/>
                  </a:lnTo>
                  <a:lnTo>
                    <a:pt x="2393" y="4743"/>
                  </a:lnTo>
                  <a:lnTo>
                    <a:pt x="2396" y="4741"/>
                  </a:lnTo>
                  <a:lnTo>
                    <a:pt x="2400" y="4741"/>
                  </a:lnTo>
                  <a:lnTo>
                    <a:pt x="2404" y="4647"/>
                  </a:lnTo>
                  <a:lnTo>
                    <a:pt x="2406" y="4594"/>
                  </a:lnTo>
                  <a:lnTo>
                    <a:pt x="2407" y="4594"/>
                  </a:lnTo>
                  <a:lnTo>
                    <a:pt x="2408" y="4657"/>
                  </a:lnTo>
                  <a:lnTo>
                    <a:pt x="2413" y="4619"/>
                  </a:lnTo>
                  <a:lnTo>
                    <a:pt x="2414" y="4609"/>
                  </a:lnTo>
                  <a:lnTo>
                    <a:pt x="2418" y="4625"/>
                  </a:lnTo>
                  <a:lnTo>
                    <a:pt x="2421" y="4614"/>
                  </a:lnTo>
                  <a:lnTo>
                    <a:pt x="2422" y="4615"/>
                  </a:lnTo>
                  <a:lnTo>
                    <a:pt x="2426" y="4650"/>
                  </a:lnTo>
                  <a:lnTo>
                    <a:pt x="2429" y="4555"/>
                  </a:lnTo>
                  <a:lnTo>
                    <a:pt x="2431" y="4321"/>
                  </a:lnTo>
                  <a:lnTo>
                    <a:pt x="2432" y="4311"/>
                  </a:lnTo>
                  <a:lnTo>
                    <a:pt x="2434" y="4489"/>
                  </a:lnTo>
                  <a:lnTo>
                    <a:pt x="2436" y="4647"/>
                  </a:lnTo>
                  <a:lnTo>
                    <a:pt x="2441" y="4647"/>
                  </a:lnTo>
                  <a:lnTo>
                    <a:pt x="2443" y="4642"/>
                  </a:lnTo>
                  <a:lnTo>
                    <a:pt x="2446" y="4684"/>
                  </a:lnTo>
                  <a:lnTo>
                    <a:pt x="2448" y="4720"/>
                  </a:lnTo>
                  <a:lnTo>
                    <a:pt x="2452" y="4751"/>
                  </a:lnTo>
                  <a:lnTo>
                    <a:pt x="2452" y="4765"/>
                  </a:lnTo>
                  <a:lnTo>
                    <a:pt x="2456" y="4797"/>
                  </a:lnTo>
                  <a:lnTo>
                    <a:pt x="2459" y="4757"/>
                  </a:lnTo>
                  <a:lnTo>
                    <a:pt x="2461" y="4651"/>
                  </a:lnTo>
                  <a:lnTo>
                    <a:pt x="2465" y="4591"/>
                  </a:lnTo>
                  <a:lnTo>
                    <a:pt x="2466" y="4654"/>
                  </a:lnTo>
                  <a:lnTo>
                    <a:pt x="2468" y="4740"/>
                  </a:lnTo>
                  <a:lnTo>
                    <a:pt x="2470" y="4794"/>
                  </a:lnTo>
                  <a:lnTo>
                    <a:pt x="2475" y="4810"/>
                  </a:lnTo>
                  <a:lnTo>
                    <a:pt x="2476" y="4801"/>
                  </a:lnTo>
                  <a:lnTo>
                    <a:pt x="2480" y="4809"/>
                  </a:lnTo>
                  <a:lnTo>
                    <a:pt x="2482" y="4804"/>
                  </a:lnTo>
                  <a:lnTo>
                    <a:pt x="2484" y="4796"/>
                  </a:lnTo>
                  <a:lnTo>
                    <a:pt x="2488" y="4763"/>
                  </a:lnTo>
                  <a:lnTo>
                    <a:pt x="2490" y="4762"/>
                  </a:lnTo>
                  <a:lnTo>
                    <a:pt x="2492" y="4759"/>
                  </a:lnTo>
                  <a:lnTo>
                    <a:pt x="2495" y="4689"/>
                  </a:lnTo>
                  <a:lnTo>
                    <a:pt x="2498" y="4591"/>
                  </a:lnTo>
                  <a:lnTo>
                    <a:pt x="2499" y="4584"/>
                  </a:lnTo>
                  <a:lnTo>
                    <a:pt x="2502" y="4639"/>
                  </a:lnTo>
                  <a:lnTo>
                    <a:pt x="2503" y="4690"/>
                  </a:lnTo>
                  <a:lnTo>
                    <a:pt x="2508" y="4704"/>
                  </a:lnTo>
                  <a:lnTo>
                    <a:pt x="2510" y="4631"/>
                  </a:lnTo>
                  <a:lnTo>
                    <a:pt x="2512" y="4503"/>
                  </a:lnTo>
                  <a:lnTo>
                    <a:pt x="2514" y="4467"/>
                  </a:lnTo>
                  <a:lnTo>
                    <a:pt x="2517" y="4503"/>
                  </a:lnTo>
                  <a:lnTo>
                    <a:pt x="2520" y="4547"/>
                  </a:lnTo>
                  <a:lnTo>
                    <a:pt x="2524" y="4353"/>
                  </a:lnTo>
                  <a:lnTo>
                    <a:pt x="2526" y="4117"/>
                  </a:lnTo>
                  <a:lnTo>
                    <a:pt x="2527" y="4128"/>
                  </a:lnTo>
                  <a:lnTo>
                    <a:pt x="2529" y="4244"/>
                  </a:lnTo>
                  <a:lnTo>
                    <a:pt x="2533" y="4245"/>
                  </a:lnTo>
                  <a:lnTo>
                    <a:pt x="2534" y="4286"/>
                  </a:lnTo>
                  <a:lnTo>
                    <a:pt x="2536" y="4321"/>
                  </a:lnTo>
                  <a:lnTo>
                    <a:pt x="2540" y="4449"/>
                  </a:lnTo>
                  <a:lnTo>
                    <a:pt x="2543" y="4464"/>
                  </a:lnTo>
                  <a:lnTo>
                    <a:pt x="2544" y="4471"/>
                  </a:lnTo>
                  <a:lnTo>
                    <a:pt x="2548" y="4551"/>
                  </a:lnTo>
                  <a:lnTo>
                    <a:pt x="2550" y="4603"/>
                  </a:lnTo>
                  <a:lnTo>
                    <a:pt x="2553" y="4574"/>
                  </a:lnTo>
                  <a:lnTo>
                    <a:pt x="2556" y="4574"/>
                  </a:lnTo>
                  <a:lnTo>
                    <a:pt x="2558" y="4597"/>
                  </a:lnTo>
                  <a:lnTo>
                    <a:pt x="2560" y="4620"/>
                  </a:lnTo>
                  <a:lnTo>
                    <a:pt x="2565" y="4626"/>
                  </a:lnTo>
                  <a:lnTo>
                    <a:pt x="2566" y="4610"/>
                  </a:lnTo>
                  <a:lnTo>
                    <a:pt x="2569" y="4548"/>
                  </a:lnTo>
                  <a:lnTo>
                    <a:pt x="2570" y="4521"/>
                  </a:lnTo>
                  <a:lnTo>
                    <a:pt x="2574" y="4547"/>
                  </a:lnTo>
                  <a:lnTo>
                    <a:pt x="2576" y="4554"/>
                  </a:lnTo>
                  <a:lnTo>
                    <a:pt x="2579" y="4521"/>
                  </a:lnTo>
                  <a:lnTo>
                    <a:pt x="2582" y="4480"/>
                  </a:lnTo>
                  <a:lnTo>
                    <a:pt x="2585" y="4457"/>
                  </a:lnTo>
                  <a:lnTo>
                    <a:pt x="2587" y="4373"/>
                  </a:lnTo>
                  <a:lnTo>
                    <a:pt x="2590" y="4181"/>
                  </a:lnTo>
                  <a:lnTo>
                    <a:pt x="2592" y="4076"/>
                  </a:lnTo>
                  <a:lnTo>
                    <a:pt x="2594" y="4166"/>
                  </a:lnTo>
                  <a:lnTo>
                    <a:pt x="2596" y="4260"/>
                  </a:lnTo>
                  <a:lnTo>
                    <a:pt x="2601" y="4303"/>
                  </a:lnTo>
                  <a:lnTo>
                    <a:pt x="2602" y="4310"/>
                  </a:lnTo>
                  <a:lnTo>
                    <a:pt x="2603" y="4416"/>
                  </a:lnTo>
                  <a:lnTo>
                    <a:pt x="2605" y="4493"/>
                  </a:lnTo>
                  <a:lnTo>
                    <a:pt x="2610" y="4495"/>
                  </a:lnTo>
                  <a:lnTo>
                    <a:pt x="2612" y="4476"/>
                  </a:lnTo>
                  <a:lnTo>
                    <a:pt x="2616" y="4425"/>
                  </a:lnTo>
                  <a:lnTo>
                    <a:pt x="2618" y="4380"/>
                  </a:lnTo>
                  <a:lnTo>
                    <a:pt x="2620" y="4271"/>
                  </a:lnTo>
                  <a:lnTo>
                    <a:pt x="2624" y="3727"/>
                  </a:lnTo>
                </a:path>
              </a:pathLst>
            </a:custGeom>
            <a:noFill/>
            <a:ln w="6350">
              <a:solidFill>
                <a:srgbClr val="993300"/>
              </a:solidFill>
              <a:round/>
              <a:headEnd/>
              <a:tailEnd/>
            </a:ln>
          </p:spPr>
          <p:txBody>
            <a:bodyPr/>
            <a:lstStyle/>
            <a:p>
              <a:pPr eaLnBrk="0" hangingPunct="0"/>
              <a:endParaRPr lang="en-US">
                <a:solidFill>
                  <a:srgbClr val="FFFFFF"/>
                </a:solidFill>
                <a:latin typeface="Times New Roman" pitchFamily="18" charset="0"/>
              </a:endParaRPr>
            </a:p>
          </p:txBody>
        </p:sp>
        <p:sp>
          <p:nvSpPr>
            <p:cNvPr id="41079" name="Freeform 137"/>
            <p:cNvSpPr>
              <a:spLocks/>
            </p:cNvSpPr>
            <p:nvPr/>
          </p:nvSpPr>
          <p:spPr bwMode="auto">
            <a:xfrm>
              <a:off x="1377" y="3720"/>
              <a:ext cx="524" cy="974"/>
            </a:xfrm>
            <a:custGeom>
              <a:avLst/>
              <a:gdLst>
                <a:gd name="T0" fmla="*/ 39 w 2622"/>
                <a:gd name="T1" fmla="*/ 3885 h 4867"/>
                <a:gd name="T2" fmla="*/ 83 w 2622"/>
                <a:gd name="T3" fmla="*/ 4424 h 4867"/>
                <a:gd name="T4" fmla="*/ 127 w 2622"/>
                <a:gd name="T5" fmla="*/ 4642 h 4867"/>
                <a:gd name="T6" fmla="*/ 171 w 2622"/>
                <a:gd name="T7" fmla="*/ 4610 h 4867"/>
                <a:gd name="T8" fmla="*/ 214 w 2622"/>
                <a:gd name="T9" fmla="*/ 4169 h 4867"/>
                <a:gd name="T10" fmla="*/ 258 w 2622"/>
                <a:gd name="T11" fmla="*/ 4604 h 4867"/>
                <a:gd name="T12" fmla="*/ 300 w 2622"/>
                <a:gd name="T13" fmla="*/ 3302 h 4867"/>
                <a:gd name="T14" fmla="*/ 344 w 2622"/>
                <a:gd name="T15" fmla="*/ 4612 h 4867"/>
                <a:gd name="T16" fmla="*/ 388 w 2622"/>
                <a:gd name="T17" fmla="*/ 4715 h 4867"/>
                <a:gd name="T18" fmla="*/ 432 w 2622"/>
                <a:gd name="T19" fmla="*/ 4492 h 4867"/>
                <a:gd name="T20" fmla="*/ 476 w 2622"/>
                <a:gd name="T21" fmla="*/ 4550 h 4867"/>
                <a:gd name="T22" fmla="*/ 520 w 2622"/>
                <a:gd name="T23" fmla="*/ 3756 h 4867"/>
                <a:gd name="T24" fmla="*/ 561 w 2622"/>
                <a:gd name="T25" fmla="*/ 4607 h 4867"/>
                <a:gd name="T26" fmla="*/ 605 w 2622"/>
                <a:gd name="T27" fmla="*/ 4006 h 4867"/>
                <a:gd name="T28" fmla="*/ 649 w 2622"/>
                <a:gd name="T29" fmla="*/ 4639 h 4867"/>
                <a:gd name="T30" fmla="*/ 693 w 2622"/>
                <a:gd name="T31" fmla="*/ 4604 h 4867"/>
                <a:gd name="T32" fmla="*/ 737 w 2622"/>
                <a:gd name="T33" fmla="*/ 4532 h 4867"/>
                <a:gd name="T34" fmla="*/ 781 w 2622"/>
                <a:gd name="T35" fmla="*/ 4472 h 4867"/>
                <a:gd name="T36" fmla="*/ 823 w 2622"/>
                <a:gd name="T37" fmla="*/ 2911 h 4867"/>
                <a:gd name="T38" fmla="*/ 866 w 2622"/>
                <a:gd name="T39" fmla="*/ 4603 h 4867"/>
                <a:gd name="T40" fmla="*/ 911 w 2622"/>
                <a:gd name="T41" fmla="*/ 4656 h 4867"/>
                <a:gd name="T42" fmla="*/ 954 w 2622"/>
                <a:gd name="T43" fmla="*/ 4613 h 4867"/>
                <a:gd name="T44" fmla="*/ 997 w 2622"/>
                <a:gd name="T45" fmla="*/ 4704 h 4867"/>
                <a:gd name="T46" fmla="*/ 1042 w 2622"/>
                <a:gd name="T47" fmla="*/ 4770 h 4867"/>
                <a:gd name="T48" fmla="*/ 1085 w 2622"/>
                <a:gd name="T49" fmla="*/ 4836 h 4867"/>
                <a:gd name="T50" fmla="*/ 1128 w 2622"/>
                <a:gd name="T51" fmla="*/ 4759 h 4867"/>
                <a:gd name="T52" fmla="*/ 1172 w 2622"/>
                <a:gd name="T53" fmla="*/ 4666 h 4867"/>
                <a:gd name="T54" fmla="*/ 1216 w 2622"/>
                <a:gd name="T55" fmla="*/ 4722 h 4867"/>
                <a:gd name="T56" fmla="*/ 1259 w 2622"/>
                <a:gd name="T57" fmla="*/ 4729 h 4867"/>
                <a:gd name="T58" fmla="*/ 1302 w 2622"/>
                <a:gd name="T59" fmla="*/ 4574 h 4867"/>
                <a:gd name="T60" fmla="*/ 1345 w 2622"/>
                <a:gd name="T61" fmla="*/ 4441 h 4867"/>
                <a:gd name="T62" fmla="*/ 1389 w 2622"/>
                <a:gd name="T63" fmla="*/ 4563 h 4867"/>
                <a:gd name="T64" fmla="*/ 1433 w 2622"/>
                <a:gd name="T65" fmla="*/ 4262 h 4867"/>
                <a:gd name="T66" fmla="*/ 1476 w 2622"/>
                <a:gd name="T67" fmla="*/ 4515 h 4867"/>
                <a:gd name="T68" fmla="*/ 1520 w 2622"/>
                <a:gd name="T69" fmla="*/ 4562 h 4867"/>
                <a:gd name="T70" fmla="*/ 1563 w 2622"/>
                <a:gd name="T71" fmla="*/ 4618 h 4867"/>
                <a:gd name="T72" fmla="*/ 1606 w 2622"/>
                <a:gd name="T73" fmla="*/ 4604 h 4867"/>
                <a:gd name="T74" fmla="*/ 1650 w 2622"/>
                <a:gd name="T75" fmla="*/ 4466 h 4867"/>
                <a:gd name="T76" fmla="*/ 1694 w 2622"/>
                <a:gd name="T77" fmla="*/ 3908 h 4867"/>
                <a:gd name="T78" fmla="*/ 1739 w 2622"/>
                <a:gd name="T79" fmla="*/ 4627 h 4867"/>
                <a:gd name="T80" fmla="*/ 1781 w 2622"/>
                <a:gd name="T81" fmla="*/ 4413 h 4867"/>
                <a:gd name="T82" fmla="*/ 1826 w 2622"/>
                <a:gd name="T83" fmla="*/ 4207 h 4867"/>
                <a:gd name="T84" fmla="*/ 1868 w 2622"/>
                <a:gd name="T85" fmla="*/ 4554 h 4867"/>
                <a:gd name="T86" fmla="*/ 1911 w 2622"/>
                <a:gd name="T87" fmla="*/ 3885 h 4867"/>
                <a:gd name="T88" fmla="*/ 1955 w 2622"/>
                <a:gd name="T89" fmla="*/ 3979 h 4867"/>
                <a:gd name="T90" fmla="*/ 2000 w 2622"/>
                <a:gd name="T91" fmla="*/ 4664 h 4867"/>
                <a:gd name="T92" fmla="*/ 2042 w 2622"/>
                <a:gd name="T93" fmla="*/ 4704 h 4867"/>
                <a:gd name="T94" fmla="*/ 2087 w 2622"/>
                <a:gd name="T95" fmla="*/ 4582 h 4867"/>
                <a:gd name="T96" fmla="*/ 2129 w 2622"/>
                <a:gd name="T97" fmla="*/ 4595 h 4867"/>
                <a:gd name="T98" fmla="*/ 2172 w 2622"/>
                <a:gd name="T99" fmla="*/ 4786 h 4867"/>
                <a:gd name="T100" fmla="*/ 2218 w 2622"/>
                <a:gd name="T101" fmla="*/ 4808 h 4867"/>
                <a:gd name="T102" fmla="*/ 2259 w 2622"/>
                <a:gd name="T103" fmla="*/ 4737 h 4867"/>
                <a:gd name="T104" fmla="*/ 2304 w 2622"/>
                <a:gd name="T105" fmla="*/ 4403 h 4867"/>
                <a:gd name="T106" fmla="*/ 2347 w 2622"/>
                <a:gd name="T107" fmla="*/ 4331 h 4867"/>
                <a:gd name="T108" fmla="*/ 2392 w 2622"/>
                <a:gd name="T109" fmla="*/ 4667 h 4867"/>
                <a:gd name="T110" fmla="*/ 2435 w 2622"/>
                <a:gd name="T111" fmla="*/ 4604 h 4867"/>
                <a:gd name="T112" fmla="*/ 2478 w 2622"/>
                <a:gd name="T113" fmla="*/ 4602 h 4867"/>
                <a:gd name="T114" fmla="*/ 2521 w 2622"/>
                <a:gd name="T115" fmla="*/ 4467 h 4867"/>
                <a:gd name="T116" fmla="*/ 2564 w 2622"/>
                <a:gd name="T117" fmla="*/ 4717 h 4867"/>
                <a:gd name="T118" fmla="*/ 2609 w 2622"/>
                <a:gd name="T119" fmla="*/ 4681 h 48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622"/>
                <a:gd name="T181" fmla="*/ 0 h 4867"/>
                <a:gd name="T182" fmla="*/ 2622 w 2622"/>
                <a:gd name="T183" fmla="*/ 4867 h 48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622" h="4867">
                  <a:moveTo>
                    <a:pt x="0" y="3645"/>
                  </a:moveTo>
                  <a:lnTo>
                    <a:pt x="2" y="3470"/>
                  </a:lnTo>
                  <a:lnTo>
                    <a:pt x="3" y="3540"/>
                  </a:lnTo>
                  <a:lnTo>
                    <a:pt x="5" y="3834"/>
                  </a:lnTo>
                  <a:lnTo>
                    <a:pt x="10" y="3937"/>
                  </a:lnTo>
                  <a:lnTo>
                    <a:pt x="12" y="3937"/>
                  </a:lnTo>
                  <a:lnTo>
                    <a:pt x="14" y="3893"/>
                  </a:lnTo>
                  <a:lnTo>
                    <a:pt x="18" y="3735"/>
                  </a:lnTo>
                  <a:lnTo>
                    <a:pt x="19" y="3772"/>
                  </a:lnTo>
                  <a:lnTo>
                    <a:pt x="21" y="3957"/>
                  </a:lnTo>
                  <a:lnTo>
                    <a:pt x="23" y="4126"/>
                  </a:lnTo>
                  <a:lnTo>
                    <a:pt x="27" y="4127"/>
                  </a:lnTo>
                  <a:lnTo>
                    <a:pt x="29" y="3769"/>
                  </a:lnTo>
                  <a:lnTo>
                    <a:pt x="32" y="3264"/>
                  </a:lnTo>
                  <a:lnTo>
                    <a:pt x="34" y="3384"/>
                  </a:lnTo>
                  <a:lnTo>
                    <a:pt x="36" y="3784"/>
                  </a:lnTo>
                  <a:lnTo>
                    <a:pt x="39" y="3885"/>
                  </a:lnTo>
                  <a:lnTo>
                    <a:pt x="42" y="3824"/>
                  </a:lnTo>
                  <a:lnTo>
                    <a:pt x="44" y="3988"/>
                  </a:lnTo>
                  <a:lnTo>
                    <a:pt x="46" y="4165"/>
                  </a:lnTo>
                  <a:lnTo>
                    <a:pt x="51" y="3786"/>
                  </a:lnTo>
                  <a:lnTo>
                    <a:pt x="53" y="3465"/>
                  </a:lnTo>
                  <a:lnTo>
                    <a:pt x="54" y="3480"/>
                  </a:lnTo>
                  <a:lnTo>
                    <a:pt x="56" y="3869"/>
                  </a:lnTo>
                  <a:lnTo>
                    <a:pt x="60" y="4135"/>
                  </a:lnTo>
                  <a:lnTo>
                    <a:pt x="62" y="4143"/>
                  </a:lnTo>
                  <a:lnTo>
                    <a:pt x="64" y="4214"/>
                  </a:lnTo>
                  <a:lnTo>
                    <a:pt x="66" y="4338"/>
                  </a:lnTo>
                  <a:lnTo>
                    <a:pt x="70" y="4457"/>
                  </a:lnTo>
                  <a:lnTo>
                    <a:pt x="73" y="4461"/>
                  </a:lnTo>
                  <a:lnTo>
                    <a:pt x="74" y="4477"/>
                  </a:lnTo>
                  <a:lnTo>
                    <a:pt x="79" y="4500"/>
                  </a:lnTo>
                  <a:lnTo>
                    <a:pt x="81" y="4443"/>
                  </a:lnTo>
                  <a:lnTo>
                    <a:pt x="83" y="4424"/>
                  </a:lnTo>
                  <a:lnTo>
                    <a:pt x="86" y="4509"/>
                  </a:lnTo>
                  <a:lnTo>
                    <a:pt x="88" y="4528"/>
                  </a:lnTo>
                  <a:lnTo>
                    <a:pt x="91" y="4455"/>
                  </a:lnTo>
                  <a:lnTo>
                    <a:pt x="95" y="4409"/>
                  </a:lnTo>
                  <a:lnTo>
                    <a:pt x="95" y="4445"/>
                  </a:lnTo>
                  <a:lnTo>
                    <a:pt x="97" y="4538"/>
                  </a:lnTo>
                  <a:lnTo>
                    <a:pt x="99" y="4595"/>
                  </a:lnTo>
                  <a:lnTo>
                    <a:pt x="103" y="4603"/>
                  </a:lnTo>
                  <a:lnTo>
                    <a:pt x="105" y="4614"/>
                  </a:lnTo>
                  <a:lnTo>
                    <a:pt x="107" y="4631"/>
                  </a:lnTo>
                  <a:lnTo>
                    <a:pt x="112" y="4621"/>
                  </a:lnTo>
                  <a:lnTo>
                    <a:pt x="113" y="4626"/>
                  </a:lnTo>
                  <a:lnTo>
                    <a:pt x="116" y="4636"/>
                  </a:lnTo>
                  <a:lnTo>
                    <a:pt x="117" y="4626"/>
                  </a:lnTo>
                  <a:lnTo>
                    <a:pt x="121" y="4654"/>
                  </a:lnTo>
                  <a:lnTo>
                    <a:pt x="124" y="4662"/>
                  </a:lnTo>
                  <a:lnTo>
                    <a:pt x="127" y="4642"/>
                  </a:lnTo>
                  <a:lnTo>
                    <a:pt x="130" y="4596"/>
                  </a:lnTo>
                  <a:lnTo>
                    <a:pt x="131" y="4605"/>
                  </a:lnTo>
                  <a:lnTo>
                    <a:pt x="133" y="4618"/>
                  </a:lnTo>
                  <a:lnTo>
                    <a:pt x="136" y="4638"/>
                  </a:lnTo>
                  <a:lnTo>
                    <a:pt x="138" y="4638"/>
                  </a:lnTo>
                  <a:lnTo>
                    <a:pt x="141" y="4616"/>
                  </a:lnTo>
                  <a:lnTo>
                    <a:pt x="144" y="4618"/>
                  </a:lnTo>
                  <a:lnTo>
                    <a:pt x="146" y="4628"/>
                  </a:lnTo>
                  <a:lnTo>
                    <a:pt x="149" y="4686"/>
                  </a:lnTo>
                  <a:lnTo>
                    <a:pt x="151" y="4705"/>
                  </a:lnTo>
                  <a:lnTo>
                    <a:pt x="154" y="4706"/>
                  </a:lnTo>
                  <a:lnTo>
                    <a:pt x="158" y="4668"/>
                  </a:lnTo>
                  <a:lnTo>
                    <a:pt x="161" y="4619"/>
                  </a:lnTo>
                  <a:lnTo>
                    <a:pt x="162" y="4599"/>
                  </a:lnTo>
                  <a:lnTo>
                    <a:pt x="164" y="4629"/>
                  </a:lnTo>
                  <a:lnTo>
                    <a:pt x="169" y="4624"/>
                  </a:lnTo>
                  <a:lnTo>
                    <a:pt x="171" y="4610"/>
                  </a:lnTo>
                  <a:lnTo>
                    <a:pt x="172" y="4609"/>
                  </a:lnTo>
                  <a:lnTo>
                    <a:pt x="174" y="4608"/>
                  </a:lnTo>
                  <a:lnTo>
                    <a:pt x="179" y="4561"/>
                  </a:lnTo>
                  <a:lnTo>
                    <a:pt x="181" y="4492"/>
                  </a:lnTo>
                  <a:lnTo>
                    <a:pt x="183" y="4479"/>
                  </a:lnTo>
                  <a:lnTo>
                    <a:pt x="187" y="4447"/>
                  </a:lnTo>
                  <a:lnTo>
                    <a:pt x="189" y="4389"/>
                  </a:lnTo>
                  <a:lnTo>
                    <a:pt x="191" y="4288"/>
                  </a:lnTo>
                  <a:lnTo>
                    <a:pt x="193" y="4107"/>
                  </a:lnTo>
                  <a:lnTo>
                    <a:pt x="197" y="3757"/>
                  </a:lnTo>
                  <a:lnTo>
                    <a:pt x="199" y="3600"/>
                  </a:lnTo>
                  <a:lnTo>
                    <a:pt x="200" y="3628"/>
                  </a:lnTo>
                  <a:lnTo>
                    <a:pt x="203" y="3946"/>
                  </a:lnTo>
                  <a:lnTo>
                    <a:pt x="205" y="4240"/>
                  </a:lnTo>
                  <a:lnTo>
                    <a:pt x="208" y="4392"/>
                  </a:lnTo>
                  <a:lnTo>
                    <a:pt x="210" y="4402"/>
                  </a:lnTo>
                  <a:lnTo>
                    <a:pt x="214" y="4169"/>
                  </a:lnTo>
                  <a:lnTo>
                    <a:pt x="217" y="3440"/>
                  </a:lnTo>
                  <a:lnTo>
                    <a:pt x="218" y="3477"/>
                  </a:lnTo>
                  <a:lnTo>
                    <a:pt x="221" y="3991"/>
                  </a:lnTo>
                  <a:lnTo>
                    <a:pt x="223" y="4350"/>
                  </a:lnTo>
                  <a:lnTo>
                    <a:pt x="226" y="4472"/>
                  </a:lnTo>
                  <a:lnTo>
                    <a:pt x="229" y="4509"/>
                  </a:lnTo>
                  <a:lnTo>
                    <a:pt x="231" y="4608"/>
                  </a:lnTo>
                  <a:lnTo>
                    <a:pt x="233" y="4667"/>
                  </a:lnTo>
                  <a:lnTo>
                    <a:pt x="235" y="4658"/>
                  </a:lnTo>
                  <a:lnTo>
                    <a:pt x="239" y="4701"/>
                  </a:lnTo>
                  <a:lnTo>
                    <a:pt x="241" y="4724"/>
                  </a:lnTo>
                  <a:lnTo>
                    <a:pt x="244" y="4718"/>
                  </a:lnTo>
                  <a:lnTo>
                    <a:pt x="248" y="4709"/>
                  </a:lnTo>
                  <a:lnTo>
                    <a:pt x="249" y="4706"/>
                  </a:lnTo>
                  <a:lnTo>
                    <a:pt x="252" y="4677"/>
                  </a:lnTo>
                  <a:lnTo>
                    <a:pt x="255" y="4653"/>
                  </a:lnTo>
                  <a:lnTo>
                    <a:pt x="258" y="4604"/>
                  </a:lnTo>
                  <a:lnTo>
                    <a:pt x="260" y="4445"/>
                  </a:lnTo>
                  <a:lnTo>
                    <a:pt x="263" y="4146"/>
                  </a:lnTo>
                  <a:lnTo>
                    <a:pt x="264" y="4081"/>
                  </a:lnTo>
                  <a:lnTo>
                    <a:pt x="266" y="4250"/>
                  </a:lnTo>
                  <a:lnTo>
                    <a:pt x="269" y="4540"/>
                  </a:lnTo>
                  <a:lnTo>
                    <a:pt x="273" y="4576"/>
                  </a:lnTo>
                  <a:lnTo>
                    <a:pt x="275" y="4577"/>
                  </a:lnTo>
                  <a:lnTo>
                    <a:pt x="277" y="4553"/>
                  </a:lnTo>
                  <a:lnTo>
                    <a:pt x="281" y="4482"/>
                  </a:lnTo>
                  <a:lnTo>
                    <a:pt x="283" y="4402"/>
                  </a:lnTo>
                  <a:lnTo>
                    <a:pt x="284" y="4381"/>
                  </a:lnTo>
                  <a:lnTo>
                    <a:pt x="288" y="4354"/>
                  </a:lnTo>
                  <a:lnTo>
                    <a:pt x="292" y="3977"/>
                  </a:lnTo>
                  <a:lnTo>
                    <a:pt x="294" y="3293"/>
                  </a:lnTo>
                  <a:lnTo>
                    <a:pt x="297" y="2856"/>
                  </a:lnTo>
                  <a:lnTo>
                    <a:pt x="298" y="2919"/>
                  </a:lnTo>
                  <a:lnTo>
                    <a:pt x="300" y="3302"/>
                  </a:lnTo>
                  <a:lnTo>
                    <a:pt x="305" y="2408"/>
                  </a:lnTo>
                  <a:lnTo>
                    <a:pt x="307" y="534"/>
                  </a:lnTo>
                  <a:lnTo>
                    <a:pt x="308" y="0"/>
                  </a:lnTo>
                  <a:lnTo>
                    <a:pt x="310" y="901"/>
                  </a:lnTo>
                  <a:lnTo>
                    <a:pt x="313" y="2617"/>
                  </a:lnTo>
                  <a:lnTo>
                    <a:pt x="316" y="3629"/>
                  </a:lnTo>
                  <a:lnTo>
                    <a:pt x="318" y="3828"/>
                  </a:lnTo>
                  <a:lnTo>
                    <a:pt x="320" y="4050"/>
                  </a:lnTo>
                  <a:lnTo>
                    <a:pt x="323" y="4250"/>
                  </a:lnTo>
                  <a:lnTo>
                    <a:pt x="326" y="4382"/>
                  </a:lnTo>
                  <a:lnTo>
                    <a:pt x="328" y="4469"/>
                  </a:lnTo>
                  <a:lnTo>
                    <a:pt x="331" y="4531"/>
                  </a:lnTo>
                  <a:lnTo>
                    <a:pt x="333" y="4566"/>
                  </a:lnTo>
                  <a:lnTo>
                    <a:pt x="335" y="4591"/>
                  </a:lnTo>
                  <a:lnTo>
                    <a:pt x="339" y="4631"/>
                  </a:lnTo>
                  <a:lnTo>
                    <a:pt x="342" y="4660"/>
                  </a:lnTo>
                  <a:lnTo>
                    <a:pt x="344" y="4612"/>
                  </a:lnTo>
                  <a:lnTo>
                    <a:pt x="345" y="4586"/>
                  </a:lnTo>
                  <a:lnTo>
                    <a:pt x="349" y="4669"/>
                  </a:lnTo>
                  <a:lnTo>
                    <a:pt x="352" y="4711"/>
                  </a:lnTo>
                  <a:lnTo>
                    <a:pt x="354" y="4677"/>
                  </a:lnTo>
                  <a:lnTo>
                    <a:pt x="357" y="4621"/>
                  </a:lnTo>
                  <a:lnTo>
                    <a:pt x="358" y="4619"/>
                  </a:lnTo>
                  <a:lnTo>
                    <a:pt x="362" y="4662"/>
                  </a:lnTo>
                  <a:lnTo>
                    <a:pt x="366" y="4675"/>
                  </a:lnTo>
                  <a:lnTo>
                    <a:pt x="368" y="4664"/>
                  </a:lnTo>
                  <a:lnTo>
                    <a:pt x="370" y="4592"/>
                  </a:lnTo>
                  <a:lnTo>
                    <a:pt x="373" y="4518"/>
                  </a:lnTo>
                  <a:lnTo>
                    <a:pt x="375" y="4578"/>
                  </a:lnTo>
                  <a:lnTo>
                    <a:pt x="377" y="4680"/>
                  </a:lnTo>
                  <a:lnTo>
                    <a:pt x="381" y="4724"/>
                  </a:lnTo>
                  <a:lnTo>
                    <a:pt x="383" y="4713"/>
                  </a:lnTo>
                  <a:lnTo>
                    <a:pt x="386" y="4696"/>
                  </a:lnTo>
                  <a:lnTo>
                    <a:pt x="388" y="4715"/>
                  </a:lnTo>
                  <a:lnTo>
                    <a:pt x="391" y="4702"/>
                  </a:lnTo>
                  <a:lnTo>
                    <a:pt x="392" y="4697"/>
                  </a:lnTo>
                  <a:lnTo>
                    <a:pt x="394" y="4694"/>
                  </a:lnTo>
                  <a:lnTo>
                    <a:pt x="398" y="4723"/>
                  </a:lnTo>
                  <a:lnTo>
                    <a:pt x="401" y="4728"/>
                  </a:lnTo>
                  <a:lnTo>
                    <a:pt x="403" y="4706"/>
                  </a:lnTo>
                  <a:lnTo>
                    <a:pt x="405" y="4661"/>
                  </a:lnTo>
                  <a:lnTo>
                    <a:pt x="409" y="4535"/>
                  </a:lnTo>
                  <a:lnTo>
                    <a:pt x="412" y="4457"/>
                  </a:lnTo>
                  <a:lnTo>
                    <a:pt x="413" y="4424"/>
                  </a:lnTo>
                  <a:lnTo>
                    <a:pt x="416" y="4455"/>
                  </a:lnTo>
                  <a:lnTo>
                    <a:pt x="418" y="4457"/>
                  </a:lnTo>
                  <a:lnTo>
                    <a:pt x="422" y="4307"/>
                  </a:lnTo>
                  <a:lnTo>
                    <a:pt x="424" y="4299"/>
                  </a:lnTo>
                  <a:lnTo>
                    <a:pt x="426" y="4359"/>
                  </a:lnTo>
                  <a:lnTo>
                    <a:pt x="428" y="4405"/>
                  </a:lnTo>
                  <a:lnTo>
                    <a:pt x="432" y="4492"/>
                  </a:lnTo>
                  <a:lnTo>
                    <a:pt x="435" y="4298"/>
                  </a:lnTo>
                  <a:lnTo>
                    <a:pt x="436" y="4283"/>
                  </a:lnTo>
                  <a:lnTo>
                    <a:pt x="438" y="4392"/>
                  </a:lnTo>
                  <a:lnTo>
                    <a:pt x="441" y="4545"/>
                  </a:lnTo>
                  <a:lnTo>
                    <a:pt x="443" y="4605"/>
                  </a:lnTo>
                  <a:lnTo>
                    <a:pt x="446" y="4617"/>
                  </a:lnTo>
                  <a:lnTo>
                    <a:pt x="450" y="4635"/>
                  </a:lnTo>
                  <a:lnTo>
                    <a:pt x="452" y="4641"/>
                  </a:lnTo>
                  <a:lnTo>
                    <a:pt x="455" y="4643"/>
                  </a:lnTo>
                  <a:lnTo>
                    <a:pt x="458" y="4609"/>
                  </a:lnTo>
                  <a:lnTo>
                    <a:pt x="459" y="4603"/>
                  </a:lnTo>
                  <a:lnTo>
                    <a:pt x="461" y="4639"/>
                  </a:lnTo>
                  <a:lnTo>
                    <a:pt x="466" y="4667"/>
                  </a:lnTo>
                  <a:lnTo>
                    <a:pt x="468" y="4633"/>
                  </a:lnTo>
                  <a:lnTo>
                    <a:pt x="470" y="4604"/>
                  </a:lnTo>
                  <a:lnTo>
                    <a:pt x="471" y="4609"/>
                  </a:lnTo>
                  <a:lnTo>
                    <a:pt x="476" y="4550"/>
                  </a:lnTo>
                  <a:lnTo>
                    <a:pt x="478" y="4514"/>
                  </a:lnTo>
                  <a:lnTo>
                    <a:pt x="480" y="4456"/>
                  </a:lnTo>
                  <a:lnTo>
                    <a:pt x="483" y="4349"/>
                  </a:lnTo>
                  <a:lnTo>
                    <a:pt x="484" y="4296"/>
                  </a:lnTo>
                  <a:lnTo>
                    <a:pt x="487" y="4350"/>
                  </a:lnTo>
                  <a:lnTo>
                    <a:pt x="492" y="4392"/>
                  </a:lnTo>
                  <a:lnTo>
                    <a:pt x="494" y="4327"/>
                  </a:lnTo>
                  <a:lnTo>
                    <a:pt x="496" y="4274"/>
                  </a:lnTo>
                  <a:lnTo>
                    <a:pt x="497" y="4258"/>
                  </a:lnTo>
                  <a:lnTo>
                    <a:pt x="501" y="4287"/>
                  </a:lnTo>
                  <a:lnTo>
                    <a:pt x="504" y="4034"/>
                  </a:lnTo>
                  <a:lnTo>
                    <a:pt x="506" y="3945"/>
                  </a:lnTo>
                  <a:lnTo>
                    <a:pt x="508" y="3951"/>
                  </a:lnTo>
                  <a:lnTo>
                    <a:pt x="511" y="3965"/>
                  </a:lnTo>
                  <a:lnTo>
                    <a:pt x="512" y="3975"/>
                  </a:lnTo>
                  <a:lnTo>
                    <a:pt x="515" y="3985"/>
                  </a:lnTo>
                  <a:lnTo>
                    <a:pt x="520" y="3756"/>
                  </a:lnTo>
                  <a:lnTo>
                    <a:pt x="522" y="3638"/>
                  </a:lnTo>
                  <a:lnTo>
                    <a:pt x="523" y="3623"/>
                  </a:lnTo>
                  <a:lnTo>
                    <a:pt x="526" y="3676"/>
                  </a:lnTo>
                  <a:lnTo>
                    <a:pt x="528" y="3929"/>
                  </a:lnTo>
                  <a:lnTo>
                    <a:pt x="530" y="4137"/>
                  </a:lnTo>
                  <a:lnTo>
                    <a:pt x="532" y="4238"/>
                  </a:lnTo>
                  <a:lnTo>
                    <a:pt x="536" y="4279"/>
                  </a:lnTo>
                  <a:lnTo>
                    <a:pt x="539" y="4321"/>
                  </a:lnTo>
                  <a:lnTo>
                    <a:pt x="542" y="4250"/>
                  </a:lnTo>
                  <a:lnTo>
                    <a:pt x="544" y="4181"/>
                  </a:lnTo>
                  <a:lnTo>
                    <a:pt x="545" y="4195"/>
                  </a:lnTo>
                  <a:lnTo>
                    <a:pt x="548" y="4324"/>
                  </a:lnTo>
                  <a:lnTo>
                    <a:pt x="552" y="4428"/>
                  </a:lnTo>
                  <a:lnTo>
                    <a:pt x="554" y="4511"/>
                  </a:lnTo>
                  <a:lnTo>
                    <a:pt x="556" y="4550"/>
                  </a:lnTo>
                  <a:lnTo>
                    <a:pt x="559" y="4594"/>
                  </a:lnTo>
                  <a:lnTo>
                    <a:pt x="561" y="4607"/>
                  </a:lnTo>
                  <a:lnTo>
                    <a:pt x="563" y="4617"/>
                  </a:lnTo>
                  <a:lnTo>
                    <a:pt x="566" y="4661"/>
                  </a:lnTo>
                  <a:lnTo>
                    <a:pt x="570" y="4659"/>
                  </a:lnTo>
                  <a:lnTo>
                    <a:pt x="573" y="4643"/>
                  </a:lnTo>
                  <a:lnTo>
                    <a:pt x="576" y="4642"/>
                  </a:lnTo>
                  <a:lnTo>
                    <a:pt x="577" y="4655"/>
                  </a:lnTo>
                  <a:lnTo>
                    <a:pt x="581" y="4656"/>
                  </a:lnTo>
                  <a:lnTo>
                    <a:pt x="583" y="4634"/>
                  </a:lnTo>
                  <a:lnTo>
                    <a:pt x="585" y="4628"/>
                  </a:lnTo>
                  <a:lnTo>
                    <a:pt x="588" y="4619"/>
                  </a:lnTo>
                  <a:lnTo>
                    <a:pt x="589" y="4626"/>
                  </a:lnTo>
                  <a:lnTo>
                    <a:pt x="591" y="4642"/>
                  </a:lnTo>
                  <a:lnTo>
                    <a:pt x="596" y="4620"/>
                  </a:lnTo>
                  <a:lnTo>
                    <a:pt x="599" y="4499"/>
                  </a:lnTo>
                  <a:lnTo>
                    <a:pt x="602" y="4181"/>
                  </a:lnTo>
                  <a:lnTo>
                    <a:pt x="604" y="3940"/>
                  </a:lnTo>
                  <a:lnTo>
                    <a:pt x="605" y="4006"/>
                  </a:lnTo>
                  <a:lnTo>
                    <a:pt x="607" y="4299"/>
                  </a:lnTo>
                  <a:lnTo>
                    <a:pt x="610" y="4417"/>
                  </a:lnTo>
                  <a:lnTo>
                    <a:pt x="612" y="4436"/>
                  </a:lnTo>
                  <a:lnTo>
                    <a:pt x="615" y="4544"/>
                  </a:lnTo>
                  <a:lnTo>
                    <a:pt x="618" y="4597"/>
                  </a:lnTo>
                  <a:lnTo>
                    <a:pt x="620" y="4624"/>
                  </a:lnTo>
                  <a:lnTo>
                    <a:pt x="623" y="4652"/>
                  </a:lnTo>
                  <a:lnTo>
                    <a:pt x="625" y="4653"/>
                  </a:lnTo>
                  <a:lnTo>
                    <a:pt x="628" y="4669"/>
                  </a:lnTo>
                  <a:lnTo>
                    <a:pt x="631" y="4671"/>
                  </a:lnTo>
                  <a:lnTo>
                    <a:pt x="633" y="4664"/>
                  </a:lnTo>
                  <a:lnTo>
                    <a:pt x="636" y="4673"/>
                  </a:lnTo>
                  <a:lnTo>
                    <a:pt x="638" y="4669"/>
                  </a:lnTo>
                  <a:lnTo>
                    <a:pt x="641" y="4642"/>
                  </a:lnTo>
                  <a:lnTo>
                    <a:pt x="645" y="4619"/>
                  </a:lnTo>
                  <a:lnTo>
                    <a:pt x="646" y="4599"/>
                  </a:lnTo>
                  <a:lnTo>
                    <a:pt x="649" y="4639"/>
                  </a:lnTo>
                  <a:lnTo>
                    <a:pt x="653" y="4645"/>
                  </a:lnTo>
                  <a:lnTo>
                    <a:pt x="655" y="4614"/>
                  </a:lnTo>
                  <a:lnTo>
                    <a:pt x="656" y="4616"/>
                  </a:lnTo>
                  <a:lnTo>
                    <a:pt x="659" y="4626"/>
                  </a:lnTo>
                  <a:lnTo>
                    <a:pt x="662" y="4592"/>
                  </a:lnTo>
                  <a:lnTo>
                    <a:pt x="663" y="4588"/>
                  </a:lnTo>
                  <a:lnTo>
                    <a:pt x="666" y="4638"/>
                  </a:lnTo>
                  <a:lnTo>
                    <a:pt x="670" y="4670"/>
                  </a:lnTo>
                  <a:lnTo>
                    <a:pt x="673" y="4667"/>
                  </a:lnTo>
                  <a:lnTo>
                    <a:pt x="675" y="4634"/>
                  </a:lnTo>
                  <a:lnTo>
                    <a:pt x="678" y="4626"/>
                  </a:lnTo>
                  <a:lnTo>
                    <a:pt x="679" y="4637"/>
                  </a:lnTo>
                  <a:lnTo>
                    <a:pt x="681" y="4679"/>
                  </a:lnTo>
                  <a:lnTo>
                    <a:pt x="683" y="4703"/>
                  </a:lnTo>
                  <a:lnTo>
                    <a:pt x="689" y="4724"/>
                  </a:lnTo>
                  <a:lnTo>
                    <a:pt x="691" y="4666"/>
                  </a:lnTo>
                  <a:lnTo>
                    <a:pt x="693" y="4604"/>
                  </a:lnTo>
                  <a:lnTo>
                    <a:pt x="695" y="4605"/>
                  </a:lnTo>
                  <a:lnTo>
                    <a:pt x="697" y="4625"/>
                  </a:lnTo>
                  <a:lnTo>
                    <a:pt x="700" y="4625"/>
                  </a:lnTo>
                  <a:lnTo>
                    <a:pt x="703" y="4593"/>
                  </a:lnTo>
                  <a:lnTo>
                    <a:pt x="704" y="4585"/>
                  </a:lnTo>
                  <a:lnTo>
                    <a:pt x="709" y="4633"/>
                  </a:lnTo>
                  <a:lnTo>
                    <a:pt x="712" y="4625"/>
                  </a:lnTo>
                  <a:lnTo>
                    <a:pt x="714" y="4627"/>
                  </a:lnTo>
                  <a:lnTo>
                    <a:pt x="715" y="4634"/>
                  </a:lnTo>
                  <a:lnTo>
                    <a:pt x="718" y="4656"/>
                  </a:lnTo>
                  <a:lnTo>
                    <a:pt x="721" y="4641"/>
                  </a:lnTo>
                  <a:lnTo>
                    <a:pt x="722" y="4604"/>
                  </a:lnTo>
                  <a:lnTo>
                    <a:pt x="724" y="4592"/>
                  </a:lnTo>
                  <a:lnTo>
                    <a:pt x="730" y="4607"/>
                  </a:lnTo>
                  <a:lnTo>
                    <a:pt x="732" y="4584"/>
                  </a:lnTo>
                  <a:lnTo>
                    <a:pt x="733" y="4584"/>
                  </a:lnTo>
                  <a:lnTo>
                    <a:pt x="737" y="4532"/>
                  </a:lnTo>
                  <a:lnTo>
                    <a:pt x="739" y="4451"/>
                  </a:lnTo>
                  <a:lnTo>
                    <a:pt x="740" y="4449"/>
                  </a:lnTo>
                  <a:lnTo>
                    <a:pt x="742" y="4525"/>
                  </a:lnTo>
                  <a:lnTo>
                    <a:pt x="746" y="4585"/>
                  </a:lnTo>
                  <a:lnTo>
                    <a:pt x="749" y="4626"/>
                  </a:lnTo>
                  <a:lnTo>
                    <a:pt x="751" y="4635"/>
                  </a:lnTo>
                  <a:lnTo>
                    <a:pt x="754" y="4625"/>
                  </a:lnTo>
                  <a:lnTo>
                    <a:pt x="756" y="4641"/>
                  </a:lnTo>
                  <a:lnTo>
                    <a:pt x="759" y="4635"/>
                  </a:lnTo>
                  <a:lnTo>
                    <a:pt x="763" y="4611"/>
                  </a:lnTo>
                  <a:lnTo>
                    <a:pt x="765" y="4591"/>
                  </a:lnTo>
                  <a:lnTo>
                    <a:pt x="767" y="4593"/>
                  </a:lnTo>
                  <a:lnTo>
                    <a:pt x="769" y="4609"/>
                  </a:lnTo>
                  <a:lnTo>
                    <a:pt x="773" y="4591"/>
                  </a:lnTo>
                  <a:lnTo>
                    <a:pt x="775" y="4568"/>
                  </a:lnTo>
                  <a:lnTo>
                    <a:pt x="777" y="4527"/>
                  </a:lnTo>
                  <a:lnTo>
                    <a:pt x="781" y="4472"/>
                  </a:lnTo>
                  <a:lnTo>
                    <a:pt x="783" y="4376"/>
                  </a:lnTo>
                  <a:lnTo>
                    <a:pt x="785" y="4189"/>
                  </a:lnTo>
                  <a:lnTo>
                    <a:pt x="788" y="3995"/>
                  </a:lnTo>
                  <a:lnTo>
                    <a:pt x="789" y="4044"/>
                  </a:lnTo>
                  <a:lnTo>
                    <a:pt x="793" y="4131"/>
                  </a:lnTo>
                  <a:lnTo>
                    <a:pt x="796" y="4089"/>
                  </a:lnTo>
                  <a:lnTo>
                    <a:pt x="799" y="4054"/>
                  </a:lnTo>
                  <a:lnTo>
                    <a:pt x="801" y="4005"/>
                  </a:lnTo>
                  <a:lnTo>
                    <a:pt x="803" y="3842"/>
                  </a:lnTo>
                  <a:lnTo>
                    <a:pt x="806" y="3648"/>
                  </a:lnTo>
                  <a:lnTo>
                    <a:pt x="808" y="3488"/>
                  </a:lnTo>
                  <a:lnTo>
                    <a:pt x="810" y="3247"/>
                  </a:lnTo>
                  <a:lnTo>
                    <a:pt x="814" y="2249"/>
                  </a:lnTo>
                  <a:lnTo>
                    <a:pt x="817" y="196"/>
                  </a:lnTo>
                  <a:lnTo>
                    <a:pt x="818" y="418"/>
                  </a:lnTo>
                  <a:lnTo>
                    <a:pt x="820" y="1914"/>
                  </a:lnTo>
                  <a:lnTo>
                    <a:pt x="823" y="2911"/>
                  </a:lnTo>
                  <a:lnTo>
                    <a:pt x="825" y="3220"/>
                  </a:lnTo>
                  <a:lnTo>
                    <a:pt x="827" y="3489"/>
                  </a:lnTo>
                  <a:lnTo>
                    <a:pt x="831" y="3824"/>
                  </a:lnTo>
                  <a:lnTo>
                    <a:pt x="833" y="4028"/>
                  </a:lnTo>
                  <a:lnTo>
                    <a:pt x="835" y="4097"/>
                  </a:lnTo>
                  <a:lnTo>
                    <a:pt x="837" y="4162"/>
                  </a:lnTo>
                  <a:lnTo>
                    <a:pt x="840" y="4297"/>
                  </a:lnTo>
                  <a:lnTo>
                    <a:pt x="843" y="4388"/>
                  </a:lnTo>
                  <a:lnTo>
                    <a:pt x="847" y="4405"/>
                  </a:lnTo>
                  <a:lnTo>
                    <a:pt x="849" y="4459"/>
                  </a:lnTo>
                  <a:lnTo>
                    <a:pt x="851" y="4489"/>
                  </a:lnTo>
                  <a:lnTo>
                    <a:pt x="853" y="4515"/>
                  </a:lnTo>
                  <a:lnTo>
                    <a:pt x="856" y="4534"/>
                  </a:lnTo>
                  <a:lnTo>
                    <a:pt x="859" y="4588"/>
                  </a:lnTo>
                  <a:lnTo>
                    <a:pt x="860" y="4602"/>
                  </a:lnTo>
                  <a:lnTo>
                    <a:pt x="865" y="4604"/>
                  </a:lnTo>
                  <a:lnTo>
                    <a:pt x="866" y="4603"/>
                  </a:lnTo>
                  <a:lnTo>
                    <a:pt x="869" y="4626"/>
                  </a:lnTo>
                  <a:lnTo>
                    <a:pt x="871" y="4648"/>
                  </a:lnTo>
                  <a:lnTo>
                    <a:pt x="875" y="4641"/>
                  </a:lnTo>
                  <a:lnTo>
                    <a:pt x="878" y="4629"/>
                  </a:lnTo>
                  <a:lnTo>
                    <a:pt x="881" y="4608"/>
                  </a:lnTo>
                  <a:lnTo>
                    <a:pt x="883" y="4584"/>
                  </a:lnTo>
                  <a:lnTo>
                    <a:pt x="885" y="4543"/>
                  </a:lnTo>
                  <a:lnTo>
                    <a:pt x="887" y="4499"/>
                  </a:lnTo>
                  <a:lnTo>
                    <a:pt x="888" y="4495"/>
                  </a:lnTo>
                  <a:lnTo>
                    <a:pt x="892" y="4525"/>
                  </a:lnTo>
                  <a:lnTo>
                    <a:pt x="894" y="4536"/>
                  </a:lnTo>
                  <a:lnTo>
                    <a:pt x="898" y="4550"/>
                  </a:lnTo>
                  <a:lnTo>
                    <a:pt x="900" y="4596"/>
                  </a:lnTo>
                  <a:lnTo>
                    <a:pt x="902" y="4633"/>
                  </a:lnTo>
                  <a:lnTo>
                    <a:pt x="907" y="4639"/>
                  </a:lnTo>
                  <a:lnTo>
                    <a:pt x="908" y="4639"/>
                  </a:lnTo>
                  <a:lnTo>
                    <a:pt x="911" y="4656"/>
                  </a:lnTo>
                  <a:lnTo>
                    <a:pt x="913" y="4653"/>
                  </a:lnTo>
                  <a:lnTo>
                    <a:pt x="916" y="4608"/>
                  </a:lnTo>
                  <a:lnTo>
                    <a:pt x="918" y="4595"/>
                  </a:lnTo>
                  <a:lnTo>
                    <a:pt x="919" y="4610"/>
                  </a:lnTo>
                  <a:lnTo>
                    <a:pt x="923" y="4645"/>
                  </a:lnTo>
                  <a:lnTo>
                    <a:pt x="926" y="4633"/>
                  </a:lnTo>
                  <a:lnTo>
                    <a:pt x="928" y="4613"/>
                  </a:lnTo>
                  <a:lnTo>
                    <a:pt x="930" y="4635"/>
                  </a:lnTo>
                  <a:lnTo>
                    <a:pt x="935" y="4658"/>
                  </a:lnTo>
                  <a:lnTo>
                    <a:pt x="937" y="4654"/>
                  </a:lnTo>
                  <a:lnTo>
                    <a:pt x="940" y="4643"/>
                  </a:lnTo>
                  <a:lnTo>
                    <a:pt x="942" y="4583"/>
                  </a:lnTo>
                  <a:lnTo>
                    <a:pt x="944" y="4462"/>
                  </a:lnTo>
                  <a:lnTo>
                    <a:pt x="945" y="4435"/>
                  </a:lnTo>
                  <a:lnTo>
                    <a:pt x="947" y="4517"/>
                  </a:lnTo>
                  <a:lnTo>
                    <a:pt x="951" y="4599"/>
                  </a:lnTo>
                  <a:lnTo>
                    <a:pt x="954" y="4613"/>
                  </a:lnTo>
                  <a:lnTo>
                    <a:pt x="955" y="4608"/>
                  </a:lnTo>
                  <a:lnTo>
                    <a:pt x="958" y="4650"/>
                  </a:lnTo>
                  <a:lnTo>
                    <a:pt x="963" y="4684"/>
                  </a:lnTo>
                  <a:lnTo>
                    <a:pt x="964" y="4664"/>
                  </a:lnTo>
                  <a:lnTo>
                    <a:pt x="967" y="4689"/>
                  </a:lnTo>
                  <a:lnTo>
                    <a:pt x="970" y="4728"/>
                  </a:lnTo>
                  <a:lnTo>
                    <a:pt x="972" y="4670"/>
                  </a:lnTo>
                  <a:lnTo>
                    <a:pt x="975" y="4525"/>
                  </a:lnTo>
                  <a:lnTo>
                    <a:pt x="977" y="4479"/>
                  </a:lnTo>
                  <a:lnTo>
                    <a:pt x="979" y="4563"/>
                  </a:lnTo>
                  <a:lnTo>
                    <a:pt x="983" y="4620"/>
                  </a:lnTo>
                  <a:lnTo>
                    <a:pt x="985" y="4553"/>
                  </a:lnTo>
                  <a:lnTo>
                    <a:pt x="986" y="4579"/>
                  </a:lnTo>
                  <a:lnTo>
                    <a:pt x="989" y="4678"/>
                  </a:lnTo>
                  <a:lnTo>
                    <a:pt x="993" y="4721"/>
                  </a:lnTo>
                  <a:lnTo>
                    <a:pt x="994" y="4717"/>
                  </a:lnTo>
                  <a:lnTo>
                    <a:pt x="997" y="4704"/>
                  </a:lnTo>
                  <a:lnTo>
                    <a:pt x="1001" y="4652"/>
                  </a:lnTo>
                  <a:lnTo>
                    <a:pt x="1004" y="4542"/>
                  </a:lnTo>
                  <a:lnTo>
                    <a:pt x="1006" y="4433"/>
                  </a:lnTo>
                  <a:lnTo>
                    <a:pt x="1008" y="4432"/>
                  </a:lnTo>
                  <a:lnTo>
                    <a:pt x="1010" y="4566"/>
                  </a:lnTo>
                  <a:lnTo>
                    <a:pt x="1012" y="4658"/>
                  </a:lnTo>
                  <a:lnTo>
                    <a:pt x="1015" y="4684"/>
                  </a:lnTo>
                  <a:lnTo>
                    <a:pt x="1018" y="4703"/>
                  </a:lnTo>
                  <a:lnTo>
                    <a:pt x="1021" y="4689"/>
                  </a:lnTo>
                  <a:lnTo>
                    <a:pt x="1023" y="4634"/>
                  </a:lnTo>
                  <a:lnTo>
                    <a:pt x="1025" y="4633"/>
                  </a:lnTo>
                  <a:lnTo>
                    <a:pt x="1027" y="4690"/>
                  </a:lnTo>
                  <a:lnTo>
                    <a:pt x="1030" y="4705"/>
                  </a:lnTo>
                  <a:lnTo>
                    <a:pt x="1032" y="4718"/>
                  </a:lnTo>
                  <a:lnTo>
                    <a:pt x="1036" y="4742"/>
                  </a:lnTo>
                  <a:lnTo>
                    <a:pt x="1037" y="4761"/>
                  </a:lnTo>
                  <a:lnTo>
                    <a:pt x="1042" y="4770"/>
                  </a:lnTo>
                  <a:lnTo>
                    <a:pt x="1043" y="4764"/>
                  </a:lnTo>
                  <a:lnTo>
                    <a:pt x="1047" y="4755"/>
                  </a:lnTo>
                  <a:lnTo>
                    <a:pt x="1050" y="4721"/>
                  </a:lnTo>
                  <a:lnTo>
                    <a:pt x="1052" y="4700"/>
                  </a:lnTo>
                  <a:lnTo>
                    <a:pt x="1055" y="4647"/>
                  </a:lnTo>
                  <a:lnTo>
                    <a:pt x="1057" y="4563"/>
                  </a:lnTo>
                  <a:lnTo>
                    <a:pt x="1060" y="4407"/>
                  </a:lnTo>
                  <a:lnTo>
                    <a:pt x="1062" y="4147"/>
                  </a:lnTo>
                  <a:lnTo>
                    <a:pt x="1063" y="4103"/>
                  </a:lnTo>
                  <a:lnTo>
                    <a:pt x="1067" y="4323"/>
                  </a:lnTo>
                  <a:lnTo>
                    <a:pt x="1069" y="4603"/>
                  </a:lnTo>
                  <a:lnTo>
                    <a:pt x="1071" y="4690"/>
                  </a:lnTo>
                  <a:lnTo>
                    <a:pt x="1073" y="4707"/>
                  </a:lnTo>
                  <a:lnTo>
                    <a:pt x="1076" y="4742"/>
                  </a:lnTo>
                  <a:lnTo>
                    <a:pt x="1079" y="4793"/>
                  </a:lnTo>
                  <a:lnTo>
                    <a:pt x="1082" y="4835"/>
                  </a:lnTo>
                  <a:lnTo>
                    <a:pt x="1085" y="4836"/>
                  </a:lnTo>
                  <a:lnTo>
                    <a:pt x="1087" y="4824"/>
                  </a:lnTo>
                  <a:lnTo>
                    <a:pt x="1088" y="4812"/>
                  </a:lnTo>
                  <a:lnTo>
                    <a:pt x="1091" y="4833"/>
                  </a:lnTo>
                  <a:lnTo>
                    <a:pt x="1095" y="4858"/>
                  </a:lnTo>
                  <a:lnTo>
                    <a:pt x="1096" y="4867"/>
                  </a:lnTo>
                  <a:lnTo>
                    <a:pt x="1102" y="4859"/>
                  </a:lnTo>
                  <a:lnTo>
                    <a:pt x="1103" y="4847"/>
                  </a:lnTo>
                  <a:lnTo>
                    <a:pt x="1106" y="4836"/>
                  </a:lnTo>
                  <a:lnTo>
                    <a:pt x="1107" y="4815"/>
                  </a:lnTo>
                  <a:lnTo>
                    <a:pt x="1110" y="4818"/>
                  </a:lnTo>
                  <a:lnTo>
                    <a:pt x="1112" y="4804"/>
                  </a:lnTo>
                  <a:lnTo>
                    <a:pt x="1116" y="4762"/>
                  </a:lnTo>
                  <a:lnTo>
                    <a:pt x="1119" y="4597"/>
                  </a:lnTo>
                  <a:lnTo>
                    <a:pt x="1121" y="4426"/>
                  </a:lnTo>
                  <a:lnTo>
                    <a:pt x="1122" y="4448"/>
                  </a:lnTo>
                  <a:lnTo>
                    <a:pt x="1125" y="4636"/>
                  </a:lnTo>
                  <a:lnTo>
                    <a:pt x="1128" y="4759"/>
                  </a:lnTo>
                  <a:lnTo>
                    <a:pt x="1131" y="4795"/>
                  </a:lnTo>
                  <a:lnTo>
                    <a:pt x="1132" y="4804"/>
                  </a:lnTo>
                  <a:lnTo>
                    <a:pt x="1137" y="4787"/>
                  </a:lnTo>
                  <a:lnTo>
                    <a:pt x="1138" y="4783"/>
                  </a:lnTo>
                  <a:lnTo>
                    <a:pt x="1141" y="4786"/>
                  </a:lnTo>
                  <a:lnTo>
                    <a:pt x="1144" y="4778"/>
                  </a:lnTo>
                  <a:lnTo>
                    <a:pt x="1146" y="4726"/>
                  </a:lnTo>
                  <a:lnTo>
                    <a:pt x="1149" y="4660"/>
                  </a:lnTo>
                  <a:lnTo>
                    <a:pt x="1150" y="4661"/>
                  </a:lnTo>
                  <a:lnTo>
                    <a:pt x="1153" y="4729"/>
                  </a:lnTo>
                  <a:lnTo>
                    <a:pt x="1156" y="4773"/>
                  </a:lnTo>
                  <a:lnTo>
                    <a:pt x="1157" y="4771"/>
                  </a:lnTo>
                  <a:lnTo>
                    <a:pt x="1162" y="4785"/>
                  </a:lnTo>
                  <a:lnTo>
                    <a:pt x="1164" y="4763"/>
                  </a:lnTo>
                  <a:lnTo>
                    <a:pt x="1166" y="4656"/>
                  </a:lnTo>
                  <a:lnTo>
                    <a:pt x="1169" y="4567"/>
                  </a:lnTo>
                  <a:lnTo>
                    <a:pt x="1172" y="4666"/>
                  </a:lnTo>
                  <a:lnTo>
                    <a:pt x="1174" y="4776"/>
                  </a:lnTo>
                  <a:lnTo>
                    <a:pt x="1176" y="4796"/>
                  </a:lnTo>
                  <a:lnTo>
                    <a:pt x="1179" y="4818"/>
                  </a:lnTo>
                  <a:lnTo>
                    <a:pt x="1182" y="4804"/>
                  </a:lnTo>
                  <a:lnTo>
                    <a:pt x="1186" y="4782"/>
                  </a:lnTo>
                  <a:lnTo>
                    <a:pt x="1188" y="4700"/>
                  </a:lnTo>
                  <a:lnTo>
                    <a:pt x="1190" y="4652"/>
                  </a:lnTo>
                  <a:lnTo>
                    <a:pt x="1192" y="4663"/>
                  </a:lnTo>
                  <a:lnTo>
                    <a:pt x="1195" y="4721"/>
                  </a:lnTo>
                  <a:lnTo>
                    <a:pt x="1197" y="4761"/>
                  </a:lnTo>
                  <a:lnTo>
                    <a:pt x="1199" y="4787"/>
                  </a:lnTo>
                  <a:lnTo>
                    <a:pt x="1203" y="4788"/>
                  </a:lnTo>
                  <a:lnTo>
                    <a:pt x="1205" y="4780"/>
                  </a:lnTo>
                  <a:lnTo>
                    <a:pt x="1207" y="4793"/>
                  </a:lnTo>
                  <a:lnTo>
                    <a:pt x="1211" y="4791"/>
                  </a:lnTo>
                  <a:lnTo>
                    <a:pt x="1214" y="4774"/>
                  </a:lnTo>
                  <a:lnTo>
                    <a:pt x="1216" y="4722"/>
                  </a:lnTo>
                  <a:lnTo>
                    <a:pt x="1218" y="4641"/>
                  </a:lnTo>
                  <a:lnTo>
                    <a:pt x="1221" y="4535"/>
                  </a:lnTo>
                  <a:lnTo>
                    <a:pt x="1222" y="4551"/>
                  </a:lnTo>
                  <a:lnTo>
                    <a:pt x="1225" y="4656"/>
                  </a:lnTo>
                  <a:lnTo>
                    <a:pt x="1228" y="4720"/>
                  </a:lnTo>
                  <a:lnTo>
                    <a:pt x="1230" y="4742"/>
                  </a:lnTo>
                  <a:lnTo>
                    <a:pt x="1233" y="4755"/>
                  </a:lnTo>
                  <a:lnTo>
                    <a:pt x="1237" y="4744"/>
                  </a:lnTo>
                  <a:lnTo>
                    <a:pt x="1238" y="4746"/>
                  </a:lnTo>
                  <a:lnTo>
                    <a:pt x="1240" y="4736"/>
                  </a:lnTo>
                  <a:lnTo>
                    <a:pt x="1242" y="4734"/>
                  </a:lnTo>
                  <a:lnTo>
                    <a:pt x="1247" y="4721"/>
                  </a:lnTo>
                  <a:lnTo>
                    <a:pt x="1249" y="4681"/>
                  </a:lnTo>
                  <a:lnTo>
                    <a:pt x="1250" y="4666"/>
                  </a:lnTo>
                  <a:lnTo>
                    <a:pt x="1252" y="4697"/>
                  </a:lnTo>
                  <a:lnTo>
                    <a:pt x="1256" y="4728"/>
                  </a:lnTo>
                  <a:lnTo>
                    <a:pt x="1259" y="4729"/>
                  </a:lnTo>
                  <a:lnTo>
                    <a:pt x="1262" y="4709"/>
                  </a:lnTo>
                  <a:lnTo>
                    <a:pt x="1264" y="4705"/>
                  </a:lnTo>
                  <a:lnTo>
                    <a:pt x="1266" y="4721"/>
                  </a:lnTo>
                  <a:lnTo>
                    <a:pt x="1269" y="4736"/>
                  </a:lnTo>
                  <a:lnTo>
                    <a:pt x="1271" y="4732"/>
                  </a:lnTo>
                  <a:lnTo>
                    <a:pt x="1273" y="4722"/>
                  </a:lnTo>
                  <a:lnTo>
                    <a:pt x="1276" y="4723"/>
                  </a:lnTo>
                  <a:lnTo>
                    <a:pt x="1280" y="4724"/>
                  </a:lnTo>
                  <a:lnTo>
                    <a:pt x="1282" y="4723"/>
                  </a:lnTo>
                  <a:lnTo>
                    <a:pt x="1283" y="4727"/>
                  </a:lnTo>
                  <a:lnTo>
                    <a:pt x="1288" y="4717"/>
                  </a:lnTo>
                  <a:lnTo>
                    <a:pt x="1290" y="4711"/>
                  </a:lnTo>
                  <a:lnTo>
                    <a:pt x="1292" y="4690"/>
                  </a:lnTo>
                  <a:lnTo>
                    <a:pt x="1294" y="4690"/>
                  </a:lnTo>
                  <a:lnTo>
                    <a:pt x="1297" y="4677"/>
                  </a:lnTo>
                  <a:lnTo>
                    <a:pt x="1300" y="4658"/>
                  </a:lnTo>
                  <a:lnTo>
                    <a:pt x="1302" y="4574"/>
                  </a:lnTo>
                  <a:lnTo>
                    <a:pt x="1305" y="4476"/>
                  </a:lnTo>
                  <a:lnTo>
                    <a:pt x="1307" y="4482"/>
                  </a:lnTo>
                  <a:lnTo>
                    <a:pt x="1309" y="4582"/>
                  </a:lnTo>
                  <a:lnTo>
                    <a:pt x="1313" y="4621"/>
                  </a:lnTo>
                  <a:lnTo>
                    <a:pt x="1314" y="4627"/>
                  </a:lnTo>
                  <a:lnTo>
                    <a:pt x="1317" y="4651"/>
                  </a:lnTo>
                  <a:lnTo>
                    <a:pt x="1319" y="4667"/>
                  </a:lnTo>
                  <a:lnTo>
                    <a:pt x="1322" y="4666"/>
                  </a:lnTo>
                  <a:lnTo>
                    <a:pt x="1326" y="4641"/>
                  </a:lnTo>
                  <a:lnTo>
                    <a:pt x="1328" y="4584"/>
                  </a:lnTo>
                  <a:lnTo>
                    <a:pt x="1331" y="4544"/>
                  </a:lnTo>
                  <a:lnTo>
                    <a:pt x="1332" y="4515"/>
                  </a:lnTo>
                  <a:lnTo>
                    <a:pt x="1336" y="4485"/>
                  </a:lnTo>
                  <a:lnTo>
                    <a:pt x="1339" y="4340"/>
                  </a:lnTo>
                  <a:lnTo>
                    <a:pt x="1341" y="4265"/>
                  </a:lnTo>
                  <a:lnTo>
                    <a:pt x="1342" y="4326"/>
                  </a:lnTo>
                  <a:lnTo>
                    <a:pt x="1345" y="4441"/>
                  </a:lnTo>
                  <a:lnTo>
                    <a:pt x="1349" y="4416"/>
                  </a:lnTo>
                  <a:lnTo>
                    <a:pt x="1350" y="4402"/>
                  </a:lnTo>
                  <a:lnTo>
                    <a:pt x="1355" y="4441"/>
                  </a:lnTo>
                  <a:lnTo>
                    <a:pt x="1356" y="4438"/>
                  </a:lnTo>
                  <a:lnTo>
                    <a:pt x="1358" y="4487"/>
                  </a:lnTo>
                  <a:lnTo>
                    <a:pt x="1360" y="4551"/>
                  </a:lnTo>
                  <a:lnTo>
                    <a:pt x="1365" y="4534"/>
                  </a:lnTo>
                  <a:lnTo>
                    <a:pt x="1367" y="4525"/>
                  </a:lnTo>
                  <a:lnTo>
                    <a:pt x="1368" y="4521"/>
                  </a:lnTo>
                  <a:lnTo>
                    <a:pt x="1370" y="4520"/>
                  </a:lnTo>
                  <a:lnTo>
                    <a:pt x="1375" y="4474"/>
                  </a:lnTo>
                  <a:lnTo>
                    <a:pt x="1377" y="4337"/>
                  </a:lnTo>
                  <a:lnTo>
                    <a:pt x="1378" y="4304"/>
                  </a:lnTo>
                  <a:lnTo>
                    <a:pt x="1381" y="4377"/>
                  </a:lnTo>
                  <a:lnTo>
                    <a:pt x="1384" y="4499"/>
                  </a:lnTo>
                  <a:lnTo>
                    <a:pt x="1386" y="4550"/>
                  </a:lnTo>
                  <a:lnTo>
                    <a:pt x="1389" y="4563"/>
                  </a:lnTo>
                  <a:lnTo>
                    <a:pt x="1393" y="4565"/>
                  </a:lnTo>
                  <a:lnTo>
                    <a:pt x="1395" y="4534"/>
                  </a:lnTo>
                  <a:lnTo>
                    <a:pt x="1398" y="4363"/>
                  </a:lnTo>
                  <a:lnTo>
                    <a:pt x="1400" y="4238"/>
                  </a:lnTo>
                  <a:lnTo>
                    <a:pt x="1402" y="4272"/>
                  </a:lnTo>
                  <a:lnTo>
                    <a:pt x="1404" y="4413"/>
                  </a:lnTo>
                  <a:lnTo>
                    <a:pt x="1408" y="4431"/>
                  </a:lnTo>
                  <a:lnTo>
                    <a:pt x="1411" y="4428"/>
                  </a:lnTo>
                  <a:lnTo>
                    <a:pt x="1413" y="4451"/>
                  </a:lnTo>
                  <a:lnTo>
                    <a:pt x="1416" y="4422"/>
                  </a:lnTo>
                  <a:lnTo>
                    <a:pt x="1417" y="4410"/>
                  </a:lnTo>
                  <a:lnTo>
                    <a:pt x="1420" y="4434"/>
                  </a:lnTo>
                  <a:lnTo>
                    <a:pt x="1424" y="4469"/>
                  </a:lnTo>
                  <a:lnTo>
                    <a:pt x="1426" y="4410"/>
                  </a:lnTo>
                  <a:lnTo>
                    <a:pt x="1429" y="4318"/>
                  </a:lnTo>
                  <a:lnTo>
                    <a:pt x="1432" y="4272"/>
                  </a:lnTo>
                  <a:lnTo>
                    <a:pt x="1433" y="4262"/>
                  </a:lnTo>
                  <a:lnTo>
                    <a:pt x="1436" y="4199"/>
                  </a:lnTo>
                  <a:lnTo>
                    <a:pt x="1440" y="3918"/>
                  </a:lnTo>
                  <a:lnTo>
                    <a:pt x="1442" y="3547"/>
                  </a:lnTo>
                  <a:lnTo>
                    <a:pt x="1443" y="3513"/>
                  </a:lnTo>
                  <a:lnTo>
                    <a:pt x="1445" y="3734"/>
                  </a:lnTo>
                  <a:lnTo>
                    <a:pt x="1450" y="3818"/>
                  </a:lnTo>
                  <a:lnTo>
                    <a:pt x="1452" y="3161"/>
                  </a:lnTo>
                  <a:lnTo>
                    <a:pt x="1453" y="2626"/>
                  </a:lnTo>
                  <a:lnTo>
                    <a:pt x="1454" y="2256"/>
                  </a:lnTo>
                  <a:lnTo>
                    <a:pt x="1458" y="2662"/>
                  </a:lnTo>
                  <a:lnTo>
                    <a:pt x="1460" y="3615"/>
                  </a:lnTo>
                  <a:lnTo>
                    <a:pt x="1462" y="4054"/>
                  </a:lnTo>
                  <a:lnTo>
                    <a:pt x="1466" y="4205"/>
                  </a:lnTo>
                  <a:lnTo>
                    <a:pt x="1468" y="4279"/>
                  </a:lnTo>
                  <a:lnTo>
                    <a:pt x="1470" y="4380"/>
                  </a:lnTo>
                  <a:lnTo>
                    <a:pt x="1472" y="4470"/>
                  </a:lnTo>
                  <a:lnTo>
                    <a:pt x="1476" y="4515"/>
                  </a:lnTo>
                  <a:lnTo>
                    <a:pt x="1479" y="4543"/>
                  </a:lnTo>
                  <a:lnTo>
                    <a:pt x="1480" y="4541"/>
                  </a:lnTo>
                  <a:lnTo>
                    <a:pt x="1485" y="4554"/>
                  </a:lnTo>
                  <a:lnTo>
                    <a:pt x="1486" y="4558"/>
                  </a:lnTo>
                  <a:lnTo>
                    <a:pt x="1488" y="4578"/>
                  </a:lnTo>
                  <a:lnTo>
                    <a:pt x="1493" y="4580"/>
                  </a:lnTo>
                  <a:lnTo>
                    <a:pt x="1494" y="4575"/>
                  </a:lnTo>
                  <a:lnTo>
                    <a:pt x="1496" y="4590"/>
                  </a:lnTo>
                  <a:lnTo>
                    <a:pt x="1501" y="4587"/>
                  </a:lnTo>
                  <a:lnTo>
                    <a:pt x="1503" y="4558"/>
                  </a:lnTo>
                  <a:lnTo>
                    <a:pt x="1504" y="4557"/>
                  </a:lnTo>
                  <a:lnTo>
                    <a:pt x="1508" y="4553"/>
                  </a:lnTo>
                  <a:lnTo>
                    <a:pt x="1511" y="4441"/>
                  </a:lnTo>
                  <a:lnTo>
                    <a:pt x="1513" y="4333"/>
                  </a:lnTo>
                  <a:lnTo>
                    <a:pt x="1514" y="4374"/>
                  </a:lnTo>
                  <a:lnTo>
                    <a:pt x="1518" y="4512"/>
                  </a:lnTo>
                  <a:lnTo>
                    <a:pt x="1520" y="4562"/>
                  </a:lnTo>
                  <a:lnTo>
                    <a:pt x="1522" y="4560"/>
                  </a:lnTo>
                  <a:lnTo>
                    <a:pt x="1525" y="4595"/>
                  </a:lnTo>
                  <a:lnTo>
                    <a:pt x="1528" y="4622"/>
                  </a:lnTo>
                  <a:lnTo>
                    <a:pt x="1530" y="4648"/>
                  </a:lnTo>
                  <a:lnTo>
                    <a:pt x="1533" y="4659"/>
                  </a:lnTo>
                  <a:lnTo>
                    <a:pt x="1536" y="4660"/>
                  </a:lnTo>
                  <a:lnTo>
                    <a:pt x="1538" y="4652"/>
                  </a:lnTo>
                  <a:lnTo>
                    <a:pt x="1539" y="4647"/>
                  </a:lnTo>
                  <a:lnTo>
                    <a:pt x="1542" y="4650"/>
                  </a:lnTo>
                  <a:lnTo>
                    <a:pt x="1545" y="4645"/>
                  </a:lnTo>
                  <a:lnTo>
                    <a:pt x="1548" y="4648"/>
                  </a:lnTo>
                  <a:lnTo>
                    <a:pt x="1552" y="4655"/>
                  </a:lnTo>
                  <a:lnTo>
                    <a:pt x="1554" y="4630"/>
                  </a:lnTo>
                  <a:lnTo>
                    <a:pt x="1556" y="4595"/>
                  </a:lnTo>
                  <a:lnTo>
                    <a:pt x="1559" y="4590"/>
                  </a:lnTo>
                  <a:lnTo>
                    <a:pt x="1561" y="4599"/>
                  </a:lnTo>
                  <a:lnTo>
                    <a:pt x="1563" y="4618"/>
                  </a:lnTo>
                  <a:lnTo>
                    <a:pt x="1567" y="4605"/>
                  </a:lnTo>
                  <a:lnTo>
                    <a:pt x="1570" y="4579"/>
                  </a:lnTo>
                  <a:lnTo>
                    <a:pt x="1571" y="4580"/>
                  </a:lnTo>
                  <a:lnTo>
                    <a:pt x="1573" y="4604"/>
                  </a:lnTo>
                  <a:lnTo>
                    <a:pt x="1578" y="4631"/>
                  </a:lnTo>
                  <a:lnTo>
                    <a:pt x="1580" y="4563"/>
                  </a:lnTo>
                  <a:lnTo>
                    <a:pt x="1582" y="4447"/>
                  </a:lnTo>
                  <a:lnTo>
                    <a:pt x="1584" y="4426"/>
                  </a:lnTo>
                  <a:lnTo>
                    <a:pt x="1586" y="4447"/>
                  </a:lnTo>
                  <a:lnTo>
                    <a:pt x="1588" y="4528"/>
                  </a:lnTo>
                  <a:lnTo>
                    <a:pt x="1591" y="4371"/>
                  </a:lnTo>
                  <a:lnTo>
                    <a:pt x="1595" y="4170"/>
                  </a:lnTo>
                  <a:lnTo>
                    <a:pt x="1596" y="4195"/>
                  </a:lnTo>
                  <a:lnTo>
                    <a:pt x="1598" y="4419"/>
                  </a:lnTo>
                  <a:lnTo>
                    <a:pt x="1602" y="4554"/>
                  </a:lnTo>
                  <a:lnTo>
                    <a:pt x="1604" y="4570"/>
                  </a:lnTo>
                  <a:lnTo>
                    <a:pt x="1606" y="4604"/>
                  </a:lnTo>
                  <a:lnTo>
                    <a:pt x="1610" y="4646"/>
                  </a:lnTo>
                  <a:lnTo>
                    <a:pt x="1612" y="4667"/>
                  </a:lnTo>
                  <a:lnTo>
                    <a:pt x="1615" y="4670"/>
                  </a:lnTo>
                  <a:lnTo>
                    <a:pt x="1619" y="4609"/>
                  </a:lnTo>
                  <a:lnTo>
                    <a:pt x="1621" y="4575"/>
                  </a:lnTo>
                  <a:lnTo>
                    <a:pt x="1622" y="4602"/>
                  </a:lnTo>
                  <a:lnTo>
                    <a:pt x="1624" y="4647"/>
                  </a:lnTo>
                  <a:lnTo>
                    <a:pt x="1629" y="4669"/>
                  </a:lnTo>
                  <a:lnTo>
                    <a:pt x="1630" y="4681"/>
                  </a:lnTo>
                  <a:lnTo>
                    <a:pt x="1631" y="4679"/>
                  </a:lnTo>
                  <a:lnTo>
                    <a:pt x="1635" y="4678"/>
                  </a:lnTo>
                  <a:lnTo>
                    <a:pt x="1638" y="4634"/>
                  </a:lnTo>
                  <a:lnTo>
                    <a:pt x="1640" y="4628"/>
                  </a:lnTo>
                  <a:lnTo>
                    <a:pt x="1644" y="4634"/>
                  </a:lnTo>
                  <a:lnTo>
                    <a:pt x="1646" y="4535"/>
                  </a:lnTo>
                  <a:lnTo>
                    <a:pt x="1648" y="4433"/>
                  </a:lnTo>
                  <a:lnTo>
                    <a:pt x="1650" y="4466"/>
                  </a:lnTo>
                  <a:lnTo>
                    <a:pt x="1653" y="4555"/>
                  </a:lnTo>
                  <a:lnTo>
                    <a:pt x="1656" y="4572"/>
                  </a:lnTo>
                  <a:lnTo>
                    <a:pt x="1658" y="4578"/>
                  </a:lnTo>
                  <a:lnTo>
                    <a:pt x="1661" y="4592"/>
                  </a:lnTo>
                  <a:lnTo>
                    <a:pt x="1663" y="4628"/>
                  </a:lnTo>
                  <a:lnTo>
                    <a:pt x="1666" y="4627"/>
                  </a:lnTo>
                  <a:lnTo>
                    <a:pt x="1670" y="4631"/>
                  </a:lnTo>
                  <a:lnTo>
                    <a:pt x="1671" y="4633"/>
                  </a:lnTo>
                  <a:lnTo>
                    <a:pt x="1674" y="4599"/>
                  </a:lnTo>
                  <a:lnTo>
                    <a:pt x="1677" y="4554"/>
                  </a:lnTo>
                  <a:lnTo>
                    <a:pt x="1679" y="4543"/>
                  </a:lnTo>
                  <a:lnTo>
                    <a:pt x="1682" y="4499"/>
                  </a:lnTo>
                  <a:lnTo>
                    <a:pt x="1684" y="4439"/>
                  </a:lnTo>
                  <a:lnTo>
                    <a:pt x="1687" y="4254"/>
                  </a:lnTo>
                  <a:lnTo>
                    <a:pt x="1690" y="3890"/>
                  </a:lnTo>
                  <a:lnTo>
                    <a:pt x="1691" y="3761"/>
                  </a:lnTo>
                  <a:lnTo>
                    <a:pt x="1694" y="3908"/>
                  </a:lnTo>
                  <a:lnTo>
                    <a:pt x="1697" y="4208"/>
                  </a:lnTo>
                  <a:lnTo>
                    <a:pt x="1699" y="4324"/>
                  </a:lnTo>
                  <a:lnTo>
                    <a:pt x="1701" y="4337"/>
                  </a:lnTo>
                  <a:lnTo>
                    <a:pt x="1705" y="4365"/>
                  </a:lnTo>
                  <a:lnTo>
                    <a:pt x="1708" y="4347"/>
                  </a:lnTo>
                  <a:lnTo>
                    <a:pt x="1709" y="4234"/>
                  </a:lnTo>
                  <a:lnTo>
                    <a:pt x="1713" y="3819"/>
                  </a:lnTo>
                  <a:lnTo>
                    <a:pt x="1714" y="3656"/>
                  </a:lnTo>
                  <a:lnTo>
                    <a:pt x="1716" y="3822"/>
                  </a:lnTo>
                  <a:lnTo>
                    <a:pt x="1718" y="4195"/>
                  </a:lnTo>
                  <a:lnTo>
                    <a:pt x="1722" y="4392"/>
                  </a:lnTo>
                  <a:lnTo>
                    <a:pt x="1724" y="4517"/>
                  </a:lnTo>
                  <a:lnTo>
                    <a:pt x="1726" y="4576"/>
                  </a:lnTo>
                  <a:lnTo>
                    <a:pt x="1730" y="4611"/>
                  </a:lnTo>
                  <a:lnTo>
                    <a:pt x="1732" y="4625"/>
                  </a:lnTo>
                  <a:lnTo>
                    <a:pt x="1735" y="4643"/>
                  </a:lnTo>
                  <a:lnTo>
                    <a:pt x="1739" y="4627"/>
                  </a:lnTo>
                  <a:lnTo>
                    <a:pt x="1740" y="4626"/>
                  </a:lnTo>
                  <a:lnTo>
                    <a:pt x="1743" y="4645"/>
                  </a:lnTo>
                  <a:lnTo>
                    <a:pt x="1746" y="4643"/>
                  </a:lnTo>
                  <a:lnTo>
                    <a:pt x="1748" y="4634"/>
                  </a:lnTo>
                  <a:lnTo>
                    <a:pt x="1751" y="4627"/>
                  </a:lnTo>
                  <a:lnTo>
                    <a:pt x="1754" y="4625"/>
                  </a:lnTo>
                  <a:lnTo>
                    <a:pt x="1755" y="4641"/>
                  </a:lnTo>
                  <a:lnTo>
                    <a:pt x="1759" y="4622"/>
                  </a:lnTo>
                  <a:lnTo>
                    <a:pt x="1762" y="4527"/>
                  </a:lnTo>
                  <a:lnTo>
                    <a:pt x="1764" y="4451"/>
                  </a:lnTo>
                  <a:lnTo>
                    <a:pt x="1766" y="4460"/>
                  </a:lnTo>
                  <a:lnTo>
                    <a:pt x="1769" y="4396"/>
                  </a:lnTo>
                  <a:lnTo>
                    <a:pt x="1772" y="3953"/>
                  </a:lnTo>
                  <a:lnTo>
                    <a:pt x="1774" y="3750"/>
                  </a:lnTo>
                  <a:lnTo>
                    <a:pt x="1775" y="3706"/>
                  </a:lnTo>
                  <a:lnTo>
                    <a:pt x="1777" y="4092"/>
                  </a:lnTo>
                  <a:lnTo>
                    <a:pt x="1781" y="4413"/>
                  </a:lnTo>
                  <a:lnTo>
                    <a:pt x="1783" y="4424"/>
                  </a:lnTo>
                  <a:lnTo>
                    <a:pt x="1785" y="4466"/>
                  </a:lnTo>
                  <a:lnTo>
                    <a:pt x="1789" y="4562"/>
                  </a:lnTo>
                  <a:lnTo>
                    <a:pt x="1792" y="4614"/>
                  </a:lnTo>
                  <a:lnTo>
                    <a:pt x="1793" y="4635"/>
                  </a:lnTo>
                  <a:lnTo>
                    <a:pt x="1797" y="4641"/>
                  </a:lnTo>
                  <a:lnTo>
                    <a:pt x="1800" y="4641"/>
                  </a:lnTo>
                  <a:lnTo>
                    <a:pt x="1804" y="4634"/>
                  </a:lnTo>
                  <a:lnTo>
                    <a:pt x="1805" y="4655"/>
                  </a:lnTo>
                  <a:lnTo>
                    <a:pt x="1806" y="4643"/>
                  </a:lnTo>
                  <a:lnTo>
                    <a:pt x="1810" y="4614"/>
                  </a:lnTo>
                  <a:lnTo>
                    <a:pt x="1813" y="4596"/>
                  </a:lnTo>
                  <a:lnTo>
                    <a:pt x="1815" y="4526"/>
                  </a:lnTo>
                  <a:lnTo>
                    <a:pt x="1818" y="4460"/>
                  </a:lnTo>
                  <a:lnTo>
                    <a:pt x="1819" y="4455"/>
                  </a:lnTo>
                  <a:lnTo>
                    <a:pt x="1823" y="4434"/>
                  </a:lnTo>
                  <a:lnTo>
                    <a:pt x="1826" y="4207"/>
                  </a:lnTo>
                  <a:lnTo>
                    <a:pt x="1828" y="3991"/>
                  </a:lnTo>
                  <a:lnTo>
                    <a:pt x="1830" y="4051"/>
                  </a:lnTo>
                  <a:lnTo>
                    <a:pt x="1833" y="4296"/>
                  </a:lnTo>
                  <a:lnTo>
                    <a:pt x="1835" y="4371"/>
                  </a:lnTo>
                  <a:lnTo>
                    <a:pt x="1838" y="4307"/>
                  </a:lnTo>
                  <a:lnTo>
                    <a:pt x="1840" y="4303"/>
                  </a:lnTo>
                  <a:lnTo>
                    <a:pt x="1842" y="4352"/>
                  </a:lnTo>
                  <a:lnTo>
                    <a:pt x="1844" y="4431"/>
                  </a:lnTo>
                  <a:lnTo>
                    <a:pt x="1849" y="4406"/>
                  </a:lnTo>
                  <a:lnTo>
                    <a:pt x="1851" y="4386"/>
                  </a:lnTo>
                  <a:lnTo>
                    <a:pt x="1852" y="4362"/>
                  </a:lnTo>
                  <a:lnTo>
                    <a:pt x="1856" y="4422"/>
                  </a:lnTo>
                  <a:lnTo>
                    <a:pt x="1858" y="4483"/>
                  </a:lnTo>
                  <a:lnTo>
                    <a:pt x="1859" y="4518"/>
                  </a:lnTo>
                  <a:lnTo>
                    <a:pt x="1862" y="4553"/>
                  </a:lnTo>
                  <a:lnTo>
                    <a:pt x="1866" y="4563"/>
                  </a:lnTo>
                  <a:lnTo>
                    <a:pt x="1868" y="4554"/>
                  </a:lnTo>
                  <a:lnTo>
                    <a:pt x="1872" y="4495"/>
                  </a:lnTo>
                  <a:lnTo>
                    <a:pt x="1875" y="4467"/>
                  </a:lnTo>
                  <a:lnTo>
                    <a:pt x="1876" y="4477"/>
                  </a:lnTo>
                  <a:lnTo>
                    <a:pt x="1878" y="4509"/>
                  </a:lnTo>
                  <a:lnTo>
                    <a:pt x="1881" y="4538"/>
                  </a:lnTo>
                  <a:lnTo>
                    <a:pt x="1884" y="4546"/>
                  </a:lnTo>
                  <a:lnTo>
                    <a:pt x="1886" y="4534"/>
                  </a:lnTo>
                  <a:lnTo>
                    <a:pt x="1890" y="4511"/>
                  </a:lnTo>
                  <a:lnTo>
                    <a:pt x="1892" y="4489"/>
                  </a:lnTo>
                  <a:lnTo>
                    <a:pt x="1894" y="4398"/>
                  </a:lnTo>
                  <a:lnTo>
                    <a:pt x="1898" y="4312"/>
                  </a:lnTo>
                  <a:lnTo>
                    <a:pt x="1900" y="4205"/>
                  </a:lnTo>
                  <a:lnTo>
                    <a:pt x="1903" y="4048"/>
                  </a:lnTo>
                  <a:lnTo>
                    <a:pt x="1906" y="3609"/>
                  </a:lnTo>
                  <a:lnTo>
                    <a:pt x="1907" y="3438"/>
                  </a:lnTo>
                  <a:lnTo>
                    <a:pt x="1909" y="3644"/>
                  </a:lnTo>
                  <a:lnTo>
                    <a:pt x="1911" y="3885"/>
                  </a:lnTo>
                  <a:lnTo>
                    <a:pt x="1913" y="4157"/>
                  </a:lnTo>
                  <a:lnTo>
                    <a:pt x="1916" y="4237"/>
                  </a:lnTo>
                  <a:lnTo>
                    <a:pt x="1919" y="4258"/>
                  </a:lnTo>
                  <a:lnTo>
                    <a:pt x="1923" y="4238"/>
                  </a:lnTo>
                  <a:lnTo>
                    <a:pt x="1926" y="3850"/>
                  </a:lnTo>
                  <a:lnTo>
                    <a:pt x="1928" y="3305"/>
                  </a:lnTo>
                  <a:lnTo>
                    <a:pt x="1929" y="3325"/>
                  </a:lnTo>
                  <a:lnTo>
                    <a:pt x="1933" y="3827"/>
                  </a:lnTo>
                  <a:lnTo>
                    <a:pt x="1934" y="4056"/>
                  </a:lnTo>
                  <a:lnTo>
                    <a:pt x="1936" y="4239"/>
                  </a:lnTo>
                  <a:lnTo>
                    <a:pt x="1940" y="4258"/>
                  </a:lnTo>
                  <a:lnTo>
                    <a:pt x="1942" y="4299"/>
                  </a:lnTo>
                  <a:lnTo>
                    <a:pt x="1945" y="4352"/>
                  </a:lnTo>
                  <a:lnTo>
                    <a:pt x="1949" y="4364"/>
                  </a:lnTo>
                  <a:lnTo>
                    <a:pt x="1952" y="4205"/>
                  </a:lnTo>
                  <a:lnTo>
                    <a:pt x="1954" y="3980"/>
                  </a:lnTo>
                  <a:lnTo>
                    <a:pt x="1955" y="3979"/>
                  </a:lnTo>
                  <a:lnTo>
                    <a:pt x="1957" y="4052"/>
                  </a:lnTo>
                  <a:lnTo>
                    <a:pt x="1960" y="4293"/>
                  </a:lnTo>
                  <a:lnTo>
                    <a:pt x="1963" y="4406"/>
                  </a:lnTo>
                  <a:lnTo>
                    <a:pt x="1966" y="4406"/>
                  </a:lnTo>
                  <a:lnTo>
                    <a:pt x="1968" y="4433"/>
                  </a:lnTo>
                  <a:lnTo>
                    <a:pt x="1972" y="4433"/>
                  </a:lnTo>
                  <a:lnTo>
                    <a:pt x="1975" y="4279"/>
                  </a:lnTo>
                  <a:lnTo>
                    <a:pt x="1976" y="4220"/>
                  </a:lnTo>
                  <a:lnTo>
                    <a:pt x="1977" y="4245"/>
                  </a:lnTo>
                  <a:lnTo>
                    <a:pt x="1980" y="4435"/>
                  </a:lnTo>
                  <a:lnTo>
                    <a:pt x="1983" y="4545"/>
                  </a:lnTo>
                  <a:lnTo>
                    <a:pt x="1986" y="4586"/>
                  </a:lnTo>
                  <a:lnTo>
                    <a:pt x="1988" y="4624"/>
                  </a:lnTo>
                  <a:lnTo>
                    <a:pt x="1991" y="4639"/>
                  </a:lnTo>
                  <a:lnTo>
                    <a:pt x="1994" y="4638"/>
                  </a:lnTo>
                  <a:lnTo>
                    <a:pt x="1996" y="4662"/>
                  </a:lnTo>
                  <a:lnTo>
                    <a:pt x="2000" y="4664"/>
                  </a:lnTo>
                  <a:lnTo>
                    <a:pt x="2002" y="4602"/>
                  </a:lnTo>
                  <a:lnTo>
                    <a:pt x="2004" y="4538"/>
                  </a:lnTo>
                  <a:lnTo>
                    <a:pt x="2006" y="4524"/>
                  </a:lnTo>
                  <a:lnTo>
                    <a:pt x="2009" y="4570"/>
                  </a:lnTo>
                  <a:lnTo>
                    <a:pt x="2013" y="4587"/>
                  </a:lnTo>
                  <a:lnTo>
                    <a:pt x="2016" y="4552"/>
                  </a:lnTo>
                  <a:lnTo>
                    <a:pt x="2017" y="4579"/>
                  </a:lnTo>
                  <a:lnTo>
                    <a:pt x="2020" y="4639"/>
                  </a:lnTo>
                  <a:lnTo>
                    <a:pt x="2021" y="4653"/>
                  </a:lnTo>
                  <a:lnTo>
                    <a:pt x="2025" y="4664"/>
                  </a:lnTo>
                  <a:lnTo>
                    <a:pt x="2028" y="4660"/>
                  </a:lnTo>
                  <a:lnTo>
                    <a:pt x="2029" y="4668"/>
                  </a:lnTo>
                  <a:lnTo>
                    <a:pt x="2034" y="4650"/>
                  </a:lnTo>
                  <a:lnTo>
                    <a:pt x="2036" y="4620"/>
                  </a:lnTo>
                  <a:lnTo>
                    <a:pt x="2037" y="4646"/>
                  </a:lnTo>
                  <a:lnTo>
                    <a:pt x="2040" y="4681"/>
                  </a:lnTo>
                  <a:lnTo>
                    <a:pt x="2042" y="4704"/>
                  </a:lnTo>
                  <a:lnTo>
                    <a:pt x="2044" y="4714"/>
                  </a:lnTo>
                  <a:lnTo>
                    <a:pt x="2047" y="4724"/>
                  </a:lnTo>
                  <a:lnTo>
                    <a:pt x="2051" y="4717"/>
                  </a:lnTo>
                  <a:lnTo>
                    <a:pt x="2054" y="4594"/>
                  </a:lnTo>
                  <a:lnTo>
                    <a:pt x="2055" y="4542"/>
                  </a:lnTo>
                  <a:lnTo>
                    <a:pt x="2057" y="4566"/>
                  </a:lnTo>
                  <a:lnTo>
                    <a:pt x="2061" y="4670"/>
                  </a:lnTo>
                  <a:lnTo>
                    <a:pt x="2062" y="4698"/>
                  </a:lnTo>
                  <a:lnTo>
                    <a:pt x="2067" y="4689"/>
                  </a:lnTo>
                  <a:lnTo>
                    <a:pt x="2069" y="4668"/>
                  </a:lnTo>
                  <a:lnTo>
                    <a:pt x="2070" y="4678"/>
                  </a:lnTo>
                  <a:lnTo>
                    <a:pt x="2073" y="4696"/>
                  </a:lnTo>
                  <a:lnTo>
                    <a:pt x="2077" y="4683"/>
                  </a:lnTo>
                  <a:lnTo>
                    <a:pt x="2079" y="4673"/>
                  </a:lnTo>
                  <a:lnTo>
                    <a:pt x="2081" y="4619"/>
                  </a:lnTo>
                  <a:lnTo>
                    <a:pt x="2084" y="4587"/>
                  </a:lnTo>
                  <a:lnTo>
                    <a:pt x="2087" y="4582"/>
                  </a:lnTo>
                  <a:lnTo>
                    <a:pt x="2088" y="4590"/>
                  </a:lnTo>
                  <a:lnTo>
                    <a:pt x="2093" y="4566"/>
                  </a:lnTo>
                  <a:lnTo>
                    <a:pt x="2095" y="4532"/>
                  </a:lnTo>
                  <a:lnTo>
                    <a:pt x="2097" y="4426"/>
                  </a:lnTo>
                  <a:lnTo>
                    <a:pt x="2099" y="4362"/>
                  </a:lnTo>
                  <a:lnTo>
                    <a:pt x="2102" y="4281"/>
                  </a:lnTo>
                  <a:lnTo>
                    <a:pt x="2105" y="4161"/>
                  </a:lnTo>
                  <a:lnTo>
                    <a:pt x="2107" y="3583"/>
                  </a:lnTo>
                  <a:lnTo>
                    <a:pt x="2110" y="2642"/>
                  </a:lnTo>
                  <a:lnTo>
                    <a:pt x="2112" y="2651"/>
                  </a:lnTo>
                  <a:lnTo>
                    <a:pt x="2114" y="3496"/>
                  </a:lnTo>
                  <a:lnTo>
                    <a:pt x="2116" y="4095"/>
                  </a:lnTo>
                  <a:lnTo>
                    <a:pt x="2119" y="4169"/>
                  </a:lnTo>
                  <a:lnTo>
                    <a:pt x="2121" y="4168"/>
                  </a:lnTo>
                  <a:lnTo>
                    <a:pt x="2124" y="4341"/>
                  </a:lnTo>
                  <a:lnTo>
                    <a:pt x="2127" y="4551"/>
                  </a:lnTo>
                  <a:lnTo>
                    <a:pt x="2129" y="4595"/>
                  </a:lnTo>
                  <a:lnTo>
                    <a:pt x="2132" y="4631"/>
                  </a:lnTo>
                  <a:lnTo>
                    <a:pt x="2135" y="4684"/>
                  </a:lnTo>
                  <a:lnTo>
                    <a:pt x="2137" y="4694"/>
                  </a:lnTo>
                  <a:lnTo>
                    <a:pt x="2140" y="4701"/>
                  </a:lnTo>
                  <a:lnTo>
                    <a:pt x="2141" y="4712"/>
                  </a:lnTo>
                  <a:lnTo>
                    <a:pt x="2145" y="4751"/>
                  </a:lnTo>
                  <a:lnTo>
                    <a:pt x="2148" y="4762"/>
                  </a:lnTo>
                  <a:lnTo>
                    <a:pt x="2150" y="4766"/>
                  </a:lnTo>
                  <a:lnTo>
                    <a:pt x="2153" y="4781"/>
                  </a:lnTo>
                  <a:lnTo>
                    <a:pt x="2154" y="4783"/>
                  </a:lnTo>
                  <a:lnTo>
                    <a:pt x="2158" y="4788"/>
                  </a:lnTo>
                  <a:lnTo>
                    <a:pt x="2161" y="4762"/>
                  </a:lnTo>
                  <a:lnTo>
                    <a:pt x="2163" y="4755"/>
                  </a:lnTo>
                  <a:lnTo>
                    <a:pt x="2165" y="4766"/>
                  </a:lnTo>
                  <a:lnTo>
                    <a:pt x="2169" y="4769"/>
                  </a:lnTo>
                  <a:lnTo>
                    <a:pt x="2171" y="4786"/>
                  </a:lnTo>
                  <a:lnTo>
                    <a:pt x="2172" y="4786"/>
                  </a:lnTo>
                  <a:lnTo>
                    <a:pt x="2175" y="4802"/>
                  </a:lnTo>
                  <a:lnTo>
                    <a:pt x="2179" y="4806"/>
                  </a:lnTo>
                  <a:lnTo>
                    <a:pt x="2182" y="4799"/>
                  </a:lnTo>
                  <a:lnTo>
                    <a:pt x="2183" y="4787"/>
                  </a:lnTo>
                  <a:lnTo>
                    <a:pt x="2186" y="4807"/>
                  </a:lnTo>
                  <a:lnTo>
                    <a:pt x="2189" y="4806"/>
                  </a:lnTo>
                  <a:lnTo>
                    <a:pt x="2191" y="4798"/>
                  </a:lnTo>
                  <a:lnTo>
                    <a:pt x="2195" y="4797"/>
                  </a:lnTo>
                  <a:lnTo>
                    <a:pt x="2196" y="4805"/>
                  </a:lnTo>
                  <a:lnTo>
                    <a:pt x="2198" y="4833"/>
                  </a:lnTo>
                  <a:lnTo>
                    <a:pt x="2203" y="4845"/>
                  </a:lnTo>
                  <a:lnTo>
                    <a:pt x="2204" y="4848"/>
                  </a:lnTo>
                  <a:lnTo>
                    <a:pt x="2207" y="4839"/>
                  </a:lnTo>
                  <a:lnTo>
                    <a:pt x="2209" y="4824"/>
                  </a:lnTo>
                  <a:lnTo>
                    <a:pt x="2211" y="4808"/>
                  </a:lnTo>
                  <a:lnTo>
                    <a:pt x="2214" y="4815"/>
                  </a:lnTo>
                  <a:lnTo>
                    <a:pt x="2218" y="4808"/>
                  </a:lnTo>
                  <a:lnTo>
                    <a:pt x="2220" y="4790"/>
                  </a:lnTo>
                  <a:lnTo>
                    <a:pt x="2222" y="4761"/>
                  </a:lnTo>
                  <a:lnTo>
                    <a:pt x="2223" y="4765"/>
                  </a:lnTo>
                  <a:lnTo>
                    <a:pt x="2226" y="4788"/>
                  </a:lnTo>
                  <a:lnTo>
                    <a:pt x="2231" y="4783"/>
                  </a:lnTo>
                  <a:lnTo>
                    <a:pt x="2233" y="4753"/>
                  </a:lnTo>
                  <a:lnTo>
                    <a:pt x="2236" y="4700"/>
                  </a:lnTo>
                  <a:lnTo>
                    <a:pt x="2238" y="4670"/>
                  </a:lnTo>
                  <a:lnTo>
                    <a:pt x="2239" y="4651"/>
                  </a:lnTo>
                  <a:lnTo>
                    <a:pt x="2241" y="4684"/>
                  </a:lnTo>
                  <a:lnTo>
                    <a:pt x="2245" y="4726"/>
                  </a:lnTo>
                  <a:lnTo>
                    <a:pt x="2249" y="4675"/>
                  </a:lnTo>
                  <a:lnTo>
                    <a:pt x="2251" y="4655"/>
                  </a:lnTo>
                  <a:lnTo>
                    <a:pt x="2253" y="4680"/>
                  </a:lnTo>
                  <a:lnTo>
                    <a:pt x="2254" y="4717"/>
                  </a:lnTo>
                  <a:lnTo>
                    <a:pt x="2258" y="4740"/>
                  </a:lnTo>
                  <a:lnTo>
                    <a:pt x="2259" y="4737"/>
                  </a:lnTo>
                  <a:lnTo>
                    <a:pt x="2264" y="4734"/>
                  </a:lnTo>
                  <a:lnTo>
                    <a:pt x="2266" y="4723"/>
                  </a:lnTo>
                  <a:lnTo>
                    <a:pt x="2268" y="4720"/>
                  </a:lnTo>
                  <a:lnTo>
                    <a:pt x="2270" y="4718"/>
                  </a:lnTo>
                  <a:lnTo>
                    <a:pt x="2274" y="4712"/>
                  </a:lnTo>
                  <a:lnTo>
                    <a:pt x="2276" y="4684"/>
                  </a:lnTo>
                  <a:lnTo>
                    <a:pt x="2280" y="4629"/>
                  </a:lnTo>
                  <a:lnTo>
                    <a:pt x="2282" y="4580"/>
                  </a:lnTo>
                  <a:lnTo>
                    <a:pt x="2283" y="4560"/>
                  </a:lnTo>
                  <a:lnTo>
                    <a:pt x="2287" y="4490"/>
                  </a:lnTo>
                  <a:lnTo>
                    <a:pt x="2289" y="4129"/>
                  </a:lnTo>
                  <a:lnTo>
                    <a:pt x="2292" y="3675"/>
                  </a:lnTo>
                  <a:lnTo>
                    <a:pt x="2293" y="3742"/>
                  </a:lnTo>
                  <a:lnTo>
                    <a:pt x="2296" y="4158"/>
                  </a:lnTo>
                  <a:lnTo>
                    <a:pt x="2299" y="4363"/>
                  </a:lnTo>
                  <a:lnTo>
                    <a:pt x="2300" y="4379"/>
                  </a:lnTo>
                  <a:lnTo>
                    <a:pt x="2304" y="4403"/>
                  </a:lnTo>
                  <a:lnTo>
                    <a:pt x="2307" y="4419"/>
                  </a:lnTo>
                  <a:lnTo>
                    <a:pt x="2310" y="4418"/>
                  </a:lnTo>
                  <a:lnTo>
                    <a:pt x="2313" y="4402"/>
                  </a:lnTo>
                  <a:lnTo>
                    <a:pt x="2314" y="4403"/>
                  </a:lnTo>
                  <a:lnTo>
                    <a:pt x="2317" y="4388"/>
                  </a:lnTo>
                  <a:lnTo>
                    <a:pt x="2319" y="4271"/>
                  </a:lnTo>
                  <a:lnTo>
                    <a:pt x="2323" y="4135"/>
                  </a:lnTo>
                  <a:lnTo>
                    <a:pt x="2325" y="4068"/>
                  </a:lnTo>
                  <a:lnTo>
                    <a:pt x="2328" y="3857"/>
                  </a:lnTo>
                  <a:lnTo>
                    <a:pt x="2330" y="3470"/>
                  </a:lnTo>
                  <a:lnTo>
                    <a:pt x="2332" y="2299"/>
                  </a:lnTo>
                  <a:lnTo>
                    <a:pt x="2334" y="2102"/>
                  </a:lnTo>
                  <a:lnTo>
                    <a:pt x="2336" y="2938"/>
                  </a:lnTo>
                  <a:lnTo>
                    <a:pt x="2340" y="3820"/>
                  </a:lnTo>
                  <a:lnTo>
                    <a:pt x="2342" y="4153"/>
                  </a:lnTo>
                  <a:lnTo>
                    <a:pt x="2345" y="4291"/>
                  </a:lnTo>
                  <a:lnTo>
                    <a:pt x="2347" y="4331"/>
                  </a:lnTo>
                  <a:lnTo>
                    <a:pt x="2351" y="4354"/>
                  </a:lnTo>
                  <a:lnTo>
                    <a:pt x="2353" y="4293"/>
                  </a:lnTo>
                  <a:lnTo>
                    <a:pt x="2355" y="4308"/>
                  </a:lnTo>
                  <a:lnTo>
                    <a:pt x="2358" y="4389"/>
                  </a:lnTo>
                  <a:lnTo>
                    <a:pt x="2359" y="4422"/>
                  </a:lnTo>
                  <a:lnTo>
                    <a:pt x="2361" y="4433"/>
                  </a:lnTo>
                  <a:lnTo>
                    <a:pt x="2365" y="4458"/>
                  </a:lnTo>
                  <a:lnTo>
                    <a:pt x="2367" y="4534"/>
                  </a:lnTo>
                  <a:lnTo>
                    <a:pt x="2372" y="4575"/>
                  </a:lnTo>
                  <a:lnTo>
                    <a:pt x="2373" y="4568"/>
                  </a:lnTo>
                  <a:lnTo>
                    <a:pt x="2375" y="4570"/>
                  </a:lnTo>
                  <a:lnTo>
                    <a:pt x="2377" y="4624"/>
                  </a:lnTo>
                  <a:lnTo>
                    <a:pt x="2382" y="4643"/>
                  </a:lnTo>
                  <a:lnTo>
                    <a:pt x="2383" y="4656"/>
                  </a:lnTo>
                  <a:lnTo>
                    <a:pt x="2386" y="4667"/>
                  </a:lnTo>
                  <a:lnTo>
                    <a:pt x="2389" y="4675"/>
                  </a:lnTo>
                  <a:lnTo>
                    <a:pt x="2392" y="4667"/>
                  </a:lnTo>
                  <a:lnTo>
                    <a:pt x="2394" y="4648"/>
                  </a:lnTo>
                  <a:lnTo>
                    <a:pt x="2395" y="4652"/>
                  </a:lnTo>
                  <a:lnTo>
                    <a:pt x="2399" y="4693"/>
                  </a:lnTo>
                  <a:lnTo>
                    <a:pt x="2401" y="4705"/>
                  </a:lnTo>
                  <a:lnTo>
                    <a:pt x="2402" y="4705"/>
                  </a:lnTo>
                  <a:lnTo>
                    <a:pt x="2407" y="4710"/>
                  </a:lnTo>
                  <a:lnTo>
                    <a:pt x="2408" y="4706"/>
                  </a:lnTo>
                  <a:lnTo>
                    <a:pt x="2412" y="4693"/>
                  </a:lnTo>
                  <a:lnTo>
                    <a:pt x="2416" y="4667"/>
                  </a:lnTo>
                  <a:lnTo>
                    <a:pt x="2417" y="4655"/>
                  </a:lnTo>
                  <a:lnTo>
                    <a:pt x="2419" y="4621"/>
                  </a:lnTo>
                  <a:lnTo>
                    <a:pt x="2421" y="4620"/>
                  </a:lnTo>
                  <a:lnTo>
                    <a:pt x="2424" y="4654"/>
                  </a:lnTo>
                  <a:lnTo>
                    <a:pt x="2428" y="4670"/>
                  </a:lnTo>
                  <a:lnTo>
                    <a:pt x="2429" y="4658"/>
                  </a:lnTo>
                  <a:lnTo>
                    <a:pt x="2433" y="4627"/>
                  </a:lnTo>
                  <a:lnTo>
                    <a:pt x="2435" y="4604"/>
                  </a:lnTo>
                  <a:lnTo>
                    <a:pt x="2436" y="4607"/>
                  </a:lnTo>
                  <a:lnTo>
                    <a:pt x="2440" y="4628"/>
                  </a:lnTo>
                  <a:lnTo>
                    <a:pt x="2442" y="4646"/>
                  </a:lnTo>
                  <a:lnTo>
                    <a:pt x="2445" y="4636"/>
                  </a:lnTo>
                  <a:lnTo>
                    <a:pt x="2446" y="4645"/>
                  </a:lnTo>
                  <a:lnTo>
                    <a:pt x="2450" y="4647"/>
                  </a:lnTo>
                  <a:lnTo>
                    <a:pt x="2452" y="4638"/>
                  </a:lnTo>
                  <a:lnTo>
                    <a:pt x="2457" y="4620"/>
                  </a:lnTo>
                  <a:lnTo>
                    <a:pt x="2458" y="4595"/>
                  </a:lnTo>
                  <a:lnTo>
                    <a:pt x="2461" y="4491"/>
                  </a:lnTo>
                  <a:lnTo>
                    <a:pt x="2462" y="4477"/>
                  </a:lnTo>
                  <a:lnTo>
                    <a:pt x="2465" y="4533"/>
                  </a:lnTo>
                  <a:lnTo>
                    <a:pt x="2469" y="4570"/>
                  </a:lnTo>
                  <a:lnTo>
                    <a:pt x="2470" y="4534"/>
                  </a:lnTo>
                  <a:lnTo>
                    <a:pt x="2474" y="4498"/>
                  </a:lnTo>
                  <a:lnTo>
                    <a:pt x="2475" y="4529"/>
                  </a:lnTo>
                  <a:lnTo>
                    <a:pt x="2478" y="4602"/>
                  </a:lnTo>
                  <a:lnTo>
                    <a:pt x="2480" y="4634"/>
                  </a:lnTo>
                  <a:lnTo>
                    <a:pt x="2484" y="4642"/>
                  </a:lnTo>
                  <a:lnTo>
                    <a:pt x="2485" y="4637"/>
                  </a:lnTo>
                  <a:lnTo>
                    <a:pt x="2489" y="4641"/>
                  </a:lnTo>
                  <a:lnTo>
                    <a:pt x="2492" y="4629"/>
                  </a:lnTo>
                  <a:lnTo>
                    <a:pt x="2495" y="4604"/>
                  </a:lnTo>
                  <a:lnTo>
                    <a:pt x="2496" y="4603"/>
                  </a:lnTo>
                  <a:lnTo>
                    <a:pt x="2499" y="4558"/>
                  </a:lnTo>
                  <a:lnTo>
                    <a:pt x="2502" y="4486"/>
                  </a:lnTo>
                  <a:lnTo>
                    <a:pt x="2504" y="4297"/>
                  </a:lnTo>
                  <a:lnTo>
                    <a:pt x="2508" y="3995"/>
                  </a:lnTo>
                  <a:lnTo>
                    <a:pt x="2509" y="3923"/>
                  </a:lnTo>
                  <a:lnTo>
                    <a:pt x="2510" y="3985"/>
                  </a:lnTo>
                  <a:lnTo>
                    <a:pt x="2513" y="4280"/>
                  </a:lnTo>
                  <a:lnTo>
                    <a:pt x="2518" y="4397"/>
                  </a:lnTo>
                  <a:lnTo>
                    <a:pt x="2519" y="4401"/>
                  </a:lnTo>
                  <a:lnTo>
                    <a:pt x="2521" y="4467"/>
                  </a:lnTo>
                  <a:lnTo>
                    <a:pt x="2524" y="4517"/>
                  </a:lnTo>
                  <a:lnTo>
                    <a:pt x="2526" y="4585"/>
                  </a:lnTo>
                  <a:lnTo>
                    <a:pt x="2529" y="4602"/>
                  </a:lnTo>
                  <a:lnTo>
                    <a:pt x="2531" y="4634"/>
                  </a:lnTo>
                  <a:lnTo>
                    <a:pt x="2535" y="4667"/>
                  </a:lnTo>
                  <a:lnTo>
                    <a:pt x="2536" y="4673"/>
                  </a:lnTo>
                  <a:lnTo>
                    <a:pt x="2538" y="4677"/>
                  </a:lnTo>
                  <a:lnTo>
                    <a:pt x="2542" y="4696"/>
                  </a:lnTo>
                  <a:lnTo>
                    <a:pt x="2544" y="4705"/>
                  </a:lnTo>
                  <a:lnTo>
                    <a:pt x="2547" y="4710"/>
                  </a:lnTo>
                  <a:lnTo>
                    <a:pt x="2550" y="4722"/>
                  </a:lnTo>
                  <a:lnTo>
                    <a:pt x="2552" y="4732"/>
                  </a:lnTo>
                  <a:lnTo>
                    <a:pt x="2554" y="4723"/>
                  </a:lnTo>
                  <a:lnTo>
                    <a:pt x="2558" y="4721"/>
                  </a:lnTo>
                  <a:lnTo>
                    <a:pt x="2560" y="4730"/>
                  </a:lnTo>
                  <a:lnTo>
                    <a:pt x="2563" y="4715"/>
                  </a:lnTo>
                  <a:lnTo>
                    <a:pt x="2564" y="4717"/>
                  </a:lnTo>
                  <a:lnTo>
                    <a:pt x="2569" y="4707"/>
                  </a:lnTo>
                  <a:lnTo>
                    <a:pt x="2571" y="4687"/>
                  </a:lnTo>
                  <a:lnTo>
                    <a:pt x="2573" y="4661"/>
                  </a:lnTo>
                  <a:lnTo>
                    <a:pt x="2576" y="4609"/>
                  </a:lnTo>
                  <a:lnTo>
                    <a:pt x="2577" y="4613"/>
                  </a:lnTo>
                  <a:lnTo>
                    <a:pt x="2580" y="4642"/>
                  </a:lnTo>
                  <a:lnTo>
                    <a:pt x="2585" y="4652"/>
                  </a:lnTo>
                  <a:lnTo>
                    <a:pt x="2586" y="4619"/>
                  </a:lnTo>
                  <a:lnTo>
                    <a:pt x="2587" y="4618"/>
                  </a:lnTo>
                  <a:lnTo>
                    <a:pt x="2590" y="4642"/>
                  </a:lnTo>
                  <a:lnTo>
                    <a:pt x="2593" y="4694"/>
                  </a:lnTo>
                  <a:lnTo>
                    <a:pt x="2596" y="4704"/>
                  </a:lnTo>
                  <a:lnTo>
                    <a:pt x="2598" y="4694"/>
                  </a:lnTo>
                  <a:lnTo>
                    <a:pt x="2602" y="4679"/>
                  </a:lnTo>
                  <a:lnTo>
                    <a:pt x="2604" y="4673"/>
                  </a:lnTo>
                  <a:lnTo>
                    <a:pt x="2607" y="4685"/>
                  </a:lnTo>
                  <a:lnTo>
                    <a:pt x="2609" y="4681"/>
                  </a:lnTo>
                  <a:lnTo>
                    <a:pt x="2610" y="4688"/>
                  </a:lnTo>
                  <a:lnTo>
                    <a:pt x="2614" y="4679"/>
                  </a:lnTo>
                  <a:lnTo>
                    <a:pt x="2615" y="4659"/>
                  </a:lnTo>
                  <a:lnTo>
                    <a:pt x="2619" y="4647"/>
                  </a:lnTo>
                  <a:lnTo>
                    <a:pt x="2622" y="4673"/>
                  </a:lnTo>
                </a:path>
              </a:pathLst>
            </a:custGeom>
            <a:noFill/>
            <a:ln w="6350">
              <a:solidFill>
                <a:srgbClr val="993300"/>
              </a:solidFill>
              <a:round/>
              <a:headEnd/>
              <a:tailEnd/>
            </a:ln>
          </p:spPr>
          <p:txBody>
            <a:bodyPr/>
            <a:lstStyle/>
            <a:p>
              <a:pPr eaLnBrk="0" hangingPunct="0"/>
              <a:endParaRPr lang="en-US">
                <a:solidFill>
                  <a:srgbClr val="FFFFFF"/>
                </a:solidFill>
                <a:latin typeface="Times New Roman" pitchFamily="18" charset="0"/>
              </a:endParaRPr>
            </a:p>
          </p:txBody>
        </p:sp>
        <p:sp>
          <p:nvSpPr>
            <p:cNvPr id="41080" name="Freeform 138"/>
            <p:cNvSpPr>
              <a:spLocks/>
            </p:cNvSpPr>
            <p:nvPr/>
          </p:nvSpPr>
          <p:spPr bwMode="auto">
            <a:xfrm>
              <a:off x="1901" y="3793"/>
              <a:ext cx="525" cy="878"/>
            </a:xfrm>
            <a:custGeom>
              <a:avLst/>
              <a:gdLst>
                <a:gd name="T0" fmla="*/ 40 w 2623"/>
                <a:gd name="T1" fmla="*/ 4310 h 4387"/>
                <a:gd name="T2" fmla="*/ 84 w 2623"/>
                <a:gd name="T3" fmla="*/ 4362 h 4387"/>
                <a:gd name="T4" fmla="*/ 128 w 2623"/>
                <a:gd name="T5" fmla="*/ 4234 h 4387"/>
                <a:gd name="T6" fmla="*/ 171 w 2623"/>
                <a:gd name="T7" fmla="*/ 3865 h 4387"/>
                <a:gd name="T8" fmla="*/ 213 w 2623"/>
                <a:gd name="T9" fmla="*/ 4264 h 4387"/>
                <a:gd name="T10" fmla="*/ 258 w 2623"/>
                <a:gd name="T11" fmla="*/ 4198 h 4387"/>
                <a:gd name="T12" fmla="*/ 302 w 2623"/>
                <a:gd name="T13" fmla="*/ 4226 h 4387"/>
                <a:gd name="T14" fmla="*/ 346 w 2623"/>
                <a:gd name="T15" fmla="*/ 4278 h 4387"/>
                <a:gd name="T16" fmla="*/ 390 w 2623"/>
                <a:gd name="T17" fmla="*/ 4035 h 4387"/>
                <a:gd name="T18" fmla="*/ 432 w 2623"/>
                <a:gd name="T19" fmla="*/ 4144 h 4387"/>
                <a:gd name="T20" fmla="*/ 475 w 2623"/>
                <a:gd name="T21" fmla="*/ 4019 h 4387"/>
                <a:gd name="T22" fmla="*/ 521 w 2623"/>
                <a:gd name="T23" fmla="*/ 3391 h 4387"/>
                <a:gd name="T24" fmla="*/ 563 w 2623"/>
                <a:gd name="T25" fmla="*/ 2310 h 4387"/>
                <a:gd name="T26" fmla="*/ 607 w 2623"/>
                <a:gd name="T27" fmla="*/ 4080 h 4387"/>
                <a:gd name="T28" fmla="*/ 649 w 2623"/>
                <a:gd name="T29" fmla="*/ 4167 h 4387"/>
                <a:gd name="T30" fmla="*/ 693 w 2623"/>
                <a:gd name="T31" fmla="*/ 4130 h 4387"/>
                <a:gd name="T32" fmla="*/ 738 w 2623"/>
                <a:gd name="T33" fmla="*/ 4339 h 4387"/>
                <a:gd name="T34" fmla="*/ 780 w 2623"/>
                <a:gd name="T35" fmla="*/ 4316 h 4387"/>
                <a:gd name="T36" fmla="*/ 824 w 2623"/>
                <a:gd name="T37" fmla="*/ 4251 h 4387"/>
                <a:gd name="T38" fmla="*/ 869 w 2623"/>
                <a:gd name="T39" fmla="*/ 4273 h 4387"/>
                <a:gd name="T40" fmla="*/ 912 w 2623"/>
                <a:gd name="T41" fmla="*/ 4371 h 4387"/>
                <a:gd name="T42" fmla="*/ 956 w 2623"/>
                <a:gd name="T43" fmla="*/ 4303 h 4387"/>
                <a:gd name="T44" fmla="*/ 998 w 2623"/>
                <a:gd name="T45" fmla="*/ 4203 h 4387"/>
                <a:gd name="T46" fmla="*/ 1042 w 2623"/>
                <a:gd name="T47" fmla="*/ 3216 h 4387"/>
                <a:gd name="T48" fmla="*/ 1085 w 2623"/>
                <a:gd name="T49" fmla="*/ 3741 h 4387"/>
                <a:gd name="T50" fmla="*/ 1129 w 2623"/>
                <a:gd name="T51" fmla="*/ 4067 h 4387"/>
                <a:gd name="T52" fmla="*/ 1173 w 2623"/>
                <a:gd name="T53" fmla="*/ 3669 h 4387"/>
                <a:gd name="T54" fmla="*/ 1217 w 2623"/>
                <a:gd name="T55" fmla="*/ 3910 h 4387"/>
                <a:gd name="T56" fmla="*/ 1259 w 2623"/>
                <a:gd name="T57" fmla="*/ 3958 h 4387"/>
                <a:gd name="T58" fmla="*/ 1303 w 2623"/>
                <a:gd name="T59" fmla="*/ 4090 h 4387"/>
                <a:gd name="T60" fmla="*/ 1348 w 2623"/>
                <a:gd name="T61" fmla="*/ 4240 h 4387"/>
                <a:gd name="T62" fmla="*/ 1391 w 2623"/>
                <a:gd name="T63" fmla="*/ 4264 h 4387"/>
                <a:gd name="T64" fmla="*/ 1433 w 2623"/>
                <a:gd name="T65" fmla="*/ 4342 h 4387"/>
                <a:gd name="T66" fmla="*/ 1476 w 2623"/>
                <a:gd name="T67" fmla="*/ 4339 h 4387"/>
                <a:gd name="T68" fmla="*/ 1522 w 2623"/>
                <a:gd name="T69" fmla="*/ 4345 h 4387"/>
                <a:gd name="T70" fmla="*/ 1565 w 2623"/>
                <a:gd name="T71" fmla="*/ 4362 h 4387"/>
                <a:gd name="T72" fmla="*/ 1609 w 2623"/>
                <a:gd name="T73" fmla="*/ 4359 h 4387"/>
                <a:gd name="T74" fmla="*/ 1651 w 2623"/>
                <a:gd name="T75" fmla="*/ 4362 h 4387"/>
                <a:gd name="T76" fmla="*/ 1696 w 2623"/>
                <a:gd name="T77" fmla="*/ 4345 h 4387"/>
                <a:gd name="T78" fmla="*/ 1739 w 2623"/>
                <a:gd name="T79" fmla="*/ 4281 h 4387"/>
                <a:gd name="T80" fmla="*/ 1784 w 2623"/>
                <a:gd name="T81" fmla="*/ 4381 h 4387"/>
                <a:gd name="T82" fmla="*/ 1827 w 2623"/>
                <a:gd name="T83" fmla="*/ 4341 h 4387"/>
                <a:gd name="T84" fmla="*/ 1871 w 2623"/>
                <a:gd name="T85" fmla="*/ 4315 h 4387"/>
                <a:gd name="T86" fmla="*/ 1913 w 2623"/>
                <a:gd name="T87" fmla="*/ 4361 h 4387"/>
                <a:gd name="T88" fmla="*/ 1957 w 2623"/>
                <a:gd name="T89" fmla="*/ 4338 h 4387"/>
                <a:gd name="T90" fmla="*/ 2001 w 2623"/>
                <a:gd name="T91" fmla="*/ 4210 h 4387"/>
                <a:gd name="T92" fmla="*/ 2044 w 2623"/>
                <a:gd name="T93" fmla="*/ 3964 h 4387"/>
                <a:gd name="T94" fmla="*/ 2088 w 2623"/>
                <a:gd name="T95" fmla="*/ 3326 h 4387"/>
                <a:gd name="T96" fmla="*/ 2131 w 2623"/>
                <a:gd name="T97" fmla="*/ 3814 h 4387"/>
                <a:gd name="T98" fmla="*/ 2175 w 2623"/>
                <a:gd name="T99" fmla="*/ 3588 h 4387"/>
                <a:gd name="T100" fmla="*/ 2218 w 2623"/>
                <a:gd name="T101" fmla="*/ 2315 h 4387"/>
                <a:gd name="T102" fmla="*/ 2263 w 2623"/>
                <a:gd name="T103" fmla="*/ 2293 h 4387"/>
                <a:gd name="T104" fmla="*/ 2304 w 2623"/>
                <a:gd name="T105" fmla="*/ 2289 h 4387"/>
                <a:gd name="T106" fmla="*/ 2348 w 2623"/>
                <a:gd name="T107" fmla="*/ 3201 h 4387"/>
                <a:gd name="T108" fmla="*/ 2394 w 2623"/>
                <a:gd name="T109" fmla="*/ 3748 h 4387"/>
                <a:gd name="T110" fmla="*/ 2436 w 2623"/>
                <a:gd name="T111" fmla="*/ 3933 h 4387"/>
                <a:gd name="T112" fmla="*/ 2479 w 2623"/>
                <a:gd name="T113" fmla="*/ 4084 h 4387"/>
                <a:gd name="T114" fmla="*/ 2523 w 2623"/>
                <a:gd name="T115" fmla="*/ 4210 h 4387"/>
                <a:gd name="T116" fmla="*/ 2565 w 2623"/>
                <a:gd name="T117" fmla="*/ 4190 h 4387"/>
                <a:gd name="T118" fmla="*/ 2609 w 2623"/>
                <a:gd name="T119" fmla="*/ 4327 h 43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623"/>
                <a:gd name="T181" fmla="*/ 0 h 4387"/>
                <a:gd name="T182" fmla="*/ 2623 w 2623"/>
                <a:gd name="T183" fmla="*/ 4387 h 43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623" h="4387">
                  <a:moveTo>
                    <a:pt x="0" y="4308"/>
                  </a:moveTo>
                  <a:lnTo>
                    <a:pt x="1" y="4310"/>
                  </a:lnTo>
                  <a:lnTo>
                    <a:pt x="4" y="4318"/>
                  </a:lnTo>
                  <a:lnTo>
                    <a:pt x="8" y="4320"/>
                  </a:lnTo>
                  <a:lnTo>
                    <a:pt x="11" y="4308"/>
                  </a:lnTo>
                  <a:lnTo>
                    <a:pt x="13" y="4290"/>
                  </a:lnTo>
                  <a:lnTo>
                    <a:pt x="15" y="4269"/>
                  </a:lnTo>
                  <a:lnTo>
                    <a:pt x="17" y="4281"/>
                  </a:lnTo>
                  <a:lnTo>
                    <a:pt x="19" y="4287"/>
                  </a:lnTo>
                  <a:lnTo>
                    <a:pt x="23" y="4291"/>
                  </a:lnTo>
                  <a:lnTo>
                    <a:pt x="25" y="4279"/>
                  </a:lnTo>
                  <a:lnTo>
                    <a:pt x="28" y="4277"/>
                  </a:lnTo>
                  <a:lnTo>
                    <a:pt x="31" y="4264"/>
                  </a:lnTo>
                  <a:lnTo>
                    <a:pt x="34" y="4256"/>
                  </a:lnTo>
                  <a:lnTo>
                    <a:pt x="35" y="4272"/>
                  </a:lnTo>
                  <a:lnTo>
                    <a:pt x="36" y="4282"/>
                  </a:lnTo>
                  <a:lnTo>
                    <a:pt x="40" y="4310"/>
                  </a:lnTo>
                  <a:lnTo>
                    <a:pt x="44" y="4302"/>
                  </a:lnTo>
                  <a:lnTo>
                    <a:pt x="46" y="4274"/>
                  </a:lnTo>
                  <a:lnTo>
                    <a:pt x="47" y="4254"/>
                  </a:lnTo>
                  <a:lnTo>
                    <a:pt x="50" y="4268"/>
                  </a:lnTo>
                  <a:lnTo>
                    <a:pt x="52" y="4325"/>
                  </a:lnTo>
                  <a:lnTo>
                    <a:pt x="56" y="4350"/>
                  </a:lnTo>
                  <a:lnTo>
                    <a:pt x="59" y="4355"/>
                  </a:lnTo>
                  <a:lnTo>
                    <a:pt x="60" y="4346"/>
                  </a:lnTo>
                  <a:lnTo>
                    <a:pt x="63" y="4370"/>
                  </a:lnTo>
                  <a:lnTo>
                    <a:pt x="66" y="4365"/>
                  </a:lnTo>
                  <a:lnTo>
                    <a:pt x="70" y="4339"/>
                  </a:lnTo>
                  <a:lnTo>
                    <a:pt x="72" y="4322"/>
                  </a:lnTo>
                  <a:lnTo>
                    <a:pt x="73" y="4316"/>
                  </a:lnTo>
                  <a:lnTo>
                    <a:pt x="76" y="4339"/>
                  </a:lnTo>
                  <a:lnTo>
                    <a:pt x="78" y="4359"/>
                  </a:lnTo>
                  <a:lnTo>
                    <a:pt x="82" y="4366"/>
                  </a:lnTo>
                  <a:lnTo>
                    <a:pt x="84" y="4362"/>
                  </a:lnTo>
                  <a:lnTo>
                    <a:pt x="86" y="4364"/>
                  </a:lnTo>
                  <a:lnTo>
                    <a:pt x="90" y="4339"/>
                  </a:lnTo>
                  <a:lnTo>
                    <a:pt x="92" y="4341"/>
                  </a:lnTo>
                  <a:lnTo>
                    <a:pt x="93" y="4347"/>
                  </a:lnTo>
                  <a:lnTo>
                    <a:pt x="97" y="4359"/>
                  </a:lnTo>
                  <a:lnTo>
                    <a:pt x="100" y="4355"/>
                  </a:lnTo>
                  <a:lnTo>
                    <a:pt x="103" y="4339"/>
                  </a:lnTo>
                  <a:lnTo>
                    <a:pt x="104" y="4346"/>
                  </a:lnTo>
                  <a:lnTo>
                    <a:pt x="107" y="4341"/>
                  </a:lnTo>
                  <a:lnTo>
                    <a:pt x="110" y="4359"/>
                  </a:lnTo>
                  <a:lnTo>
                    <a:pt x="114" y="4346"/>
                  </a:lnTo>
                  <a:lnTo>
                    <a:pt x="115" y="4338"/>
                  </a:lnTo>
                  <a:lnTo>
                    <a:pt x="118" y="4323"/>
                  </a:lnTo>
                  <a:lnTo>
                    <a:pt x="120" y="4296"/>
                  </a:lnTo>
                  <a:lnTo>
                    <a:pt x="124" y="4260"/>
                  </a:lnTo>
                  <a:lnTo>
                    <a:pt x="125" y="4240"/>
                  </a:lnTo>
                  <a:lnTo>
                    <a:pt x="128" y="4234"/>
                  </a:lnTo>
                  <a:lnTo>
                    <a:pt x="129" y="4256"/>
                  </a:lnTo>
                  <a:lnTo>
                    <a:pt x="134" y="4261"/>
                  </a:lnTo>
                  <a:lnTo>
                    <a:pt x="136" y="4238"/>
                  </a:lnTo>
                  <a:lnTo>
                    <a:pt x="138" y="4255"/>
                  </a:lnTo>
                  <a:lnTo>
                    <a:pt x="140" y="4265"/>
                  </a:lnTo>
                  <a:lnTo>
                    <a:pt x="142" y="4286"/>
                  </a:lnTo>
                  <a:lnTo>
                    <a:pt x="145" y="4289"/>
                  </a:lnTo>
                  <a:lnTo>
                    <a:pt x="149" y="4298"/>
                  </a:lnTo>
                  <a:lnTo>
                    <a:pt x="151" y="4290"/>
                  </a:lnTo>
                  <a:lnTo>
                    <a:pt x="154" y="4276"/>
                  </a:lnTo>
                  <a:lnTo>
                    <a:pt x="157" y="4273"/>
                  </a:lnTo>
                  <a:lnTo>
                    <a:pt x="159" y="4259"/>
                  </a:lnTo>
                  <a:lnTo>
                    <a:pt x="161" y="4240"/>
                  </a:lnTo>
                  <a:lnTo>
                    <a:pt x="165" y="4230"/>
                  </a:lnTo>
                  <a:lnTo>
                    <a:pt x="167" y="4099"/>
                  </a:lnTo>
                  <a:lnTo>
                    <a:pt x="168" y="3984"/>
                  </a:lnTo>
                  <a:lnTo>
                    <a:pt x="171" y="3865"/>
                  </a:lnTo>
                  <a:lnTo>
                    <a:pt x="172" y="3924"/>
                  </a:lnTo>
                  <a:lnTo>
                    <a:pt x="176" y="4103"/>
                  </a:lnTo>
                  <a:lnTo>
                    <a:pt x="178" y="4181"/>
                  </a:lnTo>
                  <a:lnTo>
                    <a:pt x="182" y="4217"/>
                  </a:lnTo>
                  <a:lnTo>
                    <a:pt x="183" y="4214"/>
                  </a:lnTo>
                  <a:lnTo>
                    <a:pt x="187" y="4234"/>
                  </a:lnTo>
                  <a:lnTo>
                    <a:pt x="188" y="4238"/>
                  </a:lnTo>
                  <a:lnTo>
                    <a:pt x="192" y="4252"/>
                  </a:lnTo>
                  <a:lnTo>
                    <a:pt x="193" y="4252"/>
                  </a:lnTo>
                  <a:lnTo>
                    <a:pt x="197" y="4243"/>
                  </a:lnTo>
                  <a:lnTo>
                    <a:pt x="201" y="4223"/>
                  </a:lnTo>
                  <a:lnTo>
                    <a:pt x="202" y="4217"/>
                  </a:lnTo>
                  <a:lnTo>
                    <a:pt x="205" y="4154"/>
                  </a:lnTo>
                  <a:lnTo>
                    <a:pt x="208" y="4053"/>
                  </a:lnTo>
                  <a:lnTo>
                    <a:pt x="209" y="4079"/>
                  </a:lnTo>
                  <a:lnTo>
                    <a:pt x="212" y="4218"/>
                  </a:lnTo>
                  <a:lnTo>
                    <a:pt x="213" y="4264"/>
                  </a:lnTo>
                  <a:lnTo>
                    <a:pt x="217" y="4298"/>
                  </a:lnTo>
                  <a:lnTo>
                    <a:pt x="219" y="4312"/>
                  </a:lnTo>
                  <a:lnTo>
                    <a:pt x="222" y="4313"/>
                  </a:lnTo>
                  <a:lnTo>
                    <a:pt x="226" y="4307"/>
                  </a:lnTo>
                  <a:lnTo>
                    <a:pt x="227" y="4304"/>
                  </a:lnTo>
                  <a:lnTo>
                    <a:pt x="231" y="4311"/>
                  </a:lnTo>
                  <a:lnTo>
                    <a:pt x="233" y="4302"/>
                  </a:lnTo>
                  <a:lnTo>
                    <a:pt x="236" y="4287"/>
                  </a:lnTo>
                  <a:lnTo>
                    <a:pt x="238" y="4252"/>
                  </a:lnTo>
                  <a:lnTo>
                    <a:pt x="239" y="4243"/>
                  </a:lnTo>
                  <a:lnTo>
                    <a:pt x="243" y="4260"/>
                  </a:lnTo>
                  <a:lnTo>
                    <a:pt x="246" y="4278"/>
                  </a:lnTo>
                  <a:lnTo>
                    <a:pt x="248" y="4272"/>
                  </a:lnTo>
                  <a:lnTo>
                    <a:pt x="252" y="4252"/>
                  </a:lnTo>
                  <a:lnTo>
                    <a:pt x="254" y="4221"/>
                  </a:lnTo>
                  <a:lnTo>
                    <a:pt x="256" y="4211"/>
                  </a:lnTo>
                  <a:lnTo>
                    <a:pt x="258" y="4198"/>
                  </a:lnTo>
                  <a:lnTo>
                    <a:pt x="262" y="4173"/>
                  </a:lnTo>
                  <a:lnTo>
                    <a:pt x="264" y="4035"/>
                  </a:lnTo>
                  <a:lnTo>
                    <a:pt x="267" y="3916"/>
                  </a:lnTo>
                  <a:lnTo>
                    <a:pt x="268" y="3855"/>
                  </a:lnTo>
                  <a:lnTo>
                    <a:pt x="271" y="3968"/>
                  </a:lnTo>
                  <a:lnTo>
                    <a:pt x="273" y="4121"/>
                  </a:lnTo>
                  <a:lnTo>
                    <a:pt x="277" y="4160"/>
                  </a:lnTo>
                  <a:lnTo>
                    <a:pt x="278" y="4156"/>
                  </a:lnTo>
                  <a:lnTo>
                    <a:pt x="282" y="4166"/>
                  </a:lnTo>
                  <a:lnTo>
                    <a:pt x="285" y="4162"/>
                  </a:lnTo>
                  <a:lnTo>
                    <a:pt x="287" y="4184"/>
                  </a:lnTo>
                  <a:lnTo>
                    <a:pt x="289" y="4198"/>
                  </a:lnTo>
                  <a:lnTo>
                    <a:pt x="292" y="4198"/>
                  </a:lnTo>
                  <a:lnTo>
                    <a:pt x="294" y="4229"/>
                  </a:lnTo>
                  <a:lnTo>
                    <a:pt x="297" y="4220"/>
                  </a:lnTo>
                  <a:lnTo>
                    <a:pt x="298" y="4211"/>
                  </a:lnTo>
                  <a:lnTo>
                    <a:pt x="302" y="4226"/>
                  </a:lnTo>
                  <a:lnTo>
                    <a:pt x="306" y="4232"/>
                  </a:lnTo>
                  <a:lnTo>
                    <a:pt x="307" y="4217"/>
                  </a:lnTo>
                  <a:lnTo>
                    <a:pt x="310" y="4149"/>
                  </a:lnTo>
                  <a:lnTo>
                    <a:pt x="313" y="4105"/>
                  </a:lnTo>
                  <a:lnTo>
                    <a:pt x="314" y="4127"/>
                  </a:lnTo>
                  <a:lnTo>
                    <a:pt x="316" y="4170"/>
                  </a:lnTo>
                  <a:lnTo>
                    <a:pt x="319" y="4232"/>
                  </a:lnTo>
                  <a:lnTo>
                    <a:pt x="322" y="4260"/>
                  </a:lnTo>
                  <a:lnTo>
                    <a:pt x="324" y="4277"/>
                  </a:lnTo>
                  <a:lnTo>
                    <a:pt x="327" y="4274"/>
                  </a:lnTo>
                  <a:lnTo>
                    <a:pt x="331" y="4279"/>
                  </a:lnTo>
                  <a:lnTo>
                    <a:pt x="332" y="4283"/>
                  </a:lnTo>
                  <a:lnTo>
                    <a:pt x="335" y="4274"/>
                  </a:lnTo>
                  <a:lnTo>
                    <a:pt x="337" y="4277"/>
                  </a:lnTo>
                  <a:lnTo>
                    <a:pt x="339" y="4288"/>
                  </a:lnTo>
                  <a:lnTo>
                    <a:pt x="344" y="4277"/>
                  </a:lnTo>
                  <a:lnTo>
                    <a:pt x="346" y="4278"/>
                  </a:lnTo>
                  <a:lnTo>
                    <a:pt x="348" y="4239"/>
                  </a:lnTo>
                  <a:lnTo>
                    <a:pt x="352" y="4189"/>
                  </a:lnTo>
                  <a:lnTo>
                    <a:pt x="354" y="4183"/>
                  </a:lnTo>
                  <a:lnTo>
                    <a:pt x="356" y="4198"/>
                  </a:lnTo>
                  <a:lnTo>
                    <a:pt x="358" y="4202"/>
                  </a:lnTo>
                  <a:lnTo>
                    <a:pt x="362" y="4198"/>
                  </a:lnTo>
                  <a:lnTo>
                    <a:pt x="364" y="4197"/>
                  </a:lnTo>
                  <a:lnTo>
                    <a:pt x="366" y="4195"/>
                  </a:lnTo>
                  <a:lnTo>
                    <a:pt x="369" y="4152"/>
                  </a:lnTo>
                  <a:lnTo>
                    <a:pt x="372" y="4134"/>
                  </a:lnTo>
                  <a:lnTo>
                    <a:pt x="373" y="4138"/>
                  </a:lnTo>
                  <a:lnTo>
                    <a:pt x="377" y="4082"/>
                  </a:lnTo>
                  <a:lnTo>
                    <a:pt x="379" y="3936"/>
                  </a:lnTo>
                  <a:lnTo>
                    <a:pt x="381" y="3871"/>
                  </a:lnTo>
                  <a:lnTo>
                    <a:pt x="383" y="3939"/>
                  </a:lnTo>
                  <a:lnTo>
                    <a:pt x="386" y="3991"/>
                  </a:lnTo>
                  <a:lnTo>
                    <a:pt x="390" y="4035"/>
                  </a:lnTo>
                  <a:lnTo>
                    <a:pt x="392" y="3899"/>
                  </a:lnTo>
                  <a:lnTo>
                    <a:pt x="394" y="3752"/>
                  </a:lnTo>
                  <a:lnTo>
                    <a:pt x="397" y="3170"/>
                  </a:lnTo>
                  <a:lnTo>
                    <a:pt x="398" y="3038"/>
                  </a:lnTo>
                  <a:lnTo>
                    <a:pt x="402" y="3536"/>
                  </a:lnTo>
                  <a:lnTo>
                    <a:pt x="405" y="3904"/>
                  </a:lnTo>
                  <a:lnTo>
                    <a:pt x="406" y="3983"/>
                  </a:lnTo>
                  <a:lnTo>
                    <a:pt x="409" y="4068"/>
                  </a:lnTo>
                  <a:lnTo>
                    <a:pt x="412" y="4118"/>
                  </a:lnTo>
                  <a:lnTo>
                    <a:pt x="415" y="4126"/>
                  </a:lnTo>
                  <a:lnTo>
                    <a:pt x="416" y="4129"/>
                  </a:lnTo>
                  <a:lnTo>
                    <a:pt x="421" y="4075"/>
                  </a:lnTo>
                  <a:lnTo>
                    <a:pt x="422" y="4032"/>
                  </a:lnTo>
                  <a:lnTo>
                    <a:pt x="424" y="4028"/>
                  </a:lnTo>
                  <a:lnTo>
                    <a:pt x="426" y="4104"/>
                  </a:lnTo>
                  <a:lnTo>
                    <a:pt x="430" y="4121"/>
                  </a:lnTo>
                  <a:lnTo>
                    <a:pt x="432" y="4144"/>
                  </a:lnTo>
                  <a:lnTo>
                    <a:pt x="434" y="4143"/>
                  </a:lnTo>
                  <a:lnTo>
                    <a:pt x="439" y="4143"/>
                  </a:lnTo>
                  <a:lnTo>
                    <a:pt x="440" y="4126"/>
                  </a:lnTo>
                  <a:lnTo>
                    <a:pt x="443" y="4128"/>
                  </a:lnTo>
                  <a:lnTo>
                    <a:pt x="446" y="4085"/>
                  </a:lnTo>
                  <a:lnTo>
                    <a:pt x="449" y="4023"/>
                  </a:lnTo>
                  <a:lnTo>
                    <a:pt x="450" y="4027"/>
                  </a:lnTo>
                  <a:lnTo>
                    <a:pt x="454" y="4021"/>
                  </a:lnTo>
                  <a:lnTo>
                    <a:pt x="456" y="3916"/>
                  </a:lnTo>
                  <a:lnTo>
                    <a:pt x="459" y="3769"/>
                  </a:lnTo>
                  <a:lnTo>
                    <a:pt x="460" y="3725"/>
                  </a:lnTo>
                  <a:lnTo>
                    <a:pt x="463" y="3722"/>
                  </a:lnTo>
                  <a:lnTo>
                    <a:pt x="465" y="3873"/>
                  </a:lnTo>
                  <a:lnTo>
                    <a:pt x="468" y="3945"/>
                  </a:lnTo>
                  <a:lnTo>
                    <a:pt x="471" y="3990"/>
                  </a:lnTo>
                  <a:lnTo>
                    <a:pt x="473" y="4008"/>
                  </a:lnTo>
                  <a:lnTo>
                    <a:pt x="475" y="4019"/>
                  </a:lnTo>
                  <a:lnTo>
                    <a:pt x="479" y="4001"/>
                  </a:lnTo>
                  <a:lnTo>
                    <a:pt x="482" y="3987"/>
                  </a:lnTo>
                  <a:lnTo>
                    <a:pt x="484" y="3969"/>
                  </a:lnTo>
                  <a:lnTo>
                    <a:pt x="488" y="3931"/>
                  </a:lnTo>
                  <a:lnTo>
                    <a:pt x="489" y="3918"/>
                  </a:lnTo>
                  <a:lnTo>
                    <a:pt x="492" y="3905"/>
                  </a:lnTo>
                  <a:lnTo>
                    <a:pt x="495" y="3880"/>
                  </a:lnTo>
                  <a:lnTo>
                    <a:pt x="497" y="3852"/>
                  </a:lnTo>
                  <a:lnTo>
                    <a:pt x="499" y="3803"/>
                  </a:lnTo>
                  <a:lnTo>
                    <a:pt x="502" y="3758"/>
                  </a:lnTo>
                  <a:lnTo>
                    <a:pt x="506" y="3681"/>
                  </a:lnTo>
                  <a:lnTo>
                    <a:pt x="507" y="3631"/>
                  </a:lnTo>
                  <a:lnTo>
                    <a:pt x="510" y="3521"/>
                  </a:lnTo>
                  <a:lnTo>
                    <a:pt x="513" y="3484"/>
                  </a:lnTo>
                  <a:lnTo>
                    <a:pt x="516" y="3469"/>
                  </a:lnTo>
                  <a:lnTo>
                    <a:pt x="517" y="3438"/>
                  </a:lnTo>
                  <a:lnTo>
                    <a:pt x="521" y="3391"/>
                  </a:lnTo>
                  <a:lnTo>
                    <a:pt x="523" y="3277"/>
                  </a:lnTo>
                  <a:lnTo>
                    <a:pt x="525" y="3170"/>
                  </a:lnTo>
                  <a:lnTo>
                    <a:pt x="527" y="3001"/>
                  </a:lnTo>
                  <a:lnTo>
                    <a:pt x="531" y="2929"/>
                  </a:lnTo>
                  <a:lnTo>
                    <a:pt x="534" y="2360"/>
                  </a:lnTo>
                  <a:lnTo>
                    <a:pt x="535" y="1890"/>
                  </a:lnTo>
                  <a:lnTo>
                    <a:pt x="536" y="1619"/>
                  </a:lnTo>
                  <a:lnTo>
                    <a:pt x="540" y="2063"/>
                  </a:lnTo>
                  <a:lnTo>
                    <a:pt x="542" y="2488"/>
                  </a:lnTo>
                  <a:lnTo>
                    <a:pt x="546" y="2395"/>
                  </a:lnTo>
                  <a:lnTo>
                    <a:pt x="547" y="2473"/>
                  </a:lnTo>
                  <a:lnTo>
                    <a:pt x="550" y="2823"/>
                  </a:lnTo>
                  <a:lnTo>
                    <a:pt x="553" y="2908"/>
                  </a:lnTo>
                  <a:lnTo>
                    <a:pt x="556" y="2869"/>
                  </a:lnTo>
                  <a:lnTo>
                    <a:pt x="559" y="2688"/>
                  </a:lnTo>
                  <a:lnTo>
                    <a:pt x="560" y="2496"/>
                  </a:lnTo>
                  <a:lnTo>
                    <a:pt x="563" y="2310"/>
                  </a:lnTo>
                  <a:lnTo>
                    <a:pt x="565" y="2596"/>
                  </a:lnTo>
                  <a:lnTo>
                    <a:pt x="568" y="3164"/>
                  </a:lnTo>
                  <a:lnTo>
                    <a:pt x="570" y="3265"/>
                  </a:lnTo>
                  <a:lnTo>
                    <a:pt x="573" y="3311"/>
                  </a:lnTo>
                  <a:lnTo>
                    <a:pt x="575" y="3555"/>
                  </a:lnTo>
                  <a:lnTo>
                    <a:pt x="578" y="3752"/>
                  </a:lnTo>
                  <a:lnTo>
                    <a:pt x="580" y="3789"/>
                  </a:lnTo>
                  <a:lnTo>
                    <a:pt x="584" y="3857"/>
                  </a:lnTo>
                  <a:lnTo>
                    <a:pt x="587" y="3799"/>
                  </a:lnTo>
                  <a:lnTo>
                    <a:pt x="589" y="3800"/>
                  </a:lnTo>
                  <a:lnTo>
                    <a:pt x="591" y="3837"/>
                  </a:lnTo>
                  <a:lnTo>
                    <a:pt x="593" y="3944"/>
                  </a:lnTo>
                  <a:lnTo>
                    <a:pt x="597" y="3972"/>
                  </a:lnTo>
                  <a:lnTo>
                    <a:pt x="598" y="3972"/>
                  </a:lnTo>
                  <a:lnTo>
                    <a:pt x="601" y="4040"/>
                  </a:lnTo>
                  <a:lnTo>
                    <a:pt x="604" y="4078"/>
                  </a:lnTo>
                  <a:lnTo>
                    <a:pt x="607" y="4080"/>
                  </a:lnTo>
                  <a:lnTo>
                    <a:pt x="609" y="4086"/>
                  </a:lnTo>
                  <a:lnTo>
                    <a:pt x="611" y="4105"/>
                  </a:lnTo>
                  <a:lnTo>
                    <a:pt x="615" y="4111"/>
                  </a:lnTo>
                  <a:lnTo>
                    <a:pt x="616" y="4130"/>
                  </a:lnTo>
                  <a:lnTo>
                    <a:pt x="619" y="4160"/>
                  </a:lnTo>
                  <a:lnTo>
                    <a:pt x="621" y="4164"/>
                  </a:lnTo>
                  <a:lnTo>
                    <a:pt x="624" y="4164"/>
                  </a:lnTo>
                  <a:lnTo>
                    <a:pt x="626" y="4187"/>
                  </a:lnTo>
                  <a:lnTo>
                    <a:pt x="629" y="4194"/>
                  </a:lnTo>
                  <a:lnTo>
                    <a:pt x="633" y="4188"/>
                  </a:lnTo>
                  <a:lnTo>
                    <a:pt x="635" y="4183"/>
                  </a:lnTo>
                  <a:lnTo>
                    <a:pt x="639" y="4162"/>
                  </a:lnTo>
                  <a:lnTo>
                    <a:pt x="640" y="4167"/>
                  </a:lnTo>
                  <a:lnTo>
                    <a:pt x="642" y="4183"/>
                  </a:lnTo>
                  <a:lnTo>
                    <a:pt x="646" y="4170"/>
                  </a:lnTo>
                  <a:lnTo>
                    <a:pt x="648" y="4167"/>
                  </a:lnTo>
                  <a:lnTo>
                    <a:pt x="649" y="4167"/>
                  </a:lnTo>
                  <a:lnTo>
                    <a:pt x="652" y="4176"/>
                  </a:lnTo>
                  <a:lnTo>
                    <a:pt x="657" y="4166"/>
                  </a:lnTo>
                  <a:lnTo>
                    <a:pt x="658" y="4153"/>
                  </a:lnTo>
                  <a:lnTo>
                    <a:pt x="661" y="4119"/>
                  </a:lnTo>
                  <a:lnTo>
                    <a:pt x="665" y="4045"/>
                  </a:lnTo>
                  <a:lnTo>
                    <a:pt x="666" y="4060"/>
                  </a:lnTo>
                  <a:lnTo>
                    <a:pt x="667" y="4077"/>
                  </a:lnTo>
                  <a:lnTo>
                    <a:pt x="671" y="4125"/>
                  </a:lnTo>
                  <a:lnTo>
                    <a:pt x="674" y="4107"/>
                  </a:lnTo>
                  <a:lnTo>
                    <a:pt x="675" y="4101"/>
                  </a:lnTo>
                  <a:lnTo>
                    <a:pt x="678" y="4121"/>
                  </a:lnTo>
                  <a:lnTo>
                    <a:pt x="683" y="4125"/>
                  </a:lnTo>
                  <a:lnTo>
                    <a:pt x="684" y="4102"/>
                  </a:lnTo>
                  <a:lnTo>
                    <a:pt x="685" y="4104"/>
                  </a:lnTo>
                  <a:lnTo>
                    <a:pt x="690" y="4088"/>
                  </a:lnTo>
                  <a:lnTo>
                    <a:pt x="692" y="4099"/>
                  </a:lnTo>
                  <a:lnTo>
                    <a:pt x="693" y="4130"/>
                  </a:lnTo>
                  <a:lnTo>
                    <a:pt x="695" y="4192"/>
                  </a:lnTo>
                  <a:lnTo>
                    <a:pt x="700" y="4219"/>
                  </a:lnTo>
                  <a:lnTo>
                    <a:pt x="702" y="4230"/>
                  </a:lnTo>
                  <a:lnTo>
                    <a:pt x="703" y="4235"/>
                  </a:lnTo>
                  <a:lnTo>
                    <a:pt x="707" y="4265"/>
                  </a:lnTo>
                  <a:lnTo>
                    <a:pt x="709" y="4281"/>
                  </a:lnTo>
                  <a:lnTo>
                    <a:pt x="712" y="4286"/>
                  </a:lnTo>
                  <a:lnTo>
                    <a:pt x="714" y="4293"/>
                  </a:lnTo>
                  <a:lnTo>
                    <a:pt x="717" y="4304"/>
                  </a:lnTo>
                  <a:lnTo>
                    <a:pt x="719" y="4303"/>
                  </a:lnTo>
                  <a:lnTo>
                    <a:pt x="722" y="4312"/>
                  </a:lnTo>
                  <a:lnTo>
                    <a:pt x="725" y="4325"/>
                  </a:lnTo>
                  <a:lnTo>
                    <a:pt x="726" y="4324"/>
                  </a:lnTo>
                  <a:lnTo>
                    <a:pt x="729" y="4323"/>
                  </a:lnTo>
                  <a:lnTo>
                    <a:pt x="731" y="4333"/>
                  </a:lnTo>
                  <a:lnTo>
                    <a:pt x="735" y="4348"/>
                  </a:lnTo>
                  <a:lnTo>
                    <a:pt x="738" y="4339"/>
                  </a:lnTo>
                  <a:lnTo>
                    <a:pt x="742" y="4330"/>
                  </a:lnTo>
                  <a:lnTo>
                    <a:pt x="743" y="4336"/>
                  </a:lnTo>
                  <a:lnTo>
                    <a:pt x="744" y="4333"/>
                  </a:lnTo>
                  <a:lnTo>
                    <a:pt x="748" y="4333"/>
                  </a:lnTo>
                  <a:lnTo>
                    <a:pt x="750" y="4332"/>
                  </a:lnTo>
                  <a:lnTo>
                    <a:pt x="752" y="4329"/>
                  </a:lnTo>
                  <a:lnTo>
                    <a:pt x="755" y="4332"/>
                  </a:lnTo>
                  <a:lnTo>
                    <a:pt x="758" y="4341"/>
                  </a:lnTo>
                  <a:lnTo>
                    <a:pt x="761" y="4323"/>
                  </a:lnTo>
                  <a:lnTo>
                    <a:pt x="764" y="4313"/>
                  </a:lnTo>
                  <a:lnTo>
                    <a:pt x="765" y="4327"/>
                  </a:lnTo>
                  <a:lnTo>
                    <a:pt x="769" y="4331"/>
                  </a:lnTo>
                  <a:lnTo>
                    <a:pt x="771" y="4330"/>
                  </a:lnTo>
                  <a:lnTo>
                    <a:pt x="775" y="4322"/>
                  </a:lnTo>
                  <a:lnTo>
                    <a:pt x="776" y="4324"/>
                  </a:lnTo>
                  <a:lnTo>
                    <a:pt x="779" y="4324"/>
                  </a:lnTo>
                  <a:lnTo>
                    <a:pt x="780" y="4316"/>
                  </a:lnTo>
                  <a:lnTo>
                    <a:pt x="784" y="4331"/>
                  </a:lnTo>
                  <a:lnTo>
                    <a:pt x="787" y="4330"/>
                  </a:lnTo>
                  <a:lnTo>
                    <a:pt x="789" y="4314"/>
                  </a:lnTo>
                  <a:lnTo>
                    <a:pt x="792" y="4304"/>
                  </a:lnTo>
                  <a:lnTo>
                    <a:pt x="793" y="4306"/>
                  </a:lnTo>
                  <a:lnTo>
                    <a:pt x="796" y="4319"/>
                  </a:lnTo>
                  <a:lnTo>
                    <a:pt x="798" y="4318"/>
                  </a:lnTo>
                  <a:lnTo>
                    <a:pt x="802" y="4310"/>
                  </a:lnTo>
                  <a:lnTo>
                    <a:pt x="803" y="4311"/>
                  </a:lnTo>
                  <a:lnTo>
                    <a:pt x="806" y="4307"/>
                  </a:lnTo>
                  <a:lnTo>
                    <a:pt x="810" y="4301"/>
                  </a:lnTo>
                  <a:lnTo>
                    <a:pt x="812" y="4286"/>
                  </a:lnTo>
                  <a:lnTo>
                    <a:pt x="815" y="4278"/>
                  </a:lnTo>
                  <a:lnTo>
                    <a:pt x="817" y="4280"/>
                  </a:lnTo>
                  <a:lnTo>
                    <a:pt x="819" y="4272"/>
                  </a:lnTo>
                  <a:lnTo>
                    <a:pt x="823" y="4264"/>
                  </a:lnTo>
                  <a:lnTo>
                    <a:pt x="824" y="4251"/>
                  </a:lnTo>
                  <a:lnTo>
                    <a:pt x="828" y="4213"/>
                  </a:lnTo>
                  <a:lnTo>
                    <a:pt x="831" y="4200"/>
                  </a:lnTo>
                  <a:lnTo>
                    <a:pt x="832" y="4185"/>
                  </a:lnTo>
                  <a:lnTo>
                    <a:pt x="836" y="4059"/>
                  </a:lnTo>
                  <a:lnTo>
                    <a:pt x="838" y="3908"/>
                  </a:lnTo>
                  <a:lnTo>
                    <a:pt x="840" y="3935"/>
                  </a:lnTo>
                  <a:lnTo>
                    <a:pt x="841" y="4029"/>
                  </a:lnTo>
                  <a:lnTo>
                    <a:pt x="845" y="4190"/>
                  </a:lnTo>
                  <a:lnTo>
                    <a:pt x="847" y="4226"/>
                  </a:lnTo>
                  <a:lnTo>
                    <a:pt x="849" y="4213"/>
                  </a:lnTo>
                  <a:lnTo>
                    <a:pt x="852" y="4235"/>
                  </a:lnTo>
                  <a:lnTo>
                    <a:pt x="855" y="4290"/>
                  </a:lnTo>
                  <a:lnTo>
                    <a:pt x="856" y="4298"/>
                  </a:lnTo>
                  <a:lnTo>
                    <a:pt x="861" y="4310"/>
                  </a:lnTo>
                  <a:lnTo>
                    <a:pt x="863" y="4315"/>
                  </a:lnTo>
                  <a:lnTo>
                    <a:pt x="865" y="4293"/>
                  </a:lnTo>
                  <a:lnTo>
                    <a:pt x="869" y="4273"/>
                  </a:lnTo>
                  <a:lnTo>
                    <a:pt x="871" y="4281"/>
                  </a:lnTo>
                  <a:lnTo>
                    <a:pt x="872" y="4297"/>
                  </a:lnTo>
                  <a:lnTo>
                    <a:pt x="875" y="4320"/>
                  </a:lnTo>
                  <a:lnTo>
                    <a:pt x="878" y="4339"/>
                  </a:lnTo>
                  <a:lnTo>
                    <a:pt x="881" y="4349"/>
                  </a:lnTo>
                  <a:lnTo>
                    <a:pt x="882" y="4348"/>
                  </a:lnTo>
                  <a:lnTo>
                    <a:pt x="887" y="4345"/>
                  </a:lnTo>
                  <a:lnTo>
                    <a:pt x="889" y="4348"/>
                  </a:lnTo>
                  <a:lnTo>
                    <a:pt x="891" y="4338"/>
                  </a:lnTo>
                  <a:lnTo>
                    <a:pt x="895" y="4325"/>
                  </a:lnTo>
                  <a:lnTo>
                    <a:pt x="896" y="4321"/>
                  </a:lnTo>
                  <a:lnTo>
                    <a:pt x="898" y="4324"/>
                  </a:lnTo>
                  <a:lnTo>
                    <a:pt x="900" y="4340"/>
                  </a:lnTo>
                  <a:lnTo>
                    <a:pt x="904" y="4356"/>
                  </a:lnTo>
                  <a:lnTo>
                    <a:pt x="906" y="4362"/>
                  </a:lnTo>
                  <a:lnTo>
                    <a:pt x="908" y="4366"/>
                  </a:lnTo>
                  <a:lnTo>
                    <a:pt x="912" y="4371"/>
                  </a:lnTo>
                  <a:lnTo>
                    <a:pt x="915" y="4364"/>
                  </a:lnTo>
                  <a:lnTo>
                    <a:pt x="916" y="4369"/>
                  </a:lnTo>
                  <a:lnTo>
                    <a:pt x="920" y="4367"/>
                  </a:lnTo>
                  <a:lnTo>
                    <a:pt x="921" y="4365"/>
                  </a:lnTo>
                  <a:lnTo>
                    <a:pt x="925" y="4357"/>
                  </a:lnTo>
                  <a:lnTo>
                    <a:pt x="927" y="4359"/>
                  </a:lnTo>
                  <a:lnTo>
                    <a:pt x="930" y="4356"/>
                  </a:lnTo>
                  <a:lnTo>
                    <a:pt x="932" y="4357"/>
                  </a:lnTo>
                  <a:lnTo>
                    <a:pt x="934" y="4349"/>
                  </a:lnTo>
                  <a:lnTo>
                    <a:pt x="938" y="4338"/>
                  </a:lnTo>
                  <a:lnTo>
                    <a:pt x="941" y="4316"/>
                  </a:lnTo>
                  <a:lnTo>
                    <a:pt x="942" y="4312"/>
                  </a:lnTo>
                  <a:lnTo>
                    <a:pt x="946" y="4273"/>
                  </a:lnTo>
                  <a:lnTo>
                    <a:pt x="948" y="4265"/>
                  </a:lnTo>
                  <a:lnTo>
                    <a:pt x="950" y="4288"/>
                  </a:lnTo>
                  <a:lnTo>
                    <a:pt x="951" y="4295"/>
                  </a:lnTo>
                  <a:lnTo>
                    <a:pt x="956" y="4303"/>
                  </a:lnTo>
                  <a:lnTo>
                    <a:pt x="958" y="4301"/>
                  </a:lnTo>
                  <a:lnTo>
                    <a:pt x="961" y="4291"/>
                  </a:lnTo>
                  <a:lnTo>
                    <a:pt x="964" y="4271"/>
                  </a:lnTo>
                  <a:lnTo>
                    <a:pt x="965" y="4261"/>
                  </a:lnTo>
                  <a:lnTo>
                    <a:pt x="968" y="4230"/>
                  </a:lnTo>
                  <a:lnTo>
                    <a:pt x="970" y="4229"/>
                  </a:lnTo>
                  <a:lnTo>
                    <a:pt x="973" y="4245"/>
                  </a:lnTo>
                  <a:lnTo>
                    <a:pt x="976" y="4237"/>
                  </a:lnTo>
                  <a:lnTo>
                    <a:pt x="980" y="4237"/>
                  </a:lnTo>
                  <a:lnTo>
                    <a:pt x="981" y="4249"/>
                  </a:lnTo>
                  <a:lnTo>
                    <a:pt x="984" y="4254"/>
                  </a:lnTo>
                  <a:lnTo>
                    <a:pt x="987" y="4244"/>
                  </a:lnTo>
                  <a:lnTo>
                    <a:pt x="989" y="4243"/>
                  </a:lnTo>
                  <a:lnTo>
                    <a:pt x="990" y="4231"/>
                  </a:lnTo>
                  <a:lnTo>
                    <a:pt x="995" y="4225"/>
                  </a:lnTo>
                  <a:lnTo>
                    <a:pt x="996" y="4220"/>
                  </a:lnTo>
                  <a:lnTo>
                    <a:pt x="998" y="4203"/>
                  </a:lnTo>
                  <a:lnTo>
                    <a:pt x="1002" y="4175"/>
                  </a:lnTo>
                  <a:lnTo>
                    <a:pt x="1004" y="4160"/>
                  </a:lnTo>
                  <a:lnTo>
                    <a:pt x="1006" y="4139"/>
                  </a:lnTo>
                  <a:lnTo>
                    <a:pt x="1010" y="4119"/>
                  </a:lnTo>
                  <a:lnTo>
                    <a:pt x="1012" y="4099"/>
                  </a:lnTo>
                  <a:lnTo>
                    <a:pt x="1015" y="4059"/>
                  </a:lnTo>
                  <a:lnTo>
                    <a:pt x="1018" y="4019"/>
                  </a:lnTo>
                  <a:lnTo>
                    <a:pt x="1019" y="3977"/>
                  </a:lnTo>
                  <a:lnTo>
                    <a:pt x="1023" y="3892"/>
                  </a:lnTo>
                  <a:lnTo>
                    <a:pt x="1025" y="3857"/>
                  </a:lnTo>
                  <a:lnTo>
                    <a:pt x="1027" y="3864"/>
                  </a:lnTo>
                  <a:lnTo>
                    <a:pt x="1030" y="3835"/>
                  </a:lnTo>
                  <a:lnTo>
                    <a:pt x="1033" y="3774"/>
                  </a:lnTo>
                  <a:lnTo>
                    <a:pt x="1034" y="3725"/>
                  </a:lnTo>
                  <a:lnTo>
                    <a:pt x="1038" y="3524"/>
                  </a:lnTo>
                  <a:lnTo>
                    <a:pt x="1041" y="3310"/>
                  </a:lnTo>
                  <a:lnTo>
                    <a:pt x="1042" y="3216"/>
                  </a:lnTo>
                  <a:lnTo>
                    <a:pt x="1046" y="2605"/>
                  </a:lnTo>
                  <a:lnTo>
                    <a:pt x="1049" y="667"/>
                  </a:lnTo>
                  <a:lnTo>
                    <a:pt x="1050" y="0"/>
                  </a:lnTo>
                  <a:lnTo>
                    <a:pt x="1051" y="156"/>
                  </a:lnTo>
                  <a:lnTo>
                    <a:pt x="1055" y="1772"/>
                  </a:lnTo>
                  <a:lnTo>
                    <a:pt x="1057" y="2313"/>
                  </a:lnTo>
                  <a:lnTo>
                    <a:pt x="1059" y="2641"/>
                  </a:lnTo>
                  <a:lnTo>
                    <a:pt x="1063" y="2885"/>
                  </a:lnTo>
                  <a:lnTo>
                    <a:pt x="1064" y="3024"/>
                  </a:lnTo>
                  <a:lnTo>
                    <a:pt x="1068" y="2989"/>
                  </a:lnTo>
                  <a:lnTo>
                    <a:pt x="1070" y="2894"/>
                  </a:lnTo>
                  <a:lnTo>
                    <a:pt x="1072" y="2875"/>
                  </a:lnTo>
                  <a:lnTo>
                    <a:pt x="1075" y="3133"/>
                  </a:lnTo>
                  <a:lnTo>
                    <a:pt x="1078" y="3391"/>
                  </a:lnTo>
                  <a:lnTo>
                    <a:pt x="1080" y="3467"/>
                  </a:lnTo>
                  <a:lnTo>
                    <a:pt x="1083" y="3614"/>
                  </a:lnTo>
                  <a:lnTo>
                    <a:pt x="1085" y="3741"/>
                  </a:lnTo>
                  <a:lnTo>
                    <a:pt x="1088" y="3796"/>
                  </a:lnTo>
                  <a:lnTo>
                    <a:pt x="1091" y="3863"/>
                  </a:lnTo>
                  <a:lnTo>
                    <a:pt x="1093" y="3914"/>
                  </a:lnTo>
                  <a:lnTo>
                    <a:pt x="1095" y="3928"/>
                  </a:lnTo>
                  <a:lnTo>
                    <a:pt x="1098" y="3976"/>
                  </a:lnTo>
                  <a:lnTo>
                    <a:pt x="1101" y="3995"/>
                  </a:lnTo>
                  <a:lnTo>
                    <a:pt x="1103" y="4007"/>
                  </a:lnTo>
                  <a:lnTo>
                    <a:pt x="1106" y="4016"/>
                  </a:lnTo>
                  <a:lnTo>
                    <a:pt x="1109" y="4048"/>
                  </a:lnTo>
                  <a:lnTo>
                    <a:pt x="1110" y="4068"/>
                  </a:lnTo>
                  <a:lnTo>
                    <a:pt x="1114" y="4080"/>
                  </a:lnTo>
                  <a:lnTo>
                    <a:pt x="1116" y="4070"/>
                  </a:lnTo>
                  <a:lnTo>
                    <a:pt x="1118" y="4068"/>
                  </a:lnTo>
                  <a:lnTo>
                    <a:pt x="1122" y="4071"/>
                  </a:lnTo>
                  <a:lnTo>
                    <a:pt x="1125" y="4074"/>
                  </a:lnTo>
                  <a:lnTo>
                    <a:pt x="1127" y="4078"/>
                  </a:lnTo>
                  <a:lnTo>
                    <a:pt x="1129" y="4067"/>
                  </a:lnTo>
                  <a:lnTo>
                    <a:pt x="1133" y="4057"/>
                  </a:lnTo>
                  <a:lnTo>
                    <a:pt x="1134" y="4068"/>
                  </a:lnTo>
                  <a:lnTo>
                    <a:pt x="1137" y="4083"/>
                  </a:lnTo>
                  <a:lnTo>
                    <a:pt x="1140" y="4061"/>
                  </a:lnTo>
                  <a:lnTo>
                    <a:pt x="1143" y="4041"/>
                  </a:lnTo>
                  <a:lnTo>
                    <a:pt x="1145" y="4031"/>
                  </a:lnTo>
                  <a:lnTo>
                    <a:pt x="1148" y="3977"/>
                  </a:lnTo>
                  <a:lnTo>
                    <a:pt x="1151" y="3871"/>
                  </a:lnTo>
                  <a:lnTo>
                    <a:pt x="1152" y="3855"/>
                  </a:lnTo>
                  <a:lnTo>
                    <a:pt x="1154" y="3851"/>
                  </a:lnTo>
                  <a:lnTo>
                    <a:pt x="1159" y="3816"/>
                  </a:lnTo>
                  <a:lnTo>
                    <a:pt x="1160" y="3764"/>
                  </a:lnTo>
                  <a:lnTo>
                    <a:pt x="1162" y="3739"/>
                  </a:lnTo>
                  <a:lnTo>
                    <a:pt x="1165" y="3729"/>
                  </a:lnTo>
                  <a:lnTo>
                    <a:pt x="1168" y="3685"/>
                  </a:lnTo>
                  <a:lnTo>
                    <a:pt x="1170" y="3670"/>
                  </a:lnTo>
                  <a:lnTo>
                    <a:pt x="1173" y="3669"/>
                  </a:lnTo>
                  <a:lnTo>
                    <a:pt x="1176" y="3529"/>
                  </a:lnTo>
                  <a:lnTo>
                    <a:pt x="1179" y="3386"/>
                  </a:lnTo>
                  <a:lnTo>
                    <a:pt x="1180" y="3449"/>
                  </a:lnTo>
                  <a:lnTo>
                    <a:pt x="1183" y="3539"/>
                  </a:lnTo>
                  <a:lnTo>
                    <a:pt x="1187" y="3573"/>
                  </a:lnTo>
                  <a:lnTo>
                    <a:pt x="1188" y="3514"/>
                  </a:lnTo>
                  <a:lnTo>
                    <a:pt x="1190" y="3500"/>
                  </a:lnTo>
                  <a:lnTo>
                    <a:pt x="1195" y="3559"/>
                  </a:lnTo>
                  <a:lnTo>
                    <a:pt x="1196" y="3400"/>
                  </a:lnTo>
                  <a:lnTo>
                    <a:pt x="1200" y="3016"/>
                  </a:lnTo>
                  <a:lnTo>
                    <a:pt x="1201" y="3037"/>
                  </a:lnTo>
                  <a:lnTo>
                    <a:pt x="1202" y="3218"/>
                  </a:lnTo>
                  <a:lnTo>
                    <a:pt x="1205" y="3601"/>
                  </a:lnTo>
                  <a:lnTo>
                    <a:pt x="1209" y="3747"/>
                  </a:lnTo>
                  <a:lnTo>
                    <a:pt x="1210" y="3787"/>
                  </a:lnTo>
                  <a:lnTo>
                    <a:pt x="1213" y="3855"/>
                  </a:lnTo>
                  <a:lnTo>
                    <a:pt x="1217" y="3910"/>
                  </a:lnTo>
                  <a:lnTo>
                    <a:pt x="1218" y="3932"/>
                  </a:lnTo>
                  <a:lnTo>
                    <a:pt x="1221" y="3956"/>
                  </a:lnTo>
                  <a:lnTo>
                    <a:pt x="1225" y="3975"/>
                  </a:lnTo>
                  <a:lnTo>
                    <a:pt x="1227" y="3952"/>
                  </a:lnTo>
                  <a:lnTo>
                    <a:pt x="1229" y="3943"/>
                  </a:lnTo>
                  <a:lnTo>
                    <a:pt x="1233" y="3936"/>
                  </a:lnTo>
                  <a:lnTo>
                    <a:pt x="1235" y="3828"/>
                  </a:lnTo>
                  <a:lnTo>
                    <a:pt x="1237" y="3703"/>
                  </a:lnTo>
                  <a:lnTo>
                    <a:pt x="1241" y="3593"/>
                  </a:lnTo>
                  <a:lnTo>
                    <a:pt x="1242" y="3679"/>
                  </a:lnTo>
                  <a:lnTo>
                    <a:pt x="1245" y="3896"/>
                  </a:lnTo>
                  <a:lnTo>
                    <a:pt x="1246" y="3965"/>
                  </a:lnTo>
                  <a:lnTo>
                    <a:pt x="1251" y="4018"/>
                  </a:lnTo>
                  <a:lnTo>
                    <a:pt x="1253" y="4014"/>
                  </a:lnTo>
                  <a:lnTo>
                    <a:pt x="1255" y="3965"/>
                  </a:lnTo>
                  <a:lnTo>
                    <a:pt x="1258" y="3949"/>
                  </a:lnTo>
                  <a:lnTo>
                    <a:pt x="1259" y="3958"/>
                  </a:lnTo>
                  <a:lnTo>
                    <a:pt x="1262" y="4008"/>
                  </a:lnTo>
                  <a:lnTo>
                    <a:pt x="1266" y="4029"/>
                  </a:lnTo>
                  <a:lnTo>
                    <a:pt x="1268" y="3966"/>
                  </a:lnTo>
                  <a:lnTo>
                    <a:pt x="1270" y="3943"/>
                  </a:lnTo>
                  <a:lnTo>
                    <a:pt x="1273" y="3978"/>
                  </a:lnTo>
                  <a:lnTo>
                    <a:pt x="1275" y="4024"/>
                  </a:lnTo>
                  <a:lnTo>
                    <a:pt x="1279" y="4059"/>
                  </a:lnTo>
                  <a:lnTo>
                    <a:pt x="1280" y="4062"/>
                  </a:lnTo>
                  <a:lnTo>
                    <a:pt x="1284" y="4036"/>
                  </a:lnTo>
                  <a:lnTo>
                    <a:pt x="1286" y="4004"/>
                  </a:lnTo>
                  <a:lnTo>
                    <a:pt x="1287" y="3969"/>
                  </a:lnTo>
                  <a:lnTo>
                    <a:pt x="1290" y="4002"/>
                  </a:lnTo>
                  <a:lnTo>
                    <a:pt x="1294" y="4058"/>
                  </a:lnTo>
                  <a:lnTo>
                    <a:pt x="1295" y="4063"/>
                  </a:lnTo>
                  <a:lnTo>
                    <a:pt x="1298" y="4071"/>
                  </a:lnTo>
                  <a:lnTo>
                    <a:pt x="1301" y="4083"/>
                  </a:lnTo>
                  <a:lnTo>
                    <a:pt x="1303" y="4090"/>
                  </a:lnTo>
                  <a:lnTo>
                    <a:pt x="1306" y="4105"/>
                  </a:lnTo>
                  <a:lnTo>
                    <a:pt x="1309" y="4101"/>
                  </a:lnTo>
                  <a:lnTo>
                    <a:pt x="1311" y="4113"/>
                  </a:lnTo>
                  <a:lnTo>
                    <a:pt x="1314" y="4107"/>
                  </a:lnTo>
                  <a:lnTo>
                    <a:pt x="1315" y="4105"/>
                  </a:lnTo>
                  <a:lnTo>
                    <a:pt x="1319" y="4110"/>
                  </a:lnTo>
                  <a:lnTo>
                    <a:pt x="1321" y="4130"/>
                  </a:lnTo>
                  <a:lnTo>
                    <a:pt x="1324" y="4138"/>
                  </a:lnTo>
                  <a:lnTo>
                    <a:pt x="1327" y="4136"/>
                  </a:lnTo>
                  <a:lnTo>
                    <a:pt x="1328" y="4133"/>
                  </a:lnTo>
                  <a:lnTo>
                    <a:pt x="1331" y="4155"/>
                  </a:lnTo>
                  <a:lnTo>
                    <a:pt x="1335" y="4196"/>
                  </a:lnTo>
                  <a:lnTo>
                    <a:pt x="1337" y="4190"/>
                  </a:lnTo>
                  <a:lnTo>
                    <a:pt x="1339" y="4183"/>
                  </a:lnTo>
                  <a:lnTo>
                    <a:pt x="1343" y="4197"/>
                  </a:lnTo>
                  <a:lnTo>
                    <a:pt x="1344" y="4209"/>
                  </a:lnTo>
                  <a:lnTo>
                    <a:pt x="1348" y="4240"/>
                  </a:lnTo>
                  <a:lnTo>
                    <a:pt x="1351" y="4243"/>
                  </a:lnTo>
                  <a:lnTo>
                    <a:pt x="1352" y="4252"/>
                  </a:lnTo>
                  <a:lnTo>
                    <a:pt x="1355" y="4251"/>
                  </a:lnTo>
                  <a:lnTo>
                    <a:pt x="1357" y="4255"/>
                  </a:lnTo>
                  <a:lnTo>
                    <a:pt x="1361" y="4228"/>
                  </a:lnTo>
                  <a:lnTo>
                    <a:pt x="1363" y="4219"/>
                  </a:lnTo>
                  <a:lnTo>
                    <a:pt x="1365" y="4209"/>
                  </a:lnTo>
                  <a:lnTo>
                    <a:pt x="1368" y="4192"/>
                  </a:lnTo>
                  <a:lnTo>
                    <a:pt x="1371" y="4179"/>
                  </a:lnTo>
                  <a:lnTo>
                    <a:pt x="1373" y="4150"/>
                  </a:lnTo>
                  <a:lnTo>
                    <a:pt x="1376" y="4155"/>
                  </a:lnTo>
                  <a:lnTo>
                    <a:pt x="1377" y="4177"/>
                  </a:lnTo>
                  <a:lnTo>
                    <a:pt x="1380" y="4206"/>
                  </a:lnTo>
                  <a:lnTo>
                    <a:pt x="1383" y="4236"/>
                  </a:lnTo>
                  <a:lnTo>
                    <a:pt x="1385" y="4242"/>
                  </a:lnTo>
                  <a:lnTo>
                    <a:pt x="1388" y="4256"/>
                  </a:lnTo>
                  <a:lnTo>
                    <a:pt x="1391" y="4264"/>
                  </a:lnTo>
                  <a:lnTo>
                    <a:pt x="1393" y="4274"/>
                  </a:lnTo>
                  <a:lnTo>
                    <a:pt x="1396" y="4287"/>
                  </a:lnTo>
                  <a:lnTo>
                    <a:pt x="1397" y="4299"/>
                  </a:lnTo>
                  <a:lnTo>
                    <a:pt x="1400" y="4305"/>
                  </a:lnTo>
                  <a:lnTo>
                    <a:pt x="1404" y="4320"/>
                  </a:lnTo>
                  <a:lnTo>
                    <a:pt x="1407" y="4319"/>
                  </a:lnTo>
                  <a:lnTo>
                    <a:pt x="1408" y="4324"/>
                  </a:lnTo>
                  <a:lnTo>
                    <a:pt x="1412" y="4325"/>
                  </a:lnTo>
                  <a:lnTo>
                    <a:pt x="1415" y="4322"/>
                  </a:lnTo>
                  <a:lnTo>
                    <a:pt x="1416" y="4320"/>
                  </a:lnTo>
                  <a:lnTo>
                    <a:pt x="1417" y="4327"/>
                  </a:lnTo>
                  <a:lnTo>
                    <a:pt x="1421" y="4330"/>
                  </a:lnTo>
                  <a:lnTo>
                    <a:pt x="1424" y="4321"/>
                  </a:lnTo>
                  <a:lnTo>
                    <a:pt x="1425" y="4328"/>
                  </a:lnTo>
                  <a:lnTo>
                    <a:pt x="1429" y="4340"/>
                  </a:lnTo>
                  <a:lnTo>
                    <a:pt x="1432" y="4340"/>
                  </a:lnTo>
                  <a:lnTo>
                    <a:pt x="1433" y="4342"/>
                  </a:lnTo>
                  <a:lnTo>
                    <a:pt x="1437" y="4346"/>
                  </a:lnTo>
                  <a:lnTo>
                    <a:pt x="1440" y="4342"/>
                  </a:lnTo>
                  <a:lnTo>
                    <a:pt x="1441" y="4344"/>
                  </a:lnTo>
                  <a:lnTo>
                    <a:pt x="1445" y="4337"/>
                  </a:lnTo>
                  <a:lnTo>
                    <a:pt x="1448" y="4331"/>
                  </a:lnTo>
                  <a:lnTo>
                    <a:pt x="1449" y="4329"/>
                  </a:lnTo>
                  <a:lnTo>
                    <a:pt x="1451" y="4335"/>
                  </a:lnTo>
                  <a:lnTo>
                    <a:pt x="1455" y="4340"/>
                  </a:lnTo>
                  <a:lnTo>
                    <a:pt x="1457" y="4338"/>
                  </a:lnTo>
                  <a:lnTo>
                    <a:pt x="1459" y="4348"/>
                  </a:lnTo>
                  <a:lnTo>
                    <a:pt x="1463" y="4347"/>
                  </a:lnTo>
                  <a:lnTo>
                    <a:pt x="1465" y="4345"/>
                  </a:lnTo>
                  <a:lnTo>
                    <a:pt x="1468" y="4340"/>
                  </a:lnTo>
                  <a:lnTo>
                    <a:pt x="1471" y="4342"/>
                  </a:lnTo>
                  <a:lnTo>
                    <a:pt x="1473" y="4342"/>
                  </a:lnTo>
                  <a:lnTo>
                    <a:pt x="1475" y="4342"/>
                  </a:lnTo>
                  <a:lnTo>
                    <a:pt x="1476" y="4339"/>
                  </a:lnTo>
                  <a:lnTo>
                    <a:pt x="1481" y="4331"/>
                  </a:lnTo>
                  <a:lnTo>
                    <a:pt x="1483" y="4328"/>
                  </a:lnTo>
                  <a:lnTo>
                    <a:pt x="1487" y="4313"/>
                  </a:lnTo>
                  <a:lnTo>
                    <a:pt x="1488" y="4313"/>
                  </a:lnTo>
                  <a:lnTo>
                    <a:pt x="1489" y="4324"/>
                  </a:lnTo>
                  <a:lnTo>
                    <a:pt x="1492" y="4335"/>
                  </a:lnTo>
                  <a:lnTo>
                    <a:pt x="1496" y="4344"/>
                  </a:lnTo>
                  <a:lnTo>
                    <a:pt x="1499" y="4341"/>
                  </a:lnTo>
                  <a:lnTo>
                    <a:pt x="1502" y="4341"/>
                  </a:lnTo>
                  <a:lnTo>
                    <a:pt x="1504" y="4346"/>
                  </a:lnTo>
                  <a:lnTo>
                    <a:pt x="1507" y="4344"/>
                  </a:lnTo>
                  <a:lnTo>
                    <a:pt x="1508" y="4347"/>
                  </a:lnTo>
                  <a:lnTo>
                    <a:pt x="1512" y="4339"/>
                  </a:lnTo>
                  <a:lnTo>
                    <a:pt x="1513" y="4345"/>
                  </a:lnTo>
                  <a:lnTo>
                    <a:pt x="1516" y="4339"/>
                  </a:lnTo>
                  <a:lnTo>
                    <a:pt x="1518" y="4342"/>
                  </a:lnTo>
                  <a:lnTo>
                    <a:pt x="1522" y="4345"/>
                  </a:lnTo>
                  <a:lnTo>
                    <a:pt x="1524" y="4338"/>
                  </a:lnTo>
                  <a:lnTo>
                    <a:pt x="1526" y="4338"/>
                  </a:lnTo>
                  <a:lnTo>
                    <a:pt x="1530" y="4332"/>
                  </a:lnTo>
                  <a:lnTo>
                    <a:pt x="1532" y="4308"/>
                  </a:lnTo>
                  <a:lnTo>
                    <a:pt x="1534" y="4296"/>
                  </a:lnTo>
                  <a:lnTo>
                    <a:pt x="1535" y="4287"/>
                  </a:lnTo>
                  <a:lnTo>
                    <a:pt x="1539" y="4306"/>
                  </a:lnTo>
                  <a:lnTo>
                    <a:pt x="1542" y="4324"/>
                  </a:lnTo>
                  <a:lnTo>
                    <a:pt x="1543" y="4335"/>
                  </a:lnTo>
                  <a:lnTo>
                    <a:pt x="1547" y="4336"/>
                  </a:lnTo>
                  <a:lnTo>
                    <a:pt x="1548" y="4342"/>
                  </a:lnTo>
                  <a:lnTo>
                    <a:pt x="1554" y="4345"/>
                  </a:lnTo>
                  <a:lnTo>
                    <a:pt x="1555" y="4346"/>
                  </a:lnTo>
                  <a:lnTo>
                    <a:pt x="1558" y="4342"/>
                  </a:lnTo>
                  <a:lnTo>
                    <a:pt x="1559" y="4349"/>
                  </a:lnTo>
                  <a:lnTo>
                    <a:pt x="1561" y="4356"/>
                  </a:lnTo>
                  <a:lnTo>
                    <a:pt x="1565" y="4362"/>
                  </a:lnTo>
                  <a:lnTo>
                    <a:pt x="1567" y="4365"/>
                  </a:lnTo>
                  <a:lnTo>
                    <a:pt x="1569" y="4370"/>
                  </a:lnTo>
                  <a:lnTo>
                    <a:pt x="1573" y="4366"/>
                  </a:lnTo>
                  <a:lnTo>
                    <a:pt x="1575" y="4362"/>
                  </a:lnTo>
                  <a:lnTo>
                    <a:pt x="1577" y="4356"/>
                  </a:lnTo>
                  <a:lnTo>
                    <a:pt x="1581" y="4347"/>
                  </a:lnTo>
                  <a:lnTo>
                    <a:pt x="1582" y="4353"/>
                  </a:lnTo>
                  <a:lnTo>
                    <a:pt x="1585" y="4359"/>
                  </a:lnTo>
                  <a:lnTo>
                    <a:pt x="1586" y="4364"/>
                  </a:lnTo>
                  <a:lnTo>
                    <a:pt x="1590" y="4373"/>
                  </a:lnTo>
                  <a:lnTo>
                    <a:pt x="1593" y="4373"/>
                  </a:lnTo>
                  <a:lnTo>
                    <a:pt x="1594" y="4369"/>
                  </a:lnTo>
                  <a:lnTo>
                    <a:pt x="1598" y="4375"/>
                  </a:lnTo>
                  <a:lnTo>
                    <a:pt x="1601" y="4369"/>
                  </a:lnTo>
                  <a:lnTo>
                    <a:pt x="1605" y="4366"/>
                  </a:lnTo>
                  <a:lnTo>
                    <a:pt x="1606" y="4363"/>
                  </a:lnTo>
                  <a:lnTo>
                    <a:pt x="1609" y="4359"/>
                  </a:lnTo>
                  <a:lnTo>
                    <a:pt x="1610" y="4356"/>
                  </a:lnTo>
                  <a:lnTo>
                    <a:pt x="1614" y="4353"/>
                  </a:lnTo>
                  <a:lnTo>
                    <a:pt x="1616" y="4357"/>
                  </a:lnTo>
                  <a:lnTo>
                    <a:pt x="1619" y="4363"/>
                  </a:lnTo>
                  <a:lnTo>
                    <a:pt x="1622" y="4353"/>
                  </a:lnTo>
                  <a:lnTo>
                    <a:pt x="1624" y="4354"/>
                  </a:lnTo>
                  <a:lnTo>
                    <a:pt x="1625" y="4352"/>
                  </a:lnTo>
                  <a:lnTo>
                    <a:pt x="1629" y="4357"/>
                  </a:lnTo>
                  <a:lnTo>
                    <a:pt x="1632" y="4361"/>
                  </a:lnTo>
                  <a:lnTo>
                    <a:pt x="1633" y="4355"/>
                  </a:lnTo>
                  <a:lnTo>
                    <a:pt x="1636" y="4366"/>
                  </a:lnTo>
                  <a:lnTo>
                    <a:pt x="1637" y="4370"/>
                  </a:lnTo>
                  <a:lnTo>
                    <a:pt x="1643" y="4366"/>
                  </a:lnTo>
                  <a:lnTo>
                    <a:pt x="1644" y="4364"/>
                  </a:lnTo>
                  <a:lnTo>
                    <a:pt x="1646" y="4366"/>
                  </a:lnTo>
                  <a:lnTo>
                    <a:pt x="1649" y="4366"/>
                  </a:lnTo>
                  <a:lnTo>
                    <a:pt x="1651" y="4362"/>
                  </a:lnTo>
                  <a:lnTo>
                    <a:pt x="1654" y="4363"/>
                  </a:lnTo>
                  <a:lnTo>
                    <a:pt x="1657" y="4365"/>
                  </a:lnTo>
                  <a:lnTo>
                    <a:pt x="1660" y="4347"/>
                  </a:lnTo>
                  <a:lnTo>
                    <a:pt x="1662" y="4331"/>
                  </a:lnTo>
                  <a:lnTo>
                    <a:pt x="1666" y="4329"/>
                  </a:lnTo>
                  <a:lnTo>
                    <a:pt x="1667" y="4335"/>
                  </a:lnTo>
                  <a:lnTo>
                    <a:pt x="1670" y="4346"/>
                  </a:lnTo>
                  <a:lnTo>
                    <a:pt x="1671" y="4345"/>
                  </a:lnTo>
                  <a:lnTo>
                    <a:pt x="1675" y="4347"/>
                  </a:lnTo>
                  <a:lnTo>
                    <a:pt x="1677" y="4342"/>
                  </a:lnTo>
                  <a:lnTo>
                    <a:pt x="1679" y="4349"/>
                  </a:lnTo>
                  <a:lnTo>
                    <a:pt x="1683" y="4361"/>
                  </a:lnTo>
                  <a:lnTo>
                    <a:pt x="1686" y="4339"/>
                  </a:lnTo>
                  <a:lnTo>
                    <a:pt x="1687" y="4329"/>
                  </a:lnTo>
                  <a:lnTo>
                    <a:pt x="1690" y="4318"/>
                  </a:lnTo>
                  <a:lnTo>
                    <a:pt x="1693" y="4328"/>
                  </a:lnTo>
                  <a:lnTo>
                    <a:pt x="1696" y="4345"/>
                  </a:lnTo>
                  <a:lnTo>
                    <a:pt x="1699" y="4353"/>
                  </a:lnTo>
                  <a:lnTo>
                    <a:pt x="1701" y="4358"/>
                  </a:lnTo>
                  <a:lnTo>
                    <a:pt x="1702" y="4355"/>
                  </a:lnTo>
                  <a:lnTo>
                    <a:pt x="1705" y="4353"/>
                  </a:lnTo>
                  <a:lnTo>
                    <a:pt x="1707" y="4357"/>
                  </a:lnTo>
                  <a:lnTo>
                    <a:pt x="1712" y="4350"/>
                  </a:lnTo>
                  <a:lnTo>
                    <a:pt x="1713" y="4347"/>
                  </a:lnTo>
                  <a:lnTo>
                    <a:pt x="1716" y="4344"/>
                  </a:lnTo>
                  <a:lnTo>
                    <a:pt x="1718" y="4342"/>
                  </a:lnTo>
                  <a:lnTo>
                    <a:pt x="1721" y="4324"/>
                  </a:lnTo>
                  <a:lnTo>
                    <a:pt x="1724" y="4322"/>
                  </a:lnTo>
                  <a:lnTo>
                    <a:pt x="1727" y="4339"/>
                  </a:lnTo>
                  <a:lnTo>
                    <a:pt x="1728" y="4345"/>
                  </a:lnTo>
                  <a:lnTo>
                    <a:pt x="1732" y="4348"/>
                  </a:lnTo>
                  <a:lnTo>
                    <a:pt x="1735" y="4339"/>
                  </a:lnTo>
                  <a:lnTo>
                    <a:pt x="1736" y="4333"/>
                  </a:lnTo>
                  <a:lnTo>
                    <a:pt x="1739" y="4281"/>
                  </a:lnTo>
                  <a:lnTo>
                    <a:pt x="1743" y="4223"/>
                  </a:lnTo>
                  <a:lnTo>
                    <a:pt x="1744" y="4237"/>
                  </a:lnTo>
                  <a:lnTo>
                    <a:pt x="1746" y="4264"/>
                  </a:lnTo>
                  <a:lnTo>
                    <a:pt x="1750" y="4303"/>
                  </a:lnTo>
                  <a:lnTo>
                    <a:pt x="1751" y="4310"/>
                  </a:lnTo>
                  <a:lnTo>
                    <a:pt x="1755" y="4316"/>
                  </a:lnTo>
                  <a:lnTo>
                    <a:pt x="1758" y="4330"/>
                  </a:lnTo>
                  <a:lnTo>
                    <a:pt x="1761" y="4330"/>
                  </a:lnTo>
                  <a:lnTo>
                    <a:pt x="1762" y="4324"/>
                  </a:lnTo>
                  <a:lnTo>
                    <a:pt x="1763" y="4319"/>
                  </a:lnTo>
                  <a:lnTo>
                    <a:pt x="1767" y="4329"/>
                  </a:lnTo>
                  <a:lnTo>
                    <a:pt x="1769" y="4345"/>
                  </a:lnTo>
                  <a:lnTo>
                    <a:pt x="1772" y="4366"/>
                  </a:lnTo>
                  <a:lnTo>
                    <a:pt x="1775" y="4372"/>
                  </a:lnTo>
                  <a:lnTo>
                    <a:pt x="1777" y="4374"/>
                  </a:lnTo>
                  <a:lnTo>
                    <a:pt x="1780" y="4387"/>
                  </a:lnTo>
                  <a:lnTo>
                    <a:pt x="1784" y="4381"/>
                  </a:lnTo>
                  <a:lnTo>
                    <a:pt x="1786" y="4375"/>
                  </a:lnTo>
                  <a:lnTo>
                    <a:pt x="1788" y="4371"/>
                  </a:lnTo>
                  <a:lnTo>
                    <a:pt x="1792" y="4361"/>
                  </a:lnTo>
                  <a:lnTo>
                    <a:pt x="1793" y="4356"/>
                  </a:lnTo>
                  <a:lnTo>
                    <a:pt x="1795" y="4363"/>
                  </a:lnTo>
                  <a:lnTo>
                    <a:pt x="1797" y="4371"/>
                  </a:lnTo>
                  <a:lnTo>
                    <a:pt x="1801" y="4375"/>
                  </a:lnTo>
                  <a:lnTo>
                    <a:pt x="1803" y="4369"/>
                  </a:lnTo>
                  <a:lnTo>
                    <a:pt x="1806" y="4373"/>
                  </a:lnTo>
                  <a:lnTo>
                    <a:pt x="1807" y="4375"/>
                  </a:lnTo>
                  <a:lnTo>
                    <a:pt x="1811" y="4377"/>
                  </a:lnTo>
                  <a:lnTo>
                    <a:pt x="1812" y="4363"/>
                  </a:lnTo>
                  <a:lnTo>
                    <a:pt x="1818" y="4370"/>
                  </a:lnTo>
                  <a:lnTo>
                    <a:pt x="1819" y="4367"/>
                  </a:lnTo>
                  <a:lnTo>
                    <a:pt x="1822" y="4359"/>
                  </a:lnTo>
                  <a:lnTo>
                    <a:pt x="1823" y="4350"/>
                  </a:lnTo>
                  <a:lnTo>
                    <a:pt x="1827" y="4341"/>
                  </a:lnTo>
                  <a:lnTo>
                    <a:pt x="1829" y="4342"/>
                  </a:lnTo>
                  <a:lnTo>
                    <a:pt x="1831" y="4347"/>
                  </a:lnTo>
                  <a:lnTo>
                    <a:pt x="1835" y="4342"/>
                  </a:lnTo>
                  <a:lnTo>
                    <a:pt x="1837" y="4332"/>
                  </a:lnTo>
                  <a:lnTo>
                    <a:pt x="1840" y="4305"/>
                  </a:lnTo>
                  <a:lnTo>
                    <a:pt x="1842" y="4306"/>
                  </a:lnTo>
                  <a:lnTo>
                    <a:pt x="1845" y="4316"/>
                  </a:lnTo>
                  <a:lnTo>
                    <a:pt x="1846" y="4324"/>
                  </a:lnTo>
                  <a:lnTo>
                    <a:pt x="1849" y="4304"/>
                  </a:lnTo>
                  <a:lnTo>
                    <a:pt x="1853" y="4283"/>
                  </a:lnTo>
                  <a:lnTo>
                    <a:pt x="1855" y="4293"/>
                  </a:lnTo>
                  <a:lnTo>
                    <a:pt x="1856" y="4313"/>
                  </a:lnTo>
                  <a:lnTo>
                    <a:pt x="1860" y="4323"/>
                  </a:lnTo>
                  <a:lnTo>
                    <a:pt x="1863" y="4322"/>
                  </a:lnTo>
                  <a:lnTo>
                    <a:pt x="1864" y="4324"/>
                  </a:lnTo>
                  <a:lnTo>
                    <a:pt x="1866" y="4325"/>
                  </a:lnTo>
                  <a:lnTo>
                    <a:pt x="1871" y="4315"/>
                  </a:lnTo>
                  <a:lnTo>
                    <a:pt x="1872" y="4308"/>
                  </a:lnTo>
                  <a:lnTo>
                    <a:pt x="1876" y="4303"/>
                  </a:lnTo>
                  <a:lnTo>
                    <a:pt x="1878" y="4295"/>
                  </a:lnTo>
                  <a:lnTo>
                    <a:pt x="1880" y="4225"/>
                  </a:lnTo>
                  <a:lnTo>
                    <a:pt x="1883" y="4185"/>
                  </a:lnTo>
                  <a:lnTo>
                    <a:pt x="1886" y="4215"/>
                  </a:lnTo>
                  <a:lnTo>
                    <a:pt x="1887" y="4262"/>
                  </a:lnTo>
                  <a:lnTo>
                    <a:pt x="1890" y="4330"/>
                  </a:lnTo>
                  <a:lnTo>
                    <a:pt x="1893" y="4338"/>
                  </a:lnTo>
                  <a:lnTo>
                    <a:pt x="1895" y="4352"/>
                  </a:lnTo>
                  <a:lnTo>
                    <a:pt x="1897" y="4363"/>
                  </a:lnTo>
                  <a:lnTo>
                    <a:pt x="1900" y="4365"/>
                  </a:lnTo>
                  <a:lnTo>
                    <a:pt x="1902" y="4361"/>
                  </a:lnTo>
                  <a:lnTo>
                    <a:pt x="1905" y="4363"/>
                  </a:lnTo>
                  <a:lnTo>
                    <a:pt x="1908" y="4362"/>
                  </a:lnTo>
                  <a:lnTo>
                    <a:pt x="1912" y="4358"/>
                  </a:lnTo>
                  <a:lnTo>
                    <a:pt x="1913" y="4361"/>
                  </a:lnTo>
                  <a:lnTo>
                    <a:pt x="1916" y="4357"/>
                  </a:lnTo>
                  <a:lnTo>
                    <a:pt x="1919" y="4363"/>
                  </a:lnTo>
                  <a:lnTo>
                    <a:pt x="1921" y="4349"/>
                  </a:lnTo>
                  <a:lnTo>
                    <a:pt x="1924" y="4356"/>
                  </a:lnTo>
                  <a:lnTo>
                    <a:pt x="1927" y="4357"/>
                  </a:lnTo>
                  <a:lnTo>
                    <a:pt x="1928" y="4346"/>
                  </a:lnTo>
                  <a:lnTo>
                    <a:pt x="1931" y="4340"/>
                  </a:lnTo>
                  <a:lnTo>
                    <a:pt x="1934" y="4323"/>
                  </a:lnTo>
                  <a:lnTo>
                    <a:pt x="1936" y="4288"/>
                  </a:lnTo>
                  <a:lnTo>
                    <a:pt x="1939" y="4248"/>
                  </a:lnTo>
                  <a:lnTo>
                    <a:pt x="1941" y="4255"/>
                  </a:lnTo>
                  <a:lnTo>
                    <a:pt x="1945" y="4293"/>
                  </a:lnTo>
                  <a:lnTo>
                    <a:pt x="1946" y="4310"/>
                  </a:lnTo>
                  <a:lnTo>
                    <a:pt x="1949" y="4321"/>
                  </a:lnTo>
                  <a:lnTo>
                    <a:pt x="1950" y="4332"/>
                  </a:lnTo>
                  <a:lnTo>
                    <a:pt x="1954" y="4342"/>
                  </a:lnTo>
                  <a:lnTo>
                    <a:pt x="1957" y="4338"/>
                  </a:lnTo>
                  <a:lnTo>
                    <a:pt x="1959" y="4333"/>
                  </a:lnTo>
                  <a:lnTo>
                    <a:pt x="1962" y="4328"/>
                  </a:lnTo>
                  <a:lnTo>
                    <a:pt x="1964" y="4321"/>
                  </a:lnTo>
                  <a:lnTo>
                    <a:pt x="1967" y="4320"/>
                  </a:lnTo>
                  <a:lnTo>
                    <a:pt x="1971" y="4305"/>
                  </a:lnTo>
                  <a:lnTo>
                    <a:pt x="1972" y="4307"/>
                  </a:lnTo>
                  <a:lnTo>
                    <a:pt x="1975" y="4285"/>
                  </a:lnTo>
                  <a:lnTo>
                    <a:pt x="1976" y="4277"/>
                  </a:lnTo>
                  <a:lnTo>
                    <a:pt x="1980" y="4259"/>
                  </a:lnTo>
                  <a:lnTo>
                    <a:pt x="1983" y="4215"/>
                  </a:lnTo>
                  <a:lnTo>
                    <a:pt x="1986" y="4192"/>
                  </a:lnTo>
                  <a:lnTo>
                    <a:pt x="1987" y="4171"/>
                  </a:lnTo>
                  <a:lnTo>
                    <a:pt x="1990" y="4187"/>
                  </a:lnTo>
                  <a:lnTo>
                    <a:pt x="1991" y="4204"/>
                  </a:lnTo>
                  <a:lnTo>
                    <a:pt x="1995" y="4219"/>
                  </a:lnTo>
                  <a:lnTo>
                    <a:pt x="1998" y="4221"/>
                  </a:lnTo>
                  <a:lnTo>
                    <a:pt x="2001" y="4210"/>
                  </a:lnTo>
                  <a:lnTo>
                    <a:pt x="2004" y="4196"/>
                  </a:lnTo>
                  <a:lnTo>
                    <a:pt x="2007" y="4167"/>
                  </a:lnTo>
                  <a:lnTo>
                    <a:pt x="2008" y="4147"/>
                  </a:lnTo>
                  <a:lnTo>
                    <a:pt x="2012" y="4100"/>
                  </a:lnTo>
                  <a:lnTo>
                    <a:pt x="2013" y="4079"/>
                  </a:lnTo>
                  <a:lnTo>
                    <a:pt x="2016" y="3991"/>
                  </a:lnTo>
                  <a:lnTo>
                    <a:pt x="2018" y="3991"/>
                  </a:lnTo>
                  <a:lnTo>
                    <a:pt x="2020" y="4017"/>
                  </a:lnTo>
                  <a:lnTo>
                    <a:pt x="2023" y="4066"/>
                  </a:lnTo>
                  <a:lnTo>
                    <a:pt x="2026" y="4100"/>
                  </a:lnTo>
                  <a:lnTo>
                    <a:pt x="2030" y="4084"/>
                  </a:lnTo>
                  <a:lnTo>
                    <a:pt x="2031" y="4083"/>
                  </a:lnTo>
                  <a:lnTo>
                    <a:pt x="2034" y="4077"/>
                  </a:lnTo>
                  <a:lnTo>
                    <a:pt x="2037" y="4063"/>
                  </a:lnTo>
                  <a:lnTo>
                    <a:pt x="2039" y="4028"/>
                  </a:lnTo>
                  <a:lnTo>
                    <a:pt x="2042" y="3987"/>
                  </a:lnTo>
                  <a:lnTo>
                    <a:pt x="2044" y="3964"/>
                  </a:lnTo>
                  <a:lnTo>
                    <a:pt x="2048" y="3932"/>
                  </a:lnTo>
                  <a:lnTo>
                    <a:pt x="2049" y="3911"/>
                  </a:lnTo>
                  <a:lnTo>
                    <a:pt x="2052" y="3863"/>
                  </a:lnTo>
                  <a:lnTo>
                    <a:pt x="2055" y="3843"/>
                  </a:lnTo>
                  <a:lnTo>
                    <a:pt x="2057" y="3779"/>
                  </a:lnTo>
                  <a:lnTo>
                    <a:pt x="2059" y="3727"/>
                  </a:lnTo>
                  <a:lnTo>
                    <a:pt x="2063" y="3655"/>
                  </a:lnTo>
                  <a:lnTo>
                    <a:pt x="2066" y="3562"/>
                  </a:lnTo>
                  <a:lnTo>
                    <a:pt x="2067" y="3428"/>
                  </a:lnTo>
                  <a:lnTo>
                    <a:pt x="2071" y="3045"/>
                  </a:lnTo>
                  <a:lnTo>
                    <a:pt x="2073" y="2980"/>
                  </a:lnTo>
                  <a:lnTo>
                    <a:pt x="2074" y="3036"/>
                  </a:lnTo>
                  <a:lnTo>
                    <a:pt x="2077" y="3207"/>
                  </a:lnTo>
                  <a:lnTo>
                    <a:pt x="2078" y="3185"/>
                  </a:lnTo>
                  <a:lnTo>
                    <a:pt x="2082" y="3244"/>
                  </a:lnTo>
                  <a:lnTo>
                    <a:pt x="2084" y="3322"/>
                  </a:lnTo>
                  <a:lnTo>
                    <a:pt x="2088" y="3326"/>
                  </a:lnTo>
                  <a:lnTo>
                    <a:pt x="2091" y="3193"/>
                  </a:lnTo>
                  <a:lnTo>
                    <a:pt x="2092" y="3229"/>
                  </a:lnTo>
                  <a:lnTo>
                    <a:pt x="2095" y="3408"/>
                  </a:lnTo>
                  <a:lnTo>
                    <a:pt x="2099" y="3390"/>
                  </a:lnTo>
                  <a:lnTo>
                    <a:pt x="2100" y="3348"/>
                  </a:lnTo>
                  <a:lnTo>
                    <a:pt x="2102" y="3381"/>
                  </a:lnTo>
                  <a:lnTo>
                    <a:pt x="2106" y="3541"/>
                  </a:lnTo>
                  <a:lnTo>
                    <a:pt x="2107" y="3620"/>
                  </a:lnTo>
                  <a:lnTo>
                    <a:pt x="2110" y="3716"/>
                  </a:lnTo>
                  <a:lnTo>
                    <a:pt x="2111" y="3746"/>
                  </a:lnTo>
                  <a:lnTo>
                    <a:pt x="2115" y="3782"/>
                  </a:lnTo>
                  <a:lnTo>
                    <a:pt x="2118" y="3810"/>
                  </a:lnTo>
                  <a:lnTo>
                    <a:pt x="2122" y="3805"/>
                  </a:lnTo>
                  <a:lnTo>
                    <a:pt x="2124" y="3795"/>
                  </a:lnTo>
                  <a:lnTo>
                    <a:pt x="2125" y="3784"/>
                  </a:lnTo>
                  <a:lnTo>
                    <a:pt x="2128" y="3791"/>
                  </a:lnTo>
                  <a:lnTo>
                    <a:pt x="2131" y="3814"/>
                  </a:lnTo>
                  <a:lnTo>
                    <a:pt x="2133" y="3834"/>
                  </a:lnTo>
                  <a:lnTo>
                    <a:pt x="2135" y="3832"/>
                  </a:lnTo>
                  <a:lnTo>
                    <a:pt x="2139" y="3832"/>
                  </a:lnTo>
                  <a:lnTo>
                    <a:pt x="2142" y="3817"/>
                  </a:lnTo>
                  <a:lnTo>
                    <a:pt x="2145" y="3782"/>
                  </a:lnTo>
                  <a:lnTo>
                    <a:pt x="2147" y="3740"/>
                  </a:lnTo>
                  <a:lnTo>
                    <a:pt x="2150" y="3677"/>
                  </a:lnTo>
                  <a:lnTo>
                    <a:pt x="2151" y="3674"/>
                  </a:lnTo>
                  <a:lnTo>
                    <a:pt x="2153" y="3678"/>
                  </a:lnTo>
                  <a:lnTo>
                    <a:pt x="2157" y="3704"/>
                  </a:lnTo>
                  <a:lnTo>
                    <a:pt x="2160" y="3711"/>
                  </a:lnTo>
                  <a:lnTo>
                    <a:pt x="2161" y="3708"/>
                  </a:lnTo>
                  <a:lnTo>
                    <a:pt x="2164" y="3708"/>
                  </a:lnTo>
                  <a:lnTo>
                    <a:pt x="2168" y="3700"/>
                  </a:lnTo>
                  <a:lnTo>
                    <a:pt x="2170" y="3682"/>
                  </a:lnTo>
                  <a:lnTo>
                    <a:pt x="2173" y="3620"/>
                  </a:lnTo>
                  <a:lnTo>
                    <a:pt x="2175" y="3588"/>
                  </a:lnTo>
                  <a:lnTo>
                    <a:pt x="2178" y="3528"/>
                  </a:lnTo>
                  <a:lnTo>
                    <a:pt x="2179" y="3507"/>
                  </a:lnTo>
                  <a:lnTo>
                    <a:pt x="2183" y="3403"/>
                  </a:lnTo>
                  <a:lnTo>
                    <a:pt x="2185" y="3360"/>
                  </a:lnTo>
                  <a:lnTo>
                    <a:pt x="2188" y="3337"/>
                  </a:lnTo>
                  <a:lnTo>
                    <a:pt x="2190" y="3345"/>
                  </a:lnTo>
                  <a:lnTo>
                    <a:pt x="2193" y="3331"/>
                  </a:lnTo>
                  <a:lnTo>
                    <a:pt x="2196" y="3274"/>
                  </a:lnTo>
                  <a:lnTo>
                    <a:pt x="2198" y="3222"/>
                  </a:lnTo>
                  <a:lnTo>
                    <a:pt x="2201" y="3107"/>
                  </a:lnTo>
                  <a:lnTo>
                    <a:pt x="2203" y="3069"/>
                  </a:lnTo>
                  <a:lnTo>
                    <a:pt x="2207" y="2979"/>
                  </a:lnTo>
                  <a:lnTo>
                    <a:pt x="2208" y="2919"/>
                  </a:lnTo>
                  <a:lnTo>
                    <a:pt x="2211" y="2712"/>
                  </a:lnTo>
                  <a:lnTo>
                    <a:pt x="2213" y="2503"/>
                  </a:lnTo>
                  <a:lnTo>
                    <a:pt x="2217" y="2239"/>
                  </a:lnTo>
                  <a:lnTo>
                    <a:pt x="2218" y="2315"/>
                  </a:lnTo>
                  <a:lnTo>
                    <a:pt x="2219" y="2478"/>
                  </a:lnTo>
                  <a:lnTo>
                    <a:pt x="2222" y="2740"/>
                  </a:lnTo>
                  <a:lnTo>
                    <a:pt x="2226" y="2773"/>
                  </a:lnTo>
                  <a:lnTo>
                    <a:pt x="2229" y="2621"/>
                  </a:lnTo>
                  <a:lnTo>
                    <a:pt x="2232" y="2543"/>
                  </a:lnTo>
                  <a:lnTo>
                    <a:pt x="2233" y="2533"/>
                  </a:lnTo>
                  <a:lnTo>
                    <a:pt x="2236" y="2492"/>
                  </a:lnTo>
                  <a:lnTo>
                    <a:pt x="2239" y="2275"/>
                  </a:lnTo>
                  <a:lnTo>
                    <a:pt x="2242" y="2212"/>
                  </a:lnTo>
                  <a:lnTo>
                    <a:pt x="2243" y="2261"/>
                  </a:lnTo>
                  <a:lnTo>
                    <a:pt x="2246" y="2508"/>
                  </a:lnTo>
                  <a:lnTo>
                    <a:pt x="2247" y="2576"/>
                  </a:lnTo>
                  <a:lnTo>
                    <a:pt x="2251" y="2614"/>
                  </a:lnTo>
                  <a:lnTo>
                    <a:pt x="2254" y="2587"/>
                  </a:lnTo>
                  <a:lnTo>
                    <a:pt x="2257" y="2536"/>
                  </a:lnTo>
                  <a:lnTo>
                    <a:pt x="2260" y="2412"/>
                  </a:lnTo>
                  <a:lnTo>
                    <a:pt x="2263" y="2293"/>
                  </a:lnTo>
                  <a:lnTo>
                    <a:pt x="2264" y="2188"/>
                  </a:lnTo>
                  <a:lnTo>
                    <a:pt x="2268" y="1908"/>
                  </a:lnTo>
                  <a:lnTo>
                    <a:pt x="2269" y="1821"/>
                  </a:lnTo>
                  <a:lnTo>
                    <a:pt x="2271" y="1822"/>
                  </a:lnTo>
                  <a:lnTo>
                    <a:pt x="2275" y="1898"/>
                  </a:lnTo>
                  <a:lnTo>
                    <a:pt x="2278" y="1852"/>
                  </a:lnTo>
                  <a:lnTo>
                    <a:pt x="2279" y="1793"/>
                  </a:lnTo>
                  <a:lnTo>
                    <a:pt x="2283" y="1575"/>
                  </a:lnTo>
                  <a:lnTo>
                    <a:pt x="2285" y="1354"/>
                  </a:lnTo>
                  <a:lnTo>
                    <a:pt x="2288" y="936"/>
                  </a:lnTo>
                  <a:lnTo>
                    <a:pt x="2289" y="980"/>
                  </a:lnTo>
                  <a:lnTo>
                    <a:pt x="2292" y="1126"/>
                  </a:lnTo>
                  <a:lnTo>
                    <a:pt x="2296" y="1230"/>
                  </a:lnTo>
                  <a:lnTo>
                    <a:pt x="2298" y="1372"/>
                  </a:lnTo>
                  <a:lnTo>
                    <a:pt x="2300" y="1624"/>
                  </a:lnTo>
                  <a:lnTo>
                    <a:pt x="2303" y="2150"/>
                  </a:lnTo>
                  <a:lnTo>
                    <a:pt x="2304" y="2289"/>
                  </a:lnTo>
                  <a:lnTo>
                    <a:pt x="2308" y="2511"/>
                  </a:lnTo>
                  <a:lnTo>
                    <a:pt x="2310" y="2601"/>
                  </a:lnTo>
                  <a:lnTo>
                    <a:pt x="2313" y="2745"/>
                  </a:lnTo>
                  <a:lnTo>
                    <a:pt x="2314" y="2770"/>
                  </a:lnTo>
                  <a:lnTo>
                    <a:pt x="2318" y="2830"/>
                  </a:lnTo>
                  <a:lnTo>
                    <a:pt x="2320" y="2916"/>
                  </a:lnTo>
                  <a:lnTo>
                    <a:pt x="2323" y="3014"/>
                  </a:lnTo>
                  <a:lnTo>
                    <a:pt x="2325" y="3044"/>
                  </a:lnTo>
                  <a:lnTo>
                    <a:pt x="2328" y="3079"/>
                  </a:lnTo>
                  <a:lnTo>
                    <a:pt x="2330" y="3125"/>
                  </a:lnTo>
                  <a:lnTo>
                    <a:pt x="2335" y="3116"/>
                  </a:lnTo>
                  <a:lnTo>
                    <a:pt x="2336" y="3075"/>
                  </a:lnTo>
                  <a:lnTo>
                    <a:pt x="2338" y="3075"/>
                  </a:lnTo>
                  <a:lnTo>
                    <a:pt x="2342" y="3122"/>
                  </a:lnTo>
                  <a:lnTo>
                    <a:pt x="2345" y="3133"/>
                  </a:lnTo>
                  <a:lnTo>
                    <a:pt x="2346" y="3150"/>
                  </a:lnTo>
                  <a:lnTo>
                    <a:pt x="2348" y="3201"/>
                  </a:lnTo>
                  <a:lnTo>
                    <a:pt x="2352" y="3353"/>
                  </a:lnTo>
                  <a:lnTo>
                    <a:pt x="2353" y="3406"/>
                  </a:lnTo>
                  <a:lnTo>
                    <a:pt x="2356" y="3475"/>
                  </a:lnTo>
                  <a:lnTo>
                    <a:pt x="2359" y="3507"/>
                  </a:lnTo>
                  <a:lnTo>
                    <a:pt x="2362" y="3571"/>
                  </a:lnTo>
                  <a:lnTo>
                    <a:pt x="2363" y="3617"/>
                  </a:lnTo>
                  <a:lnTo>
                    <a:pt x="2366" y="3624"/>
                  </a:lnTo>
                  <a:lnTo>
                    <a:pt x="2368" y="3627"/>
                  </a:lnTo>
                  <a:lnTo>
                    <a:pt x="2371" y="3657"/>
                  </a:lnTo>
                  <a:lnTo>
                    <a:pt x="2373" y="3680"/>
                  </a:lnTo>
                  <a:lnTo>
                    <a:pt x="2377" y="3713"/>
                  </a:lnTo>
                  <a:lnTo>
                    <a:pt x="2380" y="3733"/>
                  </a:lnTo>
                  <a:lnTo>
                    <a:pt x="2381" y="3742"/>
                  </a:lnTo>
                  <a:lnTo>
                    <a:pt x="2385" y="3758"/>
                  </a:lnTo>
                  <a:lnTo>
                    <a:pt x="2388" y="3744"/>
                  </a:lnTo>
                  <a:lnTo>
                    <a:pt x="2390" y="3756"/>
                  </a:lnTo>
                  <a:lnTo>
                    <a:pt x="2394" y="3748"/>
                  </a:lnTo>
                  <a:lnTo>
                    <a:pt x="2395" y="3734"/>
                  </a:lnTo>
                  <a:lnTo>
                    <a:pt x="2398" y="3725"/>
                  </a:lnTo>
                  <a:lnTo>
                    <a:pt x="2401" y="3742"/>
                  </a:lnTo>
                  <a:lnTo>
                    <a:pt x="2402" y="3766"/>
                  </a:lnTo>
                  <a:lnTo>
                    <a:pt x="2405" y="3779"/>
                  </a:lnTo>
                  <a:lnTo>
                    <a:pt x="2407" y="3778"/>
                  </a:lnTo>
                  <a:lnTo>
                    <a:pt x="2410" y="3790"/>
                  </a:lnTo>
                  <a:lnTo>
                    <a:pt x="2413" y="3795"/>
                  </a:lnTo>
                  <a:lnTo>
                    <a:pt x="2415" y="3779"/>
                  </a:lnTo>
                  <a:lnTo>
                    <a:pt x="2416" y="3783"/>
                  </a:lnTo>
                  <a:lnTo>
                    <a:pt x="2420" y="3813"/>
                  </a:lnTo>
                  <a:lnTo>
                    <a:pt x="2423" y="3813"/>
                  </a:lnTo>
                  <a:lnTo>
                    <a:pt x="2425" y="3813"/>
                  </a:lnTo>
                  <a:lnTo>
                    <a:pt x="2429" y="3854"/>
                  </a:lnTo>
                  <a:lnTo>
                    <a:pt x="2430" y="3882"/>
                  </a:lnTo>
                  <a:lnTo>
                    <a:pt x="2433" y="3931"/>
                  </a:lnTo>
                  <a:lnTo>
                    <a:pt x="2436" y="3933"/>
                  </a:lnTo>
                  <a:lnTo>
                    <a:pt x="2439" y="3965"/>
                  </a:lnTo>
                  <a:lnTo>
                    <a:pt x="2440" y="3991"/>
                  </a:lnTo>
                  <a:lnTo>
                    <a:pt x="2444" y="4004"/>
                  </a:lnTo>
                  <a:lnTo>
                    <a:pt x="2446" y="4010"/>
                  </a:lnTo>
                  <a:lnTo>
                    <a:pt x="2449" y="4034"/>
                  </a:lnTo>
                  <a:lnTo>
                    <a:pt x="2450" y="4052"/>
                  </a:lnTo>
                  <a:lnTo>
                    <a:pt x="2454" y="4079"/>
                  </a:lnTo>
                  <a:lnTo>
                    <a:pt x="2456" y="4085"/>
                  </a:lnTo>
                  <a:lnTo>
                    <a:pt x="2459" y="4095"/>
                  </a:lnTo>
                  <a:lnTo>
                    <a:pt x="2462" y="4093"/>
                  </a:lnTo>
                  <a:lnTo>
                    <a:pt x="2464" y="4103"/>
                  </a:lnTo>
                  <a:lnTo>
                    <a:pt x="2467" y="4092"/>
                  </a:lnTo>
                  <a:lnTo>
                    <a:pt x="2469" y="4082"/>
                  </a:lnTo>
                  <a:lnTo>
                    <a:pt x="2472" y="4031"/>
                  </a:lnTo>
                  <a:lnTo>
                    <a:pt x="2474" y="4023"/>
                  </a:lnTo>
                  <a:lnTo>
                    <a:pt x="2475" y="4032"/>
                  </a:lnTo>
                  <a:lnTo>
                    <a:pt x="2479" y="4084"/>
                  </a:lnTo>
                  <a:lnTo>
                    <a:pt x="2481" y="4120"/>
                  </a:lnTo>
                  <a:lnTo>
                    <a:pt x="2484" y="4149"/>
                  </a:lnTo>
                  <a:lnTo>
                    <a:pt x="2486" y="4162"/>
                  </a:lnTo>
                  <a:lnTo>
                    <a:pt x="2489" y="4177"/>
                  </a:lnTo>
                  <a:lnTo>
                    <a:pt x="2492" y="4201"/>
                  </a:lnTo>
                  <a:lnTo>
                    <a:pt x="2495" y="4205"/>
                  </a:lnTo>
                  <a:lnTo>
                    <a:pt x="2498" y="4204"/>
                  </a:lnTo>
                  <a:lnTo>
                    <a:pt x="2501" y="4206"/>
                  </a:lnTo>
                  <a:lnTo>
                    <a:pt x="2503" y="4213"/>
                  </a:lnTo>
                  <a:lnTo>
                    <a:pt x="2505" y="4222"/>
                  </a:lnTo>
                  <a:lnTo>
                    <a:pt x="2508" y="4217"/>
                  </a:lnTo>
                  <a:lnTo>
                    <a:pt x="2512" y="4220"/>
                  </a:lnTo>
                  <a:lnTo>
                    <a:pt x="2513" y="4213"/>
                  </a:lnTo>
                  <a:lnTo>
                    <a:pt x="2515" y="4210"/>
                  </a:lnTo>
                  <a:lnTo>
                    <a:pt x="2518" y="4213"/>
                  </a:lnTo>
                  <a:lnTo>
                    <a:pt x="2522" y="4213"/>
                  </a:lnTo>
                  <a:lnTo>
                    <a:pt x="2523" y="4210"/>
                  </a:lnTo>
                  <a:lnTo>
                    <a:pt x="2526" y="4195"/>
                  </a:lnTo>
                  <a:lnTo>
                    <a:pt x="2529" y="4186"/>
                  </a:lnTo>
                  <a:lnTo>
                    <a:pt x="2532" y="4158"/>
                  </a:lnTo>
                  <a:lnTo>
                    <a:pt x="2533" y="4121"/>
                  </a:lnTo>
                  <a:lnTo>
                    <a:pt x="2537" y="3984"/>
                  </a:lnTo>
                  <a:lnTo>
                    <a:pt x="2538" y="3913"/>
                  </a:lnTo>
                  <a:lnTo>
                    <a:pt x="2540" y="3888"/>
                  </a:lnTo>
                  <a:lnTo>
                    <a:pt x="2543" y="3977"/>
                  </a:lnTo>
                  <a:lnTo>
                    <a:pt x="2544" y="4029"/>
                  </a:lnTo>
                  <a:lnTo>
                    <a:pt x="2548" y="4048"/>
                  </a:lnTo>
                  <a:lnTo>
                    <a:pt x="2550" y="4061"/>
                  </a:lnTo>
                  <a:lnTo>
                    <a:pt x="2554" y="4104"/>
                  </a:lnTo>
                  <a:lnTo>
                    <a:pt x="2555" y="4127"/>
                  </a:lnTo>
                  <a:lnTo>
                    <a:pt x="2558" y="4147"/>
                  </a:lnTo>
                  <a:lnTo>
                    <a:pt x="2560" y="4151"/>
                  </a:lnTo>
                  <a:lnTo>
                    <a:pt x="2564" y="4180"/>
                  </a:lnTo>
                  <a:lnTo>
                    <a:pt x="2565" y="4190"/>
                  </a:lnTo>
                  <a:lnTo>
                    <a:pt x="2568" y="4215"/>
                  </a:lnTo>
                  <a:lnTo>
                    <a:pt x="2571" y="4215"/>
                  </a:lnTo>
                  <a:lnTo>
                    <a:pt x="2574" y="4246"/>
                  </a:lnTo>
                  <a:lnTo>
                    <a:pt x="2575" y="4247"/>
                  </a:lnTo>
                  <a:lnTo>
                    <a:pt x="2579" y="4271"/>
                  </a:lnTo>
                  <a:lnTo>
                    <a:pt x="2582" y="4279"/>
                  </a:lnTo>
                  <a:lnTo>
                    <a:pt x="2584" y="4282"/>
                  </a:lnTo>
                  <a:lnTo>
                    <a:pt x="2588" y="4295"/>
                  </a:lnTo>
                  <a:lnTo>
                    <a:pt x="2591" y="4302"/>
                  </a:lnTo>
                  <a:lnTo>
                    <a:pt x="2592" y="4307"/>
                  </a:lnTo>
                  <a:lnTo>
                    <a:pt x="2594" y="4306"/>
                  </a:lnTo>
                  <a:lnTo>
                    <a:pt x="2598" y="4304"/>
                  </a:lnTo>
                  <a:lnTo>
                    <a:pt x="2601" y="4311"/>
                  </a:lnTo>
                  <a:lnTo>
                    <a:pt x="2602" y="4312"/>
                  </a:lnTo>
                  <a:lnTo>
                    <a:pt x="2606" y="4308"/>
                  </a:lnTo>
                  <a:lnTo>
                    <a:pt x="2608" y="4321"/>
                  </a:lnTo>
                  <a:lnTo>
                    <a:pt x="2609" y="4327"/>
                  </a:lnTo>
                  <a:lnTo>
                    <a:pt x="2613" y="4329"/>
                  </a:lnTo>
                  <a:lnTo>
                    <a:pt x="2615" y="4328"/>
                  </a:lnTo>
                  <a:lnTo>
                    <a:pt x="2618" y="4341"/>
                  </a:lnTo>
                  <a:lnTo>
                    <a:pt x="2622" y="4329"/>
                  </a:lnTo>
                  <a:lnTo>
                    <a:pt x="2623" y="4332"/>
                  </a:lnTo>
                </a:path>
              </a:pathLst>
            </a:custGeom>
            <a:noFill/>
            <a:ln w="6350">
              <a:solidFill>
                <a:srgbClr val="993300"/>
              </a:solidFill>
              <a:round/>
              <a:headEnd/>
              <a:tailEnd/>
            </a:ln>
          </p:spPr>
          <p:txBody>
            <a:bodyPr/>
            <a:lstStyle/>
            <a:p>
              <a:pPr eaLnBrk="0" hangingPunct="0"/>
              <a:endParaRPr lang="en-US">
                <a:solidFill>
                  <a:srgbClr val="FFFFFF"/>
                </a:solidFill>
                <a:latin typeface="Times New Roman" pitchFamily="18" charset="0"/>
              </a:endParaRPr>
            </a:p>
          </p:txBody>
        </p:sp>
        <p:sp>
          <p:nvSpPr>
            <p:cNvPr id="41081" name="Freeform 139"/>
            <p:cNvSpPr>
              <a:spLocks/>
            </p:cNvSpPr>
            <p:nvPr/>
          </p:nvSpPr>
          <p:spPr bwMode="auto">
            <a:xfrm>
              <a:off x="2426" y="4295"/>
              <a:ext cx="524" cy="372"/>
            </a:xfrm>
            <a:custGeom>
              <a:avLst/>
              <a:gdLst>
                <a:gd name="T0" fmla="*/ 41 w 2623"/>
                <a:gd name="T1" fmla="*/ 1805 h 1862"/>
                <a:gd name="T2" fmla="*/ 84 w 2623"/>
                <a:gd name="T3" fmla="*/ 1840 h 1862"/>
                <a:gd name="T4" fmla="*/ 128 w 2623"/>
                <a:gd name="T5" fmla="*/ 1823 h 1862"/>
                <a:gd name="T6" fmla="*/ 172 w 2623"/>
                <a:gd name="T7" fmla="*/ 1610 h 1862"/>
                <a:gd name="T8" fmla="*/ 215 w 2623"/>
                <a:gd name="T9" fmla="*/ 1350 h 1862"/>
                <a:gd name="T10" fmla="*/ 258 w 2623"/>
                <a:gd name="T11" fmla="*/ 1651 h 1862"/>
                <a:gd name="T12" fmla="*/ 301 w 2623"/>
                <a:gd name="T13" fmla="*/ 1527 h 1862"/>
                <a:gd name="T14" fmla="*/ 346 w 2623"/>
                <a:gd name="T15" fmla="*/ 1452 h 1862"/>
                <a:gd name="T16" fmla="*/ 390 w 2623"/>
                <a:gd name="T17" fmla="*/ 1255 h 1862"/>
                <a:gd name="T18" fmla="*/ 432 w 2623"/>
                <a:gd name="T19" fmla="*/ 1347 h 1862"/>
                <a:gd name="T20" fmla="*/ 477 w 2623"/>
                <a:gd name="T21" fmla="*/ 1514 h 1862"/>
                <a:gd name="T22" fmla="*/ 519 w 2623"/>
                <a:gd name="T23" fmla="*/ 1677 h 1862"/>
                <a:gd name="T24" fmla="*/ 564 w 2623"/>
                <a:gd name="T25" fmla="*/ 1637 h 1862"/>
                <a:gd name="T26" fmla="*/ 606 w 2623"/>
                <a:gd name="T27" fmla="*/ 1407 h 1862"/>
                <a:gd name="T28" fmla="*/ 651 w 2623"/>
                <a:gd name="T29" fmla="*/ 1686 h 1862"/>
                <a:gd name="T30" fmla="*/ 695 w 2623"/>
                <a:gd name="T31" fmla="*/ 1683 h 1862"/>
                <a:gd name="T32" fmla="*/ 739 w 2623"/>
                <a:gd name="T33" fmla="*/ 1275 h 1862"/>
                <a:gd name="T34" fmla="*/ 781 w 2623"/>
                <a:gd name="T35" fmla="*/ 1782 h 1862"/>
                <a:gd name="T36" fmla="*/ 825 w 2623"/>
                <a:gd name="T37" fmla="*/ 1785 h 1862"/>
                <a:gd name="T38" fmla="*/ 868 w 2623"/>
                <a:gd name="T39" fmla="*/ 1780 h 1862"/>
                <a:gd name="T40" fmla="*/ 912 w 2623"/>
                <a:gd name="T41" fmla="*/ 1854 h 1862"/>
                <a:gd name="T42" fmla="*/ 956 w 2623"/>
                <a:gd name="T43" fmla="*/ 1853 h 1862"/>
                <a:gd name="T44" fmla="*/ 999 w 2623"/>
                <a:gd name="T45" fmla="*/ 1833 h 1862"/>
                <a:gd name="T46" fmla="*/ 1043 w 2623"/>
                <a:gd name="T47" fmla="*/ 1850 h 1862"/>
                <a:gd name="T48" fmla="*/ 1087 w 2623"/>
                <a:gd name="T49" fmla="*/ 1793 h 1862"/>
                <a:gd name="T50" fmla="*/ 1130 w 2623"/>
                <a:gd name="T51" fmla="*/ 1833 h 1862"/>
                <a:gd name="T52" fmla="*/ 1173 w 2623"/>
                <a:gd name="T53" fmla="*/ 1856 h 1862"/>
                <a:gd name="T54" fmla="*/ 1216 w 2623"/>
                <a:gd name="T55" fmla="*/ 1845 h 1862"/>
                <a:gd name="T56" fmla="*/ 1261 w 2623"/>
                <a:gd name="T57" fmla="*/ 1826 h 1862"/>
                <a:gd name="T58" fmla="*/ 1304 w 2623"/>
                <a:gd name="T59" fmla="*/ 1737 h 1862"/>
                <a:gd name="T60" fmla="*/ 1347 w 2623"/>
                <a:gd name="T61" fmla="*/ 1771 h 1862"/>
                <a:gd name="T62" fmla="*/ 1391 w 2623"/>
                <a:gd name="T63" fmla="*/ 1829 h 1862"/>
                <a:gd name="T64" fmla="*/ 1435 w 2623"/>
                <a:gd name="T65" fmla="*/ 1793 h 1862"/>
                <a:gd name="T66" fmla="*/ 1479 w 2623"/>
                <a:gd name="T67" fmla="*/ 1777 h 1862"/>
                <a:gd name="T68" fmla="*/ 1521 w 2623"/>
                <a:gd name="T69" fmla="*/ 1703 h 1862"/>
                <a:gd name="T70" fmla="*/ 1566 w 2623"/>
                <a:gd name="T71" fmla="*/ 1694 h 1862"/>
                <a:gd name="T72" fmla="*/ 1610 w 2623"/>
                <a:gd name="T73" fmla="*/ 1692 h 1862"/>
                <a:gd name="T74" fmla="*/ 1652 w 2623"/>
                <a:gd name="T75" fmla="*/ 1746 h 1862"/>
                <a:gd name="T76" fmla="*/ 1696 w 2623"/>
                <a:gd name="T77" fmla="*/ 1731 h 1862"/>
                <a:gd name="T78" fmla="*/ 1739 w 2623"/>
                <a:gd name="T79" fmla="*/ 1751 h 1862"/>
                <a:gd name="T80" fmla="*/ 1782 w 2623"/>
                <a:gd name="T81" fmla="*/ 1809 h 1862"/>
                <a:gd name="T82" fmla="*/ 1826 w 2623"/>
                <a:gd name="T83" fmla="*/ 1798 h 1862"/>
                <a:gd name="T84" fmla="*/ 1869 w 2623"/>
                <a:gd name="T85" fmla="*/ 1835 h 1862"/>
                <a:gd name="T86" fmla="*/ 1914 w 2623"/>
                <a:gd name="T87" fmla="*/ 1827 h 1862"/>
                <a:gd name="T88" fmla="*/ 1957 w 2623"/>
                <a:gd name="T89" fmla="*/ 1797 h 1862"/>
                <a:gd name="T90" fmla="*/ 2000 w 2623"/>
                <a:gd name="T91" fmla="*/ 1750 h 1862"/>
                <a:gd name="T92" fmla="*/ 2044 w 2623"/>
                <a:gd name="T93" fmla="*/ 1852 h 1862"/>
                <a:gd name="T94" fmla="*/ 2088 w 2623"/>
                <a:gd name="T95" fmla="*/ 1860 h 1862"/>
                <a:gd name="T96" fmla="*/ 2132 w 2623"/>
                <a:gd name="T97" fmla="*/ 1849 h 1862"/>
                <a:gd name="T98" fmla="*/ 2173 w 2623"/>
                <a:gd name="T99" fmla="*/ 1845 h 1862"/>
                <a:gd name="T100" fmla="*/ 2218 w 2623"/>
                <a:gd name="T101" fmla="*/ 1803 h 1862"/>
                <a:gd name="T102" fmla="*/ 2263 w 2623"/>
                <a:gd name="T103" fmla="*/ 1716 h 1862"/>
                <a:gd name="T104" fmla="*/ 2305 w 2623"/>
                <a:gd name="T105" fmla="*/ 1527 h 1862"/>
                <a:gd name="T106" fmla="*/ 2349 w 2623"/>
                <a:gd name="T107" fmla="*/ 1497 h 1862"/>
                <a:gd name="T108" fmla="*/ 2392 w 2623"/>
                <a:gd name="T109" fmla="*/ 1652 h 1862"/>
                <a:gd name="T110" fmla="*/ 2436 w 2623"/>
                <a:gd name="T111" fmla="*/ 1720 h 1862"/>
                <a:gd name="T112" fmla="*/ 2478 w 2623"/>
                <a:gd name="T113" fmla="*/ 1745 h 1862"/>
                <a:gd name="T114" fmla="*/ 2523 w 2623"/>
                <a:gd name="T115" fmla="*/ 1802 h 1862"/>
                <a:gd name="T116" fmla="*/ 2567 w 2623"/>
                <a:gd name="T117" fmla="*/ 1828 h 1862"/>
                <a:gd name="T118" fmla="*/ 2611 w 2623"/>
                <a:gd name="T119" fmla="*/ 1821 h 186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623"/>
                <a:gd name="T181" fmla="*/ 0 h 1862"/>
                <a:gd name="T182" fmla="*/ 2623 w 2623"/>
                <a:gd name="T183" fmla="*/ 1862 h 186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623" h="1862">
                  <a:moveTo>
                    <a:pt x="0" y="1823"/>
                  </a:moveTo>
                  <a:lnTo>
                    <a:pt x="2" y="1821"/>
                  </a:lnTo>
                  <a:lnTo>
                    <a:pt x="5" y="1832"/>
                  </a:lnTo>
                  <a:lnTo>
                    <a:pt x="9" y="1826"/>
                  </a:lnTo>
                  <a:lnTo>
                    <a:pt x="10" y="1831"/>
                  </a:lnTo>
                  <a:lnTo>
                    <a:pt x="13" y="1827"/>
                  </a:lnTo>
                  <a:lnTo>
                    <a:pt x="16" y="1826"/>
                  </a:lnTo>
                  <a:lnTo>
                    <a:pt x="19" y="1822"/>
                  </a:lnTo>
                  <a:lnTo>
                    <a:pt x="20" y="1822"/>
                  </a:lnTo>
                  <a:lnTo>
                    <a:pt x="24" y="1824"/>
                  </a:lnTo>
                  <a:lnTo>
                    <a:pt x="26" y="1829"/>
                  </a:lnTo>
                  <a:lnTo>
                    <a:pt x="29" y="1815"/>
                  </a:lnTo>
                  <a:lnTo>
                    <a:pt x="30" y="1810"/>
                  </a:lnTo>
                  <a:lnTo>
                    <a:pt x="33" y="1816"/>
                  </a:lnTo>
                  <a:lnTo>
                    <a:pt x="36" y="1815"/>
                  </a:lnTo>
                  <a:lnTo>
                    <a:pt x="39" y="1813"/>
                  </a:lnTo>
                  <a:lnTo>
                    <a:pt x="41" y="1805"/>
                  </a:lnTo>
                  <a:lnTo>
                    <a:pt x="44" y="1779"/>
                  </a:lnTo>
                  <a:lnTo>
                    <a:pt x="46" y="1790"/>
                  </a:lnTo>
                  <a:lnTo>
                    <a:pt x="47" y="1795"/>
                  </a:lnTo>
                  <a:lnTo>
                    <a:pt x="51" y="1798"/>
                  </a:lnTo>
                  <a:lnTo>
                    <a:pt x="54" y="1799"/>
                  </a:lnTo>
                  <a:lnTo>
                    <a:pt x="56" y="1803"/>
                  </a:lnTo>
                  <a:lnTo>
                    <a:pt x="60" y="1802"/>
                  </a:lnTo>
                  <a:lnTo>
                    <a:pt x="61" y="1805"/>
                  </a:lnTo>
                  <a:lnTo>
                    <a:pt x="63" y="1811"/>
                  </a:lnTo>
                  <a:lnTo>
                    <a:pt x="67" y="1810"/>
                  </a:lnTo>
                  <a:lnTo>
                    <a:pt x="70" y="1802"/>
                  </a:lnTo>
                  <a:lnTo>
                    <a:pt x="71" y="1795"/>
                  </a:lnTo>
                  <a:lnTo>
                    <a:pt x="73" y="1805"/>
                  </a:lnTo>
                  <a:lnTo>
                    <a:pt x="77" y="1829"/>
                  </a:lnTo>
                  <a:lnTo>
                    <a:pt x="78" y="1835"/>
                  </a:lnTo>
                  <a:lnTo>
                    <a:pt x="81" y="1840"/>
                  </a:lnTo>
                  <a:lnTo>
                    <a:pt x="84" y="1840"/>
                  </a:lnTo>
                  <a:lnTo>
                    <a:pt x="87" y="1862"/>
                  </a:lnTo>
                  <a:lnTo>
                    <a:pt x="90" y="1852"/>
                  </a:lnTo>
                  <a:lnTo>
                    <a:pt x="92" y="1854"/>
                  </a:lnTo>
                  <a:lnTo>
                    <a:pt x="95" y="1850"/>
                  </a:lnTo>
                  <a:lnTo>
                    <a:pt x="97" y="1856"/>
                  </a:lnTo>
                  <a:lnTo>
                    <a:pt x="101" y="1853"/>
                  </a:lnTo>
                  <a:lnTo>
                    <a:pt x="102" y="1854"/>
                  </a:lnTo>
                  <a:lnTo>
                    <a:pt x="104" y="1847"/>
                  </a:lnTo>
                  <a:lnTo>
                    <a:pt x="107" y="1854"/>
                  </a:lnTo>
                  <a:lnTo>
                    <a:pt x="110" y="1852"/>
                  </a:lnTo>
                  <a:lnTo>
                    <a:pt x="113" y="1849"/>
                  </a:lnTo>
                  <a:lnTo>
                    <a:pt x="117" y="1844"/>
                  </a:lnTo>
                  <a:lnTo>
                    <a:pt x="118" y="1839"/>
                  </a:lnTo>
                  <a:lnTo>
                    <a:pt x="120" y="1837"/>
                  </a:lnTo>
                  <a:lnTo>
                    <a:pt x="123" y="1831"/>
                  </a:lnTo>
                  <a:lnTo>
                    <a:pt x="127" y="1823"/>
                  </a:lnTo>
                  <a:lnTo>
                    <a:pt x="128" y="1823"/>
                  </a:lnTo>
                  <a:lnTo>
                    <a:pt x="131" y="1812"/>
                  </a:lnTo>
                  <a:lnTo>
                    <a:pt x="134" y="1810"/>
                  </a:lnTo>
                  <a:lnTo>
                    <a:pt x="137" y="1804"/>
                  </a:lnTo>
                  <a:lnTo>
                    <a:pt x="138" y="1802"/>
                  </a:lnTo>
                  <a:lnTo>
                    <a:pt x="141" y="1790"/>
                  </a:lnTo>
                  <a:lnTo>
                    <a:pt x="144" y="1786"/>
                  </a:lnTo>
                  <a:lnTo>
                    <a:pt x="147" y="1769"/>
                  </a:lnTo>
                  <a:lnTo>
                    <a:pt x="148" y="1757"/>
                  </a:lnTo>
                  <a:lnTo>
                    <a:pt x="152" y="1755"/>
                  </a:lnTo>
                  <a:lnTo>
                    <a:pt x="154" y="1743"/>
                  </a:lnTo>
                  <a:lnTo>
                    <a:pt x="157" y="1728"/>
                  </a:lnTo>
                  <a:lnTo>
                    <a:pt x="158" y="1719"/>
                  </a:lnTo>
                  <a:lnTo>
                    <a:pt x="162" y="1703"/>
                  </a:lnTo>
                  <a:lnTo>
                    <a:pt x="164" y="1687"/>
                  </a:lnTo>
                  <a:lnTo>
                    <a:pt x="168" y="1674"/>
                  </a:lnTo>
                  <a:lnTo>
                    <a:pt x="169" y="1651"/>
                  </a:lnTo>
                  <a:lnTo>
                    <a:pt x="172" y="1610"/>
                  </a:lnTo>
                  <a:lnTo>
                    <a:pt x="174" y="1604"/>
                  </a:lnTo>
                  <a:lnTo>
                    <a:pt x="178" y="1578"/>
                  </a:lnTo>
                  <a:lnTo>
                    <a:pt x="180" y="1560"/>
                  </a:lnTo>
                  <a:lnTo>
                    <a:pt x="183" y="1510"/>
                  </a:lnTo>
                  <a:lnTo>
                    <a:pt x="185" y="1481"/>
                  </a:lnTo>
                  <a:lnTo>
                    <a:pt x="188" y="1368"/>
                  </a:lnTo>
                  <a:lnTo>
                    <a:pt x="190" y="1313"/>
                  </a:lnTo>
                  <a:lnTo>
                    <a:pt x="194" y="1059"/>
                  </a:lnTo>
                  <a:lnTo>
                    <a:pt x="195" y="748"/>
                  </a:lnTo>
                  <a:lnTo>
                    <a:pt x="198" y="19"/>
                  </a:lnTo>
                  <a:lnTo>
                    <a:pt x="200" y="0"/>
                  </a:lnTo>
                  <a:lnTo>
                    <a:pt x="202" y="234"/>
                  </a:lnTo>
                  <a:lnTo>
                    <a:pt x="205" y="831"/>
                  </a:lnTo>
                  <a:lnTo>
                    <a:pt x="207" y="988"/>
                  </a:lnTo>
                  <a:lnTo>
                    <a:pt x="211" y="1191"/>
                  </a:lnTo>
                  <a:lnTo>
                    <a:pt x="212" y="1274"/>
                  </a:lnTo>
                  <a:lnTo>
                    <a:pt x="215" y="1350"/>
                  </a:lnTo>
                  <a:lnTo>
                    <a:pt x="217" y="1357"/>
                  </a:lnTo>
                  <a:lnTo>
                    <a:pt x="219" y="1372"/>
                  </a:lnTo>
                  <a:lnTo>
                    <a:pt x="222" y="1416"/>
                  </a:lnTo>
                  <a:lnTo>
                    <a:pt x="224" y="1432"/>
                  </a:lnTo>
                  <a:lnTo>
                    <a:pt x="228" y="1455"/>
                  </a:lnTo>
                  <a:lnTo>
                    <a:pt x="229" y="1461"/>
                  </a:lnTo>
                  <a:lnTo>
                    <a:pt x="233" y="1511"/>
                  </a:lnTo>
                  <a:lnTo>
                    <a:pt x="234" y="1532"/>
                  </a:lnTo>
                  <a:lnTo>
                    <a:pt x="238" y="1534"/>
                  </a:lnTo>
                  <a:lnTo>
                    <a:pt x="241" y="1494"/>
                  </a:lnTo>
                  <a:lnTo>
                    <a:pt x="244" y="1480"/>
                  </a:lnTo>
                  <a:lnTo>
                    <a:pt x="245" y="1480"/>
                  </a:lnTo>
                  <a:lnTo>
                    <a:pt x="248" y="1556"/>
                  </a:lnTo>
                  <a:lnTo>
                    <a:pt x="250" y="1590"/>
                  </a:lnTo>
                  <a:lnTo>
                    <a:pt x="254" y="1630"/>
                  </a:lnTo>
                  <a:lnTo>
                    <a:pt x="255" y="1649"/>
                  </a:lnTo>
                  <a:lnTo>
                    <a:pt x="258" y="1651"/>
                  </a:lnTo>
                  <a:lnTo>
                    <a:pt x="261" y="1657"/>
                  </a:lnTo>
                  <a:lnTo>
                    <a:pt x="264" y="1662"/>
                  </a:lnTo>
                  <a:lnTo>
                    <a:pt x="267" y="1645"/>
                  </a:lnTo>
                  <a:lnTo>
                    <a:pt x="268" y="1633"/>
                  </a:lnTo>
                  <a:lnTo>
                    <a:pt x="271" y="1628"/>
                  </a:lnTo>
                  <a:lnTo>
                    <a:pt x="274" y="1641"/>
                  </a:lnTo>
                  <a:lnTo>
                    <a:pt x="278" y="1617"/>
                  </a:lnTo>
                  <a:lnTo>
                    <a:pt x="280" y="1616"/>
                  </a:lnTo>
                  <a:lnTo>
                    <a:pt x="281" y="1617"/>
                  </a:lnTo>
                  <a:lnTo>
                    <a:pt x="284" y="1626"/>
                  </a:lnTo>
                  <a:lnTo>
                    <a:pt x="288" y="1616"/>
                  </a:lnTo>
                  <a:lnTo>
                    <a:pt x="290" y="1609"/>
                  </a:lnTo>
                  <a:lnTo>
                    <a:pt x="293" y="1599"/>
                  </a:lnTo>
                  <a:lnTo>
                    <a:pt x="295" y="1587"/>
                  </a:lnTo>
                  <a:lnTo>
                    <a:pt x="298" y="1552"/>
                  </a:lnTo>
                  <a:lnTo>
                    <a:pt x="300" y="1539"/>
                  </a:lnTo>
                  <a:lnTo>
                    <a:pt x="301" y="1527"/>
                  </a:lnTo>
                  <a:lnTo>
                    <a:pt x="304" y="1529"/>
                  </a:lnTo>
                  <a:lnTo>
                    <a:pt x="307" y="1512"/>
                  </a:lnTo>
                  <a:lnTo>
                    <a:pt x="310" y="1447"/>
                  </a:lnTo>
                  <a:lnTo>
                    <a:pt x="313" y="1424"/>
                  </a:lnTo>
                  <a:lnTo>
                    <a:pt x="314" y="1414"/>
                  </a:lnTo>
                  <a:lnTo>
                    <a:pt x="317" y="1448"/>
                  </a:lnTo>
                  <a:lnTo>
                    <a:pt x="321" y="1440"/>
                  </a:lnTo>
                  <a:lnTo>
                    <a:pt x="323" y="1413"/>
                  </a:lnTo>
                  <a:lnTo>
                    <a:pt x="326" y="1353"/>
                  </a:lnTo>
                  <a:lnTo>
                    <a:pt x="327" y="1336"/>
                  </a:lnTo>
                  <a:lnTo>
                    <a:pt x="330" y="1348"/>
                  </a:lnTo>
                  <a:lnTo>
                    <a:pt x="333" y="1392"/>
                  </a:lnTo>
                  <a:lnTo>
                    <a:pt x="336" y="1398"/>
                  </a:lnTo>
                  <a:lnTo>
                    <a:pt x="338" y="1401"/>
                  </a:lnTo>
                  <a:lnTo>
                    <a:pt x="340" y="1414"/>
                  </a:lnTo>
                  <a:lnTo>
                    <a:pt x="343" y="1447"/>
                  </a:lnTo>
                  <a:lnTo>
                    <a:pt x="346" y="1452"/>
                  </a:lnTo>
                  <a:lnTo>
                    <a:pt x="349" y="1463"/>
                  </a:lnTo>
                  <a:lnTo>
                    <a:pt x="350" y="1450"/>
                  </a:lnTo>
                  <a:lnTo>
                    <a:pt x="353" y="1455"/>
                  </a:lnTo>
                  <a:lnTo>
                    <a:pt x="357" y="1448"/>
                  </a:lnTo>
                  <a:lnTo>
                    <a:pt x="359" y="1438"/>
                  </a:lnTo>
                  <a:lnTo>
                    <a:pt x="363" y="1426"/>
                  </a:lnTo>
                  <a:lnTo>
                    <a:pt x="364" y="1425"/>
                  </a:lnTo>
                  <a:lnTo>
                    <a:pt x="366" y="1410"/>
                  </a:lnTo>
                  <a:lnTo>
                    <a:pt x="367" y="1389"/>
                  </a:lnTo>
                  <a:lnTo>
                    <a:pt x="371" y="1377"/>
                  </a:lnTo>
                  <a:lnTo>
                    <a:pt x="375" y="1353"/>
                  </a:lnTo>
                  <a:lnTo>
                    <a:pt x="376" y="1336"/>
                  </a:lnTo>
                  <a:lnTo>
                    <a:pt x="378" y="1334"/>
                  </a:lnTo>
                  <a:lnTo>
                    <a:pt x="382" y="1320"/>
                  </a:lnTo>
                  <a:lnTo>
                    <a:pt x="385" y="1288"/>
                  </a:lnTo>
                  <a:lnTo>
                    <a:pt x="386" y="1270"/>
                  </a:lnTo>
                  <a:lnTo>
                    <a:pt x="390" y="1255"/>
                  </a:lnTo>
                  <a:lnTo>
                    <a:pt x="392" y="1246"/>
                  </a:lnTo>
                  <a:lnTo>
                    <a:pt x="393" y="1239"/>
                  </a:lnTo>
                  <a:lnTo>
                    <a:pt x="397" y="1261"/>
                  </a:lnTo>
                  <a:lnTo>
                    <a:pt x="400" y="1246"/>
                  </a:lnTo>
                  <a:lnTo>
                    <a:pt x="402" y="1230"/>
                  </a:lnTo>
                  <a:lnTo>
                    <a:pt x="405" y="1224"/>
                  </a:lnTo>
                  <a:lnTo>
                    <a:pt x="408" y="1227"/>
                  </a:lnTo>
                  <a:lnTo>
                    <a:pt x="411" y="1194"/>
                  </a:lnTo>
                  <a:lnTo>
                    <a:pt x="412" y="1185"/>
                  </a:lnTo>
                  <a:lnTo>
                    <a:pt x="415" y="1193"/>
                  </a:lnTo>
                  <a:lnTo>
                    <a:pt x="416" y="1216"/>
                  </a:lnTo>
                  <a:lnTo>
                    <a:pt x="419" y="1252"/>
                  </a:lnTo>
                  <a:lnTo>
                    <a:pt x="422" y="1271"/>
                  </a:lnTo>
                  <a:lnTo>
                    <a:pt x="425" y="1290"/>
                  </a:lnTo>
                  <a:lnTo>
                    <a:pt x="426" y="1313"/>
                  </a:lnTo>
                  <a:lnTo>
                    <a:pt x="431" y="1328"/>
                  </a:lnTo>
                  <a:lnTo>
                    <a:pt x="432" y="1347"/>
                  </a:lnTo>
                  <a:lnTo>
                    <a:pt x="435" y="1366"/>
                  </a:lnTo>
                  <a:lnTo>
                    <a:pt x="437" y="1387"/>
                  </a:lnTo>
                  <a:lnTo>
                    <a:pt x="441" y="1396"/>
                  </a:lnTo>
                  <a:lnTo>
                    <a:pt x="442" y="1412"/>
                  </a:lnTo>
                  <a:lnTo>
                    <a:pt x="445" y="1438"/>
                  </a:lnTo>
                  <a:lnTo>
                    <a:pt x="448" y="1440"/>
                  </a:lnTo>
                  <a:lnTo>
                    <a:pt x="451" y="1452"/>
                  </a:lnTo>
                  <a:lnTo>
                    <a:pt x="453" y="1463"/>
                  </a:lnTo>
                  <a:lnTo>
                    <a:pt x="457" y="1474"/>
                  </a:lnTo>
                  <a:lnTo>
                    <a:pt x="458" y="1485"/>
                  </a:lnTo>
                  <a:lnTo>
                    <a:pt x="461" y="1517"/>
                  </a:lnTo>
                  <a:lnTo>
                    <a:pt x="463" y="1527"/>
                  </a:lnTo>
                  <a:lnTo>
                    <a:pt x="467" y="1534"/>
                  </a:lnTo>
                  <a:lnTo>
                    <a:pt x="468" y="1529"/>
                  </a:lnTo>
                  <a:lnTo>
                    <a:pt x="470" y="1541"/>
                  </a:lnTo>
                  <a:lnTo>
                    <a:pt x="474" y="1537"/>
                  </a:lnTo>
                  <a:lnTo>
                    <a:pt x="477" y="1514"/>
                  </a:lnTo>
                  <a:lnTo>
                    <a:pt x="479" y="1497"/>
                  </a:lnTo>
                  <a:lnTo>
                    <a:pt x="480" y="1480"/>
                  </a:lnTo>
                  <a:lnTo>
                    <a:pt x="484" y="1502"/>
                  </a:lnTo>
                  <a:lnTo>
                    <a:pt x="486" y="1540"/>
                  </a:lnTo>
                  <a:lnTo>
                    <a:pt x="490" y="1592"/>
                  </a:lnTo>
                  <a:lnTo>
                    <a:pt x="491" y="1599"/>
                  </a:lnTo>
                  <a:lnTo>
                    <a:pt x="494" y="1626"/>
                  </a:lnTo>
                  <a:lnTo>
                    <a:pt x="496" y="1636"/>
                  </a:lnTo>
                  <a:lnTo>
                    <a:pt x="500" y="1649"/>
                  </a:lnTo>
                  <a:lnTo>
                    <a:pt x="502" y="1659"/>
                  </a:lnTo>
                  <a:lnTo>
                    <a:pt x="503" y="1654"/>
                  </a:lnTo>
                  <a:lnTo>
                    <a:pt x="507" y="1670"/>
                  </a:lnTo>
                  <a:lnTo>
                    <a:pt x="510" y="1668"/>
                  </a:lnTo>
                  <a:lnTo>
                    <a:pt x="512" y="1674"/>
                  </a:lnTo>
                  <a:lnTo>
                    <a:pt x="516" y="1677"/>
                  </a:lnTo>
                  <a:lnTo>
                    <a:pt x="517" y="1678"/>
                  </a:lnTo>
                  <a:lnTo>
                    <a:pt x="519" y="1677"/>
                  </a:lnTo>
                  <a:lnTo>
                    <a:pt x="522" y="1677"/>
                  </a:lnTo>
                  <a:lnTo>
                    <a:pt x="525" y="1671"/>
                  </a:lnTo>
                  <a:lnTo>
                    <a:pt x="528" y="1679"/>
                  </a:lnTo>
                  <a:lnTo>
                    <a:pt x="532" y="1674"/>
                  </a:lnTo>
                  <a:lnTo>
                    <a:pt x="533" y="1672"/>
                  </a:lnTo>
                  <a:lnTo>
                    <a:pt x="535" y="1666"/>
                  </a:lnTo>
                  <a:lnTo>
                    <a:pt x="538" y="1668"/>
                  </a:lnTo>
                  <a:lnTo>
                    <a:pt x="539" y="1663"/>
                  </a:lnTo>
                  <a:lnTo>
                    <a:pt x="544" y="1672"/>
                  </a:lnTo>
                  <a:lnTo>
                    <a:pt x="545" y="1672"/>
                  </a:lnTo>
                  <a:lnTo>
                    <a:pt x="549" y="1669"/>
                  </a:lnTo>
                  <a:lnTo>
                    <a:pt x="551" y="1672"/>
                  </a:lnTo>
                  <a:lnTo>
                    <a:pt x="554" y="1667"/>
                  </a:lnTo>
                  <a:lnTo>
                    <a:pt x="555" y="1667"/>
                  </a:lnTo>
                  <a:lnTo>
                    <a:pt x="559" y="1658"/>
                  </a:lnTo>
                  <a:lnTo>
                    <a:pt x="561" y="1650"/>
                  </a:lnTo>
                  <a:lnTo>
                    <a:pt x="564" y="1637"/>
                  </a:lnTo>
                  <a:lnTo>
                    <a:pt x="567" y="1630"/>
                  </a:lnTo>
                  <a:lnTo>
                    <a:pt x="570" y="1613"/>
                  </a:lnTo>
                  <a:lnTo>
                    <a:pt x="571" y="1601"/>
                  </a:lnTo>
                  <a:lnTo>
                    <a:pt x="573" y="1604"/>
                  </a:lnTo>
                  <a:lnTo>
                    <a:pt x="577" y="1581"/>
                  </a:lnTo>
                  <a:lnTo>
                    <a:pt x="578" y="1560"/>
                  </a:lnTo>
                  <a:lnTo>
                    <a:pt x="583" y="1498"/>
                  </a:lnTo>
                  <a:lnTo>
                    <a:pt x="584" y="1476"/>
                  </a:lnTo>
                  <a:lnTo>
                    <a:pt x="587" y="1383"/>
                  </a:lnTo>
                  <a:lnTo>
                    <a:pt x="589" y="1300"/>
                  </a:lnTo>
                  <a:lnTo>
                    <a:pt x="593" y="946"/>
                  </a:lnTo>
                  <a:lnTo>
                    <a:pt x="594" y="824"/>
                  </a:lnTo>
                  <a:lnTo>
                    <a:pt x="596" y="852"/>
                  </a:lnTo>
                  <a:lnTo>
                    <a:pt x="600" y="1122"/>
                  </a:lnTo>
                  <a:lnTo>
                    <a:pt x="602" y="1244"/>
                  </a:lnTo>
                  <a:lnTo>
                    <a:pt x="605" y="1367"/>
                  </a:lnTo>
                  <a:lnTo>
                    <a:pt x="606" y="1407"/>
                  </a:lnTo>
                  <a:lnTo>
                    <a:pt x="609" y="1440"/>
                  </a:lnTo>
                  <a:lnTo>
                    <a:pt x="612" y="1467"/>
                  </a:lnTo>
                  <a:lnTo>
                    <a:pt x="613" y="1476"/>
                  </a:lnTo>
                  <a:lnTo>
                    <a:pt x="618" y="1506"/>
                  </a:lnTo>
                  <a:lnTo>
                    <a:pt x="619" y="1516"/>
                  </a:lnTo>
                  <a:lnTo>
                    <a:pt x="622" y="1494"/>
                  </a:lnTo>
                  <a:lnTo>
                    <a:pt x="624" y="1490"/>
                  </a:lnTo>
                  <a:lnTo>
                    <a:pt x="628" y="1520"/>
                  </a:lnTo>
                  <a:lnTo>
                    <a:pt x="629" y="1553"/>
                  </a:lnTo>
                  <a:lnTo>
                    <a:pt x="634" y="1587"/>
                  </a:lnTo>
                  <a:lnTo>
                    <a:pt x="635" y="1591"/>
                  </a:lnTo>
                  <a:lnTo>
                    <a:pt x="637" y="1592"/>
                  </a:lnTo>
                  <a:lnTo>
                    <a:pt x="640" y="1598"/>
                  </a:lnTo>
                  <a:lnTo>
                    <a:pt x="641" y="1603"/>
                  </a:lnTo>
                  <a:lnTo>
                    <a:pt x="645" y="1632"/>
                  </a:lnTo>
                  <a:lnTo>
                    <a:pt x="647" y="1659"/>
                  </a:lnTo>
                  <a:lnTo>
                    <a:pt x="651" y="1686"/>
                  </a:lnTo>
                  <a:lnTo>
                    <a:pt x="653" y="1696"/>
                  </a:lnTo>
                  <a:lnTo>
                    <a:pt x="656" y="1708"/>
                  </a:lnTo>
                  <a:lnTo>
                    <a:pt x="660" y="1703"/>
                  </a:lnTo>
                  <a:lnTo>
                    <a:pt x="661" y="1697"/>
                  </a:lnTo>
                  <a:lnTo>
                    <a:pt x="664" y="1695"/>
                  </a:lnTo>
                  <a:lnTo>
                    <a:pt x="666" y="1702"/>
                  </a:lnTo>
                  <a:lnTo>
                    <a:pt x="669" y="1708"/>
                  </a:lnTo>
                  <a:lnTo>
                    <a:pt x="670" y="1711"/>
                  </a:lnTo>
                  <a:lnTo>
                    <a:pt x="673" y="1720"/>
                  </a:lnTo>
                  <a:lnTo>
                    <a:pt x="677" y="1730"/>
                  </a:lnTo>
                  <a:lnTo>
                    <a:pt x="679" y="1736"/>
                  </a:lnTo>
                  <a:lnTo>
                    <a:pt x="682" y="1727"/>
                  </a:lnTo>
                  <a:lnTo>
                    <a:pt x="685" y="1730"/>
                  </a:lnTo>
                  <a:lnTo>
                    <a:pt x="688" y="1721"/>
                  </a:lnTo>
                  <a:lnTo>
                    <a:pt x="689" y="1714"/>
                  </a:lnTo>
                  <a:lnTo>
                    <a:pt x="691" y="1708"/>
                  </a:lnTo>
                  <a:lnTo>
                    <a:pt x="695" y="1683"/>
                  </a:lnTo>
                  <a:lnTo>
                    <a:pt x="696" y="1680"/>
                  </a:lnTo>
                  <a:lnTo>
                    <a:pt x="698" y="1675"/>
                  </a:lnTo>
                  <a:lnTo>
                    <a:pt x="702" y="1680"/>
                  </a:lnTo>
                  <a:lnTo>
                    <a:pt x="705" y="1685"/>
                  </a:lnTo>
                  <a:lnTo>
                    <a:pt x="707" y="1681"/>
                  </a:lnTo>
                  <a:lnTo>
                    <a:pt x="711" y="1671"/>
                  </a:lnTo>
                  <a:lnTo>
                    <a:pt x="712" y="1667"/>
                  </a:lnTo>
                  <a:lnTo>
                    <a:pt x="716" y="1634"/>
                  </a:lnTo>
                  <a:lnTo>
                    <a:pt x="717" y="1628"/>
                  </a:lnTo>
                  <a:lnTo>
                    <a:pt x="720" y="1607"/>
                  </a:lnTo>
                  <a:lnTo>
                    <a:pt x="723" y="1578"/>
                  </a:lnTo>
                  <a:lnTo>
                    <a:pt x="724" y="1562"/>
                  </a:lnTo>
                  <a:lnTo>
                    <a:pt x="728" y="1536"/>
                  </a:lnTo>
                  <a:lnTo>
                    <a:pt x="730" y="1525"/>
                  </a:lnTo>
                  <a:lnTo>
                    <a:pt x="733" y="1465"/>
                  </a:lnTo>
                  <a:lnTo>
                    <a:pt x="736" y="1425"/>
                  </a:lnTo>
                  <a:lnTo>
                    <a:pt x="739" y="1275"/>
                  </a:lnTo>
                  <a:lnTo>
                    <a:pt x="740" y="1245"/>
                  </a:lnTo>
                  <a:lnTo>
                    <a:pt x="742" y="1278"/>
                  </a:lnTo>
                  <a:lnTo>
                    <a:pt x="746" y="1432"/>
                  </a:lnTo>
                  <a:lnTo>
                    <a:pt x="748" y="1499"/>
                  </a:lnTo>
                  <a:lnTo>
                    <a:pt x="749" y="1541"/>
                  </a:lnTo>
                  <a:lnTo>
                    <a:pt x="753" y="1605"/>
                  </a:lnTo>
                  <a:lnTo>
                    <a:pt x="755" y="1637"/>
                  </a:lnTo>
                  <a:lnTo>
                    <a:pt x="758" y="1689"/>
                  </a:lnTo>
                  <a:lnTo>
                    <a:pt x="761" y="1709"/>
                  </a:lnTo>
                  <a:lnTo>
                    <a:pt x="764" y="1728"/>
                  </a:lnTo>
                  <a:lnTo>
                    <a:pt x="765" y="1740"/>
                  </a:lnTo>
                  <a:lnTo>
                    <a:pt x="768" y="1752"/>
                  </a:lnTo>
                  <a:lnTo>
                    <a:pt x="771" y="1764"/>
                  </a:lnTo>
                  <a:lnTo>
                    <a:pt x="774" y="1770"/>
                  </a:lnTo>
                  <a:lnTo>
                    <a:pt x="776" y="1772"/>
                  </a:lnTo>
                  <a:lnTo>
                    <a:pt x="778" y="1776"/>
                  </a:lnTo>
                  <a:lnTo>
                    <a:pt x="781" y="1782"/>
                  </a:lnTo>
                  <a:lnTo>
                    <a:pt x="783" y="1778"/>
                  </a:lnTo>
                  <a:lnTo>
                    <a:pt x="787" y="1782"/>
                  </a:lnTo>
                  <a:lnTo>
                    <a:pt x="790" y="1778"/>
                  </a:lnTo>
                  <a:lnTo>
                    <a:pt x="792" y="1768"/>
                  </a:lnTo>
                  <a:lnTo>
                    <a:pt x="793" y="1770"/>
                  </a:lnTo>
                  <a:lnTo>
                    <a:pt x="797" y="1769"/>
                  </a:lnTo>
                  <a:lnTo>
                    <a:pt x="799" y="1754"/>
                  </a:lnTo>
                  <a:lnTo>
                    <a:pt x="802" y="1723"/>
                  </a:lnTo>
                  <a:lnTo>
                    <a:pt x="805" y="1718"/>
                  </a:lnTo>
                  <a:lnTo>
                    <a:pt x="806" y="1721"/>
                  </a:lnTo>
                  <a:lnTo>
                    <a:pt x="809" y="1768"/>
                  </a:lnTo>
                  <a:lnTo>
                    <a:pt x="812" y="1771"/>
                  </a:lnTo>
                  <a:lnTo>
                    <a:pt x="815" y="1789"/>
                  </a:lnTo>
                  <a:lnTo>
                    <a:pt x="817" y="1789"/>
                  </a:lnTo>
                  <a:lnTo>
                    <a:pt x="818" y="1787"/>
                  </a:lnTo>
                  <a:lnTo>
                    <a:pt x="822" y="1784"/>
                  </a:lnTo>
                  <a:lnTo>
                    <a:pt x="825" y="1785"/>
                  </a:lnTo>
                  <a:lnTo>
                    <a:pt x="827" y="1782"/>
                  </a:lnTo>
                  <a:lnTo>
                    <a:pt x="831" y="1794"/>
                  </a:lnTo>
                  <a:lnTo>
                    <a:pt x="833" y="1797"/>
                  </a:lnTo>
                  <a:lnTo>
                    <a:pt x="834" y="1801"/>
                  </a:lnTo>
                  <a:lnTo>
                    <a:pt x="838" y="1809"/>
                  </a:lnTo>
                  <a:lnTo>
                    <a:pt x="840" y="1804"/>
                  </a:lnTo>
                  <a:lnTo>
                    <a:pt x="841" y="1810"/>
                  </a:lnTo>
                  <a:lnTo>
                    <a:pt x="846" y="1806"/>
                  </a:lnTo>
                  <a:lnTo>
                    <a:pt x="847" y="1806"/>
                  </a:lnTo>
                  <a:lnTo>
                    <a:pt x="850" y="1810"/>
                  </a:lnTo>
                  <a:lnTo>
                    <a:pt x="854" y="1806"/>
                  </a:lnTo>
                  <a:lnTo>
                    <a:pt x="856" y="1812"/>
                  </a:lnTo>
                  <a:lnTo>
                    <a:pt x="858" y="1803"/>
                  </a:lnTo>
                  <a:lnTo>
                    <a:pt x="861" y="1797"/>
                  </a:lnTo>
                  <a:lnTo>
                    <a:pt x="863" y="1793"/>
                  </a:lnTo>
                  <a:lnTo>
                    <a:pt x="866" y="1793"/>
                  </a:lnTo>
                  <a:lnTo>
                    <a:pt x="868" y="1780"/>
                  </a:lnTo>
                  <a:lnTo>
                    <a:pt x="871" y="1779"/>
                  </a:lnTo>
                  <a:lnTo>
                    <a:pt x="874" y="1794"/>
                  </a:lnTo>
                  <a:lnTo>
                    <a:pt x="877" y="1792"/>
                  </a:lnTo>
                  <a:lnTo>
                    <a:pt x="878" y="1797"/>
                  </a:lnTo>
                  <a:lnTo>
                    <a:pt x="881" y="1811"/>
                  </a:lnTo>
                  <a:lnTo>
                    <a:pt x="883" y="1816"/>
                  </a:lnTo>
                  <a:lnTo>
                    <a:pt x="886" y="1835"/>
                  </a:lnTo>
                  <a:lnTo>
                    <a:pt x="890" y="1837"/>
                  </a:lnTo>
                  <a:lnTo>
                    <a:pt x="891" y="1844"/>
                  </a:lnTo>
                  <a:lnTo>
                    <a:pt x="893" y="1846"/>
                  </a:lnTo>
                  <a:lnTo>
                    <a:pt x="897" y="1847"/>
                  </a:lnTo>
                  <a:lnTo>
                    <a:pt x="899" y="1853"/>
                  </a:lnTo>
                  <a:lnTo>
                    <a:pt x="902" y="1860"/>
                  </a:lnTo>
                  <a:lnTo>
                    <a:pt x="903" y="1862"/>
                  </a:lnTo>
                  <a:lnTo>
                    <a:pt x="908" y="1855"/>
                  </a:lnTo>
                  <a:lnTo>
                    <a:pt x="909" y="1856"/>
                  </a:lnTo>
                  <a:lnTo>
                    <a:pt x="912" y="1854"/>
                  </a:lnTo>
                  <a:lnTo>
                    <a:pt x="915" y="1854"/>
                  </a:lnTo>
                  <a:lnTo>
                    <a:pt x="916" y="1855"/>
                  </a:lnTo>
                  <a:lnTo>
                    <a:pt x="920" y="1853"/>
                  </a:lnTo>
                  <a:lnTo>
                    <a:pt x="922" y="1855"/>
                  </a:lnTo>
                  <a:lnTo>
                    <a:pt x="924" y="1849"/>
                  </a:lnTo>
                  <a:lnTo>
                    <a:pt x="927" y="1848"/>
                  </a:lnTo>
                  <a:lnTo>
                    <a:pt x="928" y="1845"/>
                  </a:lnTo>
                  <a:lnTo>
                    <a:pt x="933" y="1845"/>
                  </a:lnTo>
                  <a:lnTo>
                    <a:pt x="936" y="1844"/>
                  </a:lnTo>
                  <a:lnTo>
                    <a:pt x="937" y="1855"/>
                  </a:lnTo>
                  <a:lnTo>
                    <a:pt x="940" y="1856"/>
                  </a:lnTo>
                  <a:lnTo>
                    <a:pt x="943" y="1854"/>
                  </a:lnTo>
                  <a:lnTo>
                    <a:pt x="945" y="1857"/>
                  </a:lnTo>
                  <a:lnTo>
                    <a:pt x="946" y="1850"/>
                  </a:lnTo>
                  <a:lnTo>
                    <a:pt x="950" y="1850"/>
                  </a:lnTo>
                  <a:lnTo>
                    <a:pt x="952" y="1852"/>
                  </a:lnTo>
                  <a:lnTo>
                    <a:pt x="956" y="1853"/>
                  </a:lnTo>
                  <a:lnTo>
                    <a:pt x="959" y="1848"/>
                  </a:lnTo>
                  <a:lnTo>
                    <a:pt x="961" y="1852"/>
                  </a:lnTo>
                  <a:lnTo>
                    <a:pt x="962" y="1848"/>
                  </a:lnTo>
                  <a:lnTo>
                    <a:pt x="967" y="1848"/>
                  </a:lnTo>
                  <a:lnTo>
                    <a:pt x="968" y="1853"/>
                  </a:lnTo>
                  <a:lnTo>
                    <a:pt x="971" y="1854"/>
                  </a:lnTo>
                  <a:lnTo>
                    <a:pt x="974" y="1852"/>
                  </a:lnTo>
                  <a:lnTo>
                    <a:pt x="977" y="1850"/>
                  </a:lnTo>
                  <a:lnTo>
                    <a:pt x="979" y="1858"/>
                  </a:lnTo>
                  <a:lnTo>
                    <a:pt x="981" y="1854"/>
                  </a:lnTo>
                  <a:lnTo>
                    <a:pt x="984" y="1847"/>
                  </a:lnTo>
                  <a:lnTo>
                    <a:pt x="986" y="1847"/>
                  </a:lnTo>
                  <a:lnTo>
                    <a:pt x="990" y="1847"/>
                  </a:lnTo>
                  <a:lnTo>
                    <a:pt x="992" y="1847"/>
                  </a:lnTo>
                  <a:lnTo>
                    <a:pt x="995" y="1840"/>
                  </a:lnTo>
                  <a:lnTo>
                    <a:pt x="996" y="1835"/>
                  </a:lnTo>
                  <a:lnTo>
                    <a:pt x="999" y="1833"/>
                  </a:lnTo>
                  <a:lnTo>
                    <a:pt x="1001" y="1832"/>
                  </a:lnTo>
                  <a:lnTo>
                    <a:pt x="1004" y="1830"/>
                  </a:lnTo>
                  <a:lnTo>
                    <a:pt x="1008" y="1828"/>
                  </a:lnTo>
                  <a:lnTo>
                    <a:pt x="1009" y="1830"/>
                  </a:lnTo>
                  <a:lnTo>
                    <a:pt x="1011" y="1836"/>
                  </a:lnTo>
                  <a:lnTo>
                    <a:pt x="1015" y="1833"/>
                  </a:lnTo>
                  <a:lnTo>
                    <a:pt x="1017" y="1839"/>
                  </a:lnTo>
                  <a:lnTo>
                    <a:pt x="1020" y="1840"/>
                  </a:lnTo>
                  <a:lnTo>
                    <a:pt x="1022" y="1841"/>
                  </a:lnTo>
                  <a:lnTo>
                    <a:pt x="1026" y="1836"/>
                  </a:lnTo>
                  <a:lnTo>
                    <a:pt x="1027" y="1830"/>
                  </a:lnTo>
                  <a:lnTo>
                    <a:pt x="1029" y="1835"/>
                  </a:lnTo>
                  <a:lnTo>
                    <a:pt x="1033" y="1844"/>
                  </a:lnTo>
                  <a:lnTo>
                    <a:pt x="1035" y="1844"/>
                  </a:lnTo>
                  <a:lnTo>
                    <a:pt x="1036" y="1839"/>
                  </a:lnTo>
                  <a:lnTo>
                    <a:pt x="1039" y="1855"/>
                  </a:lnTo>
                  <a:lnTo>
                    <a:pt x="1043" y="1850"/>
                  </a:lnTo>
                  <a:lnTo>
                    <a:pt x="1045" y="1852"/>
                  </a:lnTo>
                  <a:lnTo>
                    <a:pt x="1047" y="1852"/>
                  </a:lnTo>
                  <a:lnTo>
                    <a:pt x="1051" y="1845"/>
                  </a:lnTo>
                  <a:lnTo>
                    <a:pt x="1052" y="1844"/>
                  </a:lnTo>
                  <a:lnTo>
                    <a:pt x="1056" y="1847"/>
                  </a:lnTo>
                  <a:lnTo>
                    <a:pt x="1058" y="1847"/>
                  </a:lnTo>
                  <a:lnTo>
                    <a:pt x="1061" y="1843"/>
                  </a:lnTo>
                  <a:lnTo>
                    <a:pt x="1063" y="1841"/>
                  </a:lnTo>
                  <a:lnTo>
                    <a:pt x="1067" y="1839"/>
                  </a:lnTo>
                  <a:lnTo>
                    <a:pt x="1069" y="1836"/>
                  </a:lnTo>
                  <a:lnTo>
                    <a:pt x="1070" y="1836"/>
                  </a:lnTo>
                  <a:lnTo>
                    <a:pt x="1073" y="1824"/>
                  </a:lnTo>
                  <a:lnTo>
                    <a:pt x="1076" y="1828"/>
                  </a:lnTo>
                  <a:lnTo>
                    <a:pt x="1079" y="1822"/>
                  </a:lnTo>
                  <a:lnTo>
                    <a:pt x="1081" y="1814"/>
                  </a:lnTo>
                  <a:lnTo>
                    <a:pt x="1085" y="1798"/>
                  </a:lnTo>
                  <a:lnTo>
                    <a:pt x="1087" y="1793"/>
                  </a:lnTo>
                  <a:lnTo>
                    <a:pt x="1088" y="1795"/>
                  </a:lnTo>
                  <a:lnTo>
                    <a:pt x="1090" y="1813"/>
                  </a:lnTo>
                  <a:lnTo>
                    <a:pt x="1094" y="1819"/>
                  </a:lnTo>
                  <a:lnTo>
                    <a:pt x="1095" y="1818"/>
                  </a:lnTo>
                  <a:lnTo>
                    <a:pt x="1100" y="1821"/>
                  </a:lnTo>
                  <a:lnTo>
                    <a:pt x="1101" y="1816"/>
                  </a:lnTo>
                  <a:lnTo>
                    <a:pt x="1103" y="1816"/>
                  </a:lnTo>
                  <a:lnTo>
                    <a:pt x="1106" y="1823"/>
                  </a:lnTo>
                  <a:lnTo>
                    <a:pt x="1109" y="1820"/>
                  </a:lnTo>
                  <a:lnTo>
                    <a:pt x="1112" y="1820"/>
                  </a:lnTo>
                  <a:lnTo>
                    <a:pt x="1113" y="1820"/>
                  </a:lnTo>
                  <a:lnTo>
                    <a:pt x="1118" y="1826"/>
                  </a:lnTo>
                  <a:lnTo>
                    <a:pt x="1119" y="1831"/>
                  </a:lnTo>
                  <a:lnTo>
                    <a:pt x="1122" y="1829"/>
                  </a:lnTo>
                  <a:lnTo>
                    <a:pt x="1125" y="1831"/>
                  </a:lnTo>
                  <a:lnTo>
                    <a:pt x="1128" y="1836"/>
                  </a:lnTo>
                  <a:lnTo>
                    <a:pt x="1130" y="1833"/>
                  </a:lnTo>
                  <a:lnTo>
                    <a:pt x="1131" y="1833"/>
                  </a:lnTo>
                  <a:lnTo>
                    <a:pt x="1135" y="1830"/>
                  </a:lnTo>
                  <a:lnTo>
                    <a:pt x="1137" y="1826"/>
                  </a:lnTo>
                  <a:lnTo>
                    <a:pt x="1139" y="1828"/>
                  </a:lnTo>
                  <a:lnTo>
                    <a:pt x="1143" y="1836"/>
                  </a:lnTo>
                  <a:lnTo>
                    <a:pt x="1144" y="1839"/>
                  </a:lnTo>
                  <a:lnTo>
                    <a:pt x="1148" y="1840"/>
                  </a:lnTo>
                  <a:lnTo>
                    <a:pt x="1149" y="1848"/>
                  </a:lnTo>
                  <a:lnTo>
                    <a:pt x="1153" y="1850"/>
                  </a:lnTo>
                  <a:lnTo>
                    <a:pt x="1155" y="1844"/>
                  </a:lnTo>
                  <a:lnTo>
                    <a:pt x="1157" y="1848"/>
                  </a:lnTo>
                  <a:lnTo>
                    <a:pt x="1161" y="1853"/>
                  </a:lnTo>
                  <a:lnTo>
                    <a:pt x="1164" y="1848"/>
                  </a:lnTo>
                  <a:lnTo>
                    <a:pt x="1165" y="1850"/>
                  </a:lnTo>
                  <a:lnTo>
                    <a:pt x="1168" y="1855"/>
                  </a:lnTo>
                  <a:lnTo>
                    <a:pt x="1171" y="1855"/>
                  </a:lnTo>
                  <a:lnTo>
                    <a:pt x="1173" y="1856"/>
                  </a:lnTo>
                  <a:lnTo>
                    <a:pt x="1174" y="1855"/>
                  </a:lnTo>
                  <a:lnTo>
                    <a:pt x="1179" y="1862"/>
                  </a:lnTo>
                  <a:lnTo>
                    <a:pt x="1180" y="1855"/>
                  </a:lnTo>
                  <a:lnTo>
                    <a:pt x="1183" y="1856"/>
                  </a:lnTo>
                  <a:lnTo>
                    <a:pt x="1186" y="1856"/>
                  </a:lnTo>
                  <a:lnTo>
                    <a:pt x="1189" y="1849"/>
                  </a:lnTo>
                  <a:lnTo>
                    <a:pt x="1191" y="1849"/>
                  </a:lnTo>
                  <a:lnTo>
                    <a:pt x="1195" y="1853"/>
                  </a:lnTo>
                  <a:lnTo>
                    <a:pt x="1197" y="1857"/>
                  </a:lnTo>
                  <a:lnTo>
                    <a:pt x="1198" y="1856"/>
                  </a:lnTo>
                  <a:lnTo>
                    <a:pt x="1200" y="1854"/>
                  </a:lnTo>
                  <a:lnTo>
                    <a:pt x="1204" y="1848"/>
                  </a:lnTo>
                  <a:lnTo>
                    <a:pt x="1206" y="1847"/>
                  </a:lnTo>
                  <a:lnTo>
                    <a:pt x="1210" y="1849"/>
                  </a:lnTo>
                  <a:lnTo>
                    <a:pt x="1211" y="1843"/>
                  </a:lnTo>
                  <a:lnTo>
                    <a:pt x="1213" y="1847"/>
                  </a:lnTo>
                  <a:lnTo>
                    <a:pt x="1216" y="1845"/>
                  </a:lnTo>
                  <a:lnTo>
                    <a:pt x="1220" y="1839"/>
                  </a:lnTo>
                  <a:lnTo>
                    <a:pt x="1222" y="1839"/>
                  </a:lnTo>
                  <a:lnTo>
                    <a:pt x="1224" y="1838"/>
                  </a:lnTo>
                  <a:lnTo>
                    <a:pt x="1228" y="1836"/>
                  </a:lnTo>
                  <a:lnTo>
                    <a:pt x="1229" y="1833"/>
                  </a:lnTo>
                  <a:lnTo>
                    <a:pt x="1233" y="1833"/>
                  </a:lnTo>
                  <a:lnTo>
                    <a:pt x="1234" y="1833"/>
                  </a:lnTo>
                  <a:lnTo>
                    <a:pt x="1238" y="1832"/>
                  </a:lnTo>
                  <a:lnTo>
                    <a:pt x="1240" y="1835"/>
                  </a:lnTo>
                  <a:lnTo>
                    <a:pt x="1241" y="1835"/>
                  </a:lnTo>
                  <a:lnTo>
                    <a:pt x="1244" y="1830"/>
                  </a:lnTo>
                  <a:lnTo>
                    <a:pt x="1247" y="1836"/>
                  </a:lnTo>
                  <a:lnTo>
                    <a:pt x="1250" y="1835"/>
                  </a:lnTo>
                  <a:lnTo>
                    <a:pt x="1253" y="1837"/>
                  </a:lnTo>
                  <a:lnTo>
                    <a:pt x="1256" y="1840"/>
                  </a:lnTo>
                  <a:lnTo>
                    <a:pt x="1258" y="1831"/>
                  </a:lnTo>
                  <a:lnTo>
                    <a:pt x="1261" y="1826"/>
                  </a:lnTo>
                  <a:lnTo>
                    <a:pt x="1262" y="1828"/>
                  </a:lnTo>
                  <a:lnTo>
                    <a:pt x="1265" y="1828"/>
                  </a:lnTo>
                  <a:lnTo>
                    <a:pt x="1270" y="1823"/>
                  </a:lnTo>
                  <a:lnTo>
                    <a:pt x="1271" y="1824"/>
                  </a:lnTo>
                  <a:lnTo>
                    <a:pt x="1273" y="1823"/>
                  </a:lnTo>
                  <a:lnTo>
                    <a:pt x="1276" y="1815"/>
                  </a:lnTo>
                  <a:lnTo>
                    <a:pt x="1278" y="1813"/>
                  </a:lnTo>
                  <a:lnTo>
                    <a:pt x="1282" y="1803"/>
                  </a:lnTo>
                  <a:lnTo>
                    <a:pt x="1283" y="1804"/>
                  </a:lnTo>
                  <a:lnTo>
                    <a:pt x="1286" y="1796"/>
                  </a:lnTo>
                  <a:lnTo>
                    <a:pt x="1289" y="1787"/>
                  </a:lnTo>
                  <a:lnTo>
                    <a:pt x="1291" y="1788"/>
                  </a:lnTo>
                  <a:lnTo>
                    <a:pt x="1295" y="1771"/>
                  </a:lnTo>
                  <a:lnTo>
                    <a:pt x="1297" y="1767"/>
                  </a:lnTo>
                  <a:lnTo>
                    <a:pt x="1300" y="1760"/>
                  </a:lnTo>
                  <a:lnTo>
                    <a:pt x="1301" y="1746"/>
                  </a:lnTo>
                  <a:lnTo>
                    <a:pt x="1304" y="1737"/>
                  </a:lnTo>
                  <a:lnTo>
                    <a:pt x="1307" y="1723"/>
                  </a:lnTo>
                  <a:lnTo>
                    <a:pt x="1309" y="1703"/>
                  </a:lnTo>
                  <a:lnTo>
                    <a:pt x="1313" y="1662"/>
                  </a:lnTo>
                  <a:lnTo>
                    <a:pt x="1315" y="1646"/>
                  </a:lnTo>
                  <a:lnTo>
                    <a:pt x="1316" y="1621"/>
                  </a:lnTo>
                  <a:lnTo>
                    <a:pt x="1320" y="1562"/>
                  </a:lnTo>
                  <a:lnTo>
                    <a:pt x="1322" y="1512"/>
                  </a:lnTo>
                  <a:lnTo>
                    <a:pt x="1325" y="1468"/>
                  </a:lnTo>
                  <a:lnTo>
                    <a:pt x="1327" y="1506"/>
                  </a:lnTo>
                  <a:lnTo>
                    <a:pt x="1329" y="1556"/>
                  </a:lnTo>
                  <a:lnTo>
                    <a:pt x="1331" y="1612"/>
                  </a:lnTo>
                  <a:lnTo>
                    <a:pt x="1334" y="1678"/>
                  </a:lnTo>
                  <a:lnTo>
                    <a:pt x="1337" y="1698"/>
                  </a:lnTo>
                  <a:lnTo>
                    <a:pt x="1340" y="1736"/>
                  </a:lnTo>
                  <a:lnTo>
                    <a:pt x="1342" y="1743"/>
                  </a:lnTo>
                  <a:lnTo>
                    <a:pt x="1343" y="1757"/>
                  </a:lnTo>
                  <a:lnTo>
                    <a:pt x="1347" y="1771"/>
                  </a:lnTo>
                  <a:lnTo>
                    <a:pt x="1349" y="1772"/>
                  </a:lnTo>
                  <a:lnTo>
                    <a:pt x="1352" y="1786"/>
                  </a:lnTo>
                  <a:lnTo>
                    <a:pt x="1356" y="1792"/>
                  </a:lnTo>
                  <a:lnTo>
                    <a:pt x="1358" y="1802"/>
                  </a:lnTo>
                  <a:lnTo>
                    <a:pt x="1360" y="1802"/>
                  </a:lnTo>
                  <a:lnTo>
                    <a:pt x="1361" y="1804"/>
                  </a:lnTo>
                  <a:lnTo>
                    <a:pt x="1366" y="1810"/>
                  </a:lnTo>
                  <a:lnTo>
                    <a:pt x="1367" y="1813"/>
                  </a:lnTo>
                  <a:lnTo>
                    <a:pt x="1371" y="1818"/>
                  </a:lnTo>
                  <a:lnTo>
                    <a:pt x="1373" y="1823"/>
                  </a:lnTo>
                  <a:lnTo>
                    <a:pt x="1375" y="1824"/>
                  </a:lnTo>
                  <a:lnTo>
                    <a:pt x="1378" y="1832"/>
                  </a:lnTo>
                  <a:lnTo>
                    <a:pt x="1382" y="1831"/>
                  </a:lnTo>
                  <a:lnTo>
                    <a:pt x="1384" y="1829"/>
                  </a:lnTo>
                  <a:lnTo>
                    <a:pt x="1385" y="1830"/>
                  </a:lnTo>
                  <a:lnTo>
                    <a:pt x="1389" y="1832"/>
                  </a:lnTo>
                  <a:lnTo>
                    <a:pt x="1391" y="1829"/>
                  </a:lnTo>
                  <a:lnTo>
                    <a:pt x="1394" y="1830"/>
                  </a:lnTo>
                  <a:lnTo>
                    <a:pt x="1397" y="1832"/>
                  </a:lnTo>
                  <a:lnTo>
                    <a:pt x="1398" y="1830"/>
                  </a:lnTo>
                  <a:lnTo>
                    <a:pt x="1402" y="1827"/>
                  </a:lnTo>
                  <a:lnTo>
                    <a:pt x="1403" y="1823"/>
                  </a:lnTo>
                  <a:lnTo>
                    <a:pt x="1408" y="1818"/>
                  </a:lnTo>
                  <a:lnTo>
                    <a:pt x="1409" y="1818"/>
                  </a:lnTo>
                  <a:lnTo>
                    <a:pt x="1411" y="1818"/>
                  </a:lnTo>
                  <a:lnTo>
                    <a:pt x="1415" y="1810"/>
                  </a:lnTo>
                  <a:lnTo>
                    <a:pt x="1417" y="1809"/>
                  </a:lnTo>
                  <a:lnTo>
                    <a:pt x="1420" y="1797"/>
                  </a:lnTo>
                  <a:lnTo>
                    <a:pt x="1422" y="1786"/>
                  </a:lnTo>
                  <a:lnTo>
                    <a:pt x="1424" y="1781"/>
                  </a:lnTo>
                  <a:lnTo>
                    <a:pt x="1426" y="1784"/>
                  </a:lnTo>
                  <a:lnTo>
                    <a:pt x="1430" y="1796"/>
                  </a:lnTo>
                  <a:lnTo>
                    <a:pt x="1432" y="1795"/>
                  </a:lnTo>
                  <a:lnTo>
                    <a:pt x="1435" y="1793"/>
                  </a:lnTo>
                  <a:lnTo>
                    <a:pt x="1436" y="1795"/>
                  </a:lnTo>
                  <a:lnTo>
                    <a:pt x="1439" y="1793"/>
                  </a:lnTo>
                  <a:lnTo>
                    <a:pt x="1442" y="1801"/>
                  </a:lnTo>
                  <a:lnTo>
                    <a:pt x="1444" y="1793"/>
                  </a:lnTo>
                  <a:lnTo>
                    <a:pt x="1448" y="1794"/>
                  </a:lnTo>
                  <a:lnTo>
                    <a:pt x="1450" y="1786"/>
                  </a:lnTo>
                  <a:lnTo>
                    <a:pt x="1453" y="1782"/>
                  </a:lnTo>
                  <a:lnTo>
                    <a:pt x="1456" y="1785"/>
                  </a:lnTo>
                  <a:lnTo>
                    <a:pt x="1457" y="1778"/>
                  </a:lnTo>
                  <a:lnTo>
                    <a:pt x="1460" y="1785"/>
                  </a:lnTo>
                  <a:lnTo>
                    <a:pt x="1462" y="1784"/>
                  </a:lnTo>
                  <a:lnTo>
                    <a:pt x="1466" y="1781"/>
                  </a:lnTo>
                  <a:lnTo>
                    <a:pt x="1468" y="1787"/>
                  </a:lnTo>
                  <a:lnTo>
                    <a:pt x="1471" y="1787"/>
                  </a:lnTo>
                  <a:lnTo>
                    <a:pt x="1474" y="1788"/>
                  </a:lnTo>
                  <a:lnTo>
                    <a:pt x="1475" y="1784"/>
                  </a:lnTo>
                  <a:lnTo>
                    <a:pt x="1479" y="1777"/>
                  </a:lnTo>
                  <a:lnTo>
                    <a:pt x="1481" y="1771"/>
                  </a:lnTo>
                  <a:lnTo>
                    <a:pt x="1484" y="1761"/>
                  </a:lnTo>
                  <a:lnTo>
                    <a:pt x="1486" y="1764"/>
                  </a:lnTo>
                  <a:lnTo>
                    <a:pt x="1488" y="1768"/>
                  </a:lnTo>
                  <a:lnTo>
                    <a:pt x="1492" y="1752"/>
                  </a:lnTo>
                  <a:lnTo>
                    <a:pt x="1493" y="1755"/>
                  </a:lnTo>
                  <a:lnTo>
                    <a:pt x="1495" y="1755"/>
                  </a:lnTo>
                  <a:lnTo>
                    <a:pt x="1499" y="1747"/>
                  </a:lnTo>
                  <a:lnTo>
                    <a:pt x="1501" y="1743"/>
                  </a:lnTo>
                  <a:lnTo>
                    <a:pt x="1504" y="1731"/>
                  </a:lnTo>
                  <a:lnTo>
                    <a:pt x="1507" y="1726"/>
                  </a:lnTo>
                  <a:lnTo>
                    <a:pt x="1510" y="1710"/>
                  </a:lnTo>
                  <a:lnTo>
                    <a:pt x="1512" y="1700"/>
                  </a:lnTo>
                  <a:lnTo>
                    <a:pt x="1513" y="1701"/>
                  </a:lnTo>
                  <a:lnTo>
                    <a:pt x="1516" y="1703"/>
                  </a:lnTo>
                  <a:lnTo>
                    <a:pt x="1519" y="1703"/>
                  </a:lnTo>
                  <a:lnTo>
                    <a:pt x="1521" y="1703"/>
                  </a:lnTo>
                  <a:lnTo>
                    <a:pt x="1525" y="1695"/>
                  </a:lnTo>
                  <a:lnTo>
                    <a:pt x="1527" y="1696"/>
                  </a:lnTo>
                  <a:lnTo>
                    <a:pt x="1530" y="1686"/>
                  </a:lnTo>
                  <a:lnTo>
                    <a:pt x="1532" y="1683"/>
                  </a:lnTo>
                  <a:lnTo>
                    <a:pt x="1534" y="1675"/>
                  </a:lnTo>
                  <a:lnTo>
                    <a:pt x="1537" y="1668"/>
                  </a:lnTo>
                  <a:lnTo>
                    <a:pt x="1539" y="1657"/>
                  </a:lnTo>
                  <a:lnTo>
                    <a:pt x="1543" y="1657"/>
                  </a:lnTo>
                  <a:lnTo>
                    <a:pt x="1545" y="1655"/>
                  </a:lnTo>
                  <a:lnTo>
                    <a:pt x="1546" y="1657"/>
                  </a:lnTo>
                  <a:lnTo>
                    <a:pt x="1549" y="1651"/>
                  </a:lnTo>
                  <a:lnTo>
                    <a:pt x="1552" y="1666"/>
                  </a:lnTo>
                  <a:lnTo>
                    <a:pt x="1554" y="1670"/>
                  </a:lnTo>
                  <a:lnTo>
                    <a:pt x="1558" y="1688"/>
                  </a:lnTo>
                  <a:lnTo>
                    <a:pt x="1560" y="1688"/>
                  </a:lnTo>
                  <a:lnTo>
                    <a:pt x="1561" y="1686"/>
                  </a:lnTo>
                  <a:lnTo>
                    <a:pt x="1566" y="1694"/>
                  </a:lnTo>
                  <a:lnTo>
                    <a:pt x="1569" y="1689"/>
                  </a:lnTo>
                  <a:lnTo>
                    <a:pt x="1571" y="1697"/>
                  </a:lnTo>
                  <a:lnTo>
                    <a:pt x="1572" y="1695"/>
                  </a:lnTo>
                  <a:lnTo>
                    <a:pt x="1575" y="1695"/>
                  </a:lnTo>
                  <a:lnTo>
                    <a:pt x="1578" y="1697"/>
                  </a:lnTo>
                  <a:lnTo>
                    <a:pt x="1581" y="1700"/>
                  </a:lnTo>
                  <a:lnTo>
                    <a:pt x="1584" y="1702"/>
                  </a:lnTo>
                  <a:lnTo>
                    <a:pt x="1586" y="1708"/>
                  </a:lnTo>
                  <a:lnTo>
                    <a:pt x="1587" y="1705"/>
                  </a:lnTo>
                  <a:lnTo>
                    <a:pt x="1591" y="1708"/>
                  </a:lnTo>
                  <a:lnTo>
                    <a:pt x="1593" y="1711"/>
                  </a:lnTo>
                  <a:lnTo>
                    <a:pt x="1596" y="1714"/>
                  </a:lnTo>
                  <a:lnTo>
                    <a:pt x="1598" y="1712"/>
                  </a:lnTo>
                  <a:lnTo>
                    <a:pt x="1602" y="1708"/>
                  </a:lnTo>
                  <a:lnTo>
                    <a:pt x="1604" y="1708"/>
                  </a:lnTo>
                  <a:lnTo>
                    <a:pt x="1605" y="1703"/>
                  </a:lnTo>
                  <a:lnTo>
                    <a:pt x="1610" y="1692"/>
                  </a:lnTo>
                  <a:lnTo>
                    <a:pt x="1611" y="1687"/>
                  </a:lnTo>
                  <a:lnTo>
                    <a:pt x="1615" y="1662"/>
                  </a:lnTo>
                  <a:lnTo>
                    <a:pt x="1617" y="1666"/>
                  </a:lnTo>
                  <a:lnTo>
                    <a:pt x="1619" y="1660"/>
                  </a:lnTo>
                  <a:lnTo>
                    <a:pt x="1620" y="1667"/>
                  </a:lnTo>
                  <a:lnTo>
                    <a:pt x="1625" y="1687"/>
                  </a:lnTo>
                  <a:lnTo>
                    <a:pt x="1626" y="1701"/>
                  </a:lnTo>
                  <a:lnTo>
                    <a:pt x="1630" y="1711"/>
                  </a:lnTo>
                  <a:lnTo>
                    <a:pt x="1631" y="1717"/>
                  </a:lnTo>
                  <a:lnTo>
                    <a:pt x="1634" y="1720"/>
                  </a:lnTo>
                  <a:lnTo>
                    <a:pt x="1637" y="1734"/>
                  </a:lnTo>
                  <a:lnTo>
                    <a:pt x="1639" y="1733"/>
                  </a:lnTo>
                  <a:lnTo>
                    <a:pt x="1640" y="1739"/>
                  </a:lnTo>
                  <a:lnTo>
                    <a:pt x="1645" y="1750"/>
                  </a:lnTo>
                  <a:lnTo>
                    <a:pt x="1646" y="1740"/>
                  </a:lnTo>
                  <a:lnTo>
                    <a:pt x="1651" y="1742"/>
                  </a:lnTo>
                  <a:lnTo>
                    <a:pt x="1652" y="1746"/>
                  </a:lnTo>
                  <a:lnTo>
                    <a:pt x="1654" y="1745"/>
                  </a:lnTo>
                  <a:lnTo>
                    <a:pt x="1657" y="1745"/>
                  </a:lnTo>
                  <a:lnTo>
                    <a:pt x="1661" y="1737"/>
                  </a:lnTo>
                  <a:lnTo>
                    <a:pt x="1663" y="1729"/>
                  </a:lnTo>
                  <a:lnTo>
                    <a:pt x="1665" y="1734"/>
                  </a:lnTo>
                  <a:lnTo>
                    <a:pt x="1666" y="1736"/>
                  </a:lnTo>
                  <a:lnTo>
                    <a:pt x="1670" y="1734"/>
                  </a:lnTo>
                  <a:lnTo>
                    <a:pt x="1672" y="1728"/>
                  </a:lnTo>
                  <a:lnTo>
                    <a:pt x="1674" y="1729"/>
                  </a:lnTo>
                  <a:lnTo>
                    <a:pt x="1678" y="1733"/>
                  </a:lnTo>
                  <a:lnTo>
                    <a:pt x="1681" y="1729"/>
                  </a:lnTo>
                  <a:lnTo>
                    <a:pt x="1683" y="1737"/>
                  </a:lnTo>
                  <a:lnTo>
                    <a:pt x="1686" y="1730"/>
                  </a:lnTo>
                  <a:lnTo>
                    <a:pt x="1687" y="1727"/>
                  </a:lnTo>
                  <a:lnTo>
                    <a:pt x="1690" y="1735"/>
                  </a:lnTo>
                  <a:lnTo>
                    <a:pt x="1693" y="1734"/>
                  </a:lnTo>
                  <a:lnTo>
                    <a:pt x="1696" y="1731"/>
                  </a:lnTo>
                  <a:lnTo>
                    <a:pt x="1698" y="1735"/>
                  </a:lnTo>
                  <a:lnTo>
                    <a:pt x="1702" y="1743"/>
                  </a:lnTo>
                  <a:lnTo>
                    <a:pt x="1704" y="1740"/>
                  </a:lnTo>
                  <a:lnTo>
                    <a:pt x="1705" y="1745"/>
                  </a:lnTo>
                  <a:lnTo>
                    <a:pt x="1710" y="1750"/>
                  </a:lnTo>
                  <a:lnTo>
                    <a:pt x="1711" y="1748"/>
                  </a:lnTo>
                  <a:lnTo>
                    <a:pt x="1715" y="1755"/>
                  </a:lnTo>
                  <a:lnTo>
                    <a:pt x="1716" y="1751"/>
                  </a:lnTo>
                  <a:lnTo>
                    <a:pt x="1719" y="1756"/>
                  </a:lnTo>
                  <a:lnTo>
                    <a:pt x="1721" y="1755"/>
                  </a:lnTo>
                  <a:lnTo>
                    <a:pt x="1724" y="1761"/>
                  </a:lnTo>
                  <a:lnTo>
                    <a:pt x="1728" y="1762"/>
                  </a:lnTo>
                  <a:lnTo>
                    <a:pt x="1730" y="1765"/>
                  </a:lnTo>
                  <a:lnTo>
                    <a:pt x="1731" y="1767"/>
                  </a:lnTo>
                  <a:lnTo>
                    <a:pt x="1736" y="1760"/>
                  </a:lnTo>
                  <a:lnTo>
                    <a:pt x="1737" y="1760"/>
                  </a:lnTo>
                  <a:lnTo>
                    <a:pt x="1739" y="1751"/>
                  </a:lnTo>
                  <a:lnTo>
                    <a:pt x="1742" y="1739"/>
                  </a:lnTo>
                  <a:lnTo>
                    <a:pt x="1745" y="1731"/>
                  </a:lnTo>
                  <a:lnTo>
                    <a:pt x="1748" y="1723"/>
                  </a:lnTo>
                  <a:lnTo>
                    <a:pt x="1750" y="1731"/>
                  </a:lnTo>
                  <a:lnTo>
                    <a:pt x="1752" y="1745"/>
                  </a:lnTo>
                  <a:lnTo>
                    <a:pt x="1754" y="1755"/>
                  </a:lnTo>
                  <a:lnTo>
                    <a:pt x="1757" y="1768"/>
                  </a:lnTo>
                  <a:lnTo>
                    <a:pt x="1759" y="1767"/>
                  </a:lnTo>
                  <a:lnTo>
                    <a:pt x="1762" y="1777"/>
                  </a:lnTo>
                  <a:lnTo>
                    <a:pt x="1765" y="1789"/>
                  </a:lnTo>
                  <a:lnTo>
                    <a:pt x="1769" y="1789"/>
                  </a:lnTo>
                  <a:lnTo>
                    <a:pt x="1771" y="1794"/>
                  </a:lnTo>
                  <a:lnTo>
                    <a:pt x="1772" y="1797"/>
                  </a:lnTo>
                  <a:lnTo>
                    <a:pt x="1774" y="1805"/>
                  </a:lnTo>
                  <a:lnTo>
                    <a:pt x="1778" y="1809"/>
                  </a:lnTo>
                  <a:lnTo>
                    <a:pt x="1780" y="1810"/>
                  </a:lnTo>
                  <a:lnTo>
                    <a:pt x="1782" y="1809"/>
                  </a:lnTo>
                  <a:lnTo>
                    <a:pt x="1786" y="1815"/>
                  </a:lnTo>
                  <a:lnTo>
                    <a:pt x="1788" y="1814"/>
                  </a:lnTo>
                  <a:lnTo>
                    <a:pt x="1791" y="1822"/>
                  </a:lnTo>
                  <a:lnTo>
                    <a:pt x="1792" y="1816"/>
                  </a:lnTo>
                  <a:lnTo>
                    <a:pt x="1797" y="1813"/>
                  </a:lnTo>
                  <a:lnTo>
                    <a:pt x="1798" y="1814"/>
                  </a:lnTo>
                  <a:lnTo>
                    <a:pt x="1800" y="1818"/>
                  </a:lnTo>
                  <a:lnTo>
                    <a:pt x="1804" y="1811"/>
                  </a:lnTo>
                  <a:lnTo>
                    <a:pt x="1806" y="1814"/>
                  </a:lnTo>
                  <a:lnTo>
                    <a:pt x="1808" y="1810"/>
                  </a:lnTo>
                  <a:lnTo>
                    <a:pt x="1812" y="1810"/>
                  </a:lnTo>
                  <a:lnTo>
                    <a:pt x="1813" y="1814"/>
                  </a:lnTo>
                  <a:lnTo>
                    <a:pt x="1815" y="1812"/>
                  </a:lnTo>
                  <a:lnTo>
                    <a:pt x="1818" y="1809"/>
                  </a:lnTo>
                  <a:lnTo>
                    <a:pt x="1821" y="1804"/>
                  </a:lnTo>
                  <a:lnTo>
                    <a:pt x="1824" y="1802"/>
                  </a:lnTo>
                  <a:lnTo>
                    <a:pt x="1826" y="1798"/>
                  </a:lnTo>
                  <a:lnTo>
                    <a:pt x="1830" y="1781"/>
                  </a:lnTo>
                  <a:lnTo>
                    <a:pt x="1832" y="1779"/>
                  </a:lnTo>
                  <a:lnTo>
                    <a:pt x="1834" y="1786"/>
                  </a:lnTo>
                  <a:lnTo>
                    <a:pt x="1835" y="1796"/>
                  </a:lnTo>
                  <a:lnTo>
                    <a:pt x="1839" y="1809"/>
                  </a:lnTo>
                  <a:lnTo>
                    <a:pt x="1841" y="1816"/>
                  </a:lnTo>
                  <a:lnTo>
                    <a:pt x="1845" y="1818"/>
                  </a:lnTo>
                  <a:lnTo>
                    <a:pt x="1847" y="1827"/>
                  </a:lnTo>
                  <a:lnTo>
                    <a:pt x="1849" y="1824"/>
                  </a:lnTo>
                  <a:lnTo>
                    <a:pt x="1852" y="1829"/>
                  </a:lnTo>
                  <a:lnTo>
                    <a:pt x="1855" y="1836"/>
                  </a:lnTo>
                  <a:lnTo>
                    <a:pt x="1856" y="1833"/>
                  </a:lnTo>
                  <a:lnTo>
                    <a:pt x="1860" y="1840"/>
                  </a:lnTo>
                  <a:lnTo>
                    <a:pt x="1862" y="1833"/>
                  </a:lnTo>
                  <a:lnTo>
                    <a:pt x="1864" y="1830"/>
                  </a:lnTo>
                  <a:lnTo>
                    <a:pt x="1867" y="1833"/>
                  </a:lnTo>
                  <a:lnTo>
                    <a:pt x="1869" y="1835"/>
                  </a:lnTo>
                  <a:lnTo>
                    <a:pt x="1873" y="1839"/>
                  </a:lnTo>
                  <a:lnTo>
                    <a:pt x="1875" y="1835"/>
                  </a:lnTo>
                  <a:lnTo>
                    <a:pt x="1876" y="1838"/>
                  </a:lnTo>
                  <a:lnTo>
                    <a:pt x="1881" y="1835"/>
                  </a:lnTo>
                  <a:lnTo>
                    <a:pt x="1882" y="1837"/>
                  </a:lnTo>
                  <a:lnTo>
                    <a:pt x="1886" y="1831"/>
                  </a:lnTo>
                  <a:lnTo>
                    <a:pt x="1888" y="1839"/>
                  </a:lnTo>
                  <a:lnTo>
                    <a:pt x="1892" y="1832"/>
                  </a:lnTo>
                  <a:lnTo>
                    <a:pt x="1893" y="1836"/>
                  </a:lnTo>
                  <a:lnTo>
                    <a:pt x="1896" y="1835"/>
                  </a:lnTo>
                  <a:lnTo>
                    <a:pt x="1899" y="1831"/>
                  </a:lnTo>
                  <a:lnTo>
                    <a:pt x="1901" y="1830"/>
                  </a:lnTo>
                  <a:lnTo>
                    <a:pt x="1902" y="1831"/>
                  </a:lnTo>
                  <a:lnTo>
                    <a:pt x="1907" y="1832"/>
                  </a:lnTo>
                  <a:lnTo>
                    <a:pt x="1908" y="1827"/>
                  </a:lnTo>
                  <a:lnTo>
                    <a:pt x="1913" y="1829"/>
                  </a:lnTo>
                  <a:lnTo>
                    <a:pt x="1914" y="1827"/>
                  </a:lnTo>
                  <a:lnTo>
                    <a:pt x="1916" y="1824"/>
                  </a:lnTo>
                  <a:lnTo>
                    <a:pt x="1918" y="1820"/>
                  </a:lnTo>
                  <a:lnTo>
                    <a:pt x="1922" y="1819"/>
                  </a:lnTo>
                  <a:lnTo>
                    <a:pt x="1924" y="1821"/>
                  </a:lnTo>
                  <a:lnTo>
                    <a:pt x="1927" y="1813"/>
                  </a:lnTo>
                  <a:lnTo>
                    <a:pt x="1930" y="1812"/>
                  </a:lnTo>
                  <a:lnTo>
                    <a:pt x="1931" y="1802"/>
                  </a:lnTo>
                  <a:lnTo>
                    <a:pt x="1935" y="1788"/>
                  </a:lnTo>
                  <a:lnTo>
                    <a:pt x="1936" y="1779"/>
                  </a:lnTo>
                  <a:lnTo>
                    <a:pt x="1941" y="1772"/>
                  </a:lnTo>
                  <a:lnTo>
                    <a:pt x="1942" y="1785"/>
                  </a:lnTo>
                  <a:lnTo>
                    <a:pt x="1944" y="1784"/>
                  </a:lnTo>
                  <a:lnTo>
                    <a:pt x="1945" y="1793"/>
                  </a:lnTo>
                  <a:lnTo>
                    <a:pt x="1950" y="1794"/>
                  </a:lnTo>
                  <a:lnTo>
                    <a:pt x="1951" y="1801"/>
                  </a:lnTo>
                  <a:lnTo>
                    <a:pt x="1956" y="1798"/>
                  </a:lnTo>
                  <a:lnTo>
                    <a:pt x="1957" y="1797"/>
                  </a:lnTo>
                  <a:lnTo>
                    <a:pt x="1959" y="1798"/>
                  </a:lnTo>
                  <a:lnTo>
                    <a:pt x="1962" y="1795"/>
                  </a:lnTo>
                  <a:lnTo>
                    <a:pt x="1965" y="1792"/>
                  </a:lnTo>
                  <a:lnTo>
                    <a:pt x="1968" y="1787"/>
                  </a:lnTo>
                  <a:lnTo>
                    <a:pt x="1970" y="1778"/>
                  </a:lnTo>
                  <a:lnTo>
                    <a:pt x="1973" y="1771"/>
                  </a:lnTo>
                  <a:lnTo>
                    <a:pt x="1976" y="1744"/>
                  </a:lnTo>
                  <a:lnTo>
                    <a:pt x="1978" y="1740"/>
                  </a:lnTo>
                  <a:lnTo>
                    <a:pt x="1979" y="1744"/>
                  </a:lnTo>
                  <a:lnTo>
                    <a:pt x="1982" y="1754"/>
                  </a:lnTo>
                  <a:lnTo>
                    <a:pt x="1985" y="1782"/>
                  </a:lnTo>
                  <a:lnTo>
                    <a:pt x="1987" y="1787"/>
                  </a:lnTo>
                  <a:lnTo>
                    <a:pt x="1991" y="1784"/>
                  </a:lnTo>
                  <a:lnTo>
                    <a:pt x="1993" y="1785"/>
                  </a:lnTo>
                  <a:lnTo>
                    <a:pt x="1996" y="1778"/>
                  </a:lnTo>
                  <a:lnTo>
                    <a:pt x="1999" y="1765"/>
                  </a:lnTo>
                  <a:lnTo>
                    <a:pt x="2000" y="1750"/>
                  </a:lnTo>
                  <a:lnTo>
                    <a:pt x="2004" y="1733"/>
                  </a:lnTo>
                  <a:lnTo>
                    <a:pt x="2006" y="1745"/>
                  </a:lnTo>
                  <a:lnTo>
                    <a:pt x="2008" y="1761"/>
                  </a:lnTo>
                  <a:lnTo>
                    <a:pt x="2010" y="1781"/>
                  </a:lnTo>
                  <a:lnTo>
                    <a:pt x="2013" y="1807"/>
                  </a:lnTo>
                  <a:lnTo>
                    <a:pt x="2016" y="1818"/>
                  </a:lnTo>
                  <a:lnTo>
                    <a:pt x="2019" y="1829"/>
                  </a:lnTo>
                  <a:lnTo>
                    <a:pt x="2021" y="1836"/>
                  </a:lnTo>
                  <a:lnTo>
                    <a:pt x="2023" y="1839"/>
                  </a:lnTo>
                  <a:lnTo>
                    <a:pt x="2027" y="1841"/>
                  </a:lnTo>
                  <a:lnTo>
                    <a:pt x="2028" y="1843"/>
                  </a:lnTo>
                  <a:lnTo>
                    <a:pt x="2030" y="1845"/>
                  </a:lnTo>
                  <a:lnTo>
                    <a:pt x="2034" y="1848"/>
                  </a:lnTo>
                  <a:lnTo>
                    <a:pt x="2036" y="1849"/>
                  </a:lnTo>
                  <a:lnTo>
                    <a:pt x="2038" y="1853"/>
                  </a:lnTo>
                  <a:lnTo>
                    <a:pt x="2042" y="1852"/>
                  </a:lnTo>
                  <a:lnTo>
                    <a:pt x="2044" y="1852"/>
                  </a:lnTo>
                  <a:lnTo>
                    <a:pt x="2047" y="1856"/>
                  </a:lnTo>
                  <a:lnTo>
                    <a:pt x="2050" y="1856"/>
                  </a:lnTo>
                  <a:lnTo>
                    <a:pt x="2051" y="1854"/>
                  </a:lnTo>
                  <a:lnTo>
                    <a:pt x="2055" y="1856"/>
                  </a:lnTo>
                  <a:lnTo>
                    <a:pt x="2057" y="1860"/>
                  </a:lnTo>
                  <a:lnTo>
                    <a:pt x="2061" y="1857"/>
                  </a:lnTo>
                  <a:lnTo>
                    <a:pt x="2062" y="1858"/>
                  </a:lnTo>
                  <a:lnTo>
                    <a:pt x="2064" y="1850"/>
                  </a:lnTo>
                  <a:lnTo>
                    <a:pt x="2068" y="1853"/>
                  </a:lnTo>
                  <a:lnTo>
                    <a:pt x="2070" y="1855"/>
                  </a:lnTo>
                  <a:lnTo>
                    <a:pt x="2071" y="1856"/>
                  </a:lnTo>
                  <a:lnTo>
                    <a:pt x="2074" y="1855"/>
                  </a:lnTo>
                  <a:lnTo>
                    <a:pt x="2077" y="1858"/>
                  </a:lnTo>
                  <a:lnTo>
                    <a:pt x="2081" y="1857"/>
                  </a:lnTo>
                  <a:lnTo>
                    <a:pt x="2083" y="1856"/>
                  </a:lnTo>
                  <a:lnTo>
                    <a:pt x="2085" y="1861"/>
                  </a:lnTo>
                  <a:lnTo>
                    <a:pt x="2088" y="1860"/>
                  </a:lnTo>
                  <a:lnTo>
                    <a:pt x="2091" y="1854"/>
                  </a:lnTo>
                  <a:lnTo>
                    <a:pt x="2093" y="1857"/>
                  </a:lnTo>
                  <a:lnTo>
                    <a:pt x="2096" y="1857"/>
                  </a:lnTo>
                  <a:lnTo>
                    <a:pt x="2098" y="1860"/>
                  </a:lnTo>
                  <a:lnTo>
                    <a:pt x="2100" y="1856"/>
                  </a:lnTo>
                  <a:lnTo>
                    <a:pt x="2104" y="1856"/>
                  </a:lnTo>
                  <a:lnTo>
                    <a:pt x="2105" y="1849"/>
                  </a:lnTo>
                  <a:lnTo>
                    <a:pt x="2108" y="1850"/>
                  </a:lnTo>
                  <a:lnTo>
                    <a:pt x="2110" y="1852"/>
                  </a:lnTo>
                  <a:lnTo>
                    <a:pt x="2113" y="1854"/>
                  </a:lnTo>
                  <a:lnTo>
                    <a:pt x="2117" y="1852"/>
                  </a:lnTo>
                  <a:lnTo>
                    <a:pt x="2119" y="1847"/>
                  </a:lnTo>
                  <a:lnTo>
                    <a:pt x="2121" y="1852"/>
                  </a:lnTo>
                  <a:lnTo>
                    <a:pt x="2125" y="1855"/>
                  </a:lnTo>
                  <a:lnTo>
                    <a:pt x="2127" y="1858"/>
                  </a:lnTo>
                  <a:lnTo>
                    <a:pt x="2128" y="1855"/>
                  </a:lnTo>
                  <a:lnTo>
                    <a:pt x="2132" y="1849"/>
                  </a:lnTo>
                  <a:lnTo>
                    <a:pt x="2134" y="1846"/>
                  </a:lnTo>
                  <a:lnTo>
                    <a:pt x="2136" y="1852"/>
                  </a:lnTo>
                  <a:lnTo>
                    <a:pt x="2139" y="1853"/>
                  </a:lnTo>
                  <a:lnTo>
                    <a:pt x="2142" y="1850"/>
                  </a:lnTo>
                  <a:lnTo>
                    <a:pt x="2145" y="1853"/>
                  </a:lnTo>
                  <a:lnTo>
                    <a:pt x="2147" y="1852"/>
                  </a:lnTo>
                  <a:lnTo>
                    <a:pt x="2150" y="1856"/>
                  </a:lnTo>
                  <a:lnTo>
                    <a:pt x="2153" y="1854"/>
                  </a:lnTo>
                  <a:lnTo>
                    <a:pt x="2155" y="1855"/>
                  </a:lnTo>
                  <a:lnTo>
                    <a:pt x="2156" y="1848"/>
                  </a:lnTo>
                  <a:lnTo>
                    <a:pt x="2161" y="1852"/>
                  </a:lnTo>
                  <a:lnTo>
                    <a:pt x="2162" y="1854"/>
                  </a:lnTo>
                  <a:lnTo>
                    <a:pt x="2164" y="1849"/>
                  </a:lnTo>
                  <a:lnTo>
                    <a:pt x="2168" y="1843"/>
                  </a:lnTo>
                  <a:lnTo>
                    <a:pt x="2170" y="1843"/>
                  </a:lnTo>
                  <a:lnTo>
                    <a:pt x="2172" y="1838"/>
                  </a:lnTo>
                  <a:lnTo>
                    <a:pt x="2173" y="1845"/>
                  </a:lnTo>
                  <a:lnTo>
                    <a:pt x="2178" y="1845"/>
                  </a:lnTo>
                  <a:lnTo>
                    <a:pt x="2179" y="1841"/>
                  </a:lnTo>
                  <a:lnTo>
                    <a:pt x="2181" y="1840"/>
                  </a:lnTo>
                  <a:lnTo>
                    <a:pt x="2185" y="1837"/>
                  </a:lnTo>
                  <a:lnTo>
                    <a:pt x="2187" y="1838"/>
                  </a:lnTo>
                  <a:lnTo>
                    <a:pt x="2190" y="1832"/>
                  </a:lnTo>
                  <a:lnTo>
                    <a:pt x="2193" y="1830"/>
                  </a:lnTo>
                  <a:lnTo>
                    <a:pt x="2196" y="1829"/>
                  </a:lnTo>
                  <a:lnTo>
                    <a:pt x="2198" y="1826"/>
                  </a:lnTo>
                  <a:lnTo>
                    <a:pt x="2201" y="1821"/>
                  </a:lnTo>
                  <a:lnTo>
                    <a:pt x="2204" y="1819"/>
                  </a:lnTo>
                  <a:lnTo>
                    <a:pt x="2206" y="1821"/>
                  </a:lnTo>
                  <a:lnTo>
                    <a:pt x="2207" y="1809"/>
                  </a:lnTo>
                  <a:lnTo>
                    <a:pt x="2210" y="1812"/>
                  </a:lnTo>
                  <a:lnTo>
                    <a:pt x="2213" y="1810"/>
                  </a:lnTo>
                  <a:lnTo>
                    <a:pt x="2215" y="1807"/>
                  </a:lnTo>
                  <a:lnTo>
                    <a:pt x="2218" y="1803"/>
                  </a:lnTo>
                  <a:lnTo>
                    <a:pt x="2221" y="1804"/>
                  </a:lnTo>
                  <a:lnTo>
                    <a:pt x="2223" y="1798"/>
                  </a:lnTo>
                  <a:lnTo>
                    <a:pt x="2227" y="1790"/>
                  </a:lnTo>
                  <a:lnTo>
                    <a:pt x="2229" y="1793"/>
                  </a:lnTo>
                  <a:lnTo>
                    <a:pt x="2231" y="1781"/>
                  </a:lnTo>
                  <a:lnTo>
                    <a:pt x="2235" y="1777"/>
                  </a:lnTo>
                  <a:lnTo>
                    <a:pt x="2237" y="1779"/>
                  </a:lnTo>
                  <a:lnTo>
                    <a:pt x="2240" y="1765"/>
                  </a:lnTo>
                  <a:lnTo>
                    <a:pt x="2242" y="1763"/>
                  </a:lnTo>
                  <a:lnTo>
                    <a:pt x="2244" y="1757"/>
                  </a:lnTo>
                  <a:lnTo>
                    <a:pt x="2248" y="1746"/>
                  </a:lnTo>
                  <a:lnTo>
                    <a:pt x="2249" y="1746"/>
                  </a:lnTo>
                  <a:lnTo>
                    <a:pt x="2252" y="1742"/>
                  </a:lnTo>
                  <a:lnTo>
                    <a:pt x="2254" y="1737"/>
                  </a:lnTo>
                  <a:lnTo>
                    <a:pt x="2257" y="1729"/>
                  </a:lnTo>
                  <a:lnTo>
                    <a:pt x="2259" y="1720"/>
                  </a:lnTo>
                  <a:lnTo>
                    <a:pt x="2263" y="1716"/>
                  </a:lnTo>
                  <a:lnTo>
                    <a:pt x="2265" y="1705"/>
                  </a:lnTo>
                  <a:lnTo>
                    <a:pt x="2266" y="1700"/>
                  </a:lnTo>
                  <a:lnTo>
                    <a:pt x="2271" y="1691"/>
                  </a:lnTo>
                  <a:lnTo>
                    <a:pt x="2272" y="1686"/>
                  </a:lnTo>
                  <a:lnTo>
                    <a:pt x="2274" y="1684"/>
                  </a:lnTo>
                  <a:lnTo>
                    <a:pt x="2278" y="1666"/>
                  </a:lnTo>
                  <a:lnTo>
                    <a:pt x="2280" y="1658"/>
                  </a:lnTo>
                  <a:lnTo>
                    <a:pt x="2282" y="1641"/>
                  </a:lnTo>
                  <a:lnTo>
                    <a:pt x="2286" y="1615"/>
                  </a:lnTo>
                  <a:lnTo>
                    <a:pt x="2288" y="1605"/>
                  </a:lnTo>
                  <a:lnTo>
                    <a:pt x="2289" y="1592"/>
                  </a:lnTo>
                  <a:lnTo>
                    <a:pt x="2294" y="1574"/>
                  </a:lnTo>
                  <a:lnTo>
                    <a:pt x="2296" y="1569"/>
                  </a:lnTo>
                  <a:lnTo>
                    <a:pt x="2299" y="1556"/>
                  </a:lnTo>
                  <a:lnTo>
                    <a:pt x="2301" y="1550"/>
                  </a:lnTo>
                  <a:lnTo>
                    <a:pt x="2303" y="1540"/>
                  </a:lnTo>
                  <a:lnTo>
                    <a:pt x="2305" y="1527"/>
                  </a:lnTo>
                  <a:lnTo>
                    <a:pt x="2308" y="1509"/>
                  </a:lnTo>
                  <a:lnTo>
                    <a:pt x="2311" y="1508"/>
                  </a:lnTo>
                  <a:lnTo>
                    <a:pt x="2314" y="1469"/>
                  </a:lnTo>
                  <a:lnTo>
                    <a:pt x="2316" y="1452"/>
                  </a:lnTo>
                  <a:lnTo>
                    <a:pt x="2318" y="1433"/>
                  </a:lnTo>
                  <a:lnTo>
                    <a:pt x="2322" y="1382"/>
                  </a:lnTo>
                  <a:lnTo>
                    <a:pt x="2324" y="1351"/>
                  </a:lnTo>
                  <a:lnTo>
                    <a:pt x="2325" y="1333"/>
                  </a:lnTo>
                  <a:lnTo>
                    <a:pt x="2330" y="1315"/>
                  </a:lnTo>
                  <a:lnTo>
                    <a:pt x="2331" y="1313"/>
                  </a:lnTo>
                  <a:lnTo>
                    <a:pt x="2333" y="1306"/>
                  </a:lnTo>
                  <a:lnTo>
                    <a:pt x="2335" y="1313"/>
                  </a:lnTo>
                  <a:lnTo>
                    <a:pt x="2339" y="1373"/>
                  </a:lnTo>
                  <a:lnTo>
                    <a:pt x="2341" y="1398"/>
                  </a:lnTo>
                  <a:lnTo>
                    <a:pt x="2343" y="1415"/>
                  </a:lnTo>
                  <a:lnTo>
                    <a:pt x="2347" y="1463"/>
                  </a:lnTo>
                  <a:lnTo>
                    <a:pt x="2349" y="1497"/>
                  </a:lnTo>
                  <a:lnTo>
                    <a:pt x="2350" y="1520"/>
                  </a:lnTo>
                  <a:lnTo>
                    <a:pt x="2355" y="1552"/>
                  </a:lnTo>
                  <a:lnTo>
                    <a:pt x="2356" y="1558"/>
                  </a:lnTo>
                  <a:lnTo>
                    <a:pt x="2358" y="1577"/>
                  </a:lnTo>
                  <a:lnTo>
                    <a:pt x="2362" y="1590"/>
                  </a:lnTo>
                  <a:lnTo>
                    <a:pt x="2364" y="1599"/>
                  </a:lnTo>
                  <a:lnTo>
                    <a:pt x="2367" y="1602"/>
                  </a:lnTo>
                  <a:lnTo>
                    <a:pt x="2369" y="1608"/>
                  </a:lnTo>
                  <a:lnTo>
                    <a:pt x="2373" y="1607"/>
                  </a:lnTo>
                  <a:lnTo>
                    <a:pt x="2375" y="1610"/>
                  </a:lnTo>
                  <a:lnTo>
                    <a:pt x="2377" y="1613"/>
                  </a:lnTo>
                  <a:lnTo>
                    <a:pt x="2380" y="1617"/>
                  </a:lnTo>
                  <a:lnTo>
                    <a:pt x="2383" y="1623"/>
                  </a:lnTo>
                  <a:lnTo>
                    <a:pt x="2385" y="1627"/>
                  </a:lnTo>
                  <a:lnTo>
                    <a:pt x="2386" y="1629"/>
                  </a:lnTo>
                  <a:lnTo>
                    <a:pt x="2391" y="1640"/>
                  </a:lnTo>
                  <a:lnTo>
                    <a:pt x="2392" y="1652"/>
                  </a:lnTo>
                  <a:lnTo>
                    <a:pt x="2394" y="1654"/>
                  </a:lnTo>
                  <a:lnTo>
                    <a:pt x="2398" y="1677"/>
                  </a:lnTo>
                  <a:lnTo>
                    <a:pt x="2400" y="1686"/>
                  </a:lnTo>
                  <a:lnTo>
                    <a:pt x="2402" y="1686"/>
                  </a:lnTo>
                  <a:lnTo>
                    <a:pt x="2406" y="1702"/>
                  </a:lnTo>
                  <a:lnTo>
                    <a:pt x="2408" y="1706"/>
                  </a:lnTo>
                  <a:lnTo>
                    <a:pt x="2409" y="1706"/>
                  </a:lnTo>
                  <a:lnTo>
                    <a:pt x="2414" y="1717"/>
                  </a:lnTo>
                  <a:lnTo>
                    <a:pt x="2416" y="1718"/>
                  </a:lnTo>
                  <a:lnTo>
                    <a:pt x="2417" y="1720"/>
                  </a:lnTo>
                  <a:lnTo>
                    <a:pt x="2422" y="1717"/>
                  </a:lnTo>
                  <a:lnTo>
                    <a:pt x="2423" y="1719"/>
                  </a:lnTo>
                  <a:lnTo>
                    <a:pt x="2427" y="1720"/>
                  </a:lnTo>
                  <a:lnTo>
                    <a:pt x="2428" y="1719"/>
                  </a:lnTo>
                  <a:lnTo>
                    <a:pt x="2431" y="1721"/>
                  </a:lnTo>
                  <a:lnTo>
                    <a:pt x="2434" y="1719"/>
                  </a:lnTo>
                  <a:lnTo>
                    <a:pt x="2436" y="1720"/>
                  </a:lnTo>
                  <a:lnTo>
                    <a:pt x="2439" y="1714"/>
                  </a:lnTo>
                  <a:lnTo>
                    <a:pt x="2440" y="1713"/>
                  </a:lnTo>
                  <a:lnTo>
                    <a:pt x="2444" y="1719"/>
                  </a:lnTo>
                  <a:lnTo>
                    <a:pt x="2447" y="1720"/>
                  </a:lnTo>
                  <a:lnTo>
                    <a:pt x="2450" y="1718"/>
                  </a:lnTo>
                  <a:lnTo>
                    <a:pt x="2452" y="1727"/>
                  </a:lnTo>
                  <a:lnTo>
                    <a:pt x="2453" y="1722"/>
                  </a:lnTo>
                  <a:lnTo>
                    <a:pt x="2458" y="1723"/>
                  </a:lnTo>
                  <a:lnTo>
                    <a:pt x="2459" y="1728"/>
                  </a:lnTo>
                  <a:lnTo>
                    <a:pt x="2461" y="1728"/>
                  </a:lnTo>
                  <a:lnTo>
                    <a:pt x="2465" y="1720"/>
                  </a:lnTo>
                  <a:lnTo>
                    <a:pt x="2467" y="1728"/>
                  </a:lnTo>
                  <a:lnTo>
                    <a:pt x="2469" y="1738"/>
                  </a:lnTo>
                  <a:lnTo>
                    <a:pt x="2472" y="1736"/>
                  </a:lnTo>
                  <a:lnTo>
                    <a:pt x="2475" y="1750"/>
                  </a:lnTo>
                  <a:lnTo>
                    <a:pt x="2477" y="1750"/>
                  </a:lnTo>
                  <a:lnTo>
                    <a:pt x="2478" y="1745"/>
                  </a:lnTo>
                  <a:lnTo>
                    <a:pt x="2483" y="1754"/>
                  </a:lnTo>
                  <a:lnTo>
                    <a:pt x="2484" y="1753"/>
                  </a:lnTo>
                  <a:lnTo>
                    <a:pt x="2489" y="1748"/>
                  </a:lnTo>
                  <a:lnTo>
                    <a:pt x="2490" y="1753"/>
                  </a:lnTo>
                  <a:lnTo>
                    <a:pt x="2492" y="1763"/>
                  </a:lnTo>
                  <a:lnTo>
                    <a:pt x="2494" y="1768"/>
                  </a:lnTo>
                  <a:lnTo>
                    <a:pt x="2498" y="1779"/>
                  </a:lnTo>
                  <a:lnTo>
                    <a:pt x="2500" y="1785"/>
                  </a:lnTo>
                  <a:lnTo>
                    <a:pt x="2502" y="1784"/>
                  </a:lnTo>
                  <a:lnTo>
                    <a:pt x="2506" y="1788"/>
                  </a:lnTo>
                  <a:lnTo>
                    <a:pt x="2508" y="1789"/>
                  </a:lnTo>
                  <a:lnTo>
                    <a:pt x="2509" y="1790"/>
                  </a:lnTo>
                  <a:lnTo>
                    <a:pt x="2513" y="1794"/>
                  </a:lnTo>
                  <a:lnTo>
                    <a:pt x="2515" y="1794"/>
                  </a:lnTo>
                  <a:lnTo>
                    <a:pt x="2517" y="1797"/>
                  </a:lnTo>
                  <a:lnTo>
                    <a:pt x="2521" y="1799"/>
                  </a:lnTo>
                  <a:lnTo>
                    <a:pt x="2523" y="1802"/>
                  </a:lnTo>
                  <a:lnTo>
                    <a:pt x="2527" y="1803"/>
                  </a:lnTo>
                  <a:lnTo>
                    <a:pt x="2528" y="1804"/>
                  </a:lnTo>
                  <a:lnTo>
                    <a:pt x="2530" y="1805"/>
                  </a:lnTo>
                  <a:lnTo>
                    <a:pt x="2533" y="1809"/>
                  </a:lnTo>
                  <a:lnTo>
                    <a:pt x="2536" y="1810"/>
                  </a:lnTo>
                  <a:lnTo>
                    <a:pt x="2538" y="1811"/>
                  </a:lnTo>
                  <a:lnTo>
                    <a:pt x="2542" y="1804"/>
                  </a:lnTo>
                  <a:lnTo>
                    <a:pt x="2544" y="1803"/>
                  </a:lnTo>
                  <a:lnTo>
                    <a:pt x="2546" y="1813"/>
                  </a:lnTo>
                  <a:lnTo>
                    <a:pt x="2550" y="1812"/>
                  </a:lnTo>
                  <a:lnTo>
                    <a:pt x="2552" y="1813"/>
                  </a:lnTo>
                  <a:lnTo>
                    <a:pt x="2553" y="1810"/>
                  </a:lnTo>
                  <a:lnTo>
                    <a:pt x="2555" y="1819"/>
                  </a:lnTo>
                  <a:lnTo>
                    <a:pt x="2559" y="1826"/>
                  </a:lnTo>
                  <a:lnTo>
                    <a:pt x="2561" y="1821"/>
                  </a:lnTo>
                  <a:lnTo>
                    <a:pt x="2566" y="1818"/>
                  </a:lnTo>
                  <a:lnTo>
                    <a:pt x="2567" y="1828"/>
                  </a:lnTo>
                  <a:lnTo>
                    <a:pt x="2569" y="1828"/>
                  </a:lnTo>
                  <a:lnTo>
                    <a:pt x="2572" y="1826"/>
                  </a:lnTo>
                  <a:lnTo>
                    <a:pt x="2575" y="1828"/>
                  </a:lnTo>
                  <a:lnTo>
                    <a:pt x="2577" y="1823"/>
                  </a:lnTo>
                  <a:lnTo>
                    <a:pt x="2580" y="1823"/>
                  </a:lnTo>
                  <a:lnTo>
                    <a:pt x="2583" y="1830"/>
                  </a:lnTo>
                  <a:lnTo>
                    <a:pt x="2585" y="1827"/>
                  </a:lnTo>
                  <a:lnTo>
                    <a:pt x="2586" y="1828"/>
                  </a:lnTo>
                  <a:lnTo>
                    <a:pt x="2591" y="1833"/>
                  </a:lnTo>
                  <a:lnTo>
                    <a:pt x="2592" y="1826"/>
                  </a:lnTo>
                  <a:lnTo>
                    <a:pt x="2596" y="1820"/>
                  </a:lnTo>
                  <a:lnTo>
                    <a:pt x="2597" y="1828"/>
                  </a:lnTo>
                  <a:lnTo>
                    <a:pt x="2600" y="1826"/>
                  </a:lnTo>
                  <a:lnTo>
                    <a:pt x="2604" y="1827"/>
                  </a:lnTo>
                  <a:lnTo>
                    <a:pt x="2605" y="1820"/>
                  </a:lnTo>
                  <a:lnTo>
                    <a:pt x="2608" y="1829"/>
                  </a:lnTo>
                  <a:lnTo>
                    <a:pt x="2611" y="1821"/>
                  </a:lnTo>
                  <a:lnTo>
                    <a:pt x="2613" y="1821"/>
                  </a:lnTo>
                  <a:lnTo>
                    <a:pt x="2616" y="1819"/>
                  </a:lnTo>
                  <a:lnTo>
                    <a:pt x="2617" y="1822"/>
                  </a:lnTo>
                  <a:lnTo>
                    <a:pt x="2621" y="1819"/>
                  </a:lnTo>
                  <a:lnTo>
                    <a:pt x="2623" y="1818"/>
                  </a:lnTo>
                </a:path>
              </a:pathLst>
            </a:custGeom>
            <a:noFill/>
            <a:ln w="6350">
              <a:solidFill>
                <a:srgbClr val="993300"/>
              </a:solidFill>
              <a:round/>
              <a:headEnd/>
              <a:tailEnd/>
            </a:ln>
          </p:spPr>
          <p:txBody>
            <a:bodyPr/>
            <a:lstStyle/>
            <a:p>
              <a:pPr eaLnBrk="0" hangingPunct="0"/>
              <a:endParaRPr lang="en-US">
                <a:solidFill>
                  <a:srgbClr val="FFFFFF"/>
                </a:solidFill>
                <a:latin typeface="Times New Roman" pitchFamily="18" charset="0"/>
              </a:endParaRPr>
            </a:p>
          </p:txBody>
        </p:sp>
        <p:sp>
          <p:nvSpPr>
            <p:cNvPr id="41082" name="Freeform 140"/>
            <p:cNvSpPr>
              <a:spLocks/>
            </p:cNvSpPr>
            <p:nvPr/>
          </p:nvSpPr>
          <p:spPr bwMode="auto">
            <a:xfrm>
              <a:off x="2950" y="4246"/>
              <a:ext cx="524" cy="423"/>
            </a:xfrm>
            <a:custGeom>
              <a:avLst/>
              <a:gdLst>
                <a:gd name="T0" fmla="*/ 40 w 2621"/>
                <a:gd name="T1" fmla="*/ 2077 h 2118"/>
                <a:gd name="T2" fmla="*/ 85 w 2621"/>
                <a:gd name="T3" fmla="*/ 2101 h 2118"/>
                <a:gd name="T4" fmla="*/ 127 w 2621"/>
                <a:gd name="T5" fmla="*/ 2103 h 2118"/>
                <a:gd name="T6" fmla="*/ 173 w 2621"/>
                <a:gd name="T7" fmla="*/ 2106 h 2118"/>
                <a:gd name="T8" fmla="*/ 215 w 2621"/>
                <a:gd name="T9" fmla="*/ 2110 h 2118"/>
                <a:gd name="T10" fmla="*/ 258 w 2621"/>
                <a:gd name="T11" fmla="*/ 2112 h 2118"/>
                <a:gd name="T12" fmla="*/ 303 w 2621"/>
                <a:gd name="T13" fmla="*/ 2107 h 2118"/>
                <a:gd name="T14" fmla="*/ 346 w 2621"/>
                <a:gd name="T15" fmla="*/ 2110 h 2118"/>
                <a:gd name="T16" fmla="*/ 389 w 2621"/>
                <a:gd name="T17" fmla="*/ 2107 h 2118"/>
                <a:gd name="T18" fmla="*/ 435 w 2621"/>
                <a:gd name="T19" fmla="*/ 2101 h 2118"/>
                <a:gd name="T20" fmla="*/ 476 w 2621"/>
                <a:gd name="T21" fmla="*/ 2101 h 2118"/>
                <a:gd name="T22" fmla="*/ 519 w 2621"/>
                <a:gd name="T23" fmla="*/ 2100 h 2118"/>
                <a:gd name="T24" fmla="*/ 564 w 2621"/>
                <a:gd name="T25" fmla="*/ 2100 h 2118"/>
                <a:gd name="T26" fmla="*/ 608 w 2621"/>
                <a:gd name="T27" fmla="*/ 2072 h 2118"/>
                <a:gd name="T28" fmla="*/ 651 w 2621"/>
                <a:gd name="T29" fmla="*/ 2104 h 2118"/>
                <a:gd name="T30" fmla="*/ 696 w 2621"/>
                <a:gd name="T31" fmla="*/ 2102 h 2118"/>
                <a:gd name="T32" fmla="*/ 737 w 2621"/>
                <a:gd name="T33" fmla="*/ 2099 h 2118"/>
                <a:gd name="T34" fmla="*/ 783 w 2621"/>
                <a:gd name="T35" fmla="*/ 2100 h 2118"/>
                <a:gd name="T36" fmla="*/ 825 w 2621"/>
                <a:gd name="T37" fmla="*/ 2100 h 2118"/>
                <a:gd name="T38" fmla="*/ 869 w 2621"/>
                <a:gd name="T39" fmla="*/ 2101 h 2118"/>
                <a:gd name="T40" fmla="*/ 913 w 2621"/>
                <a:gd name="T41" fmla="*/ 2091 h 2118"/>
                <a:gd name="T42" fmla="*/ 955 w 2621"/>
                <a:gd name="T43" fmla="*/ 2083 h 2118"/>
                <a:gd name="T44" fmla="*/ 999 w 2621"/>
                <a:gd name="T45" fmla="*/ 2075 h 2118"/>
                <a:gd name="T46" fmla="*/ 1044 w 2621"/>
                <a:gd name="T47" fmla="*/ 2068 h 2118"/>
                <a:gd name="T48" fmla="*/ 1088 w 2621"/>
                <a:gd name="T49" fmla="*/ 2045 h 2118"/>
                <a:gd name="T50" fmla="*/ 1130 w 2621"/>
                <a:gd name="T51" fmla="*/ 2019 h 2118"/>
                <a:gd name="T52" fmla="*/ 1175 w 2621"/>
                <a:gd name="T53" fmla="*/ 1972 h 2118"/>
                <a:gd name="T54" fmla="*/ 1217 w 2621"/>
                <a:gd name="T55" fmla="*/ 2045 h 2118"/>
                <a:gd name="T56" fmla="*/ 1260 w 2621"/>
                <a:gd name="T57" fmla="*/ 2043 h 2118"/>
                <a:gd name="T58" fmla="*/ 1304 w 2621"/>
                <a:gd name="T59" fmla="*/ 2044 h 2118"/>
                <a:gd name="T60" fmla="*/ 1347 w 2621"/>
                <a:gd name="T61" fmla="*/ 2070 h 2118"/>
                <a:gd name="T62" fmla="*/ 1391 w 2621"/>
                <a:gd name="T63" fmla="*/ 2069 h 2118"/>
                <a:gd name="T64" fmla="*/ 1435 w 2621"/>
                <a:gd name="T65" fmla="*/ 2030 h 2118"/>
                <a:gd name="T66" fmla="*/ 1478 w 2621"/>
                <a:gd name="T67" fmla="*/ 2066 h 2118"/>
                <a:gd name="T68" fmla="*/ 1523 w 2621"/>
                <a:gd name="T69" fmla="*/ 2062 h 2118"/>
                <a:gd name="T70" fmla="*/ 1566 w 2621"/>
                <a:gd name="T71" fmla="*/ 2051 h 2118"/>
                <a:gd name="T72" fmla="*/ 1609 w 2621"/>
                <a:gd name="T73" fmla="*/ 2061 h 2118"/>
                <a:gd name="T74" fmla="*/ 1652 w 2621"/>
                <a:gd name="T75" fmla="*/ 2059 h 2118"/>
                <a:gd name="T76" fmla="*/ 1696 w 2621"/>
                <a:gd name="T77" fmla="*/ 2056 h 2118"/>
                <a:gd name="T78" fmla="*/ 1740 w 2621"/>
                <a:gd name="T79" fmla="*/ 2044 h 2118"/>
                <a:gd name="T80" fmla="*/ 1783 w 2621"/>
                <a:gd name="T81" fmla="*/ 2039 h 2118"/>
                <a:gd name="T82" fmla="*/ 1826 w 2621"/>
                <a:gd name="T83" fmla="*/ 1992 h 2118"/>
                <a:gd name="T84" fmla="*/ 1870 w 2621"/>
                <a:gd name="T85" fmla="*/ 1937 h 2118"/>
                <a:gd name="T86" fmla="*/ 1914 w 2621"/>
                <a:gd name="T87" fmla="*/ 1989 h 2118"/>
                <a:gd name="T88" fmla="*/ 1957 w 2621"/>
                <a:gd name="T89" fmla="*/ 1897 h 2118"/>
                <a:gd name="T90" fmla="*/ 2002 w 2621"/>
                <a:gd name="T91" fmla="*/ 1780 h 2118"/>
                <a:gd name="T92" fmla="*/ 2045 w 2621"/>
                <a:gd name="T93" fmla="*/ 66 h 2118"/>
                <a:gd name="T94" fmla="*/ 2089 w 2621"/>
                <a:gd name="T95" fmla="*/ 1561 h 2118"/>
                <a:gd name="T96" fmla="*/ 2131 w 2621"/>
                <a:gd name="T97" fmla="*/ 1775 h 2118"/>
                <a:gd name="T98" fmla="*/ 2175 w 2621"/>
                <a:gd name="T99" fmla="*/ 1554 h 2118"/>
                <a:gd name="T100" fmla="*/ 2219 w 2621"/>
                <a:gd name="T101" fmla="*/ 1876 h 2118"/>
                <a:gd name="T102" fmla="*/ 2261 w 2621"/>
                <a:gd name="T103" fmla="*/ 1924 h 2118"/>
                <a:gd name="T104" fmla="*/ 2306 w 2621"/>
                <a:gd name="T105" fmla="*/ 1890 h 2118"/>
                <a:gd name="T106" fmla="*/ 2349 w 2621"/>
                <a:gd name="T107" fmla="*/ 1985 h 2118"/>
                <a:gd name="T108" fmla="*/ 2393 w 2621"/>
                <a:gd name="T109" fmla="*/ 2014 h 2118"/>
                <a:gd name="T110" fmla="*/ 2437 w 2621"/>
                <a:gd name="T111" fmla="*/ 2022 h 2118"/>
                <a:gd name="T112" fmla="*/ 2480 w 2621"/>
                <a:gd name="T113" fmla="*/ 2052 h 2118"/>
                <a:gd name="T114" fmla="*/ 2524 w 2621"/>
                <a:gd name="T115" fmla="*/ 2065 h 2118"/>
                <a:gd name="T116" fmla="*/ 2566 w 2621"/>
                <a:gd name="T117" fmla="*/ 2077 h 2118"/>
                <a:gd name="T118" fmla="*/ 2609 w 2621"/>
                <a:gd name="T119" fmla="*/ 2087 h 21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621"/>
                <a:gd name="T181" fmla="*/ 0 h 2118"/>
                <a:gd name="T182" fmla="*/ 2621 w 2621"/>
                <a:gd name="T183" fmla="*/ 2118 h 21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621" h="2118">
                  <a:moveTo>
                    <a:pt x="0" y="2064"/>
                  </a:moveTo>
                  <a:lnTo>
                    <a:pt x="2" y="2065"/>
                  </a:lnTo>
                  <a:lnTo>
                    <a:pt x="6" y="2075"/>
                  </a:lnTo>
                  <a:lnTo>
                    <a:pt x="7" y="2070"/>
                  </a:lnTo>
                  <a:lnTo>
                    <a:pt x="12" y="2077"/>
                  </a:lnTo>
                  <a:lnTo>
                    <a:pt x="13" y="2083"/>
                  </a:lnTo>
                  <a:lnTo>
                    <a:pt x="15" y="2077"/>
                  </a:lnTo>
                  <a:lnTo>
                    <a:pt x="20" y="2079"/>
                  </a:lnTo>
                  <a:lnTo>
                    <a:pt x="21" y="2082"/>
                  </a:lnTo>
                  <a:lnTo>
                    <a:pt x="23" y="2081"/>
                  </a:lnTo>
                  <a:lnTo>
                    <a:pt x="27" y="2072"/>
                  </a:lnTo>
                  <a:lnTo>
                    <a:pt x="29" y="2079"/>
                  </a:lnTo>
                  <a:lnTo>
                    <a:pt x="31" y="2079"/>
                  </a:lnTo>
                  <a:lnTo>
                    <a:pt x="33" y="2072"/>
                  </a:lnTo>
                  <a:lnTo>
                    <a:pt x="37" y="2077"/>
                  </a:lnTo>
                  <a:lnTo>
                    <a:pt x="39" y="2077"/>
                  </a:lnTo>
                  <a:lnTo>
                    <a:pt x="40" y="2077"/>
                  </a:lnTo>
                  <a:lnTo>
                    <a:pt x="45" y="2073"/>
                  </a:lnTo>
                  <a:lnTo>
                    <a:pt x="46" y="2069"/>
                  </a:lnTo>
                  <a:lnTo>
                    <a:pt x="48" y="2072"/>
                  </a:lnTo>
                  <a:lnTo>
                    <a:pt x="50" y="2065"/>
                  </a:lnTo>
                  <a:lnTo>
                    <a:pt x="54" y="2060"/>
                  </a:lnTo>
                  <a:lnTo>
                    <a:pt x="56" y="2064"/>
                  </a:lnTo>
                  <a:lnTo>
                    <a:pt x="58" y="2059"/>
                  </a:lnTo>
                  <a:lnTo>
                    <a:pt x="62" y="2065"/>
                  </a:lnTo>
                  <a:lnTo>
                    <a:pt x="64" y="2074"/>
                  </a:lnTo>
                  <a:lnTo>
                    <a:pt x="66" y="2082"/>
                  </a:lnTo>
                  <a:lnTo>
                    <a:pt x="70" y="2086"/>
                  </a:lnTo>
                  <a:lnTo>
                    <a:pt x="72" y="2089"/>
                  </a:lnTo>
                  <a:lnTo>
                    <a:pt x="73" y="2087"/>
                  </a:lnTo>
                  <a:lnTo>
                    <a:pt x="78" y="2092"/>
                  </a:lnTo>
                  <a:lnTo>
                    <a:pt x="79" y="2090"/>
                  </a:lnTo>
                  <a:lnTo>
                    <a:pt x="81" y="2095"/>
                  </a:lnTo>
                  <a:lnTo>
                    <a:pt x="85" y="2101"/>
                  </a:lnTo>
                  <a:lnTo>
                    <a:pt x="87" y="2096"/>
                  </a:lnTo>
                  <a:lnTo>
                    <a:pt x="89" y="2096"/>
                  </a:lnTo>
                  <a:lnTo>
                    <a:pt x="92" y="2101"/>
                  </a:lnTo>
                  <a:lnTo>
                    <a:pt x="95" y="2100"/>
                  </a:lnTo>
                  <a:lnTo>
                    <a:pt x="97" y="2096"/>
                  </a:lnTo>
                  <a:lnTo>
                    <a:pt x="100" y="2100"/>
                  </a:lnTo>
                  <a:lnTo>
                    <a:pt x="103" y="2101"/>
                  </a:lnTo>
                  <a:lnTo>
                    <a:pt x="106" y="2095"/>
                  </a:lnTo>
                  <a:lnTo>
                    <a:pt x="108" y="2101"/>
                  </a:lnTo>
                  <a:lnTo>
                    <a:pt x="110" y="2100"/>
                  </a:lnTo>
                  <a:lnTo>
                    <a:pt x="113" y="2102"/>
                  </a:lnTo>
                  <a:lnTo>
                    <a:pt x="116" y="2095"/>
                  </a:lnTo>
                  <a:lnTo>
                    <a:pt x="118" y="2101"/>
                  </a:lnTo>
                  <a:lnTo>
                    <a:pt x="120" y="2100"/>
                  </a:lnTo>
                  <a:lnTo>
                    <a:pt x="124" y="2099"/>
                  </a:lnTo>
                  <a:lnTo>
                    <a:pt x="126" y="2101"/>
                  </a:lnTo>
                  <a:lnTo>
                    <a:pt x="127" y="2103"/>
                  </a:lnTo>
                  <a:lnTo>
                    <a:pt x="132" y="2104"/>
                  </a:lnTo>
                  <a:lnTo>
                    <a:pt x="133" y="2106"/>
                  </a:lnTo>
                  <a:lnTo>
                    <a:pt x="135" y="2101"/>
                  </a:lnTo>
                  <a:lnTo>
                    <a:pt x="138" y="2100"/>
                  </a:lnTo>
                  <a:lnTo>
                    <a:pt x="141" y="2106"/>
                  </a:lnTo>
                  <a:lnTo>
                    <a:pt x="143" y="2107"/>
                  </a:lnTo>
                  <a:lnTo>
                    <a:pt x="146" y="2106"/>
                  </a:lnTo>
                  <a:lnTo>
                    <a:pt x="149" y="2106"/>
                  </a:lnTo>
                  <a:lnTo>
                    <a:pt x="151" y="2110"/>
                  </a:lnTo>
                  <a:lnTo>
                    <a:pt x="152" y="2103"/>
                  </a:lnTo>
                  <a:lnTo>
                    <a:pt x="157" y="2107"/>
                  </a:lnTo>
                  <a:lnTo>
                    <a:pt x="159" y="2109"/>
                  </a:lnTo>
                  <a:lnTo>
                    <a:pt x="160" y="2103"/>
                  </a:lnTo>
                  <a:lnTo>
                    <a:pt x="165" y="2107"/>
                  </a:lnTo>
                  <a:lnTo>
                    <a:pt x="167" y="2108"/>
                  </a:lnTo>
                  <a:lnTo>
                    <a:pt x="171" y="2104"/>
                  </a:lnTo>
                  <a:lnTo>
                    <a:pt x="173" y="2106"/>
                  </a:lnTo>
                  <a:lnTo>
                    <a:pt x="174" y="2109"/>
                  </a:lnTo>
                  <a:lnTo>
                    <a:pt x="176" y="2107"/>
                  </a:lnTo>
                  <a:lnTo>
                    <a:pt x="180" y="2102"/>
                  </a:lnTo>
                  <a:lnTo>
                    <a:pt x="182" y="2104"/>
                  </a:lnTo>
                  <a:lnTo>
                    <a:pt x="184" y="2103"/>
                  </a:lnTo>
                  <a:lnTo>
                    <a:pt x="186" y="2101"/>
                  </a:lnTo>
                  <a:lnTo>
                    <a:pt x="190" y="2106"/>
                  </a:lnTo>
                  <a:lnTo>
                    <a:pt x="192" y="2102"/>
                  </a:lnTo>
                  <a:lnTo>
                    <a:pt x="194" y="2102"/>
                  </a:lnTo>
                  <a:lnTo>
                    <a:pt x="198" y="2101"/>
                  </a:lnTo>
                  <a:lnTo>
                    <a:pt x="200" y="2098"/>
                  </a:lnTo>
                  <a:lnTo>
                    <a:pt x="203" y="2106"/>
                  </a:lnTo>
                  <a:lnTo>
                    <a:pt x="206" y="2104"/>
                  </a:lnTo>
                  <a:lnTo>
                    <a:pt x="208" y="2109"/>
                  </a:lnTo>
                  <a:lnTo>
                    <a:pt x="209" y="2106"/>
                  </a:lnTo>
                  <a:lnTo>
                    <a:pt x="214" y="2107"/>
                  </a:lnTo>
                  <a:lnTo>
                    <a:pt x="215" y="2110"/>
                  </a:lnTo>
                  <a:lnTo>
                    <a:pt x="217" y="2109"/>
                  </a:lnTo>
                  <a:lnTo>
                    <a:pt x="222" y="2118"/>
                  </a:lnTo>
                  <a:lnTo>
                    <a:pt x="223" y="2110"/>
                  </a:lnTo>
                  <a:lnTo>
                    <a:pt x="225" y="2108"/>
                  </a:lnTo>
                  <a:lnTo>
                    <a:pt x="227" y="2110"/>
                  </a:lnTo>
                  <a:lnTo>
                    <a:pt x="231" y="2108"/>
                  </a:lnTo>
                  <a:lnTo>
                    <a:pt x="233" y="2112"/>
                  </a:lnTo>
                  <a:lnTo>
                    <a:pt x="235" y="2114"/>
                  </a:lnTo>
                  <a:lnTo>
                    <a:pt x="239" y="2116"/>
                  </a:lnTo>
                  <a:lnTo>
                    <a:pt x="241" y="2112"/>
                  </a:lnTo>
                  <a:lnTo>
                    <a:pt x="242" y="2108"/>
                  </a:lnTo>
                  <a:lnTo>
                    <a:pt x="246" y="2111"/>
                  </a:lnTo>
                  <a:lnTo>
                    <a:pt x="249" y="2112"/>
                  </a:lnTo>
                  <a:lnTo>
                    <a:pt x="250" y="2111"/>
                  </a:lnTo>
                  <a:lnTo>
                    <a:pt x="254" y="2110"/>
                  </a:lnTo>
                  <a:lnTo>
                    <a:pt x="257" y="2111"/>
                  </a:lnTo>
                  <a:lnTo>
                    <a:pt x="258" y="2112"/>
                  </a:lnTo>
                  <a:lnTo>
                    <a:pt x="262" y="2110"/>
                  </a:lnTo>
                  <a:lnTo>
                    <a:pt x="264" y="2112"/>
                  </a:lnTo>
                  <a:lnTo>
                    <a:pt x="266" y="2110"/>
                  </a:lnTo>
                  <a:lnTo>
                    <a:pt x="270" y="2109"/>
                  </a:lnTo>
                  <a:lnTo>
                    <a:pt x="271" y="2114"/>
                  </a:lnTo>
                  <a:lnTo>
                    <a:pt x="274" y="2110"/>
                  </a:lnTo>
                  <a:lnTo>
                    <a:pt x="276" y="2106"/>
                  </a:lnTo>
                  <a:lnTo>
                    <a:pt x="279" y="2110"/>
                  </a:lnTo>
                  <a:lnTo>
                    <a:pt x="282" y="2112"/>
                  </a:lnTo>
                  <a:lnTo>
                    <a:pt x="284" y="2111"/>
                  </a:lnTo>
                  <a:lnTo>
                    <a:pt x="287" y="2112"/>
                  </a:lnTo>
                  <a:lnTo>
                    <a:pt x="290" y="2111"/>
                  </a:lnTo>
                  <a:lnTo>
                    <a:pt x="292" y="2106"/>
                  </a:lnTo>
                  <a:lnTo>
                    <a:pt x="295" y="2110"/>
                  </a:lnTo>
                  <a:lnTo>
                    <a:pt x="298" y="2114"/>
                  </a:lnTo>
                  <a:lnTo>
                    <a:pt x="301" y="2108"/>
                  </a:lnTo>
                  <a:lnTo>
                    <a:pt x="303" y="2107"/>
                  </a:lnTo>
                  <a:lnTo>
                    <a:pt x="305" y="2111"/>
                  </a:lnTo>
                  <a:lnTo>
                    <a:pt x="309" y="2108"/>
                  </a:lnTo>
                  <a:lnTo>
                    <a:pt x="311" y="2103"/>
                  </a:lnTo>
                  <a:lnTo>
                    <a:pt x="312" y="2104"/>
                  </a:lnTo>
                  <a:lnTo>
                    <a:pt x="315" y="2108"/>
                  </a:lnTo>
                  <a:lnTo>
                    <a:pt x="319" y="2102"/>
                  </a:lnTo>
                  <a:lnTo>
                    <a:pt x="320" y="2104"/>
                  </a:lnTo>
                  <a:lnTo>
                    <a:pt x="322" y="2101"/>
                  </a:lnTo>
                  <a:lnTo>
                    <a:pt x="327" y="2106"/>
                  </a:lnTo>
                  <a:lnTo>
                    <a:pt x="328" y="2108"/>
                  </a:lnTo>
                  <a:lnTo>
                    <a:pt x="330" y="2106"/>
                  </a:lnTo>
                  <a:lnTo>
                    <a:pt x="334" y="2106"/>
                  </a:lnTo>
                  <a:lnTo>
                    <a:pt x="336" y="2109"/>
                  </a:lnTo>
                  <a:lnTo>
                    <a:pt x="338" y="2106"/>
                  </a:lnTo>
                  <a:lnTo>
                    <a:pt x="341" y="2109"/>
                  </a:lnTo>
                  <a:lnTo>
                    <a:pt x="344" y="2108"/>
                  </a:lnTo>
                  <a:lnTo>
                    <a:pt x="346" y="2110"/>
                  </a:lnTo>
                  <a:lnTo>
                    <a:pt x="349" y="2107"/>
                  </a:lnTo>
                  <a:lnTo>
                    <a:pt x="350" y="2107"/>
                  </a:lnTo>
                  <a:lnTo>
                    <a:pt x="354" y="2106"/>
                  </a:lnTo>
                  <a:lnTo>
                    <a:pt x="355" y="2106"/>
                  </a:lnTo>
                  <a:lnTo>
                    <a:pt x="360" y="2108"/>
                  </a:lnTo>
                  <a:lnTo>
                    <a:pt x="362" y="2103"/>
                  </a:lnTo>
                  <a:lnTo>
                    <a:pt x="363" y="2108"/>
                  </a:lnTo>
                  <a:lnTo>
                    <a:pt x="368" y="2103"/>
                  </a:lnTo>
                  <a:lnTo>
                    <a:pt x="370" y="2102"/>
                  </a:lnTo>
                  <a:lnTo>
                    <a:pt x="371" y="2102"/>
                  </a:lnTo>
                  <a:lnTo>
                    <a:pt x="376" y="2104"/>
                  </a:lnTo>
                  <a:lnTo>
                    <a:pt x="377" y="2103"/>
                  </a:lnTo>
                  <a:lnTo>
                    <a:pt x="379" y="2102"/>
                  </a:lnTo>
                  <a:lnTo>
                    <a:pt x="381" y="2102"/>
                  </a:lnTo>
                  <a:lnTo>
                    <a:pt x="384" y="2107"/>
                  </a:lnTo>
                  <a:lnTo>
                    <a:pt x="387" y="2103"/>
                  </a:lnTo>
                  <a:lnTo>
                    <a:pt x="389" y="2107"/>
                  </a:lnTo>
                  <a:lnTo>
                    <a:pt x="393" y="2104"/>
                  </a:lnTo>
                  <a:lnTo>
                    <a:pt x="395" y="2106"/>
                  </a:lnTo>
                  <a:lnTo>
                    <a:pt x="397" y="2104"/>
                  </a:lnTo>
                  <a:lnTo>
                    <a:pt x="401" y="2104"/>
                  </a:lnTo>
                  <a:lnTo>
                    <a:pt x="403" y="2101"/>
                  </a:lnTo>
                  <a:lnTo>
                    <a:pt x="405" y="2102"/>
                  </a:lnTo>
                  <a:lnTo>
                    <a:pt x="406" y="2102"/>
                  </a:lnTo>
                  <a:lnTo>
                    <a:pt x="411" y="2103"/>
                  </a:lnTo>
                  <a:lnTo>
                    <a:pt x="413" y="2103"/>
                  </a:lnTo>
                  <a:lnTo>
                    <a:pt x="414" y="2100"/>
                  </a:lnTo>
                  <a:lnTo>
                    <a:pt x="417" y="2102"/>
                  </a:lnTo>
                  <a:lnTo>
                    <a:pt x="421" y="2104"/>
                  </a:lnTo>
                  <a:lnTo>
                    <a:pt x="422" y="2102"/>
                  </a:lnTo>
                  <a:lnTo>
                    <a:pt x="425" y="2102"/>
                  </a:lnTo>
                  <a:lnTo>
                    <a:pt x="428" y="2102"/>
                  </a:lnTo>
                  <a:lnTo>
                    <a:pt x="430" y="2100"/>
                  </a:lnTo>
                  <a:lnTo>
                    <a:pt x="435" y="2101"/>
                  </a:lnTo>
                  <a:lnTo>
                    <a:pt x="436" y="2106"/>
                  </a:lnTo>
                  <a:lnTo>
                    <a:pt x="438" y="2106"/>
                  </a:lnTo>
                  <a:lnTo>
                    <a:pt x="440" y="2103"/>
                  </a:lnTo>
                  <a:lnTo>
                    <a:pt x="443" y="2103"/>
                  </a:lnTo>
                  <a:lnTo>
                    <a:pt x="446" y="2106"/>
                  </a:lnTo>
                  <a:lnTo>
                    <a:pt x="448" y="2101"/>
                  </a:lnTo>
                  <a:lnTo>
                    <a:pt x="451" y="2099"/>
                  </a:lnTo>
                  <a:lnTo>
                    <a:pt x="454" y="2100"/>
                  </a:lnTo>
                  <a:lnTo>
                    <a:pt x="456" y="2103"/>
                  </a:lnTo>
                  <a:lnTo>
                    <a:pt x="457" y="2102"/>
                  </a:lnTo>
                  <a:lnTo>
                    <a:pt x="462" y="2104"/>
                  </a:lnTo>
                  <a:lnTo>
                    <a:pt x="464" y="2103"/>
                  </a:lnTo>
                  <a:lnTo>
                    <a:pt x="465" y="2101"/>
                  </a:lnTo>
                  <a:lnTo>
                    <a:pt x="470" y="2096"/>
                  </a:lnTo>
                  <a:lnTo>
                    <a:pt x="472" y="2103"/>
                  </a:lnTo>
                  <a:lnTo>
                    <a:pt x="473" y="2103"/>
                  </a:lnTo>
                  <a:lnTo>
                    <a:pt x="476" y="2101"/>
                  </a:lnTo>
                  <a:lnTo>
                    <a:pt x="480" y="2103"/>
                  </a:lnTo>
                  <a:lnTo>
                    <a:pt x="481" y="2103"/>
                  </a:lnTo>
                  <a:lnTo>
                    <a:pt x="486" y="2102"/>
                  </a:lnTo>
                  <a:lnTo>
                    <a:pt x="488" y="2107"/>
                  </a:lnTo>
                  <a:lnTo>
                    <a:pt x="489" y="2102"/>
                  </a:lnTo>
                  <a:lnTo>
                    <a:pt x="491" y="2106"/>
                  </a:lnTo>
                  <a:lnTo>
                    <a:pt x="496" y="2098"/>
                  </a:lnTo>
                  <a:lnTo>
                    <a:pt x="497" y="2103"/>
                  </a:lnTo>
                  <a:lnTo>
                    <a:pt x="499" y="2104"/>
                  </a:lnTo>
                  <a:lnTo>
                    <a:pt x="503" y="2100"/>
                  </a:lnTo>
                  <a:lnTo>
                    <a:pt x="505" y="2095"/>
                  </a:lnTo>
                  <a:lnTo>
                    <a:pt x="507" y="2100"/>
                  </a:lnTo>
                  <a:lnTo>
                    <a:pt x="511" y="2102"/>
                  </a:lnTo>
                  <a:lnTo>
                    <a:pt x="513" y="2096"/>
                  </a:lnTo>
                  <a:lnTo>
                    <a:pt x="515" y="2100"/>
                  </a:lnTo>
                  <a:lnTo>
                    <a:pt x="517" y="2099"/>
                  </a:lnTo>
                  <a:lnTo>
                    <a:pt x="519" y="2100"/>
                  </a:lnTo>
                  <a:lnTo>
                    <a:pt x="523" y="2099"/>
                  </a:lnTo>
                  <a:lnTo>
                    <a:pt x="525" y="2101"/>
                  </a:lnTo>
                  <a:lnTo>
                    <a:pt x="527" y="2099"/>
                  </a:lnTo>
                  <a:lnTo>
                    <a:pt x="531" y="2100"/>
                  </a:lnTo>
                  <a:lnTo>
                    <a:pt x="533" y="2100"/>
                  </a:lnTo>
                  <a:lnTo>
                    <a:pt x="534" y="2100"/>
                  </a:lnTo>
                  <a:lnTo>
                    <a:pt x="539" y="2098"/>
                  </a:lnTo>
                  <a:lnTo>
                    <a:pt x="541" y="2101"/>
                  </a:lnTo>
                  <a:lnTo>
                    <a:pt x="542" y="2098"/>
                  </a:lnTo>
                  <a:lnTo>
                    <a:pt x="545" y="2096"/>
                  </a:lnTo>
                  <a:lnTo>
                    <a:pt x="548" y="2095"/>
                  </a:lnTo>
                  <a:lnTo>
                    <a:pt x="550" y="2099"/>
                  </a:lnTo>
                  <a:lnTo>
                    <a:pt x="555" y="2103"/>
                  </a:lnTo>
                  <a:lnTo>
                    <a:pt x="556" y="2103"/>
                  </a:lnTo>
                  <a:lnTo>
                    <a:pt x="558" y="2098"/>
                  </a:lnTo>
                  <a:lnTo>
                    <a:pt x="561" y="2099"/>
                  </a:lnTo>
                  <a:lnTo>
                    <a:pt x="564" y="2100"/>
                  </a:lnTo>
                  <a:lnTo>
                    <a:pt x="566" y="2101"/>
                  </a:lnTo>
                  <a:lnTo>
                    <a:pt x="569" y="2101"/>
                  </a:lnTo>
                  <a:lnTo>
                    <a:pt x="572" y="2096"/>
                  </a:lnTo>
                  <a:lnTo>
                    <a:pt x="574" y="2100"/>
                  </a:lnTo>
                  <a:lnTo>
                    <a:pt x="576" y="2096"/>
                  </a:lnTo>
                  <a:lnTo>
                    <a:pt x="579" y="2093"/>
                  </a:lnTo>
                  <a:lnTo>
                    <a:pt x="582" y="2098"/>
                  </a:lnTo>
                  <a:lnTo>
                    <a:pt x="584" y="2094"/>
                  </a:lnTo>
                  <a:lnTo>
                    <a:pt x="587" y="2093"/>
                  </a:lnTo>
                  <a:lnTo>
                    <a:pt x="590" y="2094"/>
                  </a:lnTo>
                  <a:lnTo>
                    <a:pt x="592" y="2092"/>
                  </a:lnTo>
                  <a:lnTo>
                    <a:pt x="595" y="2092"/>
                  </a:lnTo>
                  <a:lnTo>
                    <a:pt x="598" y="2085"/>
                  </a:lnTo>
                  <a:lnTo>
                    <a:pt x="600" y="2082"/>
                  </a:lnTo>
                  <a:lnTo>
                    <a:pt x="603" y="2079"/>
                  </a:lnTo>
                  <a:lnTo>
                    <a:pt x="606" y="2068"/>
                  </a:lnTo>
                  <a:lnTo>
                    <a:pt x="608" y="2072"/>
                  </a:lnTo>
                  <a:lnTo>
                    <a:pt x="610" y="2075"/>
                  </a:lnTo>
                  <a:lnTo>
                    <a:pt x="612" y="2081"/>
                  </a:lnTo>
                  <a:lnTo>
                    <a:pt x="614" y="2084"/>
                  </a:lnTo>
                  <a:lnTo>
                    <a:pt x="618" y="2093"/>
                  </a:lnTo>
                  <a:lnTo>
                    <a:pt x="620" y="2092"/>
                  </a:lnTo>
                  <a:lnTo>
                    <a:pt x="622" y="2096"/>
                  </a:lnTo>
                  <a:lnTo>
                    <a:pt x="625" y="2100"/>
                  </a:lnTo>
                  <a:lnTo>
                    <a:pt x="627" y="2101"/>
                  </a:lnTo>
                  <a:lnTo>
                    <a:pt x="630" y="2102"/>
                  </a:lnTo>
                  <a:lnTo>
                    <a:pt x="632" y="2098"/>
                  </a:lnTo>
                  <a:lnTo>
                    <a:pt x="635" y="2104"/>
                  </a:lnTo>
                  <a:lnTo>
                    <a:pt x="638" y="2103"/>
                  </a:lnTo>
                  <a:lnTo>
                    <a:pt x="641" y="2099"/>
                  </a:lnTo>
                  <a:lnTo>
                    <a:pt x="643" y="2102"/>
                  </a:lnTo>
                  <a:lnTo>
                    <a:pt x="646" y="2107"/>
                  </a:lnTo>
                  <a:lnTo>
                    <a:pt x="649" y="2101"/>
                  </a:lnTo>
                  <a:lnTo>
                    <a:pt x="651" y="2104"/>
                  </a:lnTo>
                  <a:lnTo>
                    <a:pt x="654" y="2103"/>
                  </a:lnTo>
                  <a:lnTo>
                    <a:pt x="656" y="2107"/>
                  </a:lnTo>
                  <a:lnTo>
                    <a:pt x="659" y="2101"/>
                  </a:lnTo>
                  <a:lnTo>
                    <a:pt x="661" y="2102"/>
                  </a:lnTo>
                  <a:lnTo>
                    <a:pt x="664" y="2102"/>
                  </a:lnTo>
                  <a:lnTo>
                    <a:pt x="665" y="2100"/>
                  </a:lnTo>
                  <a:lnTo>
                    <a:pt x="669" y="2099"/>
                  </a:lnTo>
                  <a:lnTo>
                    <a:pt x="672" y="2106"/>
                  </a:lnTo>
                  <a:lnTo>
                    <a:pt x="673" y="2104"/>
                  </a:lnTo>
                  <a:lnTo>
                    <a:pt x="675" y="2103"/>
                  </a:lnTo>
                  <a:lnTo>
                    <a:pt x="680" y="2102"/>
                  </a:lnTo>
                  <a:lnTo>
                    <a:pt x="681" y="2101"/>
                  </a:lnTo>
                  <a:lnTo>
                    <a:pt x="683" y="2100"/>
                  </a:lnTo>
                  <a:lnTo>
                    <a:pt x="688" y="2106"/>
                  </a:lnTo>
                  <a:lnTo>
                    <a:pt x="689" y="2106"/>
                  </a:lnTo>
                  <a:lnTo>
                    <a:pt x="691" y="2106"/>
                  </a:lnTo>
                  <a:lnTo>
                    <a:pt x="696" y="2102"/>
                  </a:lnTo>
                  <a:lnTo>
                    <a:pt x="698" y="2107"/>
                  </a:lnTo>
                  <a:lnTo>
                    <a:pt x="699" y="2107"/>
                  </a:lnTo>
                  <a:lnTo>
                    <a:pt x="701" y="2104"/>
                  </a:lnTo>
                  <a:lnTo>
                    <a:pt x="706" y="2104"/>
                  </a:lnTo>
                  <a:lnTo>
                    <a:pt x="707" y="2108"/>
                  </a:lnTo>
                  <a:lnTo>
                    <a:pt x="709" y="2109"/>
                  </a:lnTo>
                  <a:lnTo>
                    <a:pt x="714" y="2101"/>
                  </a:lnTo>
                  <a:lnTo>
                    <a:pt x="715" y="2104"/>
                  </a:lnTo>
                  <a:lnTo>
                    <a:pt x="717" y="2106"/>
                  </a:lnTo>
                  <a:lnTo>
                    <a:pt x="719" y="2101"/>
                  </a:lnTo>
                  <a:lnTo>
                    <a:pt x="723" y="2100"/>
                  </a:lnTo>
                  <a:lnTo>
                    <a:pt x="725" y="2100"/>
                  </a:lnTo>
                  <a:lnTo>
                    <a:pt x="727" y="2100"/>
                  </a:lnTo>
                  <a:lnTo>
                    <a:pt x="731" y="2099"/>
                  </a:lnTo>
                  <a:lnTo>
                    <a:pt x="733" y="2101"/>
                  </a:lnTo>
                  <a:lnTo>
                    <a:pt x="735" y="2100"/>
                  </a:lnTo>
                  <a:lnTo>
                    <a:pt x="737" y="2099"/>
                  </a:lnTo>
                  <a:lnTo>
                    <a:pt x="741" y="2101"/>
                  </a:lnTo>
                  <a:lnTo>
                    <a:pt x="743" y="2096"/>
                  </a:lnTo>
                  <a:lnTo>
                    <a:pt x="745" y="2099"/>
                  </a:lnTo>
                  <a:lnTo>
                    <a:pt x="747" y="2099"/>
                  </a:lnTo>
                  <a:lnTo>
                    <a:pt x="751" y="2101"/>
                  </a:lnTo>
                  <a:lnTo>
                    <a:pt x="753" y="2102"/>
                  </a:lnTo>
                  <a:lnTo>
                    <a:pt x="757" y="2100"/>
                  </a:lnTo>
                  <a:lnTo>
                    <a:pt x="759" y="2099"/>
                  </a:lnTo>
                  <a:lnTo>
                    <a:pt x="761" y="2095"/>
                  </a:lnTo>
                  <a:lnTo>
                    <a:pt x="762" y="2098"/>
                  </a:lnTo>
                  <a:lnTo>
                    <a:pt x="767" y="2099"/>
                  </a:lnTo>
                  <a:lnTo>
                    <a:pt x="769" y="2100"/>
                  </a:lnTo>
                  <a:lnTo>
                    <a:pt x="770" y="2101"/>
                  </a:lnTo>
                  <a:lnTo>
                    <a:pt x="773" y="2099"/>
                  </a:lnTo>
                  <a:lnTo>
                    <a:pt x="777" y="2101"/>
                  </a:lnTo>
                  <a:lnTo>
                    <a:pt x="778" y="2103"/>
                  </a:lnTo>
                  <a:lnTo>
                    <a:pt x="783" y="2100"/>
                  </a:lnTo>
                  <a:lnTo>
                    <a:pt x="785" y="2103"/>
                  </a:lnTo>
                  <a:lnTo>
                    <a:pt x="786" y="2106"/>
                  </a:lnTo>
                  <a:lnTo>
                    <a:pt x="788" y="2104"/>
                  </a:lnTo>
                  <a:lnTo>
                    <a:pt x="793" y="2099"/>
                  </a:lnTo>
                  <a:lnTo>
                    <a:pt x="795" y="2102"/>
                  </a:lnTo>
                  <a:lnTo>
                    <a:pt x="796" y="2104"/>
                  </a:lnTo>
                  <a:lnTo>
                    <a:pt x="799" y="2096"/>
                  </a:lnTo>
                  <a:lnTo>
                    <a:pt x="801" y="2100"/>
                  </a:lnTo>
                  <a:lnTo>
                    <a:pt x="804" y="2100"/>
                  </a:lnTo>
                  <a:lnTo>
                    <a:pt x="807" y="2100"/>
                  </a:lnTo>
                  <a:lnTo>
                    <a:pt x="809" y="2099"/>
                  </a:lnTo>
                  <a:lnTo>
                    <a:pt x="812" y="2102"/>
                  </a:lnTo>
                  <a:lnTo>
                    <a:pt x="815" y="2103"/>
                  </a:lnTo>
                  <a:lnTo>
                    <a:pt x="817" y="2106"/>
                  </a:lnTo>
                  <a:lnTo>
                    <a:pt x="820" y="2106"/>
                  </a:lnTo>
                  <a:lnTo>
                    <a:pt x="822" y="2108"/>
                  </a:lnTo>
                  <a:lnTo>
                    <a:pt x="825" y="2100"/>
                  </a:lnTo>
                  <a:lnTo>
                    <a:pt x="828" y="2099"/>
                  </a:lnTo>
                  <a:lnTo>
                    <a:pt x="830" y="2102"/>
                  </a:lnTo>
                  <a:lnTo>
                    <a:pt x="833" y="2104"/>
                  </a:lnTo>
                  <a:lnTo>
                    <a:pt x="835" y="2103"/>
                  </a:lnTo>
                  <a:lnTo>
                    <a:pt x="836" y="2100"/>
                  </a:lnTo>
                  <a:lnTo>
                    <a:pt x="841" y="2100"/>
                  </a:lnTo>
                  <a:lnTo>
                    <a:pt x="843" y="2100"/>
                  </a:lnTo>
                  <a:lnTo>
                    <a:pt x="845" y="2100"/>
                  </a:lnTo>
                  <a:lnTo>
                    <a:pt x="849" y="2102"/>
                  </a:lnTo>
                  <a:lnTo>
                    <a:pt x="851" y="2103"/>
                  </a:lnTo>
                  <a:lnTo>
                    <a:pt x="853" y="2096"/>
                  </a:lnTo>
                  <a:lnTo>
                    <a:pt x="857" y="2099"/>
                  </a:lnTo>
                  <a:lnTo>
                    <a:pt x="859" y="2100"/>
                  </a:lnTo>
                  <a:lnTo>
                    <a:pt x="861" y="2095"/>
                  </a:lnTo>
                  <a:lnTo>
                    <a:pt x="862" y="2098"/>
                  </a:lnTo>
                  <a:lnTo>
                    <a:pt x="867" y="2099"/>
                  </a:lnTo>
                  <a:lnTo>
                    <a:pt x="869" y="2101"/>
                  </a:lnTo>
                  <a:lnTo>
                    <a:pt x="870" y="2096"/>
                  </a:lnTo>
                  <a:lnTo>
                    <a:pt x="872" y="2095"/>
                  </a:lnTo>
                  <a:lnTo>
                    <a:pt x="877" y="2102"/>
                  </a:lnTo>
                  <a:lnTo>
                    <a:pt x="879" y="2101"/>
                  </a:lnTo>
                  <a:lnTo>
                    <a:pt x="880" y="2099"/>
                  </a:lnTo>
                  <a:lnTo>
                    <a:pt x="885" y="2093"/>
                  </a:lnTo>
                  <a:lnTo>
                    <a:pt x="887" y="2098"/>
                  </a:lnTo>
                  <a:lnTo>
                    <a:pt x="888" y="2096"/>
                  </a:lnTo>
                  <a:lnTo>
                    <a:pt x="893" y="2093"/>
                  </a:lnTo>
                  <a:lnTo>
                    <a:pt x="895" y="2092"/>
                  </a:lnTo>
                  <a:lnTo>
                    <a:pt x="896" y="2094"/>
                  </a:lnTo>
                  <a:lnTo>
                    <a:pt x="898" y="2094"/>
                  </a:lnTo>
                  <a:lnTo>
                    <a:pt x="901" y="2093"/>
                  </a:lnTo>
                  <a:lnTo>
                    <a:pt x="905" y="2090"/>
                  </a:lnTo>
                  <a:lnTo>
                    <a:pt x="906" y="2092"/>
                  </a:lnTo>
                  <a:lnTo>
                    <a:pt x="909" y="2093"/>
                  </a:lnTo>
                  <a:lnTo>
                    <a:pt x="913" y="2091"/>
                  </a:lnTo>
                  <a:lnTo>
                    <a:pt x="914" y="2100"/>
                  </a:lnTo>
                  <a:lnTo>
                    <a:pt x="917" y="2094"/>
                  </a:lnTo>
                  <a:lnTo>
                    <a:pt x="919" y="2089"/>
                  </a:lnTo>
                  <a:lnTo>
                    <a:pt x="922" y="2091"/>
                  </a:lnTo>
                  <a:lnTo>
                    <a:pt x="925" y="2089"/>
                  </a:lnTo>
                  <a:lnTo>
                    <a:pt x="929" y="2086"/>
                  </a:lnTo>
                  <a:lnTo>
                    <a:pt x="930" y="2086"/>
                  </a:lnTo>
                  <a:lnTo>
                    <a:pt x="932" y="2084"/>
                  </a:lnTo>
                  <a:lnTo>
                    <a:pt x="935" y="2089"/>
                  </a:lnTo>
                  <a:lnTo>
                    <a:pt x="939" y="2084"/>
                  </a:lnTo>
                  <a:lnTo>
                    <a:pt x="940" y="2082"/>
                  </a:lnTo>
                  <a:lnTo>
                    <a:pt x="943" y="2082"/>
                  </a:lnTo>
                  <a:lnTo>
                    <a:pt x="945" y="2083"/>
                  </a:lnTo>
                  <a:lnTo>
                    <a:pt x="947" y="2083"/>
                  </a:lnTo>
                  <a:lnTo>
                    <a:pt x="951" y="2081"/>
                  </a:lnTo>
                  <a:lnTo>
                    <a:pt x="953" y="2082"/>
                  </a:lnTo>
                  <a:lnTo>
                    <a:pt x="955" y="2083"/>
                  </a:lnTo>
                  <a:lnTo>
                    <a:pt x="959" y="2085"/>
                  </a:lnTo>
                  <a:lnTo>
                    <a:pt x="961" y="2085"/>
                  </a:lnTo>
                  <a:lnTo>
                    <a:pt x="963" y="2090"/>
                  </a:lnTo>
                  <a:lnTo>
                    <a:pt x="966" y="2083"/>
                  </a:lnTo>
                  <a:lnTo>
                    <a:pt x="969" y="2084"/>
                  </a:lnTo>
                  <a:lnTo>
                    <a:pt x="971" y="2079"/>
                  </a:lnTo>
                  <a:lnTo>
                    <a:pt x="973" y="2086"/>
                  </a:lnTo>
                  <a:lnTo>
                    <a:pt x="974" y="2082"/>
                  </a:lnTo>
                  <a:lnTo>
                    <a:pt x="979" y="2086"/>
                  </a:lnTo>
                  <a:lnTo>
                    <a:pt x="981" y="2083"/>
                  </a:lnTo>
                  <a:lnTo>
                    <a:pt x="983" y="2082"/>
                  </a:lnTo>
                  <a:lnTo>
                    <a:pt x="987" y="2081"/>
                  </a:lnTo>
                  <a:lnTo>
                    <a:pt x="989" y="2078"/>
                  </a:lnTo>
                  <a:lnTo>
                    <a:pt x="991" y="2079"/>
                  </a:lnTo>
                  <a:lnTo>
                    <a:pt x="993" y="2076"/>
                  </a:lnTo>
                  <a:lnTo>
                    <a:pt x="997" y="2073"/>
                  </a:lnTo>
                  <a:lnTo>
                    <a:pt x="999" y="2075"/>
                  </a:lnTo>
                  <a:lnTo>
                    <a:pt x="1001" y="2075"/>
                  </a:lnTo>
                  <a:lnTo>
                    <a:pt x="1005" y="2074"/>
                  </a:lnTo>
                  <a:lnTo>
                    <a:pt x="1007" y="2078"/>
                  </a:lnTo>
                  <a:lnTo>
                    <a:pt x="1010" y="2077"/>
                  </a:lnTo>
                  <a:lnTo>
                    <a:pt x="1011" y="2078"/>
                  </a:lnTo>
                  <a:lnTo>
                    <a:pt x="1015" y="2078"/>
                  </a:lnTo>
                  <a:lnTo>
                    <a:pt x="1018" y="2072"/>
                  </a:lnTo>
                  <a:lnTo>
                    <a:pt x="1019" y="2075"/>
                  </a:lnTo>
                  <a:lnTo>
                    <a:pt x="1021" y="2073"/>
                  </a:lnTo>
                  <a:lnTo>
                    <a:pt x="1025" y="2073"/>
                  </a:lnTo>
                  <a:lnTo>
                    <a:pt x="1028" y="2073"/>
                  </a:lnTo>
                  <a:lnTo>
                    <a:pt x="1029" y="2069"/>
                  </a:lnTo>
                  <a:lnTo>
                    <a:pt x="1033" y="2067"/>
                  </a:lnTo>
                  <a:lnTo>
                    <a:pt x="1036" y="2064"/>
                  </a:lnTo>
                  <a:lnTo>
                    <a:pt x="1037" y="2065"/>
                  </a:lnTo>
                  <a:lnTo>
                    <a:pt x="1041" y="2065"/>
                  </a:lnTo>
                  <a:lnTo>
                    <a:pt x="1044" y="2068"/>
                  </a:lnTo>
                  <a:lnTo>
                    <a:pt x="1046" y="2064"/>
                  </a:lnTo>
                  <a:lnTo>
                    <a:pt x="1047" y="2070"/>
                  </a:lnTo>
                  <a:lnTo>
                    <a:pt x="1052" y="2065"/>
                  </a:lnTo>
                  <a:lnTo>
                    <a:pt x="1054" y="2061"/>
                  </a:lnTo>
                  <a:lnTo>
                    <a:pt x="1055" y="2068"/>
                  </a:lnTo>
                  <a:lnTo>
                    <a:pt x="1059" y="2065"/>
                  </a:lnTo>
                  <a:lnTo>
                    <a:pt x="1062" y="2064"/>
                  </a:lnTo>
                  <a:lnTo>
                    <a:pt x="1064" y="2061"/>
                  </a:lnTo>
                  <a:lnTo>
                    <a:pt x="1065" y="2061"/>
                  </a:lnTo>
                  <a:lnTo>
                    <a:pt x="1067" y="2064"/>
                  </a:lnTo>
                  <a:lnTo>
                    <a:pt x="1072" y="2058"/>
                  </a:lnTo>
                  <a:lnTo>
                    <a:pt x="1073" y="2053"/>
                  </a:lnTo>
                  <a:lnTo>
                    <a:pt x="1075" y="2058"/>
                  </a:lnTo>
                  <a:lnTo>
                    <a:pt x="1080" y="2055"/>
                  </a:lnTo>
                  <a:lnTo>
                    <a:pt x="1082" y="2051"/>
                  </a:lnTo>
                  <a:lnTo>
                    <a:pt x="1083" y="2049"/>
                  </a:lnTo>
                  <a:lnTo>
                    <a:pt x="1088" y="2045"/>
                  </a:lnTo>
                  <a:lnTo>
                    <a:pt x="1090" y="2042"/>
                  </a:lnTo>
                  <a:lnTo>
                    <a:pt x="1091" y="2040"/>
                  </a:lnTo>
                  <a:lnTo>
                    <a:pt x="1093" y="2034"/>
                  </a:lnTo>
                  <a:lnTo>
                    <a:pt x="1096" y="2036"/>
                  </a:lnTo>
                  <a:lnTo>
                    <a:pt x="1100" y="2034"/>
                  </a:lnTo>
                  <a:lnTo>
                    <a:pt x="1101" y="2032"/>
                  </a:lnTo>
                  <a:lnTo>
                    <a:pt x="1104" y="2033"/>
                  </a:lnTo>
                  <a:lnTo>
                    <a:pt x="1108" y="2030"/>
                  </a:lnTo>
                  <a:lnTo>
                    <a:pt x="1109" y="2028"/>
                  </a:lnTo>
                  <a:lnTo>
                    <a:pt x="1112" y="2033"/>
                  </a:lnTo>
                  <a:lnTo>
                    <a:pt x="1114" y="2034"/>
                  </a:lnTo>
                  <a:lnTo>
                    <a:pt x="1118" y="2025"/>
                  </a:lnTo>
                  <a:lnTo>
                    <a:pt x="1120" y="2030"/>
                  </a:lnTo>
                  <a:lnTo>
                    <a:pt x="1122" y="2026"/>
                  </a:lnTo>
                  <a:lnTo>
                    <a:pt x="1124" y="2024"/>
                  </a:lnTo>
                  <a:lnTo>
                    <a:pt x="1127" y="2019"/>
                  </a:lnTo>
                  <a:lnTo>
                    <a:pt x="1130" y="2019"/>
                  </a:lnTo>
                  <a:lnTo>
                    <a:pt x="1132" y="2015"/>
                  </a:lnTo>
                  <a:lnTo>
                    <a:pt x="1137" y="2006"/>
                  </a:lnTo>
                  <a:lnTo>
                    <a:pt x="1138" y="1998"/>
                  </a:lnTo>
                  <a:lnTo>
                    <a:pt x="1140" y="1989"/>
                  </a:lnTo>
                  <a:lnTo>
                    <a:pt x="1142" y="1985"/>
                  </a:lnTo>
                  <a:lnTo>
                    <a:pt x="1147" y="1964"/>
                  </a:lnTo>
                  <a:lnTo>
                    <a:pt x="1148" y="1959"/>
                  </a:lnTo>
                  <a:lnTo>
                    <a:pt x="1150" y="1950"/>
                  </a:lnTo>
                  <a:lnTo>
                    <a:pt x="1152" y="1943"/>
                  </a:lnTo>
                  <a:lnTo>
                    <a:pt x="1156" y="1934"/>
                  </a:lnTo>
                  <a:lnTo>
                    <a:pt x="1158" y="1935"/>
                  </a:lnTo>
                  <a:lnTo>
                    <a:pt x="1160" y="1941"/>
                  </a:lnTo>
                  <a:lnTo>
                    <a:pt x="1163" y="1949"/>
                  </a:lnTo>
                  <a:lnTo>
                    <a:pt x="1166" y="1967"/>
                  </a:lnTo>
                  <a:lnTo>
                    <a:pt x="1168" y="1973"/>
                  </a:lnTo>
                  <a:lnTo>
                    <a:pt x="1171" y="1976"/>
                  </a:lnTo>
                  <a:lnTo>
                    <a:pt x="1175" y="1972"/>
                  </a:lnTo>
                  <a:lnTo>
                    <a:pt x="1176" y="1972"/>
                  </a:lnTo>
                  <a:lnTo>
                    <a:pt x="1179" y="1969"/>
                  </a:lnTo>
                  <a:lnTo>
                    <a:pt x="1181" y="1971"/>
                  </a:lnTo>
                  <a:lnTo>
                    <a:pt x="1183" y="1979"/>
                  </a:lnTo>
                  <a:lnTo>
                    <a:pt x="1186" y="1996"/>
                  </a:lnTo>
                  <a:lnTo>
                    <a:pt x="1189" y="2002"/>
                  </a:lnTo>
                  <a:lnTo>
                    <a:pt x="1191" y="2009"/>
                  </a:lnTo>
                  <a:lnTo>
                    <a:pt x="1193" y="2016"/>
                  </a:lnTo>
                  <a:lnTo>
                    <a:pt x="1197" y="2034"/>
                  </a:lnTo>
                  <a:lnTo>
                    <a:pt x="1199" y="2041"/>
                  </a:lnTo>
                  <a:lnTo>
                    <a:pt x="1201" y="2038"/>
                  </a:lnTo>
                  <a:lnTo>
                    <a:pt x="1205" y="2042"/>
                  </a:lnTo>
                  <a:lnTo>
                    <a:pt x="1207" y="2045"/>
                  </a:lnTo>
                  <a:lnTo>
                    <a:pt x="1209" y="2047"/>
                  </a:lnTo>
                  <a:lnTo>
                    <a:pt x="1211" y="2042"/>
                  </a:lnTo>
                  <a:lnTo>
                    <a:pt x="1215" y="2049"/>
                  </a:lnTo>
                  <a:lnTo>
                    <a:pt x="1217" y="2045"/>
                  </a:lnTo>
                  <a:lnTo>
                    <a:pt x="1219" y="2045"/>
                  </a:lnTo>
                  <a:lnTo>
                    <a:pt x="1223" y="2044"/>
                  </a:lnTo>
                  <a:lnTo>
                    <a:pt x="1225" y="2049"/>
                  </a:lnTo>
                  <a:lnTo>
                    <a:pt x="1227" y="2048"/>
                  </a:lnTo>
                  <a:lnTo>
                    <a:pt x="1230" y="2047"/>
                  </a:lnTo>
                  <a:lnTo>
                    <a:pt x="1233" y="2047"/>
                  </a:lnTo>
                  <a:lnTo>
                    <a:pt x="1235" y="2042"/>
                  </a:lnTo>
                  <a:lnTo>
                    <a:pt x="1237" y="2041"/>
                  </a:lnTo>
                  <a:lnTo>
                    <a:pt x="1240" y="2045"/>
                  </a:lnTo>
                  <a:lnTo>
                    <a:pt x="1243" y="2040"/>
                  </a:lnTo>
                  <a:lnTo>
                    <a:pt x="1245" y="2036"/>
                  </a:lnTo>
                  <a:lnTo>
                    <a:pt x="1248" y="2038"/>
                  </a:lnTo>
                  <a:lnTo>
                    <a:pt x="1250" y="2035"/>
                  </a:lnTo>
                  <a:lnTo>
                    <a:pt x="1253" y="2033"/>
                  </a:lnTo>
                  <a:lnTo>
                    <a:pt x="1256" y="2035"/>
                  </a:lnTo>
                  <a:lnTo>
                    <a:pt x="1258" y="2040"/>
                  </a:lnTo>
                  <a:lnTo>
                    <a:pt x="1260" y="2043"/>
                  </a:lnTo>
                  <a:lnTo>
                    <a:pt x="1264" y="2044"/>
                  </a:lnTo>
                  <a:lnTo>
                    <a:pt x="1266" y="2043"/>
                  </a:lnTo>
                  <a:lnTo>
                    <a:pt x="1268" y="2042"/>
                  </a:lnTo>
                  <a:lnTo>
                    <a:pt x="1270" y="2040"/>
                  </a:lnTo>
                  <a:lnTo>
                    <a:pt x="1274" y="2040"/>
                  </a:lnTo>
                  <a:lnTo>
                    <a:pt x="1276" y="2036"/>
                  </a:lnTo>
                  <a:lnTo>
                    <a:pt x="1278" y="2036"/>
                  </a:lnTo>
                  <a:lnTo>
                    <a:pt x="1282" y="2032"/>
                  </a:lnTo>
                  <a:lnTo>
                    <a:pt x="1284" y="2036"/>
                  </a:lnTo>
                  <a:lnTo>
                    <a:pt x="1286" y="2032"/>
                  </a:lnTo>
                  <a:lnTo>
                    <a:pt x="1289" y="2034"/>
                  </a:lnTo>
                  <a:lnTo>
                    <a:pt x="1291" y="2033"/>
                  </a:lnTo>
                  <a:lnTo>
                    <a:pt x="1294" y="2042"/>
                  </a:lnTo>
                  <a:lnTo>
                    <a:pt x="1296" y="2040"/>
                  </a:lnTo>
                  <a:lnTo>
                    <a:pt x="1299" y="2043"/>
                  </a:lnTo>
                  <a:lnTo>
                    <a:pt x="1301" y="2041"/>
                  </a:lnTo>
                  <a:lnTo>
                    <a:pt x="1304" y="2044"/>
                  </a:lnTo>
                  <a:lnTo>
                    <a:pt x="1307" y="2045"/>
                  </a:lnTo>
                  <a:lnTo>
                    <a:pt x="1309" y="2039"/>
                  </a:lnTo>
                  <a:lnTo>
                    <a:pt x="1311" y="2044"/>
                  </a:lnTo>
                  <a:lnTo>
                    <a:pt x="1315" y="2051"/>
                  </a:lnTo>
                  <a:lnTo>
                    <a:pt x="1317" y="2057"/>
                  </a:lnTo>
                  <a:lnTo>
                    <a:pt x="1319" y="2057"/>
                  </a:lnTo>
                  <a:lnTo>
                    <a:pt x="1323" y="2058"/>
                  </a:lnTo>
                  <a:lnTo>
                    <a:pt x="1325" y="2058"/>
                  </a:lnTo>
                  <a:lnTo>
                    <a:pt x="1327" y="2060"/>
                  </a:lnTo>
                  <a:lnTo>
                    <a:pt x="1329" y="2061"/>
                  </a:lnTo>
                  <a:lnTo>
                    <a:pt x="1333" y="2067"/>
                  </a:lnTo>
                  <a:lnTo>
                    <a:pt x="1335" y="2068"/>
                  </a:lnTo>
                  <a:lnTo>
                    <a:pt x="1337" y="2072"/>
                  </a:lnTo>
                  <a:lnTo>
                    <a:pt x="1340" y="2068"/>
                  </a:lnTo>
                  <a:lnTo>
                    <a:pt x="1343" y="2072"/>
                  </a:lnTo>
                  <a:lnTo>
                    <a:pt x="1345" y="2070"/>
                  </a:lnTo>
                  <a:lnTo>
                    <a:pt x="1347" y="2070"/>
                  </a:lnTo>
                  <a:lnTo>
                    <a:pt x="1351" y="2069"/>
                  </a:lnTo>
                  <a:lnTo>
                    <a:pt x="1353" y="2068"/>
                  </a:lnTo>
                  <a:lnTo>
                    <a:pt x="1355" y="2076"/>
                  </a:lnTo>
                  <a:lnTo>
                    <a:pt x="1358" y="2068"/>
                  </a:lnTo>
                  <a:lnTo>
                    <a:pt x="1360" y="2073"/>
                  </a:lnTo>
                  <a:lnTo>
                    <a:pt x="1363" y="2072"/>
                  </a:lnTo>
                  <a:lnTo>
                    <a:pt x="1366" y="2074"/>
                  </a:lnTo>
                  <a:lnTo>
                    <a:pt x="1368" y="2073"/>
                  </a:lnTo>
                  <a:lnTo>
                    <a:pt x="1370" y="2070"/>
                  </a:lnTo>
                  <a:lnTo>
                    <a:pt x="1374" y="2077"/>
                  </a:lnTo>
                  <a:lnTo>
                    <a:pt x="1376" y="2075"/>
                  </a:lnTo>
                  <a:lnTo>
                    <a:pt x="1378" y="2073"/>
                  </a:lnTo>
                  <a:lnTo>
                    <a:pt x="1381" y="2072"/>
                  </a:lnTo>
                  <a:lnTo>
                    <a:pt x="1384" y="2074"/>
                  </a:lnTo>
                  <a:lnTo>
                    <a:pt x="1386" y="2073"/>
                  </a:lnTo>
                  <a:lnTo>
                    <a:pt x="1388" y="2067"/>
                  </a:lnTo>
                  <a:lnTo>
                    <a:pt x="1391" y="2069"/>
                  </a:lnTo>
                  <a:lnTo>
                    <a:pt x="1394" y="2066"/>
                  </a:lnTo>
                  <a:lnTo>
                    <a:pt x="1396" y="2068"/>
                  </a:lnTo>
                  <a:lnTo>
                    <a:pt x="1398" y="2064"/>
                  </a:lnTo>
                  <a:lnTo>
                    <a:pt x="1402" y="2068"/>
                  </a:lnTo>
                  <a:lnTo>
                    <a:pt x="1404" y="2065"/>
                  </a:lnTo>
                  <a:lnTo>
                    <a:pt x="1406" y="2065"/>
                  </a:lnTo>
                  <a:lnTo>
                    <a:pt x="1409" y="2067"/>
                  </a:lnTo>
                  <a:lnTo>
                    <a:pt x="1412" y="2064"/>
                  </a:lnTo>
                  <a:lnTo>
                    <a:pt x="1414" y="2057"/>
                  </a:lnTo>
                  <a:lnTo>
                    <a:pt x="1417" y="2057"/>
                  </a:lnTo>
                  <a:lnTo>
                    <a:pt x="1419" y="2053"/>
                  </a:lnTo>
                  <a:lnTo>
                    <a:pt x="1422" y="2049"/>
                  </a:lnTo>
                  <a:lnTo>
                    <a:pt x="1425" y="2044"/>
                  </a:lnTo>
                  <a:lnTo>
                    <a:pt x="1427" y="2036"/>
                  </a:lnTo>
                  <a:lnTo>
                    <a:pt x="1429" y="2034"/>
                  </a:lnTo>
                  <a:lnTo>
                    <a:pt x="1433" y="2027"/>
                  </a:lnTo>
                  <a:lnTo>
                    <a:pt x="1435" y="2030"/>
                  </a:lnTo>
                  <a:lnTo>
                    <a:pt x="1437" y="2034"/>
                  </a:lnTo>
                  <a:lnTo>
                    <a:pt x="1442" y="2047"/>
                  </a:lnTo>
                  <a:lnTo>
                    <a:pt x="1443" y="2055"/>
                  </a:lnTo>
                  <a:lnTo>
                    <a:pt x="1445" y="2058"/>
                  </a:lnTo>
                  <a:lnTo>
                    <a:pt x="1447" y="2059"/>
                  </a:lnTo>
                  <a:lnTo>
                    <a:pt x="1452" y="2058"/>
                  </a:lnTo>
                  <a:lnTo>
                    <a:pt x="1453" y="2062"/>
                  </a:lnTo>
                  <a:lnTo>
                    <a:pt x="1455" y="2065"/>
                  </a:lnTo>
                  <a:lnTo>
                    <a:pt x="1457" y="2065"/>
                  </a:lnTo>
                  <a:lnTo>
                    <a:pt x="1460" y="2064"/>
                  </a:lnTo>
                  <a:lnTo>
                    <a:pt x="1463" y="2068"/>
                  </a:lnTo>
                  <a:lnTo>
                    <a:pt x="1465" y="2069"/>
                  </a:lnTo>
                  <a:lnTo>
                    <a:pt x="1468" y="2070"/>
                  </a:lnTo>
                  <a:lnTo>
                    <a:pt x="1470" y="2069"/>
                  </a:lnTo>
                  <a:lnTo>
                    <a:pt x="1472" y="2069"/>
                  </a:lnTo>
                  <a:lnTo>
                    <a:pt x="1476" y="2068"/>
                  </a:lnTo>
                  <a:lnTo>
                    <a:pt x="1478" y="2066"/>
                  </a:lnTo>
                  <a:lnTo>
                    <a:pt x="1482" y="2066"/>
                  </a:lnTo>
                  <a:lnTo>
                    <a:pt x="1485" y="2059"/>
                  </a:lnTo>
                  <a:lnTo>
                    <a:pt x="1486" y="2062"/>
                  </a:lnTo>
                  <a:lnTo>
                    <a:pt x="1488" y="2064"/>
                  </a:lnTo>
                  <a:lnTo>
                    <a:pt x="1493" y="2061"/>
                  </a:lnTo>
                  <a:lnTo>
                    <a:pt x="1495" y="2060"/>
                  </a:lnTo>
                  <a:lnTo>
                    <a:pt x="1496" y="2064"/>
                  </a:lnTo>
                  <a:lnTo>
                    <a:pt x="1498" y="2059"/>
                  </a:lnTo>
                  <a:lnTo>
                    <a:pt x="1501" y="2061"/>
                  </a:lnTo>
                  <a:lnTo>
                    <a:pt x="1505" y="2064"/>
                  </a:lnTo>
                  <a:lnTo>
                    <a:pt x="1506" y="2068"/>
                  </a:lnTo>
                  <a:lnTo>
                    <a:pt x="1508" y="2072"/>
                  </a:lnTo>
                  <a:lnTo>
                    <a:pt x="1513" y="2069"/>
                  </a:lnTo>
                  <a:lnTo>
                    <a:pt x="1515" y="2068"/>
                  </a:lnTo>
                  <a:lnTo>
                    <a:pt x="1518" y="2066"/>
                  </a:lnTo>
                  <a:lnTo>
                    <a:pt x="1519" y="2069"/>
                  </a:lnTo>
                  <a:lnTo>
                    <a:pt x="1523" y="2062"/>
                  </a:lnTo>
                  <a:lnTo>
                    <a:pt x="1525" y="2064"/>
                  </a:lnTo>
                  <a:lnTo>
                    <a:pt x="1528" y="2062"/>
                  </a:lnTo>
                  <a:lnTo>
                    <a:pt x="1529" y="2062"/>
                  </a:lnTo>
                  <a:lnTo>
                    <a:pt x="1531" y="2065"/>
                  </a:lnTo>
                  <a:lnTo>
                    <a:pt x="1536" y="2062"/>
                  </a:lnTo>
                  <a:lnTo>
                    <a:pt x="1538" y="2062"/>
                  </a:lnTo>
                  <a:lnTo>
                    <a:pt x="1539" y="2066"/>
                  </a:lnTo>
                  <a:lnTo>
                    <a:pt x="1541" y="2062"/>
                  </a:lnTo>
                  <a:lnTo>
                    <a:pt x="1544" y="2057"/>
                  </a:lnTo>
                  <a:lnTo>
                    <a:pt x="1548" y="2061"/>
                  </a:lnTo>
                  <a:lnTo>
                    <a:pt x="1549" y="2055"/>
                  </a:lnTo>
                  <a:lnTo>
                    <a:pt x="1552" y="2053"/>
                  </a:lnTo>
                  <a:lnTo>
                    <a:pt x="1554" y="2053"/>
                  </a:lnTo>
                  <a:lnTo>
                    <a:pt x="1558" y="2053"/>
                  </a:lnTo>
                  <a:lnTo>
                    <a:pt x="1561" y="2051"/>
                  </a:lnTo>
                  <a:lnTo>
                    <a:pt x="1562" y="2052"/>
                  </a:lnTo>
                  <a:lnTo>
                    <a:pt x="1566" y="2051"/>
                  </a:lnTo>
                  <a:lnTo>
                    <a:pt x="1569" y="2050"/>
                  </a:lnTo>
                  <a:lnTo>
                    <a:pt x="1571" y="2051"/>
                  </a:lnTo>
                  <a:lnTo>
                    <a:pt x="1572" y="2050"/>
                  </a:lnTo>
                  <a:lnTo>
                    <a:pt x="1574" y="2043"/>
                  </a:lnTo>
                  <a:lnTo>
                    <a:pt x="1579" y="2048"/>
                  </a:lnTo>
                  <a:lnTo>
                    <a:pt x="1581" y="2052"/>
                  </a:lnTo>
                  <a:lnTo>
                    <a:pt x="1582" y="2047"/>
                  </a:lnTo>
                  <a:lnTo>
                    <a:pt x="1584" y="2047"/>
                  </a:lnTo>
                  <a:lnTo>
                    <a:pt x="1589" y="2052"/>
                  </a:lnTo>
                  <a:lnTo>
                    <a:pt x="1591" y="2051"/>
                  </a:lnTo>
                  <a:lnTo>
                    <a:pt x="1594" y="2055"/>
                  </a:lnTo>
                  <a:lnTo>
                    <a:pt x="1597" y="2055"/>
                  </a:lnTo>
                  <a:lnTo>
                    <a:pt x="1599" y="2053"/>
                  </a:lnTo>
                  <a:lnTo>
                    <a:pt x="1601" y="2052"/>
                  </a:lnTo>
                  <a:lnTo>
                    <a:pt x="1604" y="2059"/>
                  </a:lnTo>
                  <a:lnTo>
                    <a:pt x="1605" y="2058"/>
                  </a:lnTo>
                  <a:lnTo>
                    <a:pt x="1609" y="2061"/>
                  </a:lnTo>
                  <a:lnTo>
                    <a:pt x="1612" y="2062"/>
                  </a:lnTo>
                  <a:lnTo>
                    <a:pt x="1614" y="2059"/>
                  </a:lnTo>
                  <a:lnTo>
                    <a:pt x="1617" y="2060"/>
                  </a:lnTo>
                  <a:lnTo>
                    <a:pt x="1620" y="2058"/>
                  </a:lnTo>
                  <a:lnTo>
                    <a:pt x="1622" y="2062"/>
                  </a:lnTo>
                  <a:lnTo>
                    <a:pt x="1624" y="2059"/>
                  </a:lnTo>
                  <a:lnTo>
                    <a:pt x="1628" y="2062"/>
                  </a:lnTo>
                  <a:lnTo>
                    <a:pt x="1630" y="2061"/>
                  </a:lnTo>
                  <a:lnTo>
                    <a:pt x="1632" y="2061"/>
                  </a:lnTo>
                  <a:lnTo>
                    <a:pt x="1634" y="2059"/>
                  </a:lnTo>
                  <a:lnTo>
                    <a:pt x="1639" y="2059"/>
                  </a:lnTo>
                  <a:lnTo>
                    <a:pt x="1640" y="2060"/>
                  </a:lnTo>
                  <a:lnTo>
                    <a:pt x="1642" y="2060"/>
                  </a:lnTo>
                  <a:lnTo>
                    <a:pt x="1645" y="2061"/>
                  </a:lnTo>
                  <a:lnTo>
                    <a:pt x="1647" y="2057"/>
                  </a:lnTo>
                  <a:lnTo>
                    <a:pt x="1650" y="2059"/>
                  </a:lnTo>
                  <a:lnTo>
                    <a:pt x="1652" y="2059"/>
                  </a:lnTo>
                  <a:lnTo>
                    <a:pt x="1655" y="2058"/>
                  </a:lnTo>
                  <a:lnTo>
                    <a:pt x="1657" y="2058"/>
                  </a:lnTo>
                  <a:lnTo>
                    <a:pt x="1662" y="2059"/>
                  </a:lnTo>
                  <a:lnTo>
                    <a:pt x="1663" y="2056"/>
                  </a:lnTo>
                  <a:lnTo>
                    <a:pt x="1665" y="2059"/>
                  </a:lnTo>
                  <a:lnTo>
                    <a:pt x="1667" y="2064"/>
                  </a:lnTo>
                  <a:lnTo>
                    <a:pt x="1669" y="2058"/>
                  </a:lnTo>
                  <a:lnTo>
                    <a:pt x="1673" y="2064"/>
                  </a:lnTo>
                  <a:lnTo>
                    <a:pt x="1675" y="2060"/>
                  </a:lnTo>
                  <a:lnTo>
                    <a:pt x="1677" y="2065"/>
                  </a:lnTo>
                  <a:lnTo>
                    <a:pt x="1682" y="2058"/>
                  </a:lnTo>
                  <a:lnTo>
                    <a:pt x="1684" y="2061"/>
                  </a:lnTo>
                  <a:lnTo>
                    <a:pt x="1685" y="2062"/>
                  </a:lnTo>
                  <a:lnTo>
                    <a:pt x="1688" y="2058"/>
                  </a:lnTo>
                  <a:lnTo>
                    <a:pt x="1692" y="2055"/>
                  </a:lnTo>
                  <a:lnTo>
                    <a:pt x="1694" y="2056"/>
                  </a:lnTo>
                  <a:lnTo>
                    <a:pt x="1696" y="2056"/>
                  </a:lnTo>
                  <a:lnTo>
                    <a:pt x="1698" y="2059"/>
                  </a:lnTo>
                  <a:lnTo>
                    <a:pt x="1700" y="2053"/>
                  </a:lnTo>
                  <a:lnTo>
                    <a:pt x="1705" y="2050"/>
                  </a:lnTo>
                  <a:lnTo>
                    <a:pt x="1707" y="2055"/>
                  </a:lnTo>
                  <a:lnTo>
                    <a:pt x="1708" y="2052"/>
                  </a:lnTo>
                  <a:lnTo>
                    <a:pt x="1713" y="2047"/>
                  </a:lnTo>
                  <a:lnTo>
                    <a:pt x="1715" y="2048"/>
                  </a:lnTo>
                  <a:lnTo>
                    <a:pt x="1717" y="2045"/>
                  </a:lnTo>
                  <a:lnTo>
                    <a:pt x="1719" y="2042"/>
                  </a:lnTo>
                  <a:lnTo>
                    <a:pt x="1720" y="2043"/>
                  </a:lnTo>
                  <a:lnTo>
                    <a:pt x="1725" y="2047"/>
                  </a:lnTo>
                  <a:lnTo>
                    <a:pt x="1727" y="2045"/>
                  </a:lnTo>
                  <a:lnTo>
                    <a:pt x="1730" y="2045"/>
                  </a:lnTo>
                  <a:lnTo>
                    <a:pt x="1731" y="2048"/>
                  </a:lnTo>
                  <a:lnTo>
                    <a:pt x="1735" y="2042"/>
                  </a:lnTo>
                  <a:lnTo>
                    <a:pt x="1738" y="2045"/>
                  </a:lnTo>
                  <a:lnTo>
                    <a:pt x="1740" y="2044"/>
                  </a:lnTo>
                  <a:lnTo>
                    <a:pt x="1742" y="2047"/>
                  </a:lnTo>
                  <a:lnTo>
                    <a:pt x="1745" y="2045"/>
                  </a:lnTo>
                  <a:lnTo>
                    <a:pt x="1748" y="2042"/>
                  </a:lnTo>
                  <a:lnTo>
                    <a:pt x="1750" y="2044"/>
                  </a:lnTo>
                  <a:lnTo>
                    <a:pt x="1752" y="2045"/>
                  </a:lnTo>
                  <a:lnTo>
                    <a:pt x="1755" y="2042"/>
                  </a:lnTo>
                  <a:lnTo>
                    <a:pt x="1758" y="2041"/>
                  </a:lnTo>
                  <a:lnTo>
                    <a:pt x="1760" y="2045"/>
                  </a:lnTo>
                  <a:lnTo>
                    <a:pt x="1762" y="2045"/>
                  </a:lnTo>
                  <a:lnTo>
                    <a:pt x="1765" y="2049"/>
                  </a:lnTo>
                  <a:lnTo>
                    <a:pt x="1768" y="2048"/>
                  </a:lnTo>
                  <a:lnTo>
                    <a:pt x="1770" y="2044"/>
                  </a:lnTo>
                  <a:lnTo>
                    <a:pt x="1773" y="2042"/>
                  </a:lnTo>
                  <a:lnTo>
                    <a:pt x="1777" y="2043"/>
                  </a:lnTo>
                  <a:lnTo>
                    <a:pt x="1778" y="2042"/>
                  </a:lnTo>
                  <a:lnTo>
                    <a:pt x="1781" y="2040"/>
                  </a:lnTo>
                  <a:lnTo>
                    <a:pt x="1783" y="2039"/>
                  </a:lnTo>
                  <a:lnTo>
                    <a:pt x="1785" y="2042"/>
                  </a:lnTo>
                  <a:lnTo>
                    <a:pt x="1790" y="2039"/>
                  </a:lnTo>
                  <a:lnTo>
                    <a:pt x="1791" y="2035"/>
                  </a:lnTo>
                  <a:lnTo>
                    <a:pt x="1793" y="2040"/>
                  </a:lnTo>
                  <a:lnTo>
                    <a:pt x="1795" y="2039"/>
                  </a:lnTo>
                  <a:lnTo>
                    <a:pt x="1800" y="2028"/>
                  </a:lnTo>
                  <a:lnTo>
                    <a:pt x="1802" y="2030"/>
                  </a:lnTo>
                  <a:lnTo>
                    <a:pt x="1803" y="2028"/>
                  </a:lnTo>
                  <a:lnTo>
                    <a:pt x="1806" y="2023"/>
                  </a:lnTo>
                  <a:lnTo>
                    <a:pt x="1808" y="2020"/>
                  </a:lnTo>
                  <a:lnTo>
                    <a:pt x="1812" y="2018"/>
                  </a:lnTo>
                  <a:lnTo>
                    <a:pt x="1815" y="2016"/>
                  </a:lnTo>
                  <a:lnTo>
                    <a:pt x="1816" y="2010"/>
                  </a:lnTo>
                  <a:lnTo>
                    <a:pt x="1820" y="2005"/>
                  </a:lnTo>
                  <a:lnTo>
                    <a:pt x="1823" y="1998"/>
                  </a:lnTo>
                  <a:lnTo>
                    <a:pt x="1825" y="1994"/>
                  </a:lnTo>
                  <a:lnTo>
                    <a:pt x="1826" y="1992"/>
                  </a:lnTo>
                  <a:lnTo>
                    <a:pt x="1828" y="1984"/>
                  </a:lnTo>
                  <a:lnTo>
                    <a:pt x="1833" y="1974"/>
                  </a:lnTo>
                  <a:lnTo>
                    <a:pt x="1835" y="1976"/>
                  </a:lnTo>
                  <a:lnTo>
                    <a:pt x="1837" y="1979"/>
                  </a:lnTo>
                  <a:lnTo>
                    <a:pt x="1838" y="1974"/>
                  </a:lnTo>
                  <a:lnTo>
                    <a:pt x="1841" y="1980"/>
                  </a:lnTo>
                  <a:lnTo>
                    <a:pt x="1845" y="1988"/>
                  </a:lnTo>
                  <a:lnTo>
                    <a:pt x="1847" y="1985"/>
                  </a:lnTo>
                  <a:lnTo>
                    <a:pt x="1850" y="1985"/>
                  </a:lnTo>
                  <a:lnTo>
                    <a:pt x="1851" y="1981"/>
                  </a:lnTo>
                  <a:lnTo>
                    <a:pt x="1855" y="1985"/>
                  </a:lnTo>
                  <a:lnTo>
                    <a:pt x="1858" y="1982"/>
                  </a:lnTo>
                  <a:lnTo>
                    <a:pt x="1860" y="1975"/>
                  </a:lnTo>
                  <a:lnTo>
                    <a:pt x="1862" y="1974"/>
                  </a:lnTo>
                  <a:lnTo>
                    <a:pt x="1866" y="1960"/>
                  </a:lnTo>
                  <a:lnTo>
                    <a:pt x="1868" y="1948"/>
                  </a:lnTo>
                  <a:lnTo>
                    <a:pt x="1870" y="1937"/>
                  </a:lnTo>
                  <a:lnTo>
                    <a:pt x="1872" y="1929"/>
                  </a:lnTo>
                  <a:lnTo>
                    <a:pt x="1875" y="1924"/>
                  </a:lnTo>
                  <a:lnTo>
                    <a:pt x="1878" y="1924"/>
                  </a:lnTo>
                  <a:lnTo>
                    <a:pt x="1880" y="1939"/>
                  </a:lnTo>
                  <a:lnTo>
                    <a:pt x="1883" y="1948"/>
                  </a:lnTo>
                  <a:lnTo>
                    <a:pt x="1885" y="1954"/>
                  </a:lnTo>
                  <a:lnTo>
                    <a:pt x="1888" y="1966"/>
                  </a:lnTo>
                  <a:lnTo>
                    <a:pt x="1891" y="1979"/>
                  </a:lnTo>
                  <a:lnTo>
                    <a:pt x="1893" y="1980"/>
                  </a:lnTo>
                  <a:lnTo>
                    <a:pt x="1895" y="1991"/>
                  </a:lnTo>
                  <a:lnTo>
                    <a:pt x="1897" y="1988"/>
                  </a:lnTo>
                  <a:lnTo>
                    <a:pt x="1901" y="1991"/>
                  </a:lnTo>
                  <a:lnTo>
                    <a:pt x="1903" y="1988"/>
                  </a:lnTo>
                  <a:lnTo>
                    <a:pt x="1905" y="1992"/>
                  </a:lnTo>
                  <a:lnTo>
                    <a:pt x="1908" y="1992"/>
                  </a:lnTo>
                  <a:lnTo>
                    <a:pt x="1912" y="1989"/>
                  </a:lnTo>
                  <a:lnTo>
                    <a:pt x="1914" y="1989"/>
                  </a:lnTo>
                  <a:lnTo>
                    <a:pt x="1916" y="1985"/>
                  </a:lnTo>
                  <a:lnTo>
                    <a:pt x="1920" y="1977"/>
                  </a:lnTo>
                  <a:lnTo>
                    <a:pt x="1922" y="1972"/>
                  </a:lnTo>
                  <a:lnTo>
                    <a:pt x="1925" y="1968"/>
                  </a:lnTo>
                  <a:lnTo>
                    <a:pt x="1927" y="1968"/>
                  </a:lnTo>
                  <a:lnTo>
                    <a:pt x="1930" y="1957"/>
                  </a:lnTo>
                  <a:lnTo>
                    <a:pt x="1933" y="1954"/>
                  </a:lnTo>
                  <a:lnTo>
                    <a:pt x="1935" y="1954"/>
                  </a:lnTo>
                  <a:lnTo>
                    <a:pt x="1937" y="1944"/>
                  </a:lnTo>
                  <a:lnTo>
                    <a:pt x="1939" y="1937"/>
                  </a:lnTo>
                  <a:lnTo>
                    <a:pt x="1943" y="1924"/>
                  </a:lnTo>
                  <a:lnTo>
                    <a:pt x="1945" y="1918"/>
                  </a:lnTo>
                  <a:lnTo>
                    <a:pt x="1947" y="1908"/>
                  </a:lnTo>
                  <a:lnTo>
                    <a:pt x="1950" y="1899"/>
                  </a:lnTo>
                  <a:lnTo>
                    <a:pt x="1953" y="1892"/>
                  </a:lnTo>
                  <a:lnTo>
                    <a:pt x="1955" y="1893"/>
                  </a:lnTo>
                  <a:lnTo>
                    <a:pt x="1957" y="1897"/>
                  </a:lnTo>
                  <a:lnTo>
                    <a:pt x="1960" y="1896"/>
                  </a:lnTo>
                  <a:lnTo>
                    <a:pt x="1962" y="1896"/>
                  </a:lnTo>
                  <a:lnTo>
                    <a:pt x="1965" y="1886"/>
                  </a:lnTo>
                  <a:lnTo>
                    <a:pt x="1968" y="1888"/>
                  </a:lnTo>
                  <a:lnTo>
                    <a:pt x="1970" y="1890"/>
                  </a:lnTo>
                  <a:lnTo>
                    <a:pt x="1972" y="1892"/>
                  </a:lnTo>
                  <a:lnTo>
                    <a:pt x="1977" y="1886"/>
                  </a:lnTo>
                  <a:lnTo>
                    <a:pt x="1978" y="1878"/>
                  </a:lnTo>
                  <a:lnTo>
                    <a:pt x="1980" y="1875"/>
                  </a:lnTo>
                  <a:lnTo>
                    <a:pt x="1982" y="1870"/>
                  </a:lnTo>
                  <a:lnTo>
                    <a:pt x="1987" y="1857"/>
                  </a:lnTo>
                  <a:lnTo>
                    <a:pt x="1989" y="1849"/>
                  </a:lnTo>
                  <a:lnTo>
                    <a:pt x="1991" y="1846"/>
                  </a:lnTo>
                  <a:lnTo>
                    <a:pt x="1993" y="1837"/>
                  </a:lnTo>
                  <a:lnTo>
                    <a:pt x="1995" y="1825"/>
                  </a:lnTo>
                  <a:lnTo>
                    <a:pt x="1999" y="1790"/>
                  </a:lnTo>
                  <a:lnTo>
                    <a:pt x="2002" y="1780"/>
                  </a:lnTo>
                  <a:lnTo>
                    <a:pt x="2004" y="1758"/>
                  </a:lnTo>
                  <a:lnTo>
                    <a:pt x="2005" y="1743"/>
                  </a:lnTo>
                  <a:lnTo>
                    <a:pt x="2010" y="1714"/>
                  </a:lnTo>
                  <a:lnTo>
                    <a:pt x="2012" y="1687"/>
                  </a:lnTo>
                  <a:lnTo>
                    <a:pt x="2014" y="1658"/>
                  </a:lnTo>
                  <a:lnTo>
                    <a:pt x="2016" y="1630"/>
                  </a:lnTo>
                  <a:lnTo>
                    <a:pt x="2018" y="1604"/>
                  </a:lnTo>
                  <a:lnTo>
                    <a:pt x="2022" y="1521"/>
                  </a:lnTo>
                  <a:lnTo>
                    <a:pt x="2024" y="1461"/>
                  </a:lnTo>
                  <a:lnTo>
                    <a:pt x="2027" y="1385"/>
                  </a:lnTo>
                  <a:lnTo>
                    <a:pt x="2029" y="1295"/>
                  </a:lnTo>
                  <a:lnTo>
                    <a:pt x="2032" y="1074"/>
                  </a:lnTo>
                  <a:lnTo>
                    <a:pt x="2035" y="922"/>
                  </a:lnTo>
                  <a:lnTo>
                    <a:pt x="2037" y="769"/>
                  </a:lnTo>
                  <a:lnTo>
                    <a:pt x="2039" y="599"/>
                  </a:lnTo>
                  <a:lnTo>
                    <a:pt x="2041" y="423"/>
                  </a:lnTo>
                  <a:lnTo>
                    <a:pt x="2045" y="66"/>
                  </a:lnTo>
                  <a:lnTo>
                    <a:pt x="2047" y="0"/>
                  </a:lnTo>
                  <a:lnTo>
                    <a:pt x="2049" y="64"/>
                  </a:lnTo>
                  <a:lnTo>
                    <a:pt x="2052" y="278"/>
                  </a:lnTo>
                  <a:lnTo>
                    <a:pt x="2054" y="580"/>
                  </a:lnTo>
                  <a:lnTo>
                    <a:pt x="2058" y="1068"/>
                  </a:lnTo>
                  <a:lnTo>
                    <a:pt x="2060" y="1224"/>
                  </a:lnTo>
                  <a:lnTo>
                    <a:pt x="2062" y="1329"/>
                  </a:lnTo>
                  <a:lnTo>
                    <a:pt x="2064" y="1411"/>
                  </a:lnTo>
                  <a:lnTo>
                    <a:pt x="2069" y="1523"/>
                  </a:lnTo>
                  <a:lnTo>
                    <a:pt x="2071" y="1555"/>
                  </a:lnTo>
                  <a:lnTo>
                    <a:pt x="2072" y="1575"/>
                  </a:lnTo>
                  <a:lnTo>
                    <a:pt x="2074" y="1596"/>
                  </a:lnTo>
                  <a:lnTo>
                    <a:pt x="2077" y="1601"/>
                  </a:lnTo>
                  <a:lnTo>
                    <a:pt x="2081" y="1617"/>
                  </a:lnTo>
                  <a:lnTo>
                    <a:pt x="2083" y="1608"/>
                  </a:lnTo>
                  <a:lnTo>
                    <a:pt x="2086" y="1599"/>
                  </a:lnTo>
                  <a:lnTo>
                    <a:pt x="2089" y="1561"/>
                  </a:lnTo>
                  <a:lnTo>
                    <a:pt x="2091" y="1554"/>
                  </a:lnTo>
                  <a:lnTo>
                    <a:pt x="2094" y="1537"/>
                  </a:lnTo>
                  <a:lnTo>
                    <a:pt x="2096" y="1518"/>
                  </a:lnTo>
                  <a:lnTo>
                    <a:pt x="2098" y="1510"/>
                  </a:lnTo>
                  <a:lnTo>
                    <a:pt x="2099" y="1535"/>
                  </a:lnTo>
                  <a:lnTo>
                    <a:pt x="2104" y="1627"/>
                  </a:lnTo>
                  <a:lnTo>
                    <a:pt x="2106" y="1670"/>
                  </a:lnTo>
                  <a:lnTo>
                    <a:pt x="2108" y="1698"/>
                  </a:lnTo>
                  <a:lnTo>
                    <a:pt x="2111" y="1724"/>
                  </a:lnTo>
                  <a:lnTo>
                    <a:pt x="2114" y="1766"/>
                  </a:lnTo>
                  <a:lnTo>
                    <a:pt x="2116" y="1773"/>
                  </a:lnTo>
                  <a:lnTo>
                    <a:pt x="2118" y="1783"/>
                  </a:lnTo>
                  <a:lnTo>
                    <a:pt x="2121" y="1786"/>
                  </a:lnTo>
                  <a:lnTo>
                    <a:pt x="2125" y="1786"/>
                  </a:lnTo>
                  <a:lnTo>
                    <a:pt x="2128" y="1781"/>
                  </a:lnTo>
                  <a:lnTo>
                    <a:pt x="2129" y="1786"/>
                  </a:lnTo>
                  <a:lnTo>
                    <a:pt x="2131" y="1775"/>
                  </a:lnTo>
                  <a:lnTo>
                    <a:pt x="2135" y="1757"/>
                  </a:lnTo>
                  <a:lnTo>
                    <a:pt x="2138" y="1745"/>
                  </a:lnTo>
                  <a:lnTo>
                    <a:pt x="2140" y="1731"/>
                  </a:lnTo>
                  <a:lnTo>
                    <a:pt x="2142" y="1711"/>
                  </a:lnTo>
                  <a:lnTo>
                    <a:pt x="2143" y="1692"/>
                  </a:lnTo>
                  <a:lnTo>
                    <a:pt x="2148" y="1660"/>
                  </a:lnTo>
                  <a:lnTo>
                    <a:pt x="2150" y="1660"/>
                  </a:lnTo>
                  <a:lnTo>
                    <a:pt x="2152" y="1653"/>
                  </a:lnTo>
                  <a:lnTo>
                    <a:pt x="2155" y="1656"/>
                  </a:lnTo>
                  <a:lnTo>
                    <a:pt x="2156" y="1665"/>
                  </a:lnTo>
                  <a:lnTo>
                    <a:pt x="2160" y="1650"/>
                  </a:lnTo>
                  <a:lnTo>
                    <a:pt x="2163" y="1639"/>
                  </a:lnTo>
                  <a:lnTo>
                    <a:pt x="2165" y="1621"/>
                  </a:lnTo>
                  <a:lnTo>
                    <a:pt x="2167" y="1605"/>
                  </a:lnTo>
                  <a:lnTo>
                    <a:pt x="2171" y="1563"/>
                  </a:lnTo>
                  <a:lnTo>
                    <a:pt x="2173" y="1559"/>
                  </a:lnTo>
                  <a:lnTo>
                    <a:pt x="2175" y="1554"/>
                  </a:lnTo>
                  <a:lnTo>
                    <a:pt x="2177" y="1560"/>
                  </a:lnTo>
                  <a:lnTo>
                    <a:pt x="2180" y="1584"/>
                  </a:lnTo>
                  <a:lnTo>
                    <a:pt x="2182" y="1617"/>
                  </a:lnTo>
                  <a:lnTo>
                    <a:pt x="2185" y="1681"/>
                  </a:lnTo>
                  <a:lnTo>
                    <a:pt x="2188" y="1704"/>
                  </a:lnTo>
                  <a:lnTo>
                    <a:pt x="2190" y="1735"/>
                  </a:lnTo>
                  <a:lnTo>
                    <a:pt x="2192" y="1764"/>
                  </a:lnTo>
                  <a:lnTo>
                    <a:pt x="2197" y="1811"/>
                  </a:lnTo>
                  <a:lnTo>
                    <a:pt x="2199" y="1827"/>
                  </a:lnTo>
                  <a:lnTo>
                    <a:pt x="2200" y="1836"/>
                  </a:lnTo>
                  <a:lnTo>
                    <a:pt x="2202" y="1841"/>
                  </a:lnTo>
                  <a:lnTo>
                    <a:pt x="2205" y="1851"/>
                  </a:lnTo>
                  <a:lnTo>
                    <a:pt x="2209" y="1870"/>
                  </a:lnTo>
                  <a:lnTo>
                    <a:pt x="2211" y="1872"/>
                  </a:lnTo>
                  <a:lnTo>
                    <a:pt x="2214" y="1878"/>
                  </a:lnTo>
                  <a:lnTo>
                    <a:pt x="2215" y="1873"/>
                  </a:lnTo>
                  <a:lnTo>
                    <a:pt x="2219" y="1876"/>
                  </a:lnTo>
                  <a:lnTo>
                    <a:pt x="2222" y="1870"/>
                  </a:lnTo>
                  <a:lnTo>
                    <a:pt x="2224" y="1869"/>
                  </a:lnTo>
                  <a:lnTo>
                    <a:pt x="2226" y="1867"/>
                  </a:lnTo>
                  <a:lnTo>
                    <a:pt x="2230" y="1874"/>
                  </a:lnTo>
                  <a:lnTo>
                    <a:pt x="2232" y="1889"/>
                  </a:lnTo>
                  <a:lnTo>
                    <a:pt x="2234" y="1889"/>
                  </a:lnTo>
                  <a:lnTo>
                    <a:pt x="2236" y="1897"/>
                  </a:lnTo>
                  <a:lnTo>
                    <a:pt x="2239" y="1901"/>
                  </a:lnTo>
                  <a:lnTo>
                    <a:pt x="2241" y="1908"/>
                  </a:lnTo>
                  <a:lnTo>
                    <a:pt x="2244" y="1912"/>
                  </a:lnTo>
                  <a:lnTo>
                    <a:pt x="2247" y="1920"/>
                  </a:lnTo>
                  <a:lnTo>
                    <a:pt x="2249" y="1915"/>
                  </a:lnTo>
                  <a:lnTo>
                    <a:pt x="2251" y="1918"/>
                  </a:lnTo>
                  <a:lnTo>
                    <a:pt x="2256" y="1922"/>
                  </a:lnTo>
                  <a:lnTo>
                    <a:pt x="2258" y="1916"/>
                  </a:lnTo>
                  <a:lnTo>
                    <a:pt x="2259" y="1917"/>
                  </a:lnTo>
                  <a:lnTo>
                    <a:pt x="2261" y="1924"/>
                  </a:lnTo>
                  <a:lnTo>
                    <a:pt x="2266" y="1920"/>
                  </a:lnTo>
                  <a:lnTo>
                    <a:pt x="2268" y="1917"/>
                  </a:lnTo>
                  <a:lnTo>
                    <a:pt x="2270" y="1917"/>
                  </a:lnTo>
                  <a:lnTo>
                    <a:pt x="2273" y="1920"/>
                  </a:lnTo>
                  <a:lnTo>
                    <a:pt x="2274" y="1914"/>
                  </a:lnTo>
                  <a:lnTo>
                    <a:pt x="2278" y="1901"/>
                  </a:lnTo>
                  <a:lnTo>
                    <a:pt x="2281" y="1901"/>
                  </a:lnTo>
                  <a:lnTo>
                    <a:pt x="2283" y="1899"/>
                  </a:lnTo>
                  <a:lnTo>
                    <a:pt x="2285" y="1895"/>
                  </a:lnTo>
                  <a:lnTo>
                    <a:pt x="2287" y="1888"/>
                  </a:lnTo>
                  <a:lnTo>
                    <a:pt x="2291" y="1891"/>
                  </a:lnTo>
                  <a:lnTo>
                    <a:pt x="2293" y="1890"/>
                  </a:lnTo>
                  <a:lnTo>
                    <a:pt x="2295" y="1897"/>
                  </a:lnTo>
                  <a:lnTo>
                    <a:pt x="2298" y="1896"/>
                  </a:lnTo>
                  <a:lnTo>
                    <a:pt x="2302" y="1889"/>
                  </a:lnTo>
                  <a:lnTo>
                    <a:pt x="2303" y="1895"/>
                  </a:lnTo>
                  <a:lnTo>
                    <a:pt x="2306" y="1890"/>
                  </a:lnTo>
                  <a:lnTo>
                    <a:pt x="2308" y="1900"/>
                  </a:lnTo>
                  <a:lnTo>
                    <a:pt x="2310" y="1904"/>
                  </a:lnTo>
                  <a:lnTo>
                    <a:pt x="2312" y="1903"/>
                  </a:lnTo>
                  <a:lnTo>
                    <a:pt x="2317" y="1918"/>
                  </a:lnTo>
                  <a:lnTo>
                    <a:pt x="2319" y="1930"/>
                  </a:lnTo>
                  <a:lnTo>
                    <a:pt x="2320" y="1938"/>
                  </a:lnTo>
                  <a:lnTo>
                    <a:pt x="2323" y="1939"/>
                  </a:lnTo>
                  <a:lnTo>
                    <a:pt x="2327" y="1949"/>
                  </a:lnTo>
                  <a:lnTo>
                    <a:pt x="2329" y="1957"/>
                  </a:lnTo>
                  <a:lnTo>
                    <a:pt x="2332" y="1965"/>
                  </a:lnTo>
                  <a:lnTo>
                    <a:pt x="2334" y="1966"/>
                  </a:lnTo>
                  <a:lnTo>
                    <a:pt x="2335" y="1966"/>
                  </a:lnTo>
                  <a:lnTo>
                    <a:pt x="2340" y="1974"/>
                  </a:lnTo>
                  <a:lnTo>
                    <a:pt x="2342" y="1974"/>
                  </a:lnTo>
                  <a:lnTo>
                    <a:pt x="2344" y="1977"/>
                  </a:lnTo>
                  <a:lnTo>
                    <a:pt x="2346" y="1980"/>
                  </a:lnTo>
                  <a:lnTo>
                    <a:pt x="2349" y="1985"/>
                  </a:lnTo>
                  <a:lnTo>
                    <a:pt x="2352" y="1985"/>
                  </a:lnTo>
                  <a:lnTo>
                    <a:pt x="2354" y="1988"/>
                  </a:lnTo>
                  <a:lnTo>
                    <a:pt x="2357" y="1990"/>
                  </a:lnTo>
                  <a:lnTo>
                    <a:pt x="2359" y="1990"/>
                  </a:lnTo>
                  <a:lnTo>
                    <a:pt x="2361" y="1991"/>
                  </a:lnTo>
                  <a:lnTo>
                    <a:pt x="2366" y="1999"/>
                  </a:lnTo>
                  <a:lnTo>
                    <a:pt x="2367" y="1999"/>
                  </a:lnTo>
                  <a:lnTo>
                    <a:pt x="2369" y="1998"/>
                  </a:lnTo>
                  <a:lnTo>
                    <a:pt x="2374" y="1999"/>
                  </a:lnTo>
                  <a:lnTo>
                    <a:pt x="2376" y="1999"/>
                  </a:lnTo>
                  <a:lnTo>
                    <a:pt x="2378" y="2005"/>
                  </a:lnTo>
                  <a:lnTo>
                    <a:pt x="2380" y="2013"/>
                  </a:lnTo>
                  <a:lnTo>
                    <a:pt x="2383" y="2002"/>
                  </a:lnTo>
                  <a:lnTo>
                    <a:pt x="2384" y="2010"/>
                  </a:lnTo>
                  <a:lnTo>
                    <a:pt x="2388" y="2014"/>
                  </a:lnTo>
                  <a:lnTo>
                    <a:pt x="2391" y="2016"/>
                  </a:lnTo>
                  <a:lnTo>
                    <a:pt x="2393" y="2014"/>
                  </a:lnTo>
                  <a:lnTo>
                    <a:pt x="2395" y="2014"/>
                  </a:lnTo>
                  <a:lnTo>
                    <a:pt x="2399" y="2018"/>
                  </a:lnTo>
                  <a:lnTo>
                    <a:pt x="2401" y="2019"/>
                  </a:lnTo>
                  <a:lnTo>
                    <a:pt x="2403" y="2015"/>
                  </a:lnTo>
                  <a:lnTo>
                    <a:pt x="2405" y="2016"/>
                  </a:lnTo>
                  <a:lnTo>
                    <a:pt x="2408" y="2015"/>
                  </a:lnTo>
                  <a:lnTo>
                    <a:pt x="2412" y="2018"/>
                  </a:lnTo>
                  <a:lnTo>
                    <a:pt x="2414" y="2017"/>
                  </a:lnTo>
                  <a:lnTo>
                    <a:pt x="2416" y="2016"/>
                  </a:lnTo>
                  <a:lnTo>
                    <a:pt x="2418" y="2018"/>
                  </a:lnTo>
                  <a:lnTo>
                    <a:pt x="2420" y="2022"/>
                  </a:lnTo>
                  <a:lnTo>
                    <a:pt x="2425" y="2020"/>
                  </a:lnTo>
                  <a:lnTo>
                    <a:pt x="2427" y="2018"/>
                  </a:lnTo>
                  <a:lnTo>
                    <a:pt x="2429" y="2018"/>
                  </a:lnTo>
                  <a:lnTo>
                    <a:pt x="2430" y="2019"/>
                  </a:lnTo>
                  <a:lnTo>
                    <a:pt x="2435" y="2019"/>
                  </a:lnTo>
                  <a:lnTo>
                    <a:pt x="2437" y="2022"/>
                  </a:lnTo>
                  <a:lnTo>
                    <a:pt x="2439" y="2022"/>
                  </a:lnTo>
                  <a:lnTo>
                    <a:pt x="2442" y="2025"/>
                  </a:lnTo>
                  <a:lnTo>
                    <a:pt x="2444" y="2030"/>
                  </a:lnTo>
                  <a:lnTo>
                    <a:pt x="2446" y="2027"/>
                  </a:lnTo>
                  <a:lnTo>
                    <a:pt x="2450" y="2035"/>
                  </a:lnTo>
                  <a:lnTo>
                    <a:pt x="2452" y="2034"/>
                  </a:lnTo>
                  <a:lnTo>
                    <a:pt x="2454" y="2034"/>
                  </a:lnTo>
                  <a:lnTo>
                    <a:pt x="2456" y="2036"/>
                  </a:lnTo>
                  <a:lnTo>
                    <a:pt x="2459" y="2038"/>
                  </a:lnTo>
                  <a:lnTo>
                    <a:pt x="2463" y="2045"/>
                  </a:lnTo>
                  <a:lnTo>
                    <a:pt x="2464" y="2049"/>
                  </a:lnTo>
                  <a:lnTo>
                    <a:pt x="2467" y="2049"/>
                  </a:lnTo>
                  <a:lnTo>
                    <a:pt x="2469" y="2048"/>
                  </a:lnTo>
                  <a:lnTo>
                    <a:pt x="2473" y="2045"/>
                  </a:lnTo>
                  <a:lnTo>
                    <a:pt x="2476" y="2048"/>
                  </a:lnTo>
                  <a:lnTo>
                    <a:pt x="2478" y="2053"/>
                  </a:lnTo>
                  <a:lnTo>
                    <a:pt x="2480" y="2052"/>
                  </a:lnTo>
                  <a:lnTo>
                    <a:pt x="2481" y="2052"/>
                  </a:lnTo>
                  <a:lnTo>
                    <a:pt x="2484" y="2057"/>
                  </a:lnTo>
                  <a:lnTo>
                    <a:pt x="2488" y="2057"/>
                  </a:lnTo>
                  <a:lnTo>
                    <a:pt x="2490" y="2061"/>
                  </a:lnTo>
                  <a:lnTo>
                    <a:pt x="2493" y="2055"/>
                  </a:lnTo>
                  <a:lnTo>
                    <a:pt x="2495" y="2060"/>
                  </a:lnTo>
                  <a:lnTo>
                    <a:pt x="2498" y="2061"/>
                  </a:lnTo>
                  <a:lnTo>
                    <a:pt x="2501" y="2066"/>
                  </a:lnTo>
                  <a:lnTo>
                    <a:pt x="2503" y="2066"/>
                  </a:lnTo>
                  <a:lnTo>
                    <a:pt x="2505" y="2064"/>
                  </a:lnTo>
                  <a:lnTo>
                    <a:pt x="2507" y="2065"/>
                  </a:lnTo>
                  <a:lnTo>
                    <a:pt x="2512" y="2066"/>
                  </a:lnTo>
                  <a:lnTo>
                    <a:pt x="2514" y="2062"/>
                  </a:lnTo>
                  <a:lnTo>
                    <a:pt x="2515" y="2069"/>
                  </a:lnTo>
                  <a:lnTo>
                    <a:pt x="2518" y="2067"/>
                  </a:lnTo>
                  <a:lnTo>
                    <a:pt x="2522" y="2067"/>
                  </a:lnTo>
                  <a:lnTo>
                    <a:pt x="2524" y="2065"/>
                  </a:lnTo>
                  <a:lnTo>
                    <a:pt x="2527" y="2064"/>
                  </a:lnTo>
                  <a:lnTo>
                    <a:pt x="2529" y="2066"/>
                  </a:lnTo>
                  <a:lnTo>
                    <a:pt x="2531" y="2070"/>
                  </a:lnTo>
                  <a:lnTo>
                    <a:pt x="2532" y="2064"/>
                  </a:lnTo>
                  <a:lnTo>
                    <a:pt x="2537" y="2070"/>
                  </a:lnTo>
                  <a:lnTo>
                    <a:pt x="2539" y="2069"/>
                  </a:lnTo>
                  <a:lnTo>
                    <a:pt x="2541" y="2072"/>
                  </a:lnTo>
                  <a:lnTo>
                    <a:pt x="2544" y="2073"/>
                  </a:lnTo>
                  <a:lnTo>
                    <a:pt x="2548" y="2072"/>
                  </a:lnTo>
                  <a:lnTo>
                    <a:pt x="2549" y="2076"/>
                  </a:lnTo>
                  <a:lnTo>
                    <a:pt x="2552" y="2077"/>
                  </a:lnTo>
                  <a:lnTo>
                    <a:pt x="2554" y="2074"/>
                  </a:lnTo>
                  <a:lnTo>
                    <a:pt x="2556" y="2072"/>
                  </a:lnTo>
                  <a:lnTo>
                    <a:pt x="2558" y="2077"/>
                  </a:lnTo>
                  <a:lnTo>
                    <a:pt x="2563" y="2081"/>
                  </a:lnTo>
                  <a:lnTo>
                    <a:pt x="2565" y="2079"/>
                  </a:lnTo>
                  <a:lnTo>
                    <a:pt x="2566" y="2077"/>
                  </a:lnTo>
                  <a:lnTo>
                    <a:pt x="2569" y="2076"/>
                  </a:lnTo>
                  <a:lnTo>
                    <a:pt x="2571" y="2077"/>
                  </a:lnTo>
                  <a:lnTo>
                    <a:pt x="2575" y="2078"/>
                  </a:lnTo>
                  <a:lnTo>
                    <a:pt x="2578" y="2081"/>
                  </a:lnTo>
                  <a:lnTo>
                    <a:pt x="2580" y="2078"/>
                  </a:lnTo>
                  <a:lnTo>
                    <a:pt x="2582" y="2077"/>
                  </a:lnTo>
                  <a:lnTo>
                    <a:pt x="2584" y="2078"/>
                  </a:lnTo>
                  <a:lnTo>
                    <a:pt x="2588" y="2081"/>
                  </a:lnTo>
                  <a:lnTo>
                    <a:pt x="2590" y="2081"/>
                  </a:lnTo>
                  <a:lnTo>
                    <a:pt x="2592" y="2086"/>
                  </a:lnTo>
                  <a:lnTo>
                    <a:pt x="2595" y="2086"/>
                  </a:lnTo>
                  <a:lnTo>
                    <a:pt x="2597" y="2081"/>
                  </a:lnTo>
                  <a:lnTo>
                    <a:pt x="2601" y="2084"/>
                  </a:lnTo>
                  <a:lnTo>
                    <a:pt x="2603" y="2090"/>
                  </a:lnTo>
                  <a:lnTo>
                    <a:pt x="2605" y="2089"/>
                  </a:lnTo>
                  <a:lnTo>
                    <a:pt x="2607" y="2084"/>
                  </a:lnTo>
                  <a:lnTo>
                    <a:pt x="2609" y="2087"/>
                  </a:lnTo>
                  <a:lnTo>
                    <a:pt x="2614" y="2091"/>
                  </a:lnTo>
                  <a:lnTo>
                    <a:pt x="2616" y="2087"/>
                  </a:lnTo>
                  <a:lnTo>
                    <a:pt x="2619" y="2090"/>
                  </a:lnTo>
                  <a:lnTo>
                    <a:pt x="2621" y="2085"/>
                  </a:lnTo>
                </a:path>
              </a:pathLst>
            </a:custGeom>
            <a:noFill/>
            <a:ln w="6350">
              <a:solidFill>
                <a:srgbClr val="993300"/>
              </a:solidFill>
              <a:round/>
              <a:headEnd/>
              <a:tailEnd/>
            </a:ln>
          </p:spPr>
          <p:txBody>
            <a:bodyPr/>
            <a:lstStyle/>
            <a:p>
              <a:pPr eaLnBrk="0" hangingPunct="0"/>
              <a:endParaRPr lang="en-US">
                <a:solidFill>
                  <a:srgbClr val="FFFFFF"/>
                </a:solidFill>
                <a:latin typeface="Times New Roman" pitchFamily="18" charset="0"/>
              </a:endParaRPr>
            </a:p>
          </p:txBody>
        </p:sp>
      </p:grpSp>
      <p:sp>
        <p:nvSpPr>
          <p:cNvPr id="40972" name="Text Box 141"/>
          <p:cNvSpPr txBox="1">
            <a:spLocks noChangeArrowheads="1"/>
          </p:cNvSpPr>
          <p:nvPr/>
        </p:nvSpPr>
        <p:spPr bwMode="auto">
          <a:xfrm>
            <a:off x="3370263" y="2522538"/>
            <a:ext cx="1393825" cy="274637"/>
          </a:xfrm>
          <a:prstGeom prst="rect">
            <a:avLst/>
          </a:prstGeom>
          <a:noFill/>
          <a:ln w="9525">
            <a:noFill/>
            <a:miter lim="800000"/>
            <a:headEnd/>
            <a:tailEnd/>
          </a:ln>
        </p:spPr>
        <p:txBody>
          <a:bodyPr lIns="0" tIns="0" rIns="0" bIns="0">
            <a:spAutoFit/>
          </a:bodyPr>
          <a:lstStyle/>
          <a:p>
            <a:pPr algn="ctr">
              <a:spcBef>
                <a:spcPct val="50000"/>
              </a:spcBef>
            </a:pPr>
            <a:r>
              <a:rPr lang="en-US" b="1">
                <a:solidFill>
                  <a:srgbClr val="FFFF00"/>
                </a:solidFill>
                <a:latin typeface="Times New Roman" pitchFamily="18" charset="0"/>
              </a:rPr>
              <a:t>Apply matrix</a:t>
            </a:r>
          </a:p>
        </p:txBody>
      </p:sp>
      <p:grpSp>
        <p:nvGrpSpPr>
          <p:cNvPr id="40973" name="Group 142"/>
          <p:cNvGrpSpPr>
            <a:grpSpLocks/>
          </p:cNvGrpSpPr>
          <p:nvPr/>
        </p:nvGrpSpPr>
        <p:grpSpPr bwMode="auto">
          <a:xfrm>
            <a:off x="1409700" y="1690688"/>
            <a:ext cx="1797050" cy="1239837"/>
            <a:chOff x="748" y="1065"/>
            <a:chExt cx="1131" cy="781"/>
          </a:xfrm>
        </p:grpSpPr>
        <p:sp>
          <p:nvSpPr>
            <p:cNvPr id="41053" name="Freeform 143"/>
            <p:cNvSpPr>
              <a:spLocks/>
            </p:cNvSpPr>
            <p:nvPr/>
          </p:nvSpPr>
          <p:spPr bwMode="auto">
            <a:xfrm>
              <a:off x="1368" y="1130"/>
              <a:ext cx="155" cy="249"/>
            </a:xfrm>
            <a:custGeom>
              <a:avLst/>
              <a:gdLst>
                <a:gd name="T0" fmla="*/ 84 w 155"/>
                <a:gd name="T1" fmla="*/ 12 h 249"/>
                <a:gd name="T2" fmla="*/ 57 w 155"/>
                <a:gd name="T3" fmla="*/ 86 h 249"/>
                <a:gd name="T4" fmla="*/ 42 w 155"/>
                <a:gd name="T5" fmla="*/ 134 h 249"/>
                <a:gd name="T6" fmla="*/ 18 w 155"/>
                <a:gd name="T7" fmla="*/ 192 h 249"/>
                <a:gd name="T8" fmla="*/ 6 w 155"/>
                <a:gd name="T9" fmla="*/ 227 h 249"/>
                <a:gd name="T10" fmla="*/ 2 w 155"/>
                <a:gd name="T11" fmla="*/ 237 h 249"/>
                <a:gd name="T12" fmla="*/ 20 w 155"/>
                <a:gd name="T13" fmla="*/ 243 h 249"/>
                <a:gd name="T14" fmla="*/ 53 w 155"/>
                <a:gd name="T15" fmla="*/ 201 h 249"/>
                <a:gd name="T16" fmla="*/ 95 w 155"/>
                <a:gd name="T17" fmla="*/ 126 h 249"/>
                <a:gd name="T18" fmla="*/ 126 w 155"/>
                <a:gd name="T19" fmla="*/ 77 h 249"/>
                <a:gd name="T20" fmla="*/ 146 w 155"/>
                <a:gd name="T21" fmla="*/ 36 h 249"/>
                <a:gd name="T22" fmla="*/ 155 w 155"/>
                <a:gd name="T23" fmla="*/ 21 h 249"/>
                <a:gd name="T24" fmla="*/ 144 w 155"/>
                <a:gd name="T25" fmla="*/ 12 h 249"/>
                <a:gd name="T26" fmla="*/ 114 w 155"/>
                <a:gd name="T27" fmla="*/ 14 h 249"/>
                <a:gd name="T28" fmla="*/ 84 w 155"/>
                <a:gd name="T29" fmla="*/ 12 h 2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5"/>
                <a:gd name="T46" fmla="*/ 0 h 249"/>
                <a:gd name="T47" fmla="*/ 155 w 155"/>
                <a:gd name="T48" fmla="*/ 249 h 24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5" h="249">
                  <a:moveTo>
                    <a:pt x="84" y="12"/>
                  </a:moveTo>
                  <a:cubicBezTo>
                    <a:pt x="75" y="24"/>
                    <a:pt x="64" y="66"/>
                    <a:pt x="57" y="86"/>
                  </a:cubicBezTo>
                  <a:cubicBezTo>
                    <a:pt x="50" y="106"/>
                    <a:pt x="48" y="117"/>
                    <a:pt x="42" y="134"/>
                  </a:cubicBezTo>
                  <a:cubicBezTo>
                    <a:pt x="36" y="151"/>
                    <a:pt x="24" y="177"/>
                    <a:pt x="18" y="192"/>
                  </a:cubicBezTo>
                  <a:cubicBezTo>
                    <a:pt x="12" y="207"/>
                    <a:pt x="9" y="220"/>
                    <a:pt x="6" y="227"/>
                  </a:cubicBezTo>
                  <a:cubicBezTo>
                    <a:pt x="3" y="234"/>
                    <a:pt x="0" y="234"/>
                    <a:pt x="2" y="237"/>
                  </a:cubicBezTo>
                  <a:cubicBezTo>
                    <a:pt x="4" y="240"/>
                    <a:pt x="12" y="249"/>
                    <a:pt x="20" y="243"/>
                  </a:cubicBezTo>
                  <a:cubicBezTo>
                    <a:pt x="28" y="237"/>
                    <a:pt x="40" y="221"/>
                    <a:pt x="53" y="201"/>
                  </a:cubicBezTo>
                  <a:cubicBezTo>
                    <a:pt x="66" y="181"/>
                    <a:pt x="83" y="147"/>
                    <a:pt x="95" y="126"/>
                  </a:cubicBezTo>
                  <a:cubicBezTo>
                    <a:pt x="107" y="105"/>
                    <a:pt x="118" y="92"/>
                    <a:pt x="126" y="77"/>
                  </a:cubicBezTo>
                  <a:cubicBezTo>
                    <a:pt x="134" y="62"/>
                    <a:pt x="141" y="45"/>
                    <a:pt x="146" y="36"/>
                  </a:cubicBezTo>
                  <a:cubicBezTo>
                    <a:pt x="151" y="27"/>
                    <a:pt x="155" y="25"/>
                    <a:pt x="155" y="21"/>
                  </a:cubicBezTo>
                  <a:cubicBezTo>
                    <a:pt x="155" y="17"/>
                    <a:pt x="151" y="13"/>
                    <a:pt x="144" y="12"/>
                  </a:cubicBezTo>
                  <a:cubicBezTo>
                    <a:pt x="137" y="11"/>
                    <a:pt x="123" y="13"/>
                    <a:pt x="114" y="14"/>
                  </a:cubicBezTo>
                  <a:cubicBezTo>
                    <a:pt x="105" y="15"/>
                    <a:pt x="93" y="0"/>
                    <a:pt x="84" y="12"/>
                  </a:cubicBezTo>
                  <a:close/>
                </a:path>
              </a:pathLst>
            </a:custGeom>
            <a:solidFill>
              <a:srgbClr val="FFFF99"/>
            </a:solidFill>
            <a:ln w="9525">
              <a:solidFill>
                <a:srgbClr val="FFFF99"/>
              </a:solidFill>
              <a:round/>
              <a:headEnd/>
              <a:tailEnd/>
            </a:ln>
          </p:spPr>
          <p:txBody>
            <a:bodyPr wrap="none" anchor="ctr"/>
            <a:lstStyle/>
            <a:p>
              <a:pPr eaLnBrk="0" hangingPunct="0"/>
              <a:endParaRPr lang="en-US">
                <a:solidFill>
                  <a:srgbClr val="FFFFFF"/>
                </a:solidFill>
                <a:latin typeface="Times New Roman" pitchFamily="18" charset="0"/>
              </a:endParaRPr>
            </a:p>
          </p:txBody>
        </p:sp>
        <p:grpSp>
          <p:nvGrpSpPr>
            <p:cNvPr id="41054" name="Group 144"/>
            <p:cNvGrpSpPr>
              <a:grpSpLocks/>
            </p:cNvGrpSpPr>
            <p:nvPr/>
          </p:nvGrpSpPr>
          <p:grpSpPr bwMode="auto">
            <a:xfrm>
              <a:off x="748" y="1506"/>
              <a:ext cx="1131" cy="340"/>
              <a:chOff x="4323" y="883"/>
              <a:chExt cx="1437" cy="436"/>
            </a:xfrm>
          </p:grpSpPr>
          <p:sp>
            <p:nvSpPr>
              <p:cNvPr id="41060" name="AutoShape 145"/>
              <p:cNvSpPr>
                <a:spLocks noChangeArrowheads="1"/>
              </p:cNvSpPr>
              <p:nvPr/>
            </p:nvSpPr>
            <p:spPr bwMode="auto">
              <a:xfrm>
                <a:off x="4323" y="883"/>
                <a:ext cx="1437" cy="436"/>
              </a:xfrm>
              <a:prstGeom prst="parallelogram">
                <a:avLst>
                  <a:gd name="adj" fmla="val 82397"/>
                </a:avLst>
              </a:prstGeom>
              <a:solidFill>
                <a:srgbClr val="FFFF00"/>
              </a:solidFill>
              <a:ln w="9525">
                <a:solidFill>
                  <a:srgbClr val="FFFFFF"/>
                </a:solidFill>
                <a:miter lim="800000"/>
                <a:headEnd/>
                <a:tailEnd/>
              </a:ln>
            </p:spPr>
            <p:txBody>
              <a:bodyPr wrap="none" anchor="ctr"/>
              <a:lstStyle/>
              <a:p>
                <a:pPr eaLnBrk="0" hangingPunct="0"/>
                <a:endParaRPr lang="en-US">
                  <a:solidFill>
                    <a:srgbClr val="FFFFFF"/>
                  </a:solidFill>
                  <a:latin typeface="Times New Roman" pitchFamily="18" charset="0"/>
                </a:endParaRPr>
              </a:p>
            </p:txBody>
          </p:sp>
          <p:sp>
            <p:nvSpPr>
              <p:cNvPr id="41061" name="Oval 146"/>
              <p:cNvSpPr>
                <a:spLocks noChangeArrowheads="1"/>
              </p:cNvSpPr>
              <p:nvPr/>
            </p:nvSpPr>
            <p:spPr bwMode="auto">
              <a:xfrm>
                <a:off x="4770" y="993"/>
                <a:ext cx="541" cy="207"/>
              </a:xfrm>
              <a:prstGeom prst="ellipse">
                <a:avLst/>
              </a:prstGeom>
              <a:solidFill>
                <a:srgbClr val="FF0000"/>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sp>
            <p:nvSpPr>
              <p:cNvPr id="41062" name="Oval 147"/>
              <p:cNvSpPr>
                <a:spLocks noChangeArrowheads="1"/>
              </p:cNvSpPr>
              <p:nvPr/>
            </p:nvSpPr>
            <p:spPr bwMode="auto">
              <a:xfrm>
                <a:off x="4974" y="1147"/>
                <a:ext cx="45" cy="49"/>
              </a:xfrm>
              <a:prstGeom prst="ellipse">
                <a:avLst/>
              </a:prstGeom>
              <a:solidFill>
                <a:srgbClr val="993300"/>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sp>
            <p:nvSpPr>
              <p:cNvPr id="41063" name="Oval 148"/>
              <p:cNvSpPr>
                <a:spLocks noChangeArrowheads="1"/>
              </p:cNvSpPr>
              <p:nvPr/>
            </p:nvSpPr>
            <p:spPr bwMode="auto">
              <a:xfrm>
                <a:off x="5159" y="1023"/>
                <a:ext cx="45" cy="49"/>
              </a:xfrm>
              <a:prstGeom prst="ellipse">
                <a:avLst/>
              </a:prstGeom>
              <a:solidFill>
                <a:srgbClr val="993300"/>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sp>
            <p:nvSpPr>
              <p:cNvPr id="41064" name="Oval 149"/>
              <p:cNvSpPr>
                <a:spLocks noChangeArrowheads="1"/>
              </p:cNvSpPr>
              <p:nvPr/>
            </p:nvSpPr>
            <p:spPr bwMode="auto">
              <a:xfrm>
                <a:off x="4980" y="999"/>
                <a:ext cx="45" cy="49"/>
              </a:xfrm>
              <a:prstGeom prst="ellipse">
                <a:avLst/>
              </a:prstGeom>
              <a:solidFill>
                <a:srgbClr val="993300"/>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sp>
            <p:nvSpPr>
              <p:cNvPr id="41065" name="Oval 150"/>
              <p:cNvSpPr>
                <a:spLocks noChangeArrowheads="1"/>
              </p:cNvSpPr>
              <p:nvPr/>
            </p:nvSpPr>
            <p:spPr bwMode="auto">
              <a:xfrm>
                <a:off x="4818" y="1080"/>
                <a:ext cx="45" cy="49"/>
              </a:xfrm>
              <a:prstGeom prst="ellipse">
                <a:avLst/>
              </a:prstGeom>
              <a:solidFill>
                <a:srgbClr val="993300"/>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grpSp>
            <p:nvGrpSpPr>
              <p:cNvPr id="41066" name="Group 151"/>
              <p:cNvGrpSpPr>
                <a:grpSpLocks/>
              </p:cNvGrpSpPr>
              <p:nvPr/>
            </p:nvGrpSpPr>
            <p:grpSpPr bwMode="auto">
              <a:xfrm>
                <a:off x="4883" y="1009"/>
                <a:ext cx="392" cy="186"/>
                <a:chOff x="2658" y="2993"/>
                <a:chExt cx="410" cy="186"/>
              </a:xfrm>
            </p:grpSpPr>
            <p:sp>
              <p:nvSpPr>
                <p:cNvPr id="41073" name="Oval 152"/>
                <p:cNvSpPr>
                  <a:spLocks noChangeArrowheads="1"/>
                </p:cNvSpPr>
                <p:nvPr/>
              </p:nvSpPr>
              <p:spPr bwMode="auto">
                <a:xfrm>
                  <a:off x="2867" y="3130"/>
                  <a:ext cx="47" cy="49"/>
                </a:xfrm>
                <a:prstGeom prst="ellipse">
                  <a:avLst/>
                </a:prstGeom>
                <a:solidFill>
                  <a:srgbClr val="993300"/>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sp>
              <p:nvSpPr>
                <p:cNvPr id="41074" name="Oval 153"/>
                <p:cNvSpPr>
                  <a:spLocks noChangeArrowheads="1"/>
                </p:cNvSpPr>
                <p:nvPr/>
              </p:nvSpPr>
              <p:spPr bwMode="auto">
                <a:xfrm>
                  <a:off x="3021" y="3056"/>
                  <a:ext cx="47" cy="49"/>
                </a:xfrm>
                <a:prstGeom prst="ellipse">
                  <a:avLst/>
                </a:prstGeom>
                <a:solidFill>
                  <a:srgbClr val="993300"/>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sp>
              <p:nvSpPr>
                <p:cNvPr id="41075" name="Oval 154"/>
                <p:cNvSpPr>
                  <a:spLocks noChangeArrowheads="1"/>
                </p:cNvSpPr>
                <p:nvPr/>
              </p:nvSpPr>
              <p:spPr bwMode="auto">
                <a:xfrm>
                  <a:off x="2664" y="2998"/>
                  <a:ext cx="47" cy="49"/>
                </a:xfrm>
                <a:prstGeom prst="ellipse">
                  <a:avLst/>
                </a:prstGeom>
                <a:solidFill>
                  <a:srgbClr val="993300"/>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sp>
              <p:nvSpPr>
                <p:cNvPr id="41076" name="Oval 155"/>
                <p:cNvSpPr>
                  <a:spLocks noChangeArrowheads="1"/>
                </p:cNvSpPr>
                <p:nvPr/>
              </p:nvSpPr>
              <p:spPr bwMode="auto">
                <a:xfrm>
                  <a:off x="2658" y="3106"/>
                  <a:ext cx="47" cy="49"/>
                </a:xfrm>
                <a:prstGeom prst="ellipse">
                  <a:avLst/>
                </a:prstGeom>
                <a:solidFill>
                  <a:srgbClr val="993300"/>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sp>
              <p:nvSpPr>
                <p:cNvPr id="41077" name="Oval 156"/>
                <p:cNvSpPr>
                  <a:spLocks noChangeArrowheads="1"/>
                </p:cNvSpPr>
                <p:nvPr/>
              </p:nvSpPr>
              <p:spPr bwMode="auto">
                <a:xfrm>
                  <a:off x="2853" y="2993"/>
                  <a:ext cx="47" cy="49"/>
                </a:xfrm>
                <a:prstGeom prst="ellipse">
                  <a:avLst/>
                </a:prstGeom>
                <a:solidFill>
                  <a:srgbClr val="993300"/>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grpSp>
          <p:grpSp>
            <p:nvGrpSpPr>
              <p:cNvPr id="41067" name="Group 157"/>
              <p:cNvGrpSpPr>
                <a:grpSpLocks/>
              </p:cNvGrpSpPr>
              <p:nvPr/>
            </p:nvGrpSpPr>
            <p:grpSpPr bwMode="auto">
              <a:xfrm>
                <a:off x="4928" y="1081"/>
                <a:ext cx="298" cy="97"/>
                <a:chOff x="2707" y="3058"/>
                <a:chExt cx="298" cy="97"/>
              </a:xfrm>
            </p:grpSpPr>
            <p:sp>
              <p:nvSpPr>
                <p:cNvPr id="41068" name="Oval 158"/>
                <p:cNvSpPr>
                  <a:spLocks noChangeArrowheads="1"/>
                </p:cNvSpPr>
                <p:nvPr/>
              </p:nvSpPr>
              <p:spPr bwMode="auto">
                <a:xfrm>
                  <a:off x="2893" y="3058"/>
                  <a:ext cx="47" cy="49"/>
                </a:xfrm>
                <a:prstGeom prst="ellipse">
                  <a:avLst/>
                </a:prstGeom>
                <a:solidFill>
                  <a:srgbClr val="993300"/>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grpSp>
              <p:nvGrpSpPr>
                <p:cNvPr id="41069" name="Group 159"/>
                <p:cNvGrpSpPr>
                  <a:grpSpLocks/>
                </p:cNvGrpSpPr>
                <p:nvPr/>
              </p:nvGrpSpPr>
              <p:grpSpPr bwMode="auto">
                <a:xfrm>
                  <a:off x="2707" y="3059"/>
                  <a:ext cx="298" cy="96"/>
                  <a:chOff x="2707" y="3059"/>
                  <a:chExt cx="298" cy="96"/>
                </a:xfrm>
              </p:grpSpPr>
              <p:sp>
                <p:nvSpPr>
                  <p:cNvPr id="41070" name="Oval 160"/>
                  <p:cNvSpPr>
                    <a:spLocks noChangeArrowheads="1"/>
                  </p:cNvSpPr>
                  <p:nvPr/>
                </p:nvSpPr>
                <p:spPr bwMode="auto">
                  <a:xfrm>
                    <a:off x="2958" y="3106"/>
                    <a:ext cx="47" cy="49"/>
                  </a:xfrm>
                  <a:prstGeom prst="ellipse">
                    <a:avLst/>
                  </a:prstGeom>
                  <a:solidFill>
                    <a:srgbClr val="993300"/>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sp>
                <p:nvSpPr>
                  <p:cNvPr id="41071" name="Oval 161"/>
                  <p:cNvSpPr>
                    <a:spLocks noChangeArrowheads="1"/>
                  </p:cNvSpPr>
                  <p:nvPr/>
                </p:nvSpPr>
                <p:spPr bwMode="auto">
                  <a:xfrm>
                    <a:off x="2707" y="3059"/>
                    <a:ext cx="47" cy="49"/>
                  </a:xfrm>
                  <a:prstGeom prst="ellipse">
                    <a:avLst/>
                  </a:prstGeom>
                  <a:solidFill>
                    <a:srgbClr val="993300"/>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sp>
                <p:nvSpPr>
                  <p:cNvPr id="41072" name="Oval 162"/>
                  <p:cNvSpPr>
                    <a:spLocks noChangeArrowheads="1"/>
                  </p:cNvSpPr>
                  <p:nvPr/>
                </p:nvSpPr>
                <p:spPr bwMode="auto">
                  <a:xfrm>
                    <a:off x="2812" y="3066"/>
                    <a:ext cx="47" cy="49"/>
                  </a:xfrm>
                  <a:prstGeom prst="ellipse">
                    <a:avLst/>
                  </a:prstGeom>
                  <a:solidFill>
                    <a:srgbClr val="993300"/>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grpSp>
          </p:grpSp>
        </p:grpSp>
        <p:grpSp>
          <p:nvGrpSpPr>
            <p:cNvPr id="41055" name="Group 163"/>
            <p:cNvGrpSpPr>
              <a:grpSpLocks/>
            </p:cNvGrpSpPr>
            <p:nvPr/>
          </p:nvGrpSpPr>
          <p:grpSpPr bwMode="auto">
            <a:xfrm>
              <a:off x="1366" y="1065"/>
              <a:ext cx="188" cy="316"/>
              <a:chOff x="1216" y="2176"/>
              <a:chExt cx="188" cy="316"/>
            </a:xfrm>
          </p:grpSpPr>
          <p:sp>
            <p:nvSpPr>
              <p:cNvPr id="41057" name="Line 164"/>
              <p:cNvSpPr>
                <a:spLocks noChangeShapeType="1"/>
              </p:cNvSpPr>
              <p:nvPr/>
            </p:nvSpPr>
            <p:spPr bwMode="auto">
              <a:xfrm flipV="1">
                <a:off x="1216" y="2187"/>
                <a:ext cx="104" cy="300"/>
              </a:xfrm>
              <a:prstGeom prst="line">
                <a:avLst/>
              </a:prstGeom>
              <a:noFill/>
              <a:ln w="12700">
                <a:solidFill>
                  <a:srgbClr val="993300"/>
                </a:solidFill>
                <a:round/>
                <a:headEnd/>
                <a:tailEnd/>
              </a:ln>
            </p:spPr>
            <p:txBody>
              <a:bodyPr wrap="none" anchor="ctr"/>
              <a:lstStyle/>
              <a:p>
                <a:endParaRPr lang="en-US"/>
              </a:p>
            </p:txBody>
          </p:sp>
          <p:sp>
            <p:nvSpPr>
              <p:cNvPr id="41058" name="Line 165"/>
              <p:cNvSpPr>
                <a:spLocks noChangeShapeType="1"/>
              </p:cNvSpPr>
              <p:nvPr/>
            </p:nvSpPr>
            <p:spPr bwMode="auto">
              <a:xfrm flipV="1">
                <a:off x="1240" y="2222"/>
                <a:ext cx="160" cy="270"/>
              </a:xfrm>
              <a:prstGeom prst="line">
                <a:avLst/>
              </a:prstGeom>
              <a:noFill/>
              <a:ln w="12700">
                <a:solidFill>
                  <a:srgbClr val="993300"/>
                </a:solidFill>
                <a:round/>
                <a:headEnd/>
                <a:tailEnd/>
              </a:ln>
            </p:spPr>
            <p:txBody>
              <a:bodyPr wrap="none" anchor="ctr"/>
              <a:lstStyle/>
              <a:p>
                <a:endParaRPr lang="en-US"/>
              </a:p>
            </p:txBody>
          </p:sp>
          <p:sp>
            <p:nvSpPr>
              <p:cNvPr id="41059" name="Oval 166"/>
              <p:cNvSpPr>
                <a:spLocks noChangeArrowheads="1"/>
              </p:cNvSpPr>
              <p:nvPr/>
            </p:nvSpPr>
            <p:spPr bwMode="auto">
              <a:xfrm rot="2068651">
                <a:off x="1316" y="2176"/>
                <a:ext cx="88" cy="57"/>
              </a:xfrm>
              <a:prstGeom prst="ellipse">
                <a:avLst/>
              </a:prstGeom>
              <a:noFill/>
              <a:ln w="12700">
                <a:solidFill>
                  <a:srgbClr val="993300"/>
                </a:solidFill>
                <a:round/>
                <a:headEnd/>
                <a:tailEnd/>
              </a:ln>
            </p:spPr>
            <p:txBody>
              <a:bodyPr wrap="none" anchor="ctr"/>
              <a:lstStyle/>
              <a:p>
                <a:pPr eaLnBrk="0" hangingPunct="0"/>
                <a:endParaRPr lang="en-US">
                  <a:solidFill>
                    <a:srgbClr val="FFFFFF"/>
                  </a:solidFill>
                  <a:latin typeface="Times New Roman" pitchFamily="18" charset="0"/>
                </a:endParaRPr>
              </a:p>
            </p:txBody>
          </p:sp>
        </p:grpSp>
        <p:sp>
          <p:nvSpPr>
            <p:cNvPr id="41056" name="Freeform 167"/>
            <p:cNvSpPr>
              <a:spLocks/>
            </p:cNvSpPr>
            <p:nvPr/>
          </p:nvSpPr>
          <p:spPr bwMode="auto">
            <a:xfrm>
              <a:off x="1355" y="1385"/>
              <a:ext cx="47" cy="82"/>
            </a:xfrm>
            <a:custGeom>
              <a:avLst/>
              <a:gdLst>
                <a:gd name="T0" fmla="*/ 57 w 120"/>
                <a:gd name="T1" fmla="*/ 0 h 216"/>
                <a:gd name="T2" fmla="*/ 53 w 120"/>
                <a:gd name="T3" fmla="*/ 58 h 216"/>
                <a:gd name="T4" fmla="*/ 39 w 120"/>
                <a:gd name="T5" fmla="*/ 90 h 216"/>
                <a:gd name="T6" fmla="*/ 7 w 120"/>
                <a:gd name="T7" fmla="*/ 132 h 216"/>
                <a:gd name="T8" fmla="*/ 7 w 120"/>
                <a:gd name="T9" fmla="*/ 178 h 216"/>
                <a:gd name="T10" fmla="*/ 51 w 120"/>
                <a:gd name="T11" fmla="*/ 212 h 216"/>
                <a:gd name="T12" fmla="*/ 107 w 120"/>
                <a:gd name="T13" fmla="*/ 200 h 216"/>
                <a:gd name="T14" fmla="*/ 119 w 120"/>
                <a:gd name="T15" fmla="*/ 150 h 216"/>
                <a:gd name="T16" fmla="*/ 111 w 120"/>
                <a:gd name="T17" fmla="*/ 120 h 216"/>
                <a:gd name="T18" fmla="*/ 87 w 120"/>
                <a:gd name="T19" fmla="*/ 100 h 216"/>
                <a:gd name="T20" fmla="*/ 69 w 120"/>
                <a:gd name="T21" fmla="*/ 84 h 216"/>
                <a:gd name="T22" fmla="*/ 63 w 120"/>
                <a:gd name="T23" fmla="*/ 56 h 216"/>
                <a:gd name="T24" fmla="*/ 59 w 120"/>
                <a:gd name="T25" fmla="*/ 30 h 216"/>
                <a:gd name="T26" fmla="*/ 59 w 120"/>
                <a:gd name="T27" fmla="*/ 12 h 2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0"/>
                <a:gd name="T43" fmla="*/ 0 h 216"/>
                <a:gd name="T44" fmla="*/ 120 w 120"/>
                <a:gd name="T45" fmla="*/ 216 h 2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0" h="216">
                  <a:moveTo>
                    <a:pt x="57" y="0"/>
                  </a:moveTo>
                  <a:cubicBezTo>
                    <a:pt x="56" y="21"/>
                    <a:pt x="56" y="43"/>
                    <a:pt x="53" y="58"/>
                  </a:cubicBezTo>
                  <a:cubicBezTo>
                    <a:pt x="50" y="73"/>
                    <a:pt x="47" y="78"/>
                    <a:pt x="39" y="90"/>
                  </a:cubicBezTo>
                  <a:cubicBezTo>
                    <a:pt x="31" y="102"/>
                    <a:pt x="12" y="117"/>
                    <a:pt x="7" y="132"/>
                  </a:cubicBezTo>
                  <a:cubicBezTo>
                    <a:pt x="2" y="147"/>
                    <a:pt x="0" y="165"/>
                    <a:pt x="7" y="178"/>
                  </a:cubicBezTo>
                  <a:cubicBezTo>
                    <a:pt x="14" y="191"/>
                    <a:pt x="34" y="208"/>
                    <a:pt x="51" y="212"/>
                  </a:cubicBezTo>
                  <a:cubicBezTo>
                    <a:pt x="68" y="216"/>
                    <a:pt x="96" y="210"/>
                    <a:pt x="107" y="200"/>
                  </a:cubicBezTo>
                  <a:cubicBezTo>
                    <a:pt x="118" y="190"/>
                    <a:pt x="118" y="163"/>
                    <a:pt x="119" y="150"/>
                  </a:cubicBezTo>
                  <a:cubicBezTo>
                    <a:pt x="120" y="137"/>
                    <a:pt x="116" y="128"/>
                    <a:pt x="111" y="120"/>
                  </a:cubicBezTo>
                  <a:cubicBezTo>
                    <a:pt x="106" y="112"/>
                    <a:pt x="94" y="106"/>
                    <a:pt x="87" y="100"/>
                  </a:cubicBezTo>
                  <a:cubicBezTo>
                    <a:pt x="80" y="94"/>
                    <a:pt x="73" y="91"/>
                    <a:pt x="69" y="84"/>
                  </a:cubicBezTo>
                  <a:cubicBezTo>
                    <a:pt x="65" y="77"/>
                    <a:pt x="65" y="65"/>
                    <a:pt x="63" y="56"/>
                  </a:cubicBezTo>
                  <a:cubicBezTo>
                    <a:pt x="61" y="47"/>
                    <a:pt x="60" y="37"/>
                    <a:pt x="59" y="30"/>
                  </a:cubicBezTo>
                  <a:cubicBezTo>
                    <a:pt x="58" y="23"/>
                    <a:pt x="59" y="15"/>
                    <a:pt x="59" y="12"/>
                  </a:cubicBezTo>
                </a:path>
              </a:pathLst>
            </a:custGeom>
            <a:solidFill>
              <a:srgbClr val="FFFF99"/>
            </a:solidFill>
            <a:ln w="12700">
              <a:solidFill>
                <a:srgbClr val="993300"/>
              </a:solidFill>
              <a:round/>
              <a:headEnd/>
              <a:tailEnd/>
            </a:ln>
          </p:spPr>
          <p:txBody>
            <a:bodyPr wrap="none" anchor="ctr"/>
            <a:lstStyle/>
            <a:p>
              <a:pPr eaLnBrk="0" hangingPunct="0"/>
              <a:endParaRPr lang="en-US">
                <a:solidFill>
                  <a:srgbClr val="FFFFFF"/>
                </a:solidFill>
                <a:latin typeface="Times New Roman" pitchFamily="18" charset="0"/>
              </a:endParaRPr>
            </a:p>
          </p:txBody>
        </p:sp>
      </p:grpSp>
      <p:sp>
        <p:nvSpPr>
          <p:cNvPr id="40974" name="Text Box 168"/>
          <p:cNvSpPr txBox="1">
            <a:spLocks noChangeArrowheads="1"/>
          </p:cNvSpPr>
          <p:nvPr/>
        </p:nvSpPr>
        <p:spPr bwMode="auto">
          <a:xfrm>
            <a:off x="639763" y="2165350"/>
            <a:ext cx="1114425" cy="244475"/>
          </a:xfrm>
          <a:prstGeom prst="rect">
            <a:avLst/>
          </a:prstGeom>
          <a:noFill/>
          <a:ln w="9525">
            <a:noFill/>
            <a:miter lim="800000"/>
            <a:headEnd/>
            <a:tailEnd/>
          </a:ln>
        </p:spPr>
        <p:txBody>
          <a:bodyPr lIns="0" tIns="0" rIns="0" bIns="0">
            <a:spAutoFit/>
          </a:bodyPr>
          <a:lstStyle/>
          <a:p>
            <a:pPr algn="ctr">
              <a:spcBef>
                <a:spcPct val="50000"/>
              </a:spcBef>
            </a:pPr>
            <a:r>
              <a:rPr lang="en-US" sz="1600" b="1">
                <a:solidFill>
                  <a:srgbClr val="FFFF00"/>
                </a:solidFill>
                <a:latin typeface="Times New Roman" pitchFamily="18" charset="0"/>
              </a:rPr>
              <a:t>Droplets</a:t>
            </a:r>
            <a:endParaRPr lang="en-US" sz="1600">
              <a:solidFill>
                <a:srgbClr val="FFFF00"/>
              </a:solidFill>
              <a:latin typeface="Times New Roman" pitchFamily="18" charset="0"/>
            </a:endParaRPr>
          </a:p>
        </p:txBody>
      </p:sp>
      <p:grpSp>
        <p:nvGrpSpPr>
          <p:cNvPr id="40975" name="Group 169"/>
          <p:cNvGrpSpPr>
            <a:grpSpLocks/>
          </p:cNvGrpSpPr>
          <p:nvPr/>
        </p:nvGrpSpPr>
        <p:grpSpPr bwMode="auto">
          <a:xfrm>
            <a:off x="5959475" y="1627188"/>
            <a:ext cx="1787525" cy="1308100"/>
            <a:chOff x="4172" y="1025"/>
            <a:chExt cx="1126" cy="824"/>
          </a:xfrm>
        </p:grpSpPr>
        <p:sp>
          <p:nvSpPr>
            <p:cNvPr id="41038" name="Freeform 170"/>
            <p:cNvSpPr>
              <a:spLocks/>
            </p:cNvSpPr>
            <p:nvPr/>
          </p:nvSpPr>
          <p:spPr bwMode="auto">
            <a:xfrm>
              <a:off x="4737" y="1094"/>
              <a:ext cx="85" cy="242"/>
            </a:xfrm>
            <a:custGeom>
              <a:avLst/>
              <a:gdLst>
                <a:gd name="T0" fmla="*/ 3 w 85"/>
                <a:gd name="T1" fmla="*/ 2 h 242"/>
                <a:gd name="T2" fmla="*/ 17 w 85"/>
                <a:gd name="T3" fmla="*/ 154 h 242"/>
                <a:gd name="T4" fmla="*/ 23 w 85"/>
                <a:gd name="T5" fmla="*/ 223 h 242"/>
                <a:gd name="T6" fmla="*/ 32 w 85"/>
                <a:gd name="T7" fmla="*/ 238 h 242"/>
                <a:gd name="T8" fmla="*/ 44 w 85"/>
                <a:gd name="T9" fmla="*/ 241 h 242"/>
                <a:gd name="T10" fmla="*/ 54 w 85"/>
                <a:gd name="T11" fmla="*/ 230 h 242"/>
                <a:gd name="T12" fmla="*/ 59 w 85"/>
                <a:gd name="T13" fmla="*/ 199 h 242"/>
                <a:gd name="T14" fmla="*/ 69 w 85"/>
                <a:gd name="T15" fmla="*/ 104 h 242"/>
                <a:gd name="T16" fmla="*/ 78 w 85"/>
                <a:gd name="T17" fmla="*/ 31 h 242"/>
                <a:gd name="T18" fmla="*/ 77 w 85"/>
                <a:gd name="T19" fmla="*/ 11 h 242"/>
                <a:gd name="T20" fmla="*/ 32 w 85"/>
                <a:gd name="T21" fmla="*/ 1 h 242"/>
                <a:gd name="T22" fmla="*/ 20 w 85"/>
                <a:gd name="T23" fmla="*/ 7 h 242"/>
                <a:gd name="T24" fmla="*/ 0 w 85"/>
                <a:gd name="T25" fmla="*/ 14 h 2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
                <a:gd name="T40" fmla="*/ 0 h 242"/>
                <a:gd name="T41" fmla="*/ 85 w 85"/>
                <a:gd name="T42" fmla="*/ 242 h 24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 h="242">
                  <a:moveTo>
                    <a:pt x="3" y="2"/>
                  </a:moveTo>
                  <a:cubicBezTo>
                    <a:pt x="8" y="59"/>
                    <a:pt x="14" y="117"/>
                    <a:pt x="17" y="154"/>
                  </a:cubicBezTo>
                  <a:cubicBezTo>
                    <a:pt x="20" y="191"/>
                    <a:pt x="21" y="209"/>
                    <a:pt x="23" y="223"/>
                  </a:cubicBezTo>
                  <a:cubicBezTo>
                    <a:pt x="25" y="237"/>
                    <a:pt x="29" y="235"/>
                    <a:pt x="32" y="238"/>
                  </a:cubicBezTo>
                  <a:cubicBezTo>
                    <a:pt x="35" y="241"/>
                    <a:pt x="40" y="242"/>
                    <a:pt x="44" y="241"/>
                  </a:cubicBezTo>
                  <a:cubicBezTo>
                    <a:pt x="48" y="240"/>
                    <a:pt x="51" y="237"/>
                    <a:pt x="54" y="230"/>
                  </a:cubicBezTo>
                  <a:cubicBezTo>
                    <a:pt x="57" y="223"/>
                    <a:pt x="57" y="220"/>
                    <a:pt x="59" y="199"/>
                  </a:cubicBezTo>
                  <a:cubicBezTo>
                    <a:pt x="61" y="178"/>
                    <a:pt x="66" y="132"/>
                    <a:pt x="69" y="104"/>
                  </a:cubicBezTo>
                  <a:cubicBezTo>
                    <a:pt x="72" y="76"/>
                    <a:pt x="77" y="46"/>
                    <a:pt x="78" y="31"/>
                  </a:cubicBezTo>
                  <a:cubicBezTo>
                    <a:pt x="79" y="16"/>
                    <a:pt x="85" y="16"/>
                    <a:pt x="77" y="11"/>
                  </a:cubicBezTo>
                  <a:cubicBezTo>
                    <a:pt x="69" y="6"/>
                    <a:pt x="41" y="2"/>
                    <a:pt x="32" y="1"/>
                  </a:cubicBezTo>
                  <a:cubicBezTo>
                    <a:pt x="23" y="0"/>
                    <a:pt x="25" y="5"/>
                    <a:pt x="20" y="7"/>
                  </a:cubicBezTo>
                  <a:cubicBezTo>
                    <a:pt x="15" y="9"/>
                    <a:pt x="3" y="13"/>
                    <a:pt x="0" y="14"/>
                  </a:cubicBezTo>
                </a:path>
              </a:pathLst>
            </a:custGeom>
            <a:solidFill>
              <a:srgbClr val="FFFF99"/>
            </a:solidFill>
            <a:ln w="9525">
              <a:solidFill>
                <a:srgbClr val="FFFF99"/>
              </a:solidFill>
              <a:round/>
              <a:headEnd/>
              <a:tailEnd/>
            </a:ln>
          </p:spPr>
          <p:txBody>
            <a:bodyPr wrap="none" anchor="ctr"/>
            <a:lstStyle/>
            <a:p>
              <a:pPr eaLnBrk="0" hangingPunct="0"/>
              <a:endParaRPr lang="en-US">
                <a:solidFill>
                  <a:srgbClr val="FFFFFF"/>
                </a:solidFill>
                <a:latin typeface="Times New Roman" pitchFamily="18" charset="0"/>
              </a:endParaRPr>
            </a:p>
          </p:txBody>
        </p:sp>
        <p:grpSp>
          <p:nvGrpSpPr>
            <p:cNvPr id="41039" name="Group 171"/>
            <p:cNvGrpSpPr>
              <a:grpSpLocks/>
            </p:cNvGrpSpPr>
            <p:nvPr/>
          </p:nvGrpSpPr>
          <p:grpSpPr bwMode="auto">
            <a:xfrm>
              <a:off x="4172" y="1513"/>
              <a:ext cx="1126" cy="336"/>
              <a:chOff x="596" y="3852"/>
              <a:chExt cx="1126" cy="312"/>
            </a:xfrm>
          </p:grpSpPr>
          <p:sp>
            <p:nvSpPr>
              <p:cNvPr id="41050" name="AutoShape 172"/>
              <p:cNvSpPr>
                <a:spLocks noChangeArrowheads="1"/>
              </p:cNvSpPr>
              <p:nvPr/>
            </p:nvSpPr>
            <p:spPr bwMode="auto">
              <a:xfrm>
                <a:off x="596" y="3852"/>
                <a:ext cx="1126" cy="312"/>
              </a:xfrm>
              <a:prstGeom prst="parallelogram">
                <a:avLst>
                  <a:gd name="adj" fmla="val 90224"/>
                </a:avLst>
              </a:prstGeom>
              <a:solidFill>
                <a:srgbClr val="FFFF00"/>
              </a:solidFill>
              <a:ln w="9525">
                <a:solidFill>
                  <a:srgbClr val="FFFFFF"/>
                </a:solidFill>
                <a:miter lim="800000"/>
                <a:headEnd/>
                <a:tailEnd/>
              </a:ln>
            </p:spPr>
            <p:txBody>
              <a:bodyPr wrap="none" anchor="ctr"/>
              <a:lstStyle/>
              <a:p>
                <a:pPr eaLnBrk="0" hangingPunct="0"/>
                <a:endParaRPr lang="en-US">
                  <a:solidFill>
                    <a:srgbClr val="FFFFFF"/>
                  </a:solidFill>
                  <a:latin typeface="Times New Roman" pitchFamily="18" charset="0"/>
                </a:endParaRPr>
              </a:p>
            </p:txBody>
          </p:sp>
          <p:sp>
            <p:nvSpPr>
              <p:cNvPr id="41051" name="Freeform 173"/>
              <p:cNvSpPr>
                <a:spLocks/>
              </p:cNvSpPr>
              <p:nvPr/>
            </p:nvSpPr>
            <p:spPr bwMode="auto">
              <a:xfrm>
                <a:off x="816" y="3868"/>
                <a:ext cx="689" cy="279"/>
              </a:xfrm>
              <a:custGeom>
                <a:avLst/>
                <a:gdLst>
                  <a:gd name="T0" fmla="*/ 40 w 689"/>
                  <a:gd name="T1" fmla="*/ 88 h 279"/>
                  <a:gd name="T2" fmla="*/ 118 w 689"/>
                  <a:gd name="T3" fmla="*/ 22 h 279"/>
                  <a:gd name="T4" fmla="*/ 202 w 689"/>
                  <a:gd name="T5" fmla="*/ 44 h 279"/>
                  <a:gd name="T6" fmla="*/ 268 w 689"/>
                  <a:gd name="T7" fmla="*/ 6 h 279"/>
                  <a:gd name="T8" fmla="*/ 346 w 689"/>
                  <a:gd name="T9" fmla="*/ 6 h 279"/>
                  <a:gd name="T10" fmla="*/ 394 w 689"/>
                  <a:gd name="T11" fmla="*/ 22 h 279"/>
                  <a:gd name="T12" fmla="*/ 430 w 689"/>
                  <a:gd name="T13" fmla="*/ 42 h 279"/>
                  <a:gd name="T14" fmla="*/ 514 w 689"/>
                  <a:gd name="T15" fmla="*/ 10 h 279"/>
                  <a:gd name="T16" fmla="*/ 636 w 689"/>
                  <a:gd name="T17" fmla="*/ 22 h 279"/>
                  <a:gd name="T18" fmla="*/ 642 w 689"/>
                  <a:gd name="T19" fmla="*/ 124 h 279"/>
                  <a:gd name="T20" fmla="*/ 688 w 689"/>
                  <a:gd name="T21" fmla="*/ 184 h 279"/>
                  <a:gd name="T22" fmla="*/ 646 w 689"/>
                  <a:gd name="T23" fmla="*/ 206 h 279"/>
                  <a:gd name="T24" fmla="*/ 564 w 689"/>
                  <a:gd name="T25" fmla="*/ 250 h 279"/>
                  <a:gd name="T26" fmla="*/ 514 w 689"/>
                  <a:gd name="T27" fmla="*/ 224 h 279"/>
                  <a:gd name="T28" fmla="*/ 404 w 689"/>
                  <a:gd name="T29" fmla="*/ 276 h 279"/>
                  <a:gd name="T30" fmla="*/ 360 w 689"/>
                  <a:gd name="T31" fmla="*/ 232 h 279"/>
                  <a:gd name="T32" fmla="*/ 306 w 689"/>
                  <a:gd name="T33" fmla="*/ 244 h 279"/>
                  <a:gd name="T34" fmla="*/ 254 w 689"/>
                  <a:gd name="T35" fmla="*/ 276 h 279"/>
                  <a:gd name="T36" fmla="*/ 158 w 689"/>
                  <a:gd name="T37" fmla="*/ 262 h 279"/>
                  <a:gd name="T38" fmla="*/ 156 w 689"/>
                  <a:gd name="T39" fmla="*/ 214 h 279"/>
                  <a:gd name="T40" fmla="*/ 100 w 689"/>
                  <a:gd name="T41" fmla="*/ 206 h 279"/>
                  <a:gd name="T42" fmla="*/ 48 w 689"/>
                  <a:gd name="T43" fmla="*/ 198 h 279"/>
                  <a:gd name="T44" fmla="*/ 4 w 689"/>
                  <a:gd name="T45" fmla="*/ 148 h 279"/>
                  <a:gd name="T46" fmla="*/ 26 w 689"/>
                  <a:gd name="T47" fmla="*/ 110 h 279"/>
                  <a:gd name="T48" fmla="*/ 40 w 689"/>
                  <a:gd name="T49" fmla="*/ 88 h 27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89"/>
                  <a:gd name="T76" fmla="*/ 0 h 279"/>
                  <a:gd name="T77" fmla="*/ 689 w 689"/>
                  <a:gd name="T78" fmla="*/ 279 h 27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89" h="279">
                    <a:moveTo>
                      <a:pt x="40" y="88"/>
                    </a:moveTo>
                    <a:cubicBezTo>
                      <a:pt x="55" y="73"/>
                      <a:pt x="91" y="29"/>
                      <a:pt x="118" y="22"/>
                    </a:cubicBezTo>
                    <a:cubicBezTo>
                      <a:pt x="145" y="15"/>
                      <a:pt x="177" y="47"/>
                      <a:pt x="202" y="44"/>
                    </a:cubicBezTo>
                    <a:cubicBezTo>
                      <a:pt x="227" y="41"/>
                      <a:pt x="244" y="12"/>
                      <a:pt x="268" y="6"/>
                    </a:cubicBezTo>
                    <a:cubicBezTo>
                      <a:pt x="292" y="0"/>
                      <a:pt x="325" y="3"/>
                      <a:pt x="346" y="6"/>
                    </a:cubicBezTo>
                    <a:cubicBezTo>
                      <a:pt x="367" y="9"/>
                      <a:pt x="380" y="16"/>
                      <a:pt x="394" y="22"/>
                    </a:cubicBezTo>
                    <a:cubicBezTo>
                      <a:pt x="408" y="28"/>
                      <a:pt x="410" y="44"/>
                      <a:pt x="430" y="42"/>
                    </a:cubicBezTo>
                    <a:cubicBezTo>
                      <a:pt x="450" y="40"/>
                      <a:pt x="480" y="13"/>
                      <a:pt x="514" y="10"/>
                    </a:cubicBezTo>
                    <a:cubicBezTo>
                      <a:pt x="548" y="7"/>
                      <a:pt x="615" y="3"/>
                      <a:pt x="636" y="22"/>
                    </a:cubicBezTo>
                    <a:cubicBezTo>
                      <a:pt x="657" y="41"/>
                      <a:pt x="633" y="97"/>
                      <a:pt x="642" y="124"/>
                    </a:cubicBezTo>
                    <a:cubicBezTo>
                      <a:pt x="651" y="151"/>
                      <a:pt x="687" y="170"/>
                      <a:pt x="688" y="184"/>
                    </a:cubicBezTo>
                    <a:cubicBezTo>
                      <a:pt x="689" y="198"/>
                      <a:pt x="667" y="195"/>
                      <a:pt x="646" y="206"/>
                    </a:cubicBezTo>
                    <a:cubicBezTo>
                      <a:pt x="625" y="217"/>
                      <a:pt x="586" y="247"/>
                      <a:pt x="564" y="250"/>
                    </a:cubicBezTo>
                    <a:cubicBezTo>
                      <a:pt x="542" y="253"/>
                      <a:pt x="541" y="220"/>
                      <a:pt x="514" y="224"/>
                    </a:cubicBezTo>
                    <a:cubicBezTo>
                      <a:pt x="487" y="228"/>
                      <a:pt x="430" y="275"/>
                      <a:pt x="404" y="276"/>
                    </a:cubicBezTo>
                    <a:cubicBezTo>
                      <a:pt x="378" y="277"/>
                      <a:pt x="376" y="237"/>
                      <a:pt x="360" y="232"/>
                    </a:cubicBezTo>
                    <a:cubicBezTo>
                      <a:pt x="344" y="227"/>
                      <a:pt x="324" y="237"/>
                      <a:pt x="306" y="244"/>
                    </a:cubicBezTo>
                    <a:cubicBezTo>
                      <a:pt x="288" y="251"/>
                      <a:pt x="279" y="273"/>
                      <a:pt x="254" y="276"/>
                    </a:cubicBezTo>
                    <a:cubicBezTo>
                      <a:pt x="229" y="279"/>
                      <a:pt x="174" y="272"/>
                      <a:pt x="158" y="262"/>
                    </a:cubicBezTo>
                    <a:cubicBezTo>
                      <a:pt x="142" y="252"/>
                      <a:pt x="166" y="223"/>
                      <a:pt x="156" y="214"/>
                    </a:cubicBezTo>
                    <a:cubicBezTo>
                      <a:pt x="146" y="205"/>
                      <a:pt x="118" y="209"/>
                      <a:pt x="100" y="206"/>
                    </a:cubicBezTo>
                    <a:cubicBezTo>
                      <a:pt x="82" y="203"/>
                      <a:pt x="64" y="208"/>
                      <a:pt x="48" y="198"/>
                    </a:cubicBezTo>
                    <a:cubicBezTo>
                      <a:pt x="32" y="188"/>
                      <a:pt x="8" y="163"/>
                      <a:pt x="4" y="148"/>
                    </a:cubicBezTo>
                    <a:cubicBezTo>
                      <a:pt x="0" y="133"/>
                      <a:pt x="19" y="120"/>
                      <a:pt x="26" y="110"/>
                    </a:cubicBezTo>
                    <a:cubicBezTo>
                      <a:pt x="33" y="100"/>
                      <a:pt x="25" y="103"/>
                      <a:pt x="40" y="88"/>
                    </a:cubicBezTo>
                    <a:close/>
                  </a:path>
                </a:pathLst>
              </a:custGeom>
              <a:solidFill>
                <a:srgbClr val="FFFF99"/>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sp>
            <p:nvSpPr>
              <p:cNvPr id="41052" name="Oval 174"/>
              <p:cNvSpPr>
                <a:spLocks noChangeArrowheads="1"/>
              </p:cNvSpPr>
              <p:nvPr/>
            </p:nvSpPr>
            <p:spPr bwMode="auto">
              <a:xfrm>
                <a:off x="943" y="3922"/>
                <a:ext cx="443" cy="148"/>
              </a:xfrm>
              <a:prstGeom prst="ellipse">
                <a:avLst/>
              </a:prstGeom>
              <a:solidFill>
                <a:srgbClr val="FF9999"/>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grpSp>
        <p:grpSp>
          <p:nvGrpSpPr>
            <p:cNvPr id="41040" name="Group 175"/>
            <p:cNvGrpSpPr>
              <a:grpSpLocks/>
            </p:cNvGrpSpPr>
            <p:nvPr/>
          </p:nvGrpSpPr>
          <p:grpSpPr bwMode="auto">
            <a:xfrm>
              <a:off x="4731" y="1025"/>
              <a:ext cx="91" cy="325"/>
              <a:chOff x="1155" y="3364"/>
              <a:chExt cx="91" cy="325"/>
            </a:xfrm>
          </p:grpSpPr>
          <p:sp>
            <p:nvSpPr>
              <p:cNvPr id="41047" name="Line 176"/>
              <p:cNvSpPr>
                <a:spLocks noChangeShapeType="1"/>
              </p:cNvSpPr>
              <p:nvPr/>
            </p:nvSpPr>
            <p:spPr bwMode="auto">
              <a:xfrm flipH="1" flipV="1">
                <a:off x="1155" y="3388"/>
                <a:ext cx="31" cy="301"/>
              </a:xfrm>
              <a:prstGeom prst="line">
                <a:avLst/>
              </a:prstGeom>
              <a:noFill/>
              <a:ln w="12700">
                <a:solidFill>
                  <a:srgbClr val="993300"/>
                </a:solidFill>
                <a:round/>
                <a:headEnd/>
                <a:tailEnd/>
              </a:ln>
            </p:spPr>
            <p:txBody>
              <a:bodyPr wrap="none" anchor="ctr"/>
              <a:lstStyle/>
              <a:p>
                <a:endParaRPr lang="en-US"/>
              </a:p>
            </p:txBody>
          </p:sp>
          <p:sp>
            <p:nvSpPr>
              <p:cNvPr id="41048" name="Line 177"/>
              <p:cNvSpPr>
                <a:spLocks noChangeShapeType="1"/>
              </p:cNvSpPr>
              <p:nvPr/>
            </p:nvSpPr>
            <p:spPr bwMode="auto">
              <a:xfrm flipV="1">
                <a:off x="1214" y="3388"/>
                <a:ext cx="32" cy="301"/>
              </a:xfrm>
              <a:prstGeom prst="line">
                <a:avLst/>
              </a:prstGeom>
              <a:noFill/>
              <a:ln w="12700">
                <a:solidFill>
                  <a:srgbClr val="993300"/>
                </a:solidFill>
                <a:round/>
                <a:headEnd/>
                <a:tailEnd/>
              </a:ln>
            </p:spPr>
            <p:txBody>
              <a:bodyPr wrap="none" anchor="ctr"/>
              <a:lstStyle/>
              <a:p>
                <a:endParaRPr lang="en-US"/>
              </a:p>
            </p:txBody>
          </p:sp>
          <p:sp>
            <p:nvSpPr>
              <p:cNvPr id="41049" name="Oval 178"/>
              <p:cNvSpPr>
                <a:spLocks noChangeArrowheads="1"/>
              </p:cNvSpPr>
              <p:nvPr/>
            </p:nvSpPr>
            <p:spPr bwMode="auto">
              <a:xfrm>
                <a:off x="1156" y="3364"/>
                <a:ext cx="89" cy="47"/>
              </a:xfrm>
              <a:prstGeom prst="ellipse">
                <a:avLst/>
              </a:prstGeom>
              <a:noFill/>
              <a:ln w="12700">
                <a:solidFill>
                  <a:srgbClr val="993300"/>
                </a:solidFill>
                <a:round/>
                <a:headEnd/>
                <a:tailEnd/>
              </a:ln>
            </p:spPr>
            <p:txBody>
              <a:bodyPr wrap="none" anchor="ctr"/>
              <a:lstStyle/>
              <a:p>
                <a:pPr eaLnBrk="0" hangingPunct="0"/>
                <a:endParaRPr lang="en-US">
                  <a:solidFill>
                    <a:srgbClr val="FFFFFF"/>
                  </a:solidFill>
                  <a:latin typeface="Times New Roman" pitchFamily="18" charset="0"/>
                </a:endParaRPr>
              </a:p>
            </p:txBody>
          </p:sp>
        </p:grpSp>
        <p:grpSp>
          <p:nvGrpSpPr>
            <p:cNvPr id="41041" name="Group 179"/>
            <p:cNvGrpSpPr>
              <a:grpSpLocks/>
            </p:cNvGrpSpPr>
            <p:nvPr/>
          </p:nvGrpSpPr>
          <p:grpSpPr bwMode="auto">
            <a:xfrm>
              <a:off x="4704" y="1348"/>
              <a:ext cx="140" cy="144"/>
              <a:chOff x="1128" y="3687"/>
              <a:chExt cx="140" cy="118"/>
            </a:xfrm>
          </p:grpSpPr>
          <p:sp>
            <p:nvSpPr>
              <p:cNvPr id="41042" name="Line 180"/>
              <p:cNvSpPr>
                <a:spLocks noChangeShapeType="1"/>
              </p:cNvSpPr>
              <p:nvPr/>
            </p:nvSpPr>
            <p:spPr bwMode="auto">
              <a:xfrm flipH="1">
                <a:off x="1128" y="3687"/>
                <a:ext cx="70" cy="116"/>
              </a:xfrm>
              <a:prstGeom prst="line">
                <a:avLst/>
              </a:prstGeom>
              <a:noFill/>
              <a:ln w="9525">
                <a:solidFill>
                  <a:srgbClr val="993300"/>
                </a:solidFill>
                <a:round/>
                <a:headEnd/>
                <a:tailEnd/>
              </a:ln>
            </p:spPr>
            <p:txBody>
              <a:bodyPr wrap="none" anchor="ctr"/>
              <a:lstStyle/>
              <a:p>
                <a:endParaRPr lang="en-US"/>
              </a:p>
            </p:txBody>
          </p:sp>
          <p:sp>
            <p:nvSpPr>
              <p:cNvPr id="41043" name="Line 181"/>
              <p:cNvSpPr>
                <a:spLocks noChangeShapeType="1"/>
              </p:cNvSpPr>
              <p:nvPr/>
            </p:nvSpPr>
            <p:spPr bwMode="auto">
              <a:xfrm>
                <a:off x="1198" y="3689"/>
                <a:ext cx="70" cy="116"/>
              </a:xfrm>
              <a:prstGeom prst="line">
                <a:avLst/>
              </a:prstGeom>
              <a:noFill/>
              <a:ln w="9525">
                <a:solidFill>
                  <a:srgbClr val="993300"/>
                </a:solidFill>
                <a:round/>
                <a:headEnd/>
                <a:tailEnd/>
              </a:ln>
            </p:spPr>
            <p:txBody>
              <a:bodyPr wrap="none" anchor="ctr"/>
              <a:lstStyle/>
              <a:p>
                <a:endParaRPr lang="en-US"/>
              </a:p>
            </p:txBody>
          </p:sp>
          <p:sp>
            <p:nvSpPr>
              <p:cNvPr id="41044" name="Line 182"/>
              <p:cNvSpPr>
                <a:spLocks noChangeShapeType="1"/>
              </p:cNvSpPr>
              <p:nvPr/>
            </p:nvSpPr>
            <p:spPr bwMode="auto">
              <a:xfrm flipH="1">
                <a:off x="1169" y="3687"/>
                <a:ext cx="29" cy="116"/>
              </a:xfrm>
              <a:prstGeom prst="line">
                <a:avLst/>
              </a:prstGeom>
              <a:noFill/>
              <a:ln w="9525">
                <a:solidFill>
                  <a:srgbClr val="993300"/>
                </a:solidFill>
                <a:round/>
                <a:headEnd/>
                <a:tailEnd/>
              </a:ln>
            </p:spPr>
            <p:txBody>
              <a:bodyPr wrap="none" anchor="ctr"/>
              <a:lstStyle/>
              <a:p>
                <a:endParaRPr lang="en-US"/>
              </a:p>
            </p:txBody>
          </p:sp>
          <p:sp>
            <p:nvSpPr>
              <p:cNvPr id="41045" name="Line 183"/>
              <p:cNvSpPr>
                <a:spLocks noChangeShapeType="1"/>
              </p:cNvSpPr>
              <p:nvPr/>
            </p:nvSpPr>
            <p:spPr bwMode="auto">
              <a:xfrm>
                <a:off x="1198" y="3692"/>
                <a:ext cx="31" cy="112"/>
              </a:xfrm>
              <a:prstGeom prst="line">
                <a:avLst/>
              </a:prstGeom>
              <a:noFill/>
              <a:ln w="9525">
                <a:solidFill>
                  <a:srgbClr val="993300"/>
                </a:solidFill>
                <a:round/>
                <a:headEnd/>
                <a:tailEnd/>
              </a:ln>
            </p:spPr>
            <p:txBody>
              <a:bodyPr wrap="none" anchor="ctr"/>
              <a:lstStyle/>
              <a:p>
                <a:endParaRPr lang="en-US"/>
              </a:p>
            </p:txBody>
          </p:sp>
          <p:sp>
            <p:nvSpPr>
              <p:cNvPr id="41046" name="Line 184"/>
              <p:cNvSpPr>
                <a:spLocks noChangeShapeType="1"/>
              </p:cNvSpPr>
              <p:nvPr/>
            </p:nvSpPr>
            <p:spPr bwMode="auto">
              <a:xfrm flipV="1">
                <a:off x="1198" y="3689"/>
                <a:ext cx="0" cy="115"/>
              </a:xfrm>
              <a:prstGeom prst="line">
                <a:avLst/>
              </a:prstGeom>
              <a:noFill/>
              <a:ln w="9525">
                <a:solidFill>
                  <a:srgbClr val="993300"/>
                </a:solidFill>
                <a:round/>
                <a:headEnd/>
                <a:tailEnd/>
              </a:ln>
            </p:spPr>
            <p:txBody>
              <a:bodyPr wrap="none" anchor="ctr"/>
              <a:lstStyle/>
              <a:p>
                <a:endParaRPr lang="en-US"/>
              </a:p>
            </p:txBody>
          </p:sp>
        </p:grpSp>
      </p:grpSp>
      <p:sp>
        <p:nvSpPr>
          <p:cNvPr id="40976" name="Text Box 185"/>
          <p:cNvSpPr txBox="1">
            <a:spLocks noChangeArrowheads="1"/>
          </p:cNvSpPr>
          <p:nvPr/>
        </p:nvSpPr>
        <p:spPr bwMode="auto">
          <a:xfrm>
            <a:off x="7589838" y="2062163"/>
            <a:ext cx="1114425" cy="488950"/>
          </a:xfrm>
          <a:prstGeom prst="rect">
            <a:avLst/>
          </a:prstGeom>
          <a:noFill/>
          <a:ln w="9525">
            <a:noFill/>
            <a:miter lim="800000"/>
            <a:headEnd/>
            <a:tailEnd/>
          </a:ln>
        </p:spPr>
        <p:txBody>
          <a:bodyPr lIns="0" tIns="0" rIns="0" bIns="0">
            <a:spAutoFit/>
          </a:bodyPr>
          <a:lstStyle/>
          <a:p>
            <a:pPr algn="ctr"/>
            <a:r>
              <a:rPr lang="en-US" sz="1600" b="1">
                <a:solidFill>
                  <a:srgbClr val="FFFF00"/>
                </a:solidFill>
                <a:latin typeface="Times New Roman" pitchFamily="18" charset="0"/>
              </a:rPr>
              <a:t>Spray </a:t>
            </a:r>
          </a:p>
          <a:p>
            <a:pPr algn="ctr"/>
            <a:r>
              <a:rPr lang="en-US" sz="1600" b="1">
                <a:solidFill>
                  <a:srgbClr val="FFFF00"/>
                </a:solidFill>
                <a:latin typeface="Times New Roman" pitchFamily="18" charset="0"/>
              </a:rPr>
              <a:t>coating</a:t>
            </a:r>
            <a:endParaRPr lang="en-US" sz="1600">
              <a:solidFill>
                <a:srgbClr val="FFFF00"/>
              </a:solidFill>
              <a:latin typeface="Times New Roman" pitchFamily="18" charset="0"/>
            </a:endParaRPr>
          </a:p>
        </p:txBody>
      </p:sp>
      <p:pic>
        <p:nvPicPr>
          <p:cNvPr id="40977" name="Picture 186" descr="18216-18621"/>
          <p:cNvPicPr>
            <a:picLocks noChangeArrowheads="1"/>
          </p:cNvPicPr>
          <p:nvPr/>
        </p:nvPicPr>
        <p:blipFill>
          <a:blip r:embed="rId2" cstate="print"/>
          <a:srcRect r="2594" b="2208"/>
          <a:stretch>
            <a:fillRect/>
          </a:stretch>
        </p:blipFill>
        <p:spPr bwMode="auto">
          <a:xfrm>
            <a:off x="6015038" y="5189538"/>
            <a:ext cx="1698625" cy="1433512"/>
          </a:xfrm>
          <a:prstGeom prst="rect">
            <a:avLst/>
          </a:prstGeom>
          <a:noFill/>
          <a:ln w="19050">
            <a:solidFill>
              <a:srgbClr val="FFFF00"/>
            </a:solidFill>
            <a:miter lim="800000"/>
            <a:headEnd/>
            <a:tailEnd/>
          </a:ln>
        </p:spPr>
      </p:pic>
      <p:sp>
        <p:nvSpPr>
          <p:cNvPr id="40978" name="Text Box 187"/>
          <p:cNvSpPr txBox="1">
            <a:spLocks noChangeArrowheads="1"/>
          </p:cNvSpPr>
          <p:nvPr/>
        </p:nvSpPr>
        <p:spPr bwMode="auto">
          <a:xfrm>
            <a:off x="5992813" y="6394450"/>
            <a:ext cx="928687" cy="274638"/>
          </a:xfrm>
          <a:prstGeom prst="rect">
            <a:avLst/>
          </a:prstGeom>
          <a:noFill/>
          <a:ln w="9525">
            <a:noFill/>
            <a:miter lim="800000"/>
            <a:headEnd/>
            <a:tailEnd/>
          </a:ln>
        </p:spPr>
        <p:txBody>
          <a:bodyPr>
            <a:spAutoFit/>
          </a:bodyPr>
          <a:lstStyle/>
          <a:p>
            <a:pPr eaLnBrk="0" hangingPunct="0">
              <a:spcBef>
                <a:spcPct val="50000"/>
              </a:spcBef>
            </a:pPr>
            <a:r>
              <a:rPr lang="en-US" sz="1200" b="1">
                <a:solidFill>
                  <a:srgbClr val="993300"/>
                </a:solidFill>
                <a:latin typeface="Times New Roman" pitchFamily="18" charset="0"/>
              </a:rPr>
              <a:t>m/z 18 388</a:t>
            </a:r>
          </a:p>
        </p:txBody>
      </p:sp>
      <p:sp>
        <p:nvSpPr>
          <p:cNvPr id="40979" name="Line 188"/>
          <p:cNvSpPr>
            <a:spLocks noChangeShapeType="1"/>
          </p:cNvSpPr>
          <p:nvPr/>
        </p:nvSpPr>
        <p:spPr bwMode="auto">
          <a:xfrm flipH="1">
            <a:off x="3041650" y="1804988"/>
            <a:ext cx="1028700" cy="438150"/>
          </a:xfrm>
          <a:prstGeom prst="line">
            <a:avLst/>
          </a:prstGeom>
          <a:noFill/>
          <a:ln w="19050">
            <a:solidFill>
              <a:srgbClr val="993300"/>
            </a:solidFill>
            <a:round/>
            <a:headEnd/>
            <a:tailEnd type="stealth" w="lg" len="lg"/>
          </a:ln>
        </p:spPr>
        <p:txBody>
          <a:bodyPr wrap="none" anchor="ctr"/>
          <a:lstStyle/>
          <a:p>
            <a:endParaRPr lang="en-US"/>
          </a:p>
        </p:txBody>
      </p:sp>
      <p:sp>
        <p:nvSpPr>
          <p:cNvPr id="40980" name="Line 189"/>
          <p:cNvSpPr>
            <a:spLocks noChangeShapeType="1"/>
          </p:cNvSpPr>
          <p:nvPr/>
        </p:nvSpPr>
        <p:spPr bwMode="auto">
          <a:xfrm rot="5400000" flipV="1">
            <a:off x="2124869" y="3212307"/>
            <a:ext cx="369887" cy="0"/>
          </a:xfrm>
          <a:prstGeom prst="line">
            <a:avLst/>
          </a:prstGeom>
          <a:noFill/>
          <a:ln w="19050">
            <a:solidFill>
              <a:srgbClr val="993300"/>
            </a:solidFill>
            <a:round/>
            <a:headEnd/>
            <a:tailEnd type="stealth" w="lg" len="lg"/>
          </a:ln>
        </p:spPr>
        <p:txBody>
          <a:bodyPr wrap="none" anchor="ctr"/>
          <a:lstStyle/>
          <a:p>
            <a:endParaRPr lang="en-US"/>
          </a:p>
        </p:txBody>
      </p:sp>
      <p:sp>
        <p:nvSpPr>
          <p:cNvPr id="40981" name="Line 190"/>
          <p:cNvSpPr>
            <a:spLocks noChangeShapeType="1"/>
          </p:cNvSpPr>
          <p:nvPr/>
        </p:nvSpPr>
        <p:spPr bwMode="auto">
          <a:xfrm rot="5400000" flipV="1">
            <a:off x="6679406" y="3217069"/>
            <a:ext cx="369888" cy="0"/>
          </a:xfrm>
          <a:prstGeom prst="line">
            <a:avLst/>
          </a:prstGeom>
          <a:noFill/>
          <a:ln w="19050">
            <a:solidFill>
              <a:srgbClr val="993300"/>
            </a:solidFill>
            <a:round/>
            <a:headEnd/>
            <a:tailEnd type="stealth" w="lg" len="lg"/>
          </a:ln>
        </p:spPr>
        <p:txBody>
          <a:bodyPr wrap="none" anchor="ctr"/>
          <a:lstStyle/>
          <a:p>
            <a:endParaRPr lang="en-US"/>
          </a:p>
        </p:txBody>
      </p:sp>
      <p:sp>
        <p:nvSpPr>
          <p:cNvPr id="40982" name="Line 191"/>
          <p:cNvSpPr>
            <a:spLocks noChangeShapeType="1"/>
          </p:cNvSpPr>
          <p:nvPr/>
        </p:nvSpPr>
        <p:spPr bwMode="auto">
          <a:xfrm rot="5400000" flipV="1">
            <a:off x="2121694" y="4879182"/>
            <a:ext cx="369887" cy="0"/>
          </a:xfrm>
          <a:prstGeom prst="line">
            <a:avLst/>
          </a:prstGeom>
          <a:noFill/>
          <a:ln w="19050">
            <a:solidFill>
              <a:srgbClr val="993300"/>
            </a:solidFill>
            <a:round/>
            <a:headEnd/>
            <a:tailEnd type="stealth" w="lg" len="lg"/>
          </a:ln>
        </p:spPr>
        <p:txBody>
          <a:bodyPr wrap="none" anchor="ctr"/>
          <a:lstStyle/>
          <a:p>
            <a:endParaRPr lang="en-US"/>
          </a:p>
        </p:txBody>
      </p:sp>
      <p:sp>
        <p:nvSpPr>
          <p:cNvPr id="40983" name="Line 192"/>
          <p:cNvSpPr>
            <a:spLocks noChangeShapeType="1"/>
          </p:cNvSpPr>
          <p:nvPr/>
        </p:nvSpPr>
        <p:spPr bwMode="auto">
          <a:xfrm rot="5400000" flipV="1">
            <a:off x="6679406" y="4887119"/>
            <a:ext cx="369888" cy="0"/>
          </a:xfrm>
          <a:prstGeom prst="line">
            <a:avLst/>
          </a:prstGeom>
          <a:noFill/>
          <a:ln w="19050">
            <a:solidFill>
              <a:srgbClr val="993300"/>
            </a:solidFill>
            <a:round/>
            <a:headEnd/>
            <a:tailEnd type="stealth" w="lg" len="lg"/>
          </a:ln>
        </p:spPr>
        <p:txBody>
          <a:bodyPr wrap="none" anchor="ctr"/>
          <a:lstStyle/>
          <a:p>
            <a:endParaRPr lang="en-US"/>
          </a:p>
        </p:txBody>
      </p:sp>
      <p:grpSp>
        <p:nvGrpSpPr>
          <p:cNvPr id="40984" name="Group 193"/>
          <p:cNvGrpSpPr>
            <a:grpSpLocks/>
          </p:cNvGrpSpPr>
          <p:nvPr/>
        </p:nvGrpSpPr>
        <p:grpSpPr bwMode="auto">
          <a:xfrm>
            <a:off x="6127750" y="3222625"/>
            <a:ext cx="1462088" cy="1552575"/>
            <a:chOff x="2724" y="2863"/>
            <a:chExt cx="921" cy="978"/>
          </a:xfrm>
        </p:grpSpPr>
        <p:grpSp>
          <p:nvGrpSpPr>
            <p:cNvPr id="41021" name="Group 194"/>
            <p:cNvGrpSpPr>
              <a:grpSpLocks/>
            </p:cNvGrpSpPr>
            <p:nvPr/>
          </p:nvGrpSpPr>
          <p:grpSpPr bwMode="auto">
            <a:xfrm>
              <a:off x="2724" y="2863"/>
              <a:ext cx="611" cy="978"/>
              <a:chOff x="2724" y="2863"/>
              <a:chExt cx="611" cy="978"/>
            </a:xfrm>
          </p:grpSpPr>
          <p:grpSp>
            <p:nvGrpSpPr>
              <p:cNvPr id="41030" name="Group 195"/>
              <p:cNvGrpSpPr>
                <a:grpSpLocks/>
              </p:cNvGrpSpPr>
              <p:nvPr/>
            </p:nvGrpSpPr>
            <p:grpSpPr bwMode="auto">
              <a:xfrm rot="5400000" flipH="1">
                <a:off x="2371" y="3216"/>
                <a:ext cx="978" cy="271"/>
                <a:chOff x="596" y="3852"/>
                <a:chExt cx="1126" cy="312"/>
              </a:xfrm>
            </p:grpSpPr>
            <p:sp>
              <p:nvSpPr>
                <p:cNvPr id="41035" name="AutoShape 196"/>
                <p:cNvSpPr>
                  <a:spLocks noChangeArrowheads="1"/>
                </p:cNvSpPr>
                <p:nvPr/>
              </p:nvSpPr>
              <p:spPr bwMode="auto">
                <a:xfrm>
                  <a:off x="596" y="3852"/>
                  <a:ext cx="1126" cy="312"/>
                </a:xfrm>
                <a:prstGeom prst="parallelogram">
                  <a:avLst>
                    <a:gd name="adj" fmla="val 90224"/>
                  </a:avLst>
                </a:prstGeom>
                <a:solidFill>
                  <a:srgbClr val="FFFF00"/>
                </a:solidFill>
                <a:ln w="9525">
                  <a:solidFill>
                    <a:srgbClr val="FFFFFF"/>
                  </a:solidFill>
                  <a:miter lim="800000"/>
                  <a:headEnd/>
                  <a:tailEnd/>
                </a:ln>
              </p:spPr>
              <p:txBody>
                <a:bodyPr wrap="none" anchor="ctr"/>
                <a:lstStyle/>
                <a:p>
                  <a:pPr eaLnBrk="0" hangingPunct="0"/>
                  <a:endParaRPr lang="en-US">
                    <a:solidFill>
                      <a:srgbClr val="FFFFFF"/>
                    </a:solidFill>
                    <a:latin typeface="Times New Roman" pitchFamily="18" charset="0"/>
                  </a:endParaRPr>
                </a:p>
              </p:txBody>
            </p:sp>
            <p:sp>
              <p:nvSpPr>
                <p:cNvPr id="41036" name="Freeform 197"/>
                <p:cNvSpPr>
                  <a:spLocks/>
                </p:cNvSpPr>
                <p:nvPr/>
              </p:nvSpPr>
              <p:spPr bwMode="auto">
                <a:xfrm>
                  <a:off x="816" y="3868"/>
                  <a:ext cx="689" cy="279"/>
                </a:xfrm>
                <a:custGeom>
                  <a:avLst/>
                  <a:gdLst>
                    <a:gd name="T0" fmla="*/ 40 w 689"/>
                    <a:gd name="T1" fmla="*/ 88 h 279"/>
                    <a:gd name="T2" fmla="*/ 118 w 689"/>
                    <a:gd name="T3" fmla="*/ 22 h 279"/>
                    <a:gd name="T4" fmla="*/ 202 w 689"/>
                    <a:gd name="T5" fmla="*/ 44 h 279"/>
                    <a:gd name="T6" fmla="*/ 268 w 689"/>
                    <a:gd name="T7" fmla="*/ 6 h 279"/>
                    <a:gd name="T8" fmla="*/ 346 w 689"/>
                    <a:gd name="T9" fmla="*/ 6 h 279"/>
                    <a:gd name="T10" fmla="*/ 394 w 689"/>
                    <a:gd name="T11" fmla="*/ 22 h 279"/>
                    <a:gd name="T12" fmla="*/ 430 w 689"/>
                    <a:gd name="T13" fmla="*/ 42 h 279"/>
                    <a:gd name="T14" fmla="*/ 514 w 689"/>
                    <a:gd name="T15" fmla="*/ 10 h 279"/>
                    <a:gd name="T16" fmla="*/ 636 w 689"/>
                    <a:gd name="T17" fmla="*/ 22 h 279"/>
                    <a:gd name="T18" fmla="*/ 642 w 689"/>
                    <a:gd name="T19" fmla="*/ 124 h 279"/>
                    <a:gd name="T20" fmla="*/ 688 w 689"/>
                    <a:gd name="T21" fmla="*/ 184 h 279"/>
                    <a:gd name="T22" fmla="*/ 646 w 689"/>
                    <a:gd name="T23" fmla="*/ 206 h 279"/>
                    <a:gd name="T24" fmla="*/ 564 w 689"/>
                    <a:gd name="T25" fmla="*/ 250 h 279"/>
                    <a:gd name="T26" fmla="*/ 514 w 689"/>
                    <a:gd name="T27" fmla="*/ 224 h 279"/>
                    <a:gd name="T28" fmla="*/ 404 w 689"/>
                    <a:gd name="T29" fmla="*/ 276 h 279"/>
                    <a:gd name="T30" fmla="*/ 360 w 689"/>
                    <a:gd name="T31" fmla="*/ 232 h 279"/>
                    <a:gd name="T32" fmla="*/ 306 w 689"/>
                    <a:gd name="T33" fmla="*/ 244 h 279"/>
                    <a:gd name="T34" fmla="*/ 254 w 689"/>
                    <a:gd name="T35" fmla="*/ 276 h 279"/>
                    <a:gd name="T36" fmla="*/ 158 w 689"/>
                    <a:gd name="T37" fmla="*/ 262 h 279"/>
                    <a:gd name="T38" fmla="*/ 156 w 689"/>
                    <a:gd name="T39" fmla="*/ 214 h 279"/>
                    <a:gd name="T40" fmla="*/ 100 w 689"/>
                    <a:gd name="T41" fmla="*/ 206 h 279"/>
                    <a:gd name="T42" fmla="*/ 48 w 689"/>
                    <a:gd name="T43" fmla="*/ 198 h 279"/>
                    <a:gd name="T44" fmla="*/ 4 w 689"/>
                    <a:gd name="T45" fmla="*/ 148 h 279"/>
                    <a:gd name="T46" fmla="*/ 26 w 689"/>
                    <a:gd name="T47" fmla="*/ 110 h 279"/>
                    <a:gd name="T48" fmla="*/ 40 w 689"/>
                    <a:gd name="T49" fmla="*/ 88 h 27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89"/>
                    <a:gd name="T76" fmla="*/ 0 h 279"/>
                    <a:gd name="T77" fmla="*/ 689 w 689"/>
                    <a:gd name="T78" fmla="*/ 279 h 27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89" h="279">
                      <a:moveTo>
                        <a:pt x="40" y="88"/>
                      </a:moveTo>
                      <a:cubicBezTo>
                        <a:pt x="55" y="73"/>
                        <a:pt x="91" y="29"/>
                        <a:pt x="118" y="22"/>
                      </a:cubicBezTo>
                      <a:cubicBezTo>
                        <a:pt x="145" y="15"/>
                        <a:pt x="177" y="47"/>
                        <a:pt x="202" y="44"/>
                      </a:cubicBezTo>
                      <a:cubicBezTo>
                        <a:pt x="227" y="41"/>
                        <a:pt x="244" y="12"/>
                        <a:pt x="268" y="6"/>
                      </a:cubicBezTo>
                      <a:cubicBezTo>
                        <a:pt x="292" y="0"/>
                        <a:pt x="325" y="3"/>
                        <a:pt x="346" y="6"/>
                      </a:cubicBezTo>
                      <a:cubicBezTo>
                        <a:pt x="367" y="9"/>
                        <a:pt x="380" y="16"/>
                        <a:pt x="394" y="22"/>
                      </a:cubicBezTo>
                      <a:cubicBezTo>
                        <a:pt x="408" y="28"/>
                        <a:pt x="410" y="44"/>
                        <a:pt x="430" y="42"/>
                      </a:cubicBezTo>
                      <a:cubicBezTo>
                        <a:pt x="450" y="40"/>
                        <a:pt x="480" y="13"/>
                        <a:pt x="514" y="10"/>
                      </a:cubicBezTo>
                      <a:cubicBezTo>
                        <a:pt x="548" y="7"/>
                        <a:pt x="615" y="3"/>
                        <a:pt x="636" y="22"/>
                      </a:cubicBezTo>
                      <a:cubicBezTo>
                        <a:pt x="657" y="41"/>
                        <a:pt x="633" y="97"/>
                        <a:pt x="642" y="124"/>
                      </a:cubicBezTo>
                      <a:cubicBezTo>
                        <a:pt x="651" y="151"/>
                        <a:pt x="687" y="170"/>
                        <a:pt x="688" y="184"/>
                      </a:cubicBezTo>
                      <a:cubicBezTo>
                        <a:pt x="689" y="198"/>
                        <a:pt x="667" y="195"/>
                        <a:pt x="646" y="206"/>
                      </a:cubicBezTo>
                      <a:cubicBezTo>
                        <a:pt x="625" y="217"/>
                        <a:pt x="586" y="247"/>
                        <a:pt x="564" y="250"/>
                      </a:cubicBezTo>
                      <a:cubicBezTo>
                        <a:pt x="542" y="253"/>
                        <a:pt x="541" y="220"/>
                        <a:pt x="514" y="224"/>
                      </a:cubicBezTo>
                      <a:cubicBezTo>
                        <a:pt x="487" y="228"/>
                        <a:pt x="430" y="275"/>
                        <a:pt x="404" y="276"/>
                      </a:cubicBezTo>
                      <a:cubicBezTo>
                        <a:pt x="378" y="277"/>
                        <a:pt x="376" y="237"/>
                        <a:pt x="360" y="232"/>
                      </a:cubicBezTo>
                      <a:cubicBezTo>
                        <a:pt x="344" y="227"/>
                        <a:pt x="324" y="237"/>
                        <a:pt x="306" y="244"/>
                      </a:cubicBezTo>
                      <a:cubicBezTo>
                        <a:pt x="288" y="251"/>
                        <a:pt x="279" y="273"/>
                        <a:pt x="254" y="276"/>
                      </a:cubicBezTo>
                      <a:cubicBezTo>
                        <a:pt x="229" y="279"/>
                        <a:pt x="174" y="272"/>
                        <a:pt x="158" y="262"/>
                      </a:cubicBezTo>
                      <a:cubicBezTo>
                        <a:pt x="142" y="252"/>
                        <a:pt x="166" y="223"/>
                        <a:pt x="156" y="214"/>
                      </a:cubicBezTo>
                      <a:cubicBezTo>
                        <a:pt x="146" y="205"/>
                        <a:pt x="118" y="209"/>
                        <a:pt x="100" y="206"/>
                      </a:cubicBezTo>
                      <a:cubicBezTo>
                        <a:pt x="82" y="203"/>
                        <a:pt x="64" y="208"/>
                        <a:pt x="48" y="198"/>
                      </a:cubicBezTo>
                      <a:cubicBezTo>
                        <a:pt x="32" y="188"/>
                        <a:pt x="8" y="163"/>
                        <a:pt x="4" y="148"/>
                      </a:cubicBezTo>
                      <a:cubicBezTo>
                        <a:pt x="0" y="133"/>
                        <a:pt x="19" y="120"/>
                        <a:pt x="26" y="110"/>
                      </a:cubicBezTo>
                      <a:cubicBezTo>
                        <a:pt x="33" y="100"/>
                        <a:pt x="25" y="103"/>
                        <a:pt x="40" y="88"/>
                      </a:cubicBezTo>
                      <a:close/>
                    </a:path>
                  </a:pathLst>
                </a:custGeom>
                <a:solidFill>
                  <a:srgbClr val="FFFF99"/>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sp>
              <p:nvSpPr>
                <p:cNvPr id="41037" name="Oval 198"/>
                <p:cNvSpPr>
                  <a:spLocks noChangeArrowheads="1"/>
                </p:cNvSpPr>
                <p:nvPr/>
              </p:nvSpPr>
              <p:spPr bwMode="auto">
                <a:xfrm>
                  <a:off x="943" y="3922"/>
                  <a:ext cx="443" cy="148"/>
                </a:xfrm>
                <a:prstGeom prst="ellipse">
                  <a:avLst/>
                </a:prstGeom>
                <a:solidFill>
                  <a:srgbClr val="FF9999"/>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grpSp>
          <p:sp>
            <p:nvSpPr>
              <p:cNvPr id="41031" name="Text Box 199"/>
              <p:cNvSpPr txBox="1">
                <a:spLocks noChangeArrowheads="1"/>
              </p:cNvSpPr>
              <p:nvPr/>
            </p:nvSpPr>
            <p:spPr bwMode="auto">
              <a:xfrm rot="-2292044">
                <a:off x="2934" y="3546"/>
                <a:ext cx="401" cy="212"/>
              </a:xfrm>
              <a:prstGeom prst="rect">
                <a:avLst/>
              </a:prstGeom>
              <a:noFill/>
              <a:ln w="9525">
                <a:noFill/>
                <a:miter lim="800000"/>
                <a:headEnd/>
                <a:tailEnd/>
              </a:ln>
            </p:spPr>
            <p:txBody>
              <a:bodyPr wrap="none" anchor="ctr">
                <a:spAutoFit/>
              </a:bodyPr>
              <a:lstStyle/>
              <a:p>
                <a:pPr algn="ctr" eaLnBrk="0" hangingPunct="0"/>
                <a:r>
                  <a:rPr lang="en-US" sz="1600">
                    <a:solidFill>
                      <a:srgbClr val="993300"/>
                    </a:solidFill>
                    <a:latin typeface="Times New Roman" pitchFamily="18" charset="0"/>
                  </a:rPr>
                  <a:t>Laser</a:t>
                </a:r>
              </a:p>
            </p:txBody>
          </p:sp>
          <p:grpSp>
            <p:nvGrpSpPr>
              <p:cNvPr id="41032" name="Group 200"/>
              <p:cNvGrpSpPr>
                <a:grpSpLocks/>
              </p:cNvGrpSpPr>
              <p:nvPr/>
            </p:nvGrpSpPr>
            <p:grpSpPr bwMode="auto">
              <a:xfrm>
                <a:off x="2935" y="3301"/>
                <a:ext cx="168" cy="334"/>
                <a:chOff x="2410" y="2732"/>
                <a:chExt cx="168" cy="334"/>
              </a:xfrm>
            </p:grpSpPr>
            <p:sp>
              <p:nvSpPr>
                <p:cNvPr id="41033" name="AutoShape 201"/>
                <p:cNvSpPr>
                  <a:spLocks noChangeArrowheads="1"/>
                </p:cNvSpPr>
                <p:nvPr/>
              </p:nvSpPr>
              <p:spPr bwMode="auto">
                <a:xfrm rot="-2410829">
                  <a:off x="2410" y="2732"/>
                  <a:ext cx="61" cy="334"/>
                </a:xfrm>
                <a:prstGeom prst="triangle">
                  <a:avLst>
                    <a:gd name="adj" fmla="val 47310"/>
                  </a:avLst>
                </a:prstGeom>
                <a:solidFill>
                  <a:srgbClr val="00FFFF"/>
                </a:solidFill>
                <a:ln w="9525">
                  <a:solidFill>
                    <a:srgbClr val="FFFFFF"/>
                  </a:solidFill>
                  <a:miter lim="800000"/>
                  <a:headEnd/>
                  <a:tailEnd/>
                </a:ln>
              </p:spPr>
              <p:txBody>
                <a:bodyPr wrap="none" anchor="ctr"/>
                <a:lstStyle/>
                <a:p>
                  <a:pPr eaLnBrk="0" hangingPunct="0"/>
                  <a:endParaRPr lang="en-US">
                    <a:solidFill>
                      <a:srgbClr val="FFFFFF"/>
                    </a:solidFill>
                    <a:latin typeface="Times New Roman" pitchFamily="18" charset="0"/>
                  </a:endParaRPr>
                </a:p>
              </p:txBody>
            </p:sp>
            <p:sp>
              <p:nvSpPr>
                <p:cNvPr id="41034" name="Oval 202"/>
                <p:cNvSpPr>
                  <a:spLocks noChangeArrowheads="1"/>
                </p:cNvSpPr>
                <p:nvPr/>
              </p:nvSpPr>
              <p:spPr bwMode="auto">
                <a:xfrm rot="656797">
                  <a:off x="2518" y="2997"/>
                  <a:ext cx="60" cy="59"/>
                </a:xfrm>
                <a:prstGeom prst="ellipse">
                  <a:avLst/>
                </a:prstGeom>
                <a:solidFill>
                  <a:srgbClr val="00FFFF"/>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grpSp>
        </p:grpSp>
        <p:grpSp>
          <p:nvGrpSpPr>
            <p:cNvPr id="41022" name="Group 203"/>
            <p:cNvGrpSpPr>
              <a:grpSpLocks/>
            </p:cNvGrpSpPr>
            <p:nvPr/>
          </p:nvGrpSpPr>
          <p:grpSpPr bwMode="auto">
            <a:xfrm>
              <a:off x="2862" y="3254"/>
              <a:ext cx="783" cy="173"/>
              <a:chOff x="2862" y="3254"/>
              <a:chExt cx="783" cy="173"/>
            </a:xfrm>
          </p:grpSpPr>
          <p:sp>
            <p:nvSpPr>
              <p:cNvPr id="41023" name="Line 204"/>
              <p:cNvSpPr>
                <a:spLocks noChangeShapeType="1"/>
              </p:cNvSpPr>
              <p:nvPr/>
            </p:nvSpPr>
            <p:spPr bwMode="auto">
              <a:xfrm>
                <a:off x="2862" y="3342"/>
                <a:ext cx="324" cy="0"/>
              </a:xfrm>
              <a:prstGeom prst="line">
                <a:avLst/>
              </a:prstGeom>
              <a:noFill/>
              <a:ln w="9525">
                <a:solidFill>
                  <a:srgbClr val="BB5F03"/>
                </a:solidFill>
                <a:round/>
                <a:headEnd/>
                <a:tailEnd type="triangle" w="med" len="med"/>
              </a:ln>
            </p:spPr>
            <p:txBody>
              <a:bodyPr wrap="none" anchor="ctr"/>
              <a:lstStyle/>
              <a:p>
                <a:endParaRPr lang="en-US"/>
              </a:p>
            </p:txBody>
          </p:sp>
          <p:sp>
            <p:nvSpPr>
              <p:cNvPr id="41024" name="Oval 205"/>
              <p:cNvSpPr>
                <a:spLocks noChangeArrowheads="1"/>
              </p:cNvSpPr>
              <p:nvPr/>
            </p:nvSpPr>
            <p:spPr bwMode="auto">
              <a:xfrm>
                <a:off x="3231" y="3297"/>
                <a:ext cx="90" cy="90"/>
              </a:xfrm>
              <a:prstGeom prst="ellipse">
                <a:avLst/>
              </a:prstGeom>
              <a:solidFill>
                <a:srgbClr val="FF00FF"/>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sp>
            <p:nvSpPr>
              <p:cNvPr id="41025" name="Text Box 206"/>
              <p:cNvSpPr txBox="1">
                <a:spLocks noChangeArrowheads="1"/>
              </p:cNvSpPr>
              <p:nvPr/>
            </p:nvSpPr>
            <p:spPr bwMode="auto">
              <a:xfrm>
                <a:off x="3194" y="3254"/>
                <a:ext cx="171" cy="173"/>
              </a:xfrm>
              <a:prstGeom prst="rect">
                <a:avLst/>
              </a:prstGeom>
              <a:noFill/>
              <a:ln w="9525">
                <a:noFill/>
                <a:miter lim="800000"/>
                <a:headEnd/>
                <a:tailEnd/>
              </a:ln>
            </p:spPr>
            <p:txBody>
              <a:bodyPr wrap="none">
                <a:spAutoFit/>
              </a:bodyPr>
              <a:lstStyle/>
              <a:p>
                <a:pPr eaLnBrk="0" hangingPunct="0"/>
                <a:r>
                  <a:rPr lang="en-US" sz="1200" b="1">
                    <a:solidFill>
                      <a:srgbClr val="993300"/>
                    </a:solidFill>
                    <a:latin typeface="Times New Roman" pitchFamily="18" charset="0"/>
                  </a:rPr>
                  <a:t>+</a:t>
                </a:r>
              </a:p>
            </p:txBody>
          </p:sp>
          <p:sp>
            <p:nvSpPr>
              <p:cNvPr id="41026" name="Oval 207"/>
              <p:cNvSpPr>
                <a:spLocks noChangeArrowheads="1"/>
              </p:cNvSpPr>
              <p:nvPr/>
            </p:nvSpPr>
            <p:spPr bwMode="auto">
              <a:xfrm>
                <a:off x="3404" y="3305"/>
                <a:ext cx="72" cy="72"/>
              </a:xfrm>
              <a:prstGeom prst="ellipse">
                <a:avLst/>
              </a:prstGeom>
              <a:solidFill>
                <a:srgbClr val="FF99FF"/>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sp>
            <p:nvSpPr>
              <p:cNvPr id="41027" name="Oval 208"/>
              <p:cNvSpPr>
                <a:spLocks noChangeArrowheads="1"/>
              </p:cNvSpPr>
              <p:nvPr/>
            </p:nvSpPr>
            <p:spPr bwMode="auto">
              <a:xfrm>
                <a:off x="3549" y="3320"/>
                <a:ext cx="47" cy="47"/>
              </a:xfrm>
              <a:prstGeom prst="ellipse">
                <a:avLst/>
              </a:prstGeom>
              <a:solidFill>
                <a:srgbClr val="FFCCFF"/>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sp>
            <p:nvSpPr>
              <p:cNvPr id="41028" name="Text Box 209"/>
              <p:cNvSpPr txBox="1">
                <a:spLocks noChangeArrowheads="1"/>
              </p:cNvSpPr>
              <p:nvPr/>
            </p:nvSpPr>
            <p:spPr bwMode="auto">
              <a:xfrm>
                <a:off x="3359" y="3263"/>
                <a:ext cx="162" cy="154"/>
              </a:xfrm>
              <a:prstGeom prst="rect">
                <a:avLst/>
              </a:prstGeom>
              <a:noFill/>
              <a:ln w="9525">
                <a:noFill/>
                <a:miter lim="800000"/>
                <a:headEnd/>
                <a:tailEnd/>
              </a:ln>
            </p:spPr>
            <p:txBody>
              <a:bodyPr wrap="none">
                <a:spAutoFit/>
              </a:bodyPr>
              <a:lstStyle/>
              <a:p>
                <a:pPr eaLnBrk="0" hangingPunct="0"/>
                <a:r>
                  <a:rPr lang="en-US" sz="1000" b="1">
                    <a:solidFill>
                      <a:srgbClr val="993300"/>
                    </a:solidFill>
                    <a:latin typeface="Times New Roman" pitchFamily="18" charset="0"/>
                  </a:rPr>
                  <a:t>+</a:t>
                </a:r>
              </a:p>
            </p:txBody>
          </p:sp>
          <p:sp>
            <p:nvSpPr>
              <p:cNvPr id="41029" name="Text Box 210"/>
              <p:cNvSpPr txBox="1">
                <a:spLocks noChangeArrowheads="1"/>
              </p:cNvSpPr>
              <p:nvPr/>
            </p:nvSpPr>
            <p:spPr bwMode="auto">
              <a:xfrm>
                <a:off x="3502" y="3282"/>
                <a:ext cx="143" cy="116"/>
              </a:xfrm>
              <a:prstGeom prst="rect">
                <a:avLst/>
              </a:prstGeom>
              <a:noFill/>
              <a:ln w="9525">
                <a:noFill/>
                <a:miter lim="800000"/>
                <a:headEnd/>
                <a:tailEnd/>
              </a:ln>
            </p:spPr>
            <p:txBody>
              <a:bodyPr wrap="none">
                <a:spAutoFit/>
              </a:bodyPr>
              <a:lstStyle/>
              <a:p>
                <a:pPr eaLnBrk="0" hangingPunct="0"/>
                <a:r>
                  <a:rPr lang="en-US" sz="600" b="1">
                    <a:solidFill>
                      <a:srgbClr val="993300"/>
                    </a:solidFill>
                    <a:latin typeface="Times New Roman" pitchFamily="18" charset="0"/>
                  </a:rPr>
                  <a:t>+</a:t>
                </a:r>
              </a:p>
            </p:txBody>
          </p:sp>
        </p:grpSp>
      </p:grpSp>
      <p:grpSp>
        <p:nvGrpSpPr>
          <p:cNvPr id="40985" name="Group 211"/>
          <p:cNvGrpSpPr>
            <a:grpSpLocks/>
          </p:cNvGrpSpPr>
          <p:nvPr/>
        </p:nvGrpSpPr>
        <p:grpSpPr bwMode="auto">
          <a:xfrm>
            <a:off x="1577975" y="3225800"/>
            <a:ext cx="1452563" cy="1533525"/>
            <a:chOff x="696" y="2863"/>
            <a:chExt cx="915" cy="966"/>
          </a:xfrm>
        </p:grpSpPr>
        <p:grpSp>
          <p:nvGrpSpPr>
            <p:cNvPr id="40989" name="Group 212"/>
            <p:cNvGrpSpPr>
              <a:grpSpLocks/>
            </p:cNvGrpSpPr>
            <p:nvPr/>
          </p:nvGrpSpPr>
          <p:grpSpPr bwMode="auto">
            <a:xfrm>
              <a:off x="696" y="2863"/>
              <a:ext cx="607" cy="966"/>
              <a:chOff x="2203" y="2293"/>
              <a:chExt cx="607" cy="966"/>
            </a:xfrm>
          </p:grpSpPr>
          <p:sp>
            <p:nvSpPr>
              <p:cNvPr id="40998" name="AutoShape 213"/>
              <p:cNvSpPr>
                <a:spLocks noChangeArrowheads="1"/>
              </p:cNvSpPr>
              <p:nvPr/>
            </p:nvSpPr>
            <p:spPr bwMode="auto">
              <a:xfrm rot="16200000" flipH="1">
                <a:off x="1857" y="2639"/>
                <a:ext cx="966" cy="274"/>
              </a:xfrm>
              <a:prstGeom prst="parallelogram">
                <a:avLst>
                  <a:gd name="adj" fmla="val 88139"/>
                </a:avLst>
              </a:prstGeom>
              <a:solidFill>
                <a:srgbClr val="FFFF00"/>
              </a:solidFill>
              <a:ln w="9525">
                <a:solidFill>
                  <a:srgbClr val="FFFFFF"/>
                </a:solidFill>
                <a:miter lim="800000"/>
                <a:headEnd/>
                <a:tailEnd/>
              </a:ln>
            </p:spPr>
            <p:txBody>
              <a:bodyPr wrap="none" anchor="ctr"/>
              <a:lstStyle/>
              <a:p>
                <a:pPr eaLnBrk="0" hangingPunct="0"/>
                <a:endParaRPr lang="en-US">
                  <a:solidFill>
                    <a:srgbClr val="FFFFFF"/>
                  </a:solidFill>
                  <a:latin typeface="Times New Roman" pitchFamily="18" charset="0"/>
                </a:endParaRPr>
              </a:p>
            </p:txBody>
          </p:sp>
          <p:sp>
            <p:nvSpPr>
              <p:cNvPr id="40999" name="Text Box 214"/>
              <p:cNvSpPr txBox="1">
                <a:spLocks noChangeArrowheads="1"/>
              </p:cNvSpPr>
              <p:nvPr/>
            </p:nvSpPr>
            <p:spPr bwMode="auto">
              <a:xfrm rot="-2292044">
                <a:off x="2409" y="2977"/>
                <a:ext cx="401" cy="212"/>
              </a:xfrm>
              <a:prstGeom prst="rect">
                <a:avLst/>
              </a:prstGeom>
              <a:noFill/>
              <a:ln w="9525">
                <a:noFill/>
                <a:miter lim="800000"/>
                <a:headEnd/>
                <a:tailEnd/>
              </a:ln>
            </p:spPr>
            <p:txBody>
              <a:bodyPr wrap="none" anchor="ctr">
                <a:spAutoFit/>
              </a:bodyPr>
              <a:lstStyle/>
              <a:p>
                <a:pPr algn="ctr" eaLnBrk="0" hangingPunct="0"/>
                <a:r>
                  <a:rPr lang="en-US" sz="1600">
                    <a:solidFill>
                      <a:srgbClr val="993300"/>
                    </a:solidFill>
                    <a:latin typeface="Times New Roman" pitchFamily="18" charset="0"/>
                  </a:rPr>
                  <a:t>Laser</a:t>
                </a:r>
              </a:p>
            </p:txBody>
          </p:sp>
          <p:grpSp>
            <p:nvGrpSpPr>
              <p:cNvPr id="41000" name="Group 215"/>
              <p:cNvGrpSpPr>
                <a:grpSpLocks/>
              </p:cNvGrpSpPr>
              <p:nvPr/>
            </p:nvGrpSpPr>
            <p:grpSpPr bwMode="auto">
              <a:xfrm>
                <a:off x="2278" y="2571"/>
                <a:ext cx="130" cy="363"/>
                <a:chOff x="396" y="2381"/>
                <a:chExt cx="207" cy="541"/>
              </a:xfrm>
            </p:grpSpPr>
            <p:sp>
              <p:nvSpPr>
                <p:cNvPr id="41004" name="Oval 216"/>
                <p:cNvSpPr>
                  <a:spLocks noChangeArrowheads="1"/>
                </p:cNvSpPr>
                <p:nvPr/>
              </p:nvSpPr>
              <p:spPr bwMode="auto">
                <a:xfrm rot="5400000">
                  <a:off x="229" y="2548"/>
                  <a:ext cx="541" cy="207"/>
                </a:xfrm>
                <a:prstGeom prst="ellipse">
                  <a:avLst/>
                </a:prstGeom>
                <a:solidFill>
                  <a:srgbClr val="FF0000"/>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sp>
              <p:nvSpPr>
                <p:cNvPr id="41005" name="Oval 217"/>
                <p:cNvSpPr>
                  <a:spLocks noChangeArrowheads="1"/>
                </p:cNvSpPr>
                <p:nvPr/>
              </p:nvSpPr>
              <p:spPr bwMode="auto">
                <a:xfrm rot="5400000">
                  <a:off x="401" y="2582"/>
                  <a:ext cx="45" cy="49"/>
                </a:xfrm>
                <a:prstGeom prst="ellipse">
                  <a:avLst/>
                </a:prstGeom>
                <a:solidFill>
                  <a:srgbClr val="993300"/>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sp>
              <p:nvSpPr>
                <p:cNvPr id="41006" name="Oval 218"/>
                <p:cNvSpPr>
                  <a:spLocks noChangeArrowheads="1"/>
                </p:cNvSpPr>
                <p:nvPr/>
              </p:nvSpPr>
              <p:spPr bwMode="auto">
                <a:xfrm rot="5400000">
                  <a:off x="525" y="2767"/>
                  <a:ext cx="45" cy="49"/>
                </a:xfrm>
                <a:prstGeom prst="ellipse">
                  <a:avLst/>
                </a:prstGeom>
                <a:solidFill>
                  <a:srgbClr val="993300"/>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sp>
              <p:nvSpPr>
                <p:cNvPr id="41007" name="Oval 219"/>
                <p:cNvSpPr>
                  <a:spLocks noChangeArrowheads="1"/>
                </p:cNvSpPr>
                <p:nvPr/>
              </p:nvSpPr>
              <p:spPr bwMode="auto">
                <a:xfrm rot="5400000">
                  <a:off x="549" y="2588"/>
                  <a:ext cx="45" cy="49"/>
                </a:xfrm>
                <a:prstGeom prst="ellipse">
                  <a:avLst/>
                </a:prstGeom>
                <a:solidFill>
                  <a:srgbClr val="993300"/>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sp>
              <p:nvSpPr>
                <p:cNvPr id="41008" name="Oval 220"/>
                <p:cNvSpPr>
                  <a:spLocks noChangeArrowheads="1"/>
                </p:cNvSpPr>
                <p:nvPr/>
              </p:nvSpPr>
              <p:spPr bwMode="auto">
                <a:xfrm rot="5400000">
                  <a:off x="468" y="2426"/>
                  <a:ext cx="45" cy="49"/>
                </a:xfrm>
                <a:prstGeom prst="ellipse">
                  <a:avLst/>
                </a:prstGeom>
                <a:solidFill>
                  <a:srgbClr val="993300"/>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grpSp>
              <p:nvGrpSpPr>
                <p:cNvPr id="41009" name="Group 221"/>
                <p:cNvGrpSpPr>
                  <a:grpSpLocks/>
                </p:cNvGrpSpPr>
                <p:nvPr/>
              </p:nvGrpSpPr>
              <p:grpSpPr bwMode="auto">
                <a:xfrm rot="5400000">
                  <a:off x="300" y="2596"/>
                  <a:ext cx="392" cy="186"/>
                  <a:chOff x="2658" y="2993"/>
                  <a:chExt cx="410" cy="186"/>
                </a:xfrm>
              </p:grpSpPr>
              <p:sp>
                <p:nvSpPr>
                  <p:cNvPr id="41016" name="Oval 222"/>
                  <p:cNvSpPr>
                    <a:spLocks noChangeArrowheads="1"/>
                  </p:cNvSpPr>
                  <p:nvPr/>
                </p:nvSpPr>
                <p:spPr bwMode="auto">
                  <a:xfrm>
                    <a:off x="2867" y="3130"/>
                    <a:ext cx="47" cy="49"/>
                  </a:xfrm>
                  <a:prstGeom prst="ellipse">
                    <a:avLst/>
                  </a:prstGeom>
                  <a:solidFill>
                    <a:srgbClr val="993300"/>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sp>
                <p:nvSpPr>
                  <p:cNvPr id="41017" name="Oval 223"/>
                  <p:cNvSpPr>
                    <a:spLocks noChangeArrowheads="1"/>
                  </p:cNvSpPr>
                  <p:nvPr/>
                </p:nvSpPr>
                <p:spPr bwMode="auto">
                  <a:xfrm>
                    <a:off x="3021" y="3056"/>
                    <a:ext cx="47" cy="49"/>
                  </a:xfrm>
                  <a:prstGeom prst="ellipse">
                    <a:avLst/>
                  </a:prstGeom>
                  <a:solidFill>
                    <a:srgbClr val="993300"/>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sp>
                <p:nvSpPr>
                  <p:cNvPr id="41018" name="Oval 224"/>
                  <p:cNvSpPr>
                    <a:spLocks noChangeArrowheads="1"/>
                  </p:cNvSpPr>
                  <p:nvPr/>
                </p:nvSpPr>
                <p:spPr bwMode="auto">
                  <a:xfrm>
                    <a:off x="2664" y="2998"/>
                    <a:ext cx="47" cy="49"/>
                  </a:xfrm>
                  <a:prstGeom prst="ellipse">
                    <a:avLst/>
                  </a:prstGeom>
                  <a:solidFill>
                    <a:srgbClr val="993300"/>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sp>
                <p:nvSpPr>
                  <p:cNvPr id="41019" name="Oval 225"/>
                  <p:cNvSpPr>
                    <a:spLocks noChangeArrowheads="1"/>
                  </p:cNvSpPr>
                  <p:nvPr/>
                </p:nvSpPr>
                <p:spPr bwMode="auto">
                  <a:xfrm>
                    <a:off x="2658" y="3106"/>
                    <a:ext cx="47" cy="49"/>
                  </a:xfrm>
                  <a:prstGeom prst="ellipse">
                    <a:avLst/>
                  </a:prstGeom>
                  <a:solidFill>
                    <a:srgbClr val="993300"/>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sp>
                <p:nvSpPr>
                  <p:cNvPr id="41020" name="Oval 226"/>
                  <p:cNvSpPr>
                    <a:spLocks noChangeArrowheads="1"/>
                  </p:cNvSpPr>
                  <p:nvPr/>
                </p:nvSpPr>
                <p:spPr bwMode="auto">
                  <a:xfrm>
                    <a:off x="2853" y="2993"/>
                    <a:ext cx="47" cy="49"/>
                  </a:xfrm>
                  <a:prstGeom prst="ellipse">
                    <a:avLst/>
                  </a:prstGeom>
                  <a:solidFill>
                    <a:srgbClr val="993300"/>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grpSp>
            <p:grpSp>
              <p:nvGrpSpPr>
                <p:cNvPr id="41010" name="Group 227"/>
                <p:cNvGrpSpPr>
                  <a:grpSpLocks/>
                </p:cNvGrpSpPr>
                <p:nvPr/>
              </p:nvGrpSpPr>
              <p:grpSpPr bwMode="auto">
                <a:xfrm rot="5400000">
                  <a:off x="319" y="2640"/>
                  <a:ext cx="298" cy="97"/>
                  <a:chOff x="2707" y="3058"/>
                  <a:chExt cx="298" cy="97"/>
                </a:xfrm>
              </p:grpSpPr>
              <p:sp>
                <p:nvSpPr>
                  <p:cNvPr id="41011" name="Oval 228"/>
                  <p:cNvSpPr>
                    <a:spLocks noChangeArrowheads="1"/>
                  </p:cNvSpPr>
                  <p:nvPr/>
                </p:nvSpPr>
                <p:spPr bwMode="auto">
                  <a:xfrm>
                    <a:off x="2893" y="3058"/>
                    <a:ext cx="47" cy="49"/>
                  </a:xfrm>
                  <a:prstGeom prst="ellipse">
                    <a:avLst/>
                  </a:prstGeom>
                  <a:solidFill>
                    <a:srgbClr val="993300"/>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grpSp>
                <p:nvGrpSpPr>
                  <p:cNvPr id="41012" name="Group 229"/>
                  <p:cNvGrpSpPr>
                    <a:grpSpLocks/>
                  </p:cNvGrpSpPr>
                  <p:nvPr/>
                </p:nvGrpSpPr>
                <p:grpSpPr bwMode="auto">
                  <a:xfrm>
                    <a:off x="2707" y="3059"/>
                    <a:ext cx="298" cy="96"/>
                    <a:chOff x="2707" y="3059"/>
                    <a:chExt cx="298" cy="96"/>
                  </a:xfrm>
                </p:grpSpPr>
                <p:sp>
                  <p:nvSpPr>
                    <p:cNvPr id="41013" name="Oval 230"/>
                    <p:cNvSpPr>
                      <a:spLocks noChangeArrowheads="1"/>
                    </p:cNvSpPr>
                    <p:nvPr/>
                  </p:nvSpPr>
                  <p:spPr bwMode="auto">
                    <a:xfrm>
                      <a:off x="2958" y="3106"/>
                      <a:ext cx="47" cy="49"/>
                    </a:xfrm>
                    <a:prstGeom prst="ellipse">
                      <a:avLst/>
                    </a:prstGeom>
                    <a:solidFill>
                      <a:srgbClr val="993300"/>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sp>
                  <p:nvSpPr>
                    <p:cNvPr id="41014" name="Oval 231"/>
                    <p:cNvSpPr>
                      <a:spLocks noChangeArrowheads="1"/>
                    </p:cNvSpPr>
                    <p:nvPr/>
                  </p:nvSpPr>
                  <p:spPr bwMode="auto">
                    <a:xfrm>
                      <a:off x="2707" y="3059"/>
                      <a:ext cx="47" cy="49"/>
                    </a:xfrm>
                    <a:prstGeom prst="ellipse">
                      <a:avLst/>
                    </a:prstGeom>
                    <a:solidFill>
                      <a:srgbClr val="993300"/>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sp>
                  <p:nvSpPr>
                    <p:cNvPr id="41015" name="Oval 232"/>
                    <p:cNvSpPr>
                      <a:spLocks noChangeArrowheads="1"/>
                    </p:cNvSpPr>
                    <p:nvPr/>
                  </p:nvSpPr>
                  <p:spPr bwMode="auto">
                    <a:xfrm>
                      <a:off x="2812" y="3066"/>
                      <a:ext cx="47" cy="49"/>
                    </a:xfrm>
                    <a:prstGeom prst="ellipse">
                      <a:avLst/>
                    </a:prstGeom>
                    <a:solidFill>
                      <a:srgbClr val="993300"/>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grpSp>
            </p:grpSp>
          </p:grpSp>
          <p:grpSp>
            <p:nvGrpSpPr>
              <p:cNvPr id="41001" name="Group 233"/>
              <p:cNvGrpSpPr>
                <a:grpSpLocks/>
              </p:cNvGrpSpPr>
              <p:nvPr/>
            </p:nvGrpSpPr>
            <p:grpSpPr bwMode="auto">
              <a:xfrm>
                <a:off x="2410" y="2732"/>
                <a:ext cx="168" cy="334"/>
                <a:chOff x="2410" y="2732"/>
                <a:chExt cx="168" cy="334"/>
              </a:xfrm>
            </p:grpSpPr>
            <p:sp>
              <p:nvSpPr>
                <p:cNvPr id="41002" name="AutoShape 234"/>
                <p:cNvSpPr>
                  <a:spLocks noChangeArrowheads="1"/>
                </p:cNvSpPr>
                <p:nvPr/>
              </p:nvSpPr>
              <p:spPr bwMode="auto">
                <a:xfrm rot="-2410829">
                  <a:off x="2410" y="2732"/>
                  <a:ext cx="61" cy="334"/>
                </a:xfrm>
                <a:prstGeom prst="triangle">
                  <a:avLst>
                    <a:gd name="adj" fmla="val 47310"/>
                  </a:avLst>
                </a:prstGeom>
                <a:solidFill>
                  <a:srgbClr val="00FFFF"/>
                </a:solidFill>
                <a:ln w="9525">
                  <a:solidFill>
                    <a:srgbClr val="FFFFFF"/>
                  </a:solidFill>
                  <a:miter lim="800000"/>
                  <a:headEnd/>
                  <a:tailEnd/>
                </a:ln>
              </p:spPr>
              <p:txBody>
                <a:bodyPr wrap="none" anchor="ctr"/>
                <a:lstStyle/>
                <a:p>
                  <a:pPr eaLnBrk="0" hangingPunct="0"/>
                  <a:endParaRPr lang="en-US">
                    <a:solidFill>
                      <a:srgbClr val="FFFFFF"/>
                    </a:solidFill>
                    <a:latin typeface="Times New Roman" pitchFamily="18" charset="0"/>
                  </a:endParaRPr>
                </a:p>
              </p:txBody>
            </p:sp>
            <p:sp>
              <p:nvSpPr>
                <p:cNvPr id="41003" name="Oval 235"/>
                <p:cNvSpPr>
                  <a:spLocks noChangeArrowheads="1"/>
                </p:cNvSpPr>
                <p:nvPr/>
              </p:nvSpPr>
              <p:spPr bwMode="auto">
                <a:xfrm rot="656797">
                  <a:off x="2518" y="2997"/>
                  <a:ext cx="60" cy="59"/>
                </a:xfrm>
                <a:prstGeom prst="ellipse">
                  <a:avLst/>
                </a:prstGeom>
                <a:solidFill>
                  <a:srgbClr val="00FFFF"/>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grpSp>
        </p:grpSp>
        <p:grpSp>
          <p:nvGrpSpPr>
            <p:cNvPr id="40990" name="Group 236"/>
            <p:cNvGrpSpPr>
              <a:grpSpLocks/>
            </p:cNvGrpSpPr>
            <p:nvPr/>
          </p:nvGrpSpPr>
          <p:grpSpPr bwMode="auto">
            <a:xfrm>
              <a:off x="828" y="3255"/>
              <a:ext cx="783" cy="173"/>
              <a:chOff x="2862" y="3254"/>
              <a:chExt cx="783" cy="173"/>
            </a:xfrm>
          </p:grpSpPr>
          <p:sp>
            <p:nvSpPr>
              <p:cNvPr id="40991" name="Line 237"/>
              <p:cNvSpPr>
                <a:spLocks noChangeShapeType="1"/>
              </p:cNvSpPr>
              <p:nvPr/>
            </p:nvSpPr>
            <p:spPr bwMode="auto">
              <a:xfrm>
                <a:off x="2862" y="3342"/>
                <a:ext cx="324" cy="0"/>
              </a:xfrm>
              <a:prstGeom prst="line">
                <a:avLst/>
              </a:prstGeom>
              <a:noFill/>
              <a:ln w="9525">
                <a:solidFill>
                  <a:srgbClr val="BB5F03"/>
                </a:solidFill>
                <a:round/>
                <a:headEnd/>
                <a:tailEnd type="triangle" w="med" len="med"/>
              </a:ln>
            </p:spPr>
            <p:txBody>
              <a:bodyPr wrap="none" anchor="ctr"/>
              <a:lstStyle/>
              <a:p>
                <a:endParaRPr lang="en-US"/>
              </a:p>
            </p:txBody>
          </p:sp>
          <p:sp>
            <p:nvSpPr>
              <p:cNvPr id="40992" name="Oval 238"/>
              <p:cNvSpPr>
                <a:spLocks noChangeArrowheads="1"/>
              </p:cNvSpPr>
              <p:nvPr/>
            </p:nvSpPr>
            <p:spPr bwMode="auto">
              <a:xfrm>
                <a:off x="3231" y="3297"/>
                <a:ext cx="90" cy="90"/>
              </a:xfrm>
              <a:prstGeom prst="ellipse">
                <a:avLst/>
              </a:prstGeom>
              <a:solidFill>
                <a:srgbClr val="FF00FF"/>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sp>
            <p:nvSpPr>
              <p:cNvPr id="40993" name="Text Box 239"/>
              <p:cNvSpPr txBox="1">
                <a:spLocks noChangeArrowheads="1"/>
              </p:cNvSpPr>
              <p:nvPr/>
            </p:nvSpPr>
            <p:spPr bwMode="auto">
              <a:xfrm>
                <a:off x="3194" y="3254"/>
                <a:ext cx="171" cy="173"/>
              </a:xfrm>
              <a:prstGeom prst="rect">
                <a:avLst/>
              </a:prstGeom>
              <a:noFill/>
              <a:ln w="9525">
                <a:noFill/>
                <a:miter lim="800000"/>
                <a:headEnd/>
                <a:tailEnd/>
              </a:ln>
            </p:spPr>
            <p:txBody>
              <a:bodyPr wrap="none">
                <a:spAutoFit/>
              </a:bodyPr>
              <a:lstStyle/>
              <a:p>
                <a:pPr eaLnBrk="0" hangingPunct="0"/>
                <a:r>
                  <a:rPr lang="en-US" sz="1200" b="1">
                    <a:solidFill>
                      <a:srgbClr val="993300"/>
                    </a:solidFill>
                    <a:latin typeface="Times New Roman" pitchFamily="18" charset="0"/>
                  </a:rPr>
                  <a:t>+</a:t>
                </a:r>
              </a:p>
            </p:txBody>
          </p:sp>
          <p:sp>
            <p:nvSpPr>
              <p:cNvPr id="40994" name="Oval 240"/>
              <p:cNvSpPr>
                <a:spLocks noChangeArrowheads="1"/>
              </p:cNvSpPr>
              <p:nvPr/>
            </p:nvSpPr>
            <p:spPr bwMode="auto">
              <a:xfrm>
                <a:off x="3404" y="3305"/>
                <a:ext cx="72" cy="72"/>
              </a:xfrm>
              <a:prstGeom prst="ellipse">
                <a:avLst/>
              </a:prstGeom>
              <a:solidFill>
                <a:srgbClr val="FF99FF"/>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sp>
            <p:nvSpPr>
              <p:cNvPr id="40995" name="Oval 241"/>
              <p:cNvSpPr>
                <a:spLocks noChangeArrowheads="1"/>
              </p:cNvSpPr>
              <p:nvPr/>
            </p:nvSpPr>
            <p:spPr bwMode="auto">
              <a:xfrm>
                <a:off x="3549" y="3320"/>
                <a:ext cx="47" cy="47"/>
              </a:xfrm>
              <a:prstGeom prst="ellipse">
                <a:avLst/>
              </a:prstGeom>
              <a:solidFill>
                <a:srgbClr val="FFCCFF"/>
              </a:solidFill>
              <a:ln w="9525">
                <a:solidFill>
                  <a:srgbClr val="FFFFFF"/>
                </a:solidFill>
                <a:round/>
                <a:headEnd/>
                <a:tailEnd/>
              </a:ln>
            </p:spPr>
            <p:txBody>
              <a:bodyPr wrap="none" anchor="ctr"/>
              <a:lstStyle/>
              <a:p>
                <a:pPr eaLnBrk="0" hangingPunct="0"/>
                <a:endParaRPr lang="en-US">
                  <a:solidFill>
                    <a:srgbClr val="FFFFFF"/>
                  </a:solidFill>
                  <a:latin typeface="Times New Roman" pitchFamily="18" charset="0"/>
                </a:endParaRPr>
              </a:p>
            </p:txBody>
          </p:sp>
          <p:sp>
            <p:nvSpPr>
              <p:cNvPr id="40996" name="Text Box 242"/>
              <p:cNvSpPr txBox="1">
                <a:spLocks noChangeArrowheads="1"/>
              </p:cNvSpPr>
              <p:nvPr/>
            </p:nvSpPr>
            <p:spPr bwMode="auto">
              <a:xfrm>
                <a:off x="3359" y="3263"/>
                <a:ext cx="162" cy="154"/>
              </a:xfrm>
              <a:prstGeom prst="rect">
                <a:avLst/>
              </a:prstGeom>
              <a:noFill/>
              <a:ln w="9525">
                <a:noFill/>
                <a:miter lim="800000"/>
                <a:headEnd/>
                <a:tailEnd/>
              </a:ln>
            </p:spPr>
            <p:txBody>
              <a:bodyPr wrap="none">
                <a:spAutoFit/>
              </a:bodyPr>
              <a:lstStyle/>
              <a:p>
                <a:pPr eaLnBrk="0" hangingPunct="0"/>
                <a:r>
                  <a:rPr lang="en-US" sz="1000" b="1">
                    <a:solidFill>
                      <a:srgbClr val="993300"/>
                    </a:solidFill>
                    <a:latin typeface="Times New Roman" pitchFamily="18" charset="0"/>
                  </a:rPr>
                  <a:t>+</a:t>
                </a:r>
              </a:p>
            </p:txBody>
          </p:sp>
          <p:sp>
            <p:nvSpPr>
              <p:cNvPr id="40997" name="Text Box 243"/>
              <p:cNvSpPr txBox="1">
                <a:spLocks noChangeArrowheads="1"/>
              </p:cNvSpPr>
              <p:nvPr/>
            </p:nvSpPr>
            <p:spPr bwMode="auto">
              <a:xfrm>
                <a:off x="3502" y="3282"/>
                <a:ext cx="143" cy="116"/>
              </a:xfrm>
              <a:prstGeom prst="rect">
                <a:avLst/>
              </a:prstGeom>
              <a:noFill/>
              <a:ln w="9525">
                <a:noFill/>
                <a:miter lim="800000"/>
                <a:headEnd/>
                <a:tailEnd/>
              </a:ln>
            </p:spPr>
            <p:txBody>
              <a:bodyPr wrap="none">
                <a:spAutoFit/>
              </a:bodyPr>
              <a:lstStyle/>
              <a:p>
                <a:pPr eaLnBrk="0" hangingPunct="0"/>
                <a:r>
                  <a:rPr lang="en-US" sz="600" b="1">
                    <a:solidFill>
                      <a:srgbClr val="993300"/>
                    </a:solidFill>
                    <a:latin typeface="Times New Roman" pitchFamily="18" charset="0"/>
                  </a:rPr>
                  <a:t>+</a:t>
                </a:r>
              </a:p>
            </p:txBody>
          </p:sp>
        </p:grpSp>
      </p:grpSp>
      <p:sp>
        <p:nvSpPr>
          <p:cNvPr id="40986" name="Text Box 244"/>
          <p:cNvSpPr txBox="1">
            <a:spLocks noChangeArrowheads="1"/>
          </p:cNvSpPr>
          <p:nvPr/>
        </p:nvSpPr>
        <p:spPr bwMode="auto">
          <a:xfrm>
            <a:off x="150813" y="4946650"/>
            <a:ext cx="1298575" cy="488950"/>
          </a:xfrm>
          <a:prstGeom prst="rect">
            <a:avLst/>
          </a:prstGeom>
          <a:noFill/>
          <a:ln w="9525">
            <a:noFill/>
            <a:miter lim="800000"/>
            <a:headEnd/>
            <a:tailEnd/>
          </a:ln>
        </p:spPr>
        <p:txBody>
          <a:bodyPr lIns="0" tIns="0" rIns="0" bIns="0">
            <a:spAutoFit/>
          </a:bodyPr>
          <a:lstStyle/>
          <a:p>
            <a:pPr algn="ctr">
              <a:spcBef>
                <a:spcPct val="50000"/>
              </a:spcBef>
            </a:pPr>
            <a:r>
              <a:rPr lang="en-US" sz="1600" b="1">
                <a:solidFill>
                  <a:srgbClr val="993300"/>
                </a:solidFill>
                <a:latin typeface="Times New Roman" pitchFamily="18" charset="0"/>
              </a:rPr>
              <a:t>Protein profiles</a:t>
            </a:r>
          </a:p>
        </p:txBody>
      </p:sp>
      <p:sp>
        <p:nvSpPr>
          <p:cNvPr id="40987" name="Text Box 245"/>
          <p:cNvSpPr txBox="1">
            <a:spLocks noChangeArrowheads="1"/>
          </p:cNvSpPr>
          <p:nvPr/>
        </p:nvSpPr>
        <p:spPr bwMode="auto">
          <a:xfrm>
            <a:off x="7842250" y="4997450"/>
            <a:ext cx="1073150" cy="488950"/>
          </a:xfrm>
          <a:prstGeom prst="rect">
            <a:avLst/>
          </a:prstGeom>
          <a:noFill/>
          <a:ln w="9525">
            <a:noFill/>
            <a:miter lim="800000"/>
            <a:headEnd/>
            <a:tailEnd/>
          </a:ln>
        </p:spPr>
        <p:txBody>
          <a:bodyPr lIns="0" tIns="0" rIns="0" bIns="0">
            <a:spAutoFit/>
          </a:bodyPr>
          <a:lstStyle/>
          <a:p>
            <a:pPr algn="ctr">
              <a:spcBef>
                <a:spcPct val="50000"/>
              </a:spcBef>
            </a:pPr>
            <a:r>
              <a:rPr lang="en-US" sz="1600" b="1">
                <a:solidFill>
                  <a:srgbClr val="993300"/>
                </a:solidFill>
                <a:latin typeface="Times New Roman" pitchFamily="18" charset="0"/>
              </a:rPr>
              <a:t>Protein images</a:t>
            </a:r>
          </a:p>
        </p:txBody>
      </p:sp>
      <p:sp>
        <p:nvSpPr>
          <p:cNvPr id="985" name="Rectangle 248"/>
          <p:cNvSpPr>
            <a:spLocks noChangeArrowheads="1"/>
          </p:cNvSpPr>
          <p:nvPr/>
        </p:nvSpPr>
        <p:spPr bwMode="auto">
          <a:xfrm>
            <a:off x="381000" y="228600"/>
            <a:ext cx="3124200" cy="6629400"/>
          </a:xfrm>
          <a:prstGeom prst="rect">
            <a:avLst/>
          </a:prstGeom>
          <a:noFill/>
          <a:ln w="9525">
            <a:solidFill>
              <a:srgbClr val="FFFF66"/>
            </a:solidFill>
            <a:prstDash val="dash"/>
            <a:miter lim="800000"/>
            <a:headEnd/>
            <a:tailEnd/>
          </a:ln>
        </p:spPr>
        <p:txBody>
          <a:bodyPr wrap="none" anchor="ctr"/>
          <a:lstStyle/>
          <a:p>
            <a:pPr algn="ctr" eaLnBrk="0" hangingPunct="0"/>
            <a:endParaRPr lang="en-US">
              <a:solidFill>
                <a:srgbClr val="FFFF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85"/>
                                        </p:tgtEl>
                                        <p:attrNameLst>
                                          <p:attrName>style.visibility</p:attrName>
                                        </p:attrNameLst>
                                      </p:cBhvr>
                                      <p:to>
                                        <p:strVal val="visible"/>
                                      </p:to>
                                    </p:set>
                                    <p:animEffect transition="in" filter="blinds(horizontal)">
                                      <p:cBhvr>
                                        <p:cTn id="7" dur="500"/>
                                        <p:tgtEl>
                                          <p:spTgt spid="9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Diagram 2"/>
          <p:cNvGraphicFramePr>
            <a:graphicFrameLocks/>
          </p:cNvGraphicFramePr>
          <p:nvPr/>
        </p:nvGraphicFramePr>
        <p:xfrm>
          <a:off x="2794000" y="1414463"/>
          <a:ext cx="3454400" cy="3454400"/>
        </p:xfrm>
        <a:graphic>
          <a:graphicData uri="http://schemas.openxmlformats.org/drawingml/2006/compatibility">
            <com:legacyDrawing xmlns:com="http://schemas.openxmlformats.org/drawingml/2006/compatibility" spid="_x0000_s2050"/>
          </a:graphicData>
        </a:graphic>
      </p:graphicFrame>
      <p:pic>
        <p:nvPicPr>
          <p:cNvPr id="5" name="Picture 12" descr="j0289088"/>
          <p:cNvPicPr>
            <a:picLocks noChangeAspect="1" noChangeArrowheads="1"/>
          </p:cNvPicPr>
          <p:nvPr/>
        </p:nvPicPr>
        <p:blipFill>
          <a:blip r:embed="rId3" cstate="print"/>
          <a:srcRect/>
          <a:stretch>
            <a:fillRect/>
          </a:stretch>
        </p:blipFill>
        <p:spPr bwMode="auto">
          <a:xfrm>
            <a:off x="533400" y="1236663"/>
            <a:ext cx="1568450" cy="1266825"/>
          </a:xfrm>
          <a:prstGeom prst="rect">
            <a:avLst/>
          </a:prstGeom>
          <a:noFill/>
          <a:ln w="12700">
            <a:solidFill>
              <a:srgbClr val="000000"/>
            </a:solidFill>
            <a:miter lim="800000"/>
            <a:headEnd/>
            <a:tailEnd/>
          </a:ln>
          <a:effectLst>
            <a:outerShdw dist="107763" dir="2700000" algn="ctr" rotWithShape="0">
              <a:srgbClr val="808080">
                <a:alpha val="50000"/>
              </a:srgbClr>
            </a:outerShdw>
          </a:effectLst>
        </p:spPr>
      </p:pic>
      <p:pic>
        <p:nvPicPr>
          <p:cNvPr id="6" name="Picture 13" descr="S5_original resolution unmarked"/>
          <p:cNvPicPr>
            <a:picLocks noChangeAspect="1" noChangeArrowheads="1"/>
          </p:cNvPicPr>
          <p:nvPr/>
        </p:nvPicPr>
        <p:blipFill>
          <a:blip r:embed="rId4" cstate="print"/>
          <a:srcRect/>
          <a:stretch>
            <a:fillRect/>
          </a:stretch>
        </p:blipFill>
        <p:spPr bwMode="auto">
          <a:xfrm>
            <a:off x="533400" y="2674938"/>
            <a:ext cx="1579563" cy="2727325"/>
          </a:xfrm>
          <a:prstGeom prst="rect">
            <a:avLst/>
          </a:prstGeom>
          <a:noFill/>
          <a:ln w="12700">
            <a:solidFill>
              <a:srgbClr val="000000"/>
            </a:solidFill>
            <a:miter lim="800000"/>
            <a:headEnd/>
            <a:tailEnd/>
          </a:ln>
          <a:effectLst>
            <a:outerShdw dist="107763" dir="2700000" algn="ctr" rotWithShape="0">
              <a:srgbClr val="808080">
                <a:alpha val="50000"/>
              </a:srgbClr>
            </a:outerShdw>
          </a:effectLst>
        </p:spPr>
      </p:pic>
      <p:pic>
        <p:nvPicPr>
          <p:cNvPr id="7" name="Picture 14" descr="melinda_postRS_section5"/>
          <p:cNvPicPr>
            <a:picLocks noChangeAspect="1" noChangeArrowheads="1"/>
          </p:cNvPicPr>
          <p:nvPr/>
        </p:nvPicPr>
        <p:blipFill>
          <a:blip r:embed="rId5" cstate="print"/>
          <a:srcRect/>
          <a:stretch>
            <a:fillRect/>
          </a:stretch>
        </p:blipFill>
        <p:spPr bwMode="auto">
          <a:xfrm>
            <a:off x="6853238" y="2730500"/>
            <a:ext cx="1649412" cy="2747963"/>
          </a:xfrm>
          <a:prstGeom prst="rect">
            <a:avLst/>
          </a:prstGeom>
          <a:noFill/>
          <a:ln w="12700">
            <a:solidFill>
              <a:srgbClr val="0C0C0E"/>
            </a:solidFill>
            <a:miter lim="800000"/>
            <a:headEnd/>
            <a:tailEnd/>
          </a:ln>
          <a:effectLst>
            <a:outerShdw dist="107763" dir="2700000" algn="ctr" rotWithShape="0">
              <a:srgbClr val="808080">
                <a:alpha val="50000"/>
              </a:srgbClr>
            </a:outerShdw>
          </a:effectLst>
        </p:spPr>
      </p:pic>
      <p:sp>
        <p:nvSpPr>
          <p:cNvPr id="2061" name="Line 15"/>
          <p:cNvSpPr>
            <a:spLocks noChangeShapeType="1"/>
          </p:cNvSpPr>
          <p:nvPr/>
        </p:nvSpPr>
        <p:spPr bwMode="auto">
          <a:xfrm flipV="1">
            <a:off x="3870325" y="5946775"/>
            <a:ext cx="0" cy="382588"/>
          </a:xfrm>
          <a:prstGeom prst="line">
            <a:avLst/>
          </a:prstGeom>
          <a:noFill/>
          <a:ln w="33338">
            <a:solidFill>
              <a:srgbClr val="B2B2B2"/>
            </a:solidFill>
            <a:round/>
            <a:headEnd/>
            <a:tailEnd/>
          </a:ln>
        </p:spPr>
        <p:txBody>
          <a:bodyPr/>
          <a:lstStyle/>
          <a:p>
            <a:endParaRPr lang="en-US"/>
          </a:p>
        </p:txBody>
      </p:sp>
      <p:sp>
        <p:nvSpPr>
          <p:cNvPr id="2062" name="Line 16"/>
          <p:cNvSpPr>
            <a:spLocks noChangeShapeType="1"/>
          </p:cNvSpPr>
          <p:nvPr/>
        </p:nvSpPr>
        <p:spPr bwMode="auto">
          <a:xfrm>
            <a:off x="3878263" y="6135688"/>
            <a:ext cx="165100" cy="1587"/>
          </a:xfrm>
          <a:prstGeom prst="line">
            <a:avLst/>
          </a:prstGeom>
          <a:noFill/>
          <a:ln w="15875">
            <a:solidFill>
              <a:schemeClr val="tx1"/>
            </a:solidFill>
            <a:round/>
            <a:headEnd/>
            <a:tailEnd/>
          </a:ln>
        </p:spPr>
        <p:txBody>
          <a:bodyPr/>
          <a:lstStyle/>
          <a:p>
            <a:endParaRPr lang="en-US"/>
          </a:p>
        </p:txBody>
      </p:sp>
      <p:sp>
        <p:nvSpPr>
          <p:cNvPr id="2063" name="Line 17"/>
          <p:cNvSpPr>
            <a:spLocks noChangeShapeType="1"/>
          </p:cNvSpPr>
          <p:nvPr/>
        </p:nvSpPr>
        <p:spPr bwMode="auto">
          <a:xfrm>
            <a:off x="4043363" y="6135688"/>
            <a:ext cx="77787" cy="133350"/>
          </a:xfrm>
          <a:prstGeom prst="line">
            <a:avLst/>
          </a:prstGeom>
          <a:noFill/>
          <a:ln w="15875">
            <a:solidFill>
              <a:schemeClr val="tx1"/>
            </a:solidFill>
            <a:round/>
            <a:headEnd/>
            <a:tailEnd/>
          </a:ln>
        </p:spPr>
        <p:txBody>
          <a:bodyPr/>
          <a:lstStyle/>
          <a:p>
            <a:endParaRPr lang="en-US"/>
          </a:p>
        </p:txBody>
      </p:sp>
      <p:sp>
        <p:nvSpPr>
          <p:cNvPr id="2064" name="Line 18"/>
          <p:cNvSpPr>
            <a:spLocks noChangeShapeType="1"/>
          </p:cNvSpPr>
          <p:nvPr/>
        </p:nvSpPr>
        <p:spPr bwMode="auto">
          <a:xfrm flipV="1">
            <a:off x="4121150" y="6135688"/>
            <a:ext cx="28575" cy="133350"/>
          </a:xfrm>
          <a:prstGeom prst="line">
            <a:avLst/>
          </a:prstGeom>
          <a:noFill/>
          <a:ln w="15875">
            <a:solidFill>
              <a:schemeClr val="tx1"/>
            </a:solidFill>
            <a:round/>
            <a:headEnd/>
            <a:tailEnd/>
          </a:ln>
        </p:spPr>
        <p:txBody>
          <a:bodyPr/>
          <a:lstStyle/>
          <a:p>
            <a:endParaRPr lang="en-US"/>
          </a:p>
        </p:txBody>
      </p:sp>
      <p:sp>
        <p:nvSpPr>
          <p:cNvPr id="2065" name="Freeform 19"/>
          <p:cNvSpPr>
            <a:spLocks/>
          </p:cNvSpPr>
          <p:nvPr/>
        </p:nvSpPr>
        <p:spPr bwMode="auto">
          <a:xfrm>
            <a:off x="4189413" y="6102350"/>
            <a:ext cx="127000" cy="66675"/>
          </a:xfrm>
          <a:custGeom>
            <a:avLst/>
            <a:gdLst>
              <a:gd name="T0" fmla="*/ 135 w 135"/>
              <a:gd name="T1" fmla="*/ 26 h 53"/>
              <a:gd name="T2" fmla="*/ 0 w 135"/>
              <a:gd name="T3" fmla="*/ 53 h 53"/>
              <a:gd name="T4" fmla="*/ 0 w 135"/>
              <a:gd name="T5" fmla="*/ 26 h 53"/>
              <a:gd name="T6" fmla="*/ 0 w 135"/>
              <a:gd name="T7" fmla="*/ 0 h 53"/>
              <a:gd name="T8" fmla="*/ 135 w 135"/>
              <a:gd name="T9" fmla="*/ 26 h 53"/>
              <a:gd name="T10" fmla="*/ 0 60000 65536"/>
              <a:gd name="T11" fmla="*/ 0 60000 65536"/>
              <a:gd name="T12" fmla="*/ 0 60000 65536"/>
              <a:gd name="T13" fmla="*/ 0 60000 65536"/>
              <a:gd name="T14" fmla="*/ 0 60000 65536"/>
              <a:gd name="T15" fmla="*/ 0 w 135"/>
              <a:gd name="T16" fmla="*/ 0 h 53"/>
              <a:gd name="T17" fmla="*/ 135 w 135"/>
              <a:gd name="T18" fmla="*/ 53 h 53"/>
            </a:gdLst>
            <a:ahLst/>
            <a:cxnLst>
              <a:cxn ang="T10">
                <a:pos x="T0" y="T1"/>
              </a:cxn>
              <a:cxn ang="T11">
                <a:pos x="T2" y="T3"/>
              </a:cxn>
              <a:cxn ang="T12">
                <a:pos x="T4" y="T5"/>
              </a:cxn>
              <a:cxn ang="T13">
                <a:pos x="T6" y="T7"/>
              </a:cxn>
              <a:cxn ang="T14">
                <a:pos x="T8" y="T9"/>
              </a:cxn>
            </a:cxnLst>
            <a:rect l="T15" t="T16" r="T17" b="T18"/>
            <a:pathLst>
              <a:path w="135" h="53">
                <a:moveTo>
                  <a:pt x="135" y="26"/>
                </a:moveTo>
                <a:lnTo>
                  <a:pt x="0" y="53"/>
                </a:lnTo>
                <a:lnTo>
                  <a:pt x="0" y="26"/>
                </a:lnTo>
                <a:lnTo>
                  <a:pt x="0" y="0"/>
                </a:lnTo>
                <a:lnTo>
                  <a:pt x="135" y="26"/>
                </a:lnTo>
                <a:close/>
              </a:path>
            </a:pathLst>
          </a:custGeom>
          <a:solidFill>
            <a:schemeClr val="bg1"/>
          </a:solidFill>
          <a:ln w="9525">
            <a:solidFill>
              <a:schemeClr val="bg1"/>
            </a:solidFill>
            <a:round/>
            <a:headEnd/>
            <a:tailEnd/>
          </a:ln>
        </p:spPr>
        <p:txBody>
          <a:bodyPr/>
          <a:lstStyle/>
          <a:p>
            <a:endParaRPr lang="en-US">
              <a:latin typeface="Constantia" pitchFamily="18" charset="0"/>
            </a:endParaRPr>
          </a:p>
        </p:txBody>
      </p:sp>
      <p:sp>
        <p:nvSpPr>
          <p:cNvPr id="2066" name="Freeform 20"/>
          <p:cNvSpPr>
            <a:spLocks/>
          </p:cNvSpPr>
          <p:nvPr/>
        </p:nvSpPr>
        <p:spPr bwMode="auto">
          <a:xfrm>
            <a:off x="4189413" y="6102350"/>
            <a:ext cx="127000" cy="66675"/>
          </a:xfrm>
          <a:custGeom>
            <a:avLst/>
            <a:gdLst>
              <a:gd name="T0" fmla="*/ 135 w 135"/>
              <a:gd name="T1" fmla="*/ 26 h 53"/>
              <a:gd name="T2" fmla="*/ 0 w 135"/>
              <a:gd name="T3" fmla="*/ 53 h 53"/>
              <a:gd name="T4" fmla="*/ 0 w 135"/>
              <a:gd name="T5" fmla="*/ 26 h 53"/>
              <a:gd name="T6" fmla="*/ 0 w 135"/>
              <a:gd name="T7" fmla="*/ 0 h 53"/>
              <a:gd name="T8" fmla="*/ 135 w 135"/>
              <a:gd name="T9" fmla="*/ 26 h 53"/>
              <a:gd name="T10" fmla="*/ 0 60000 65536"/>
              <a:gd name="T11" fmla="*/ 0 60000 65536"/>
              <a:gd name="T12" fmla="*/ 0 60000 65536"/>
              <a:gd name="T13" fmla="*/ 0 60000 65536"/>
              <a:gd name="T14" fmla="*/ 0 60000 65536"/>
              <a:gd name="T15" fmla="*/ 0 w 135"/>
              <a:gd name="T16" fmla="*/ 0 h 53"/>
              <a:gd name="T17" fmla="*/ 135 w 135"/>
              <a:gd name="T18" fmla="*/ 53 h 53"/>
            </a:gdLst>
            <a:ahLst/>
            <a:cxnLst>
              <a:cxn ang="T10">
                <a:pos x="T0" y="T1"/>
              </a:cxn>
              <a:cxn ang="T11">
                <a:pos x="T2" y="T3"/>
              </a:cxn>
              <a:cxn ang="T12">
                <a:pos x="T4" y="T5"/>
              </a:cxn>
              <a:cxn ang="T13">
                <a:pos x="T6" y="T7"/>
              </a:cxn>
              <a:cxn ang="T14">
                <a:pos x="T8" y="T9"/>
              </a:cxn>
            </a:cxnLst>
            <a:rect l="T15" t="T16" r="T17" b="T18"/>
            <a:pathLst>
              <a:path w="135" h="53">
                <a:moveTo>
                  <a:pt x="135" y="26"/>
                </a:moveTo>
                <a:lnTo>
                  <a:pt x="0" y="53"/>
                </a:lnTo>
                <a:lnTo>
                  <a:pt x="0" y="26"/>
                </a:lnTo>
                <a:lnTo>
                  <a:pt x="0" y="0"/>
                </a:lnTo>
                <a:lnTo>
                  <a:pt x="135" y="26"/>
                </a:lnTo>
              </a:path>
            </a:pathLst>
          </a:custGeom>
          <a:solidFill>
            <a:schemeClr val="tx1"/>
          </a:solidFill>
          <a:ln w="15875">
            <a:solidFill>
              <a:schemeClr val="tx1"/>
            </a:solidFill>
            <a:round/>
            <a:headEnd/>
            <a:tailEnd/>
          </a:ln>
        </p:spPr>
        <p:txBody>
          <a:bodyPr/>
          <a:lstStyle/>
          <a:p>
            <a:endParaRPr lang="en-US">
              <a:latin typeface="Constantia" pitchFamily="18" charset="0"/>
            </a:endParaRPr>
          </a:p>
        </p:txBody>
      </p:sp>
      <p:sp>
        <p:nvSpPr>
          <p:cNvPr id="2067" name="Line 21"/>
          <p:cNvSpPr>
            <a:spLocks noChangeShapeType="1"/>
          </p:cNvSpPr>
          <p:nvPr/>
        </p:nvSpPr>
        <p:spPr bwMode="auto">
          <a:xfrm>
            <a:off x="4149725" y="6135688"/>
            <a:ext cx="50800" cy="1587"/>
          </a:xfrm>
          <a:prstGeom prst="line">
            <a:avLst/>
          </a:prstGeom>
          <a:noFill/>
          <a:ln w="15875">
            <a:solidFill>
              <a:schemeClr val="bg1"/>
            </a:solidFill>
            <a:round/>
            <a:headEnd/>
            <a:tailEnd/>
          </a:ln>
        </p:spPr>
        <p:txBody>
          <a:bodyPr/>
          <a:lstStyle/>
          <a:p>
            <a:endParaRPr lang="en-US"/>
          </a:p>
        </p:txBody>
      </p:sp>
      <p:sp>
        <p:nvSpPr>
          <p:cNvPr id="2068" name="Line 22"/>
          <p:cNvSpPr>
            <a:spLocks noChangeShapeType="1"/>
          </p:cNvSpPr>
          <p:nvPr/>
        </p:nvSpPr>
        <p:spPr bwMode="auto">
          <a:xfrm>
            <a:off x="1547813" y="6135688"/>
            <a:ext cx="2179637" cy="1587"/>
          </a:xfrm>
          <a:prstGeom prst="line">
            <a:avLst/>
          </a:prstGeom>
          <a:noFill/>
          <a:ln w="15875">
            <a:solidFill>
              <a:schemeClr val="tx1"/>
            </a:solidFill>
            <a:round/>
            <a:headEnd/>
            <a:tailEnd/>
          </a:ln>
        </p:spPr>
        <p:txBody>
          <a:bodyPr/>
          <a:lstStyle/>
          <a:p>
            <a:endParaRPr lang="en-US"/>
          </a:p>
        </p:txBody>
      </p:sp>
      <p:grpSp>
        <p:nvGrpSpPr>
          <p:cNvPr id="2069" name="Group 23"/>
          <p:cNvGrpSpPr>
            <a:grpSpLocks/>
          </p:cNvGrpSpPr>
          <p:nvPr/>
        </p:nvGrpSpPr>
        <p:grpSpPr bwMode="auto">
          <a:xfrm>
            <a:off x="2301875" y="5959475"/>
            <a:ext cx="266700" cy="354013"/>
            <a:chOff x="1365" y="1658"/>
            <a:chExt cx="238" cy="121"/>
          </a:xfrm>
        </p:grpSpPr>
        <p:sp>
          <p:nvSpPr>
            <p:cNvPr id="2264" name="Oval 24"/>
            <p:cNvSpPr>
              <a:spLocks noChangeArrowheads="1"/>
            </p:cNvSpPr>
            <p:nvPr/>
          </p:nvSpPr>
          <p:spPr bwMode="auto">
            <a:xfrm>
              <a:off x="1365" y="1658"/>
              <a:ext cx="238" cy="121"/>
            </a:xfrm>
            <a:prstGeom prst="ellipse">
              <a:avLst/>
            </a:prstGeom>
            <a:solidFill>
              <a:srgbClr val="FFFF00"/>
            </a:solidFill>
            <a:ln w="9525">
              <a:noFill/>
              <a:round/>
              <a:headEnd/>
              <a:tailEnd/>
            </a:ln>
          </p:spPr>
          <p:txBody>
            <a:bodyPr/>
            <a:lstStyle/>
            <a:p>
              <a:endParaRPr lang="en-US">
                <a:latin typeface="Constantia" pitchFamily="18" charset="0"/>
              </a:endParaRPr>
            </a:p>
          </p:txBody>
        </p:sp>
        <p:sp>
          <p:nvSpPr>
            <p:cNvPr id="2265" name="Oval 25"/>
            <p:cNvSpPr>
              <a:spLocks noChangeArrowheads="1"/>
            </p:cNvSpPr>
            <p:nvPr/>
          </p:nvSpPr>
          <p:spPr bwMode="auto">
            <a:xfrm>
              <a:off x="1365" y="1658"/>
              <a:ext cx="238" cy="121"/>
            </a:xfrm>
            <a:prstGeom prst="ellipse">
              <a:avLst/>
            </a:prstGeom>
            <a:noFill/>
            <a:ln w="15875">
              <a:solidFill>
                <a:srgbClr val="000000"/>
              </a:solidFill>
              <a:round/>
              <a:headEnd/>
              <a:tailEnd/>
            </a:ln>
          </p:spPr>
          <p:txBody>
            <a:bodyPr/>
            <a:lstStyle/>
            <a:p>
              <a:endParaRPr lang="en-US">
                <a:latin typeface="Constantia" pitchFamily="18" charset="0"/>
              </a:endParaRPr>
            </a:p>
          </p:txBody>
        </p:sp>
      </p:grpSp>
      <p:grpSp>
        <p:nvGrpSpPr>
          <p:cNvPr id="2070" name="Group 26"/>
          <p:cNvGrpSpPr>
            <a:grpSpLocks/>
          </p:cNvGrpSpPr>
          <p:nvPr/>
        </p:nvGrpSpPr>
        <p:grpSpPr bwMode="auto">
          <a:xfrm>
            <a:off x="2898775" y="6035675"/>
            <a:ext cx="138113" cy="195263"/>
            <a:chOff x="2403" y="1674"/>
            <a:chExt cx="145" cy="74"/>
          </a:xfrm>
        </p:grpSpPr>
        <p:sp>
          <p:nvSpPr>
            <p:cNvPr id="2262" name="Oval 27"/>
            <p:cNvSpPr>
              <a:spLocks noChangeArrowheads="1"/>
            </p:cNvSpPr>
            <p:nvPr/>
          </p:nvSpPr>
          <p:spPr bwMode="auto">
            <a:xfrm>
              <a:off x="2403" y="1674"/>
              <a:ext cx="145" cy="74"/>
            </a:xfrm>
            <a:prstGeom prst="ellipse">
              <a:avLst/>
            </a:prstGeom>
            <a:solidFill>
              <a:srgbClr val="FF9933"/>
            </a:solidFill>
            <a:ln w="9525">
              <a:noFill/>
              <a:round/>
              <a:headEnd/>
              <a:tailEnd/>
            </a:ln>
          </p:spPr>
          <p:txBody>
            <a:bodyPr/>
            <a:lstStyle/>
            <a:p>
              <a:endParaRPr lang="en-US">
                <a:latin typeface="Constantia" pitchFamily="18" charset="0"/>
              </a:endParaRPr>
            </a:p>
          </p:txBody>
        </p:sp>
        <p:sp>
          <p:nvSpPr>
            <p:cNvPr id="2263" name="Oval 28"/>
            <p:cNvSpPr>
              <a:spLocks noChangeArrowheads="1"/>
            </p:cNvSpPr>
            <p:nvPr/>
          </p:nvSpPr>
          <p:spPr bwMode="auto">
            <a:xfrm>
              <a:off x="2403" y="1674"/>
              <a:ext cx="145" cy="74"/>
            </a:xfrm>
            <a:prstGeom prst="ellipse">
              <a:avLst/>
            </a:prstGeom>
            <a:solidFill>
              <a:srgbClr val="FF9933"/>
            </a:solidFill>
            <a:ln w="15875">
              <a:solidFill>
                <a:srgbClr val="000000"/>
              </a:solidFill>
              <a:round/>
              <a:headEnd/>
              <a:tailEnd/>
            </a:ln>
          </p:spPr>
          <p:txBody>
            <a:bodyPr/>
            <a:lstStyle/>
            <a:p>
              <a:endParaRPr lang="en-US">
                <a:latin typeface="Constantia" pitchFamily="18" charset="0"/>
              </a:endParaRPr>
            </a:p>
          </p:txBody>
        </p:sp>
      </p:grpSp>
      <p:grpSp>
        <p:nvGrpSpPr>
          <p:cNvPr id="2071" name="Group 29"/>
          <p:cNvGrpSpPr>
            <a:grpSpLocks/>
          </p:cNvGrpSpPr>
          <p:nvPr/>
        </p:nvGrpSpPr>
        <p:grpSpPr bwMode="auto">
          <a:xfrm>
            <a:off x="3400425" y="6086475"/>
            <a:ext cx="58738" cy="90488"/>
            <a:chOff x="3368" y="1705"/>
            <a:chExt cx="62" cy="37"/>
          </a:xfrm>
        </p:grpSpPr>
        <p:sp>
          <p:nvSpPr>
            <p:cNvPr id="2260" name="Oval 30"/>
            <p:cNvSpPr>
              <a:spLocks noChangeArrowheads="1"/>
            </p:cNvSpPr>
            <p:nvPr/>
          </p:nvSpPr>
          <p:spPr bwMode="auto">
            <a:xfrm>
              <a:off x="3368" y="1705"/>
              <a:ext cx="62" cy="37"/>
            </a:xfrm>
            <a:prstGeom prst="ellipse">
              <a:avLst/>
            </a:prstGeom>
            <a:solidFill>
              <a:srgbClr val="FF0000"/>
            </a:solidFill>
            <a:ln w="9525">
              <a:noFill/>
              <a:round/>
              <a:headEnd/>
              <a:tailEnd/>
            </a:ln>
          </p:spPr>
          <p:txBody>
            <a:bodyPr/>
            <a:lstStyle/>
            <a:p>
              <a:endParaRPr lang="en-US">
                <a:latin typeface="Constantia" pitchFamily="18" charset="0"/>
              </a:endParaRPr>
            </a:p>
          </p:txBody>
        </p:sp>
        <p:sp>
          <p:nvSpPr>
            <p:cNvPr id="2261" name="Oval 31"/>
            <p:cNvSpPr>
              <a:spLocks noChangeArrowheads="1"/>
            </p:cNvSpPr>
            <p:nvPr/>
          </p:nvSpPr>
          <p:spPr bwMode="auto">
            <a:xfrm>
              <a:off x="3368" y="1705"/>
              <a:ext cx="62" cy="37"/>
            </a:xfrm>
            <a:prstGeom prst="ellipse">
              <a:avLst/>
            </a:prstGeom>
            <a:noFill/>
            <a:ln w="15875">
              <a:solidFill>
                <a:srgbClr val="000000"/>
              </a:solidFill>
              <a:round/>
              <a:headEnd/>
              <a:tailEnd/>
            </a:ln>
          </p:spPr>
          <p:txBody>
            <a:bodyPr/>
            <a:lstStyle/>
            <a:p>
              <a:endParaRPr lang="en-US">
                <a:latin typeface="Constantia" pitchFamily="18" charset="0"/>
              </a:endParaRPr>
            </a:p>
          </p:txBody>
        </p:sp>
      </p:grpSp>
      <p:sp>
        <p:nvSpPr>
          <p:cNvPr id="2072" name="Freeform 32"/>
          <p:cNvSpPr>
            <a:spLocks/>
          </p:cNvSpPr>
          <p:nvPr/>
        </p:nvSpPr>
        <p:spPr bwMode="auto">
          <a:xfrm>
            <a:off x="1547813" y="5753100"/>
            <a:ext cx="554037" cy="382588"/>
          </a:xfrm>
          <a:custGeom>
            <a:avLst/>
            <a:gdLst>
              <a:gd name="T0" fmla="*/ 0 w 591"/>
              <a:gd name="T1" fmla="*/ 301 h 301"/>
              <a:gd name="T2" fmla="*/ 477 w 591"/>
              <a:gd name="T3" fmla="*/ 0 h 301"/>
              <a:gd name="T4" fmla="*/ 591 w 591"/>
              <a:gd name="T5" fmla="*/ 48 h 301"/>
              <a:gd name="T6" fmla="*/ 0 w 591"/>
              <a:gd name="T7" fmla="*/ 301 h 301"/>
              <a:gd name="T8" fmla="*/ 0 60000 65536"/>
              <a:gd name="T9" fmla="*/ 0 60000 65536"/>
              <a:gd name="T10" fmla="*/ 0 60000 65536"/>
              <a:gd name="T11" fmla="*/ 0 60000 65536"/>
              <a:gd name="T12" fmla="*/ 0 w 591"/>
              <a:gd name="T13" fmla="*/ 0 h 301"/>
              <a:gd name="T14" fmla="*/ 591 w 591"/>
              <a:gd name="T15" fmla="*/ 301 h 301"/>
            </a:gdLst>
            <a:ahLst/>
            <a:cxnLst>
              <a:cxn ang="T8">
                <a:pos x="T0" y="T1"/>
              </a:cxn>
              <a:cxn ang="T9">
                <a:pos x="T2" y="T3"/>
              </a:cxn>
              <a:cxn ang="T10">
                <a:pos x="T4" y="T5"/>
              </a:cxn>
              <a:cxn ang="T11">
                <a:pos x="T6" y="T7"/>
              </a:cxn>
            </a:cxnLst>
            <a:rect l="T12" t="T13" r="T14" b="T15"/>
            <a:pathLst>
              <a:path w="591" h="301">
                <a:moveTo>
                  <a:pt x="0" y="301"/>
                </a:moveTo>
                <a:lnTo>
                  <a:pt x="477" y="0"/>
                </a:lnTo>
                <a:lnTo>
                  <a:pt x="591" y="48"/>
                </a:lnTo>
                <a:lnTo>
                  <a:pt x="0" y="301"/>
                </a:lnTo>
                <a:close/>
              </a:path>
            </a:pathLst>
          </a:custGeom>
          <a:solidFill>
            <a:srgbClr val="00A0FF"/>
          </a:solidFill>
          <a:ln w="9525">
            <a:solidFill>
              <a:schemeClr val="bg1"/>
            </a:solidFill>
            <a:round/>
            <a:headEnd/>
            <a:tailEnd/>
          </a:ln>
        </p:spPr>
        <p:txBody>
          <a:bodyPr/>
          <a:lstStyle/>
          <a:p>
            <a:endParaRPr lang="en-US">
              <a:latin typeface="Constantia" pitchFamily="18" charset="0"/>
            </a:endParaRPr>
          </a:p>
        </p:txBody>
      </p:sp>
      <p:sp>
        <p:nvSpPr>
          <p:cNvPr id="2073" name="Freeform 33"/>
          <p:cNvSpPr>
            <a:spLocks/>
          </p:cNvSpPr>
          <p:nvPr/>
        </p:nvSpPr>
        <p:spPr bwMode="auto">
          <a:xfrm>
            <a:off x="1547813" y="5753100"/>
            <a:ext cx="554037" cy="382588"/>
          </a:xfrm>
          <a:custGeom>
            <a:avLst/>
            <a:gdLst>
              <a:gd name="T0" fmla="*/ 0 w 591"/>
              <a:gd name="T1" fmla="*/ 301 h 301"/>
              <a:gd name="T2" fmla="*/ 477 w 591"/>
              <a:gd name="T3" fmla="*/ 0 h 301"/>
              <a:gd name="T4" fmla="*/ 591 w 591"/>
              <a:gd name="T5" fmla="*/ 48 h 301"/>
              <a:gd name="T6" fmla="*/ 0 w 591"/>
              <a:gd name="T7" fmla="*/ 301 h 301"/>
              <a:gd name="T8" fmla="*/ 0 60000 65536"/>
              <a:gd name="T9" fmla="*/ 0 60000 65536"/>
              <a:gd name="T10" fmla="*/ 0 60000 65536"/>
              <a:gd name="T11" fmla="*/ 0 60000 65536"/>
              <a:gd name="T12" fmla="*/ 0 w 591"/>
              <a:gd name="T13" fmla="*/ 0 h 301"/>
              <a:gd name="T14" fmla="*/ 591 w 591"/>
              <a:gd name="T15" fmla="*/ 301 h 301"/>
            </a:gdLst>
            <a:ahLst/>
            <a:cxnLst>
              <a:cxn ang="T8">
                <a:pos x="T0" y="T1"/>
              </a:cxn>
              <a:cxn ang="T9">
                <a:pos x="T2" y="T3"/>
              </a:cxn>
              <a:cxn ang="T10">
                <a:pos x="T4" y="T5"/>
              </a:cxn>
              <a:cxn ang="T11">
                <a:pos x="T6" y="T7"/>
              </a:cxn>
            </a:cxnLst>
            <a:rect l="T12" t="T13" r="T14" b="T15"/>
            <a:pathLst>
              <a:path w="591" h="301">
                <a:moveTo>
                  <a:pt x="0" y="301"/>
                </a:moveTo>
                <a:lnTo>
                  <a:pt x="477" y="0"/>
                </a:lnTo>
                <a:lnTo>
                  <a:pt x="591" y="48"/>
                </a:lnTo>
                <a:lnTo>
                  <a:pt x="0" y="301"/>
                </a:lnTo>
              </a:path>
            </a:pathLst>
          </a:custGeom>
          <a:noFill/>
          <a:ln w="15875">
            <a:solidFill>
              <a:srgbClr val="000099"/>
            </a:solidFill>
            <a:round/>
            <a:headEnd/>
            <a:tailEnd/>
          </a:ln>
        </p:spPr>
        <p:txBody>
          <a:bodyPr/>
          <a:lstStyle/>
          <a:p>
            <a:endParaRPr lang="en-US">
              <a:latin typeface="Constantia" pitchFamily="18" charset="0"/>
            </a:endParaRPr>
          </a:p>
        </p:txBody>
      </p:sp>
      <p:sp>
        <p:nvSpPr>
          <p:cNvPr id="2074" name="Rectangle 34"/>
          <p:cNvSpPr>
            <a:spLocks noChangeArrowheads="1"/>
          </p:cNvSpPr>
          <p:nvPr/>
        </p:nvSpPr>
        <p:spPr bwMode="auto">
          <a:xfrm>
            <a:off x="2373313" y="5738813"/>
            <a:ext cx="233362" cy="182562"/>
          </a:xfrm>
          <a:prstGeom prst="rect">
            <a:avLst/>
          </a:prstGeom>
          <a:noFill/>
          <a:ln w="9525">
            <a:noFill/>
            <a:miter lim="800000"/>
            <a:headEnd/>
            <a:tailEnd/>
          </a:ln>
        </p:spPr>
        <p:txBody>
          <a:bodyPr wrap="none" lIns="0" tIns="0" rIns="0" bIns="0">
            <a:spAutoFit/>
          </a:bodyPr>
          <a:lstStyle/>
          <a:p>
            <a:pPr eaLnBrk="0" hangingPunct="0"/>
            <a:r>
              <a:rPr lang="en-US" sz="1200" b="1">
                <a:latin typeface="Tahoma" pitchFamily="34" charset="0"/>
              </a:rPr>
              <a:t>M3</a:t>
            </a:r>
            <a:endParaRPr lang="en-US" sz="1200">
              <a:latin typeface="Tahoma" pitchFamily="34" charset="0"/>
            </a:endParaRPr>
          </a:p>
        </p:txBody>
      </p:sp>
      <p:sp>
        <p:nvSpPr>
          <p:cNvPr id="2075" name="Rectangle 35"/>
          <p:cNvSpPr>
            <a:spLocks noChangeArrowheads="1"/>
          </p:cNvSpPr>
          <p:nvPr/>
        </p:nvSpPr>
        <p:spPr bwMode="auto">
          <a:xfrm>
            <a:off x="2881313" y="5832475"/>
            <a:ext cx="233362" cy="182563"/>
          </a:xfrm>
          <a:prstGeom prst="rect">
            <a:avLst/>
          </a:prstGeom>
          <a:noFill/>
          <a:ln w="9525">
            <a:noFill/>
            <a:miter lim="800000"/>
            <a:headEnd/>
            <a:tailEnd/>
          </a:ln>
        </p:spPr>
        <p:txBody>
          <a:bodyPr wrap="none" lIns="0" tIns="0" rIns="0" bIns="0">
            <a:spAutoFit/>
          </a:bodyPr>
          <a:lstStyle/>
          <a:p>
            <a:pPr eaLnBrk="0" hangingPunct="0"/>
            <a:r>
              <a:rPr lang="en-US" sz="1200" b="1">
                <a:latin typeface="Tahoma" pitchFamily="34" charset="0"/>
              </a:rPr>
              <a:t>M2</a:t>
            </a:r>
            <a:endParaRPr lang="en-US" sz="1200">
              <a:latin typeface="Tahoma" pitchFamily="34" charset="0"/>
            </a:endParaRPr>
          </a:p>
        </p:txBody>
      </p:sp>
      <p:sp>
        <p:nvSpPr>
          <p:cNvPr id="2076" name="Rectangle 36"/>
          <p:cNvSpPr>
            <a:spLocks noChangeArrowheads="1"/>
          </p:cNvSpPr>
          <p:nvPr/>
        </p:nvSpPr>
        <p:spPr bwMode="auto">
          <a:xfrm>
            <a:off x="3362325" y="5891213"/>
            <a:ext cx="233363" cy="182562"/>
          </a:xfrm>
          <a:prstGeom prst="rect">
            <a:avLst/>
          </a:prstGeom>
          <a:noFill/>
          <a:ln w="9525">
            <a:noFill/>
            <a:miter lim="800000"/>
            <a:headEnd/>
            <a:tailEnd/>
          </a:ln>
        </p:spPr>
        <p:txBody>
          <a:bodyPr wrap="none" lIns="0" tIns="0" rIns="0" bIns="0">
            <a:spAutoFit/>
          </a:bodyPr>
          <a:lstStyle/>
          <a:p>
            <a:pPr eaLnBrk="0" hangingPunct="0"/>
            <a:r>
              <a:rPr lang="en-US" sz="1200" b="1">
                <a:latin typeface="Tahoma" pitchFamily="34" charset="0"/>
              </a:rPr>
              <a:t>M1</a:t>
            </a:r>
            <a:endParaRPr lang="en-US" sz="1200">
              <a:latin typeface="Tahoma" pitchFamily="34" charset="0"/>
            </a:endParaRPr>
          </a:p>
        </p:txBody>
      </p:sp>
      <p:sp>
        <p:nvSpPr>
          <p:cNvPr id="2077" name="Freeform 37"/>
          <p:cNvSpPr>
            <a:spLocks/>
          </p:cNvSpPr>
          <p:nvPr/>
        </p:nvSpPr>
        <p:spPr bwMode="auto">
          <a:xfrm>
            <a:off x="3600450" y="6102350"/>
            <a:ext cx="127000" cy="66675"/>
          </a:xfrm>
          <a:custGeom>
            <a:avLst/>
            <a:gdLst>
              <a:gd name="T0" fmla="*/ 135 w 135"/>
              <a:gd name="T1" fmla="*/ 26 h 53"/>
              <a:gd name="T2" fmla="*/ 0 w 135"/>
              <a:gd name="T3" fmla="*/ 53 h 53"/>
              <a:gd name="T4" fmla="*/ 0 w 135"/>
              <a:gd name="T5" fmla="*/ 26 h 53"/>
              <a:gd name="T6" fmla="*/ 0 w 135"/>
              <a:gd name="T7" fmla="*/ 0 h 53"/>
              <a:gd name="T8" fmla="*/ 135 w 135"/>
              <a:gd name="T9" fmla="*/ 26 h 53"/>
              <a:gd name="T10" fmla="*/ 0 60000 65536"/>
              <a:gd name="T11" fmla="*/ 0 60000 65536"/>
              <a:gd name="T12" fmla="*/ 0 60000 65536"/>
              <a:gd name="T13" fmla="*/ 0 60000 65536"/>
              <a:gd name="T14" fmla="*/ 0 60000 65536"/>
              <a:gd name="T15" fmla="*/ 0 w 135"/>
              <a:gd name="T16" fmla="*/ 0 h 53"/>
              <a:gd name="T17" fmla="*/ 135 w 135"/>
              <a:gd name="T18" fmla="*/ 53 h 53"/>
            </a:gdLst>
            <a:ahLst/>
            <a:cxnLst>
              <a:cxn ang="T10">
                <a:pos x="T0" y="T1"/>
              </a:cxn>
              <a:cxn ang="T11">
                <a:pos x="T2" y="T3"/>
              </a:cxn>
              <a:cxn ang="T12">
                <a:pos x="T4" y="T5"/>
              </a:cxn>
              <a:cxn ang="T13">
                <a:pos x="T6" y="T7"/>
              </a:cxn>
              <a:cxn ang="T14">
                <a:pos x="T8" y="T9"/>
              </a:cxn>
            </a:cxnLst>
            <a:rect l="T15" t="T16" r="T17" b="T18"/>
            <a:pathLst>
              <a:path w="135" h="53">
                <a:moveTo>
                  <a:pt x="135" y="26"/>
                </a:moveTo>
                <a:lnTo>
                  <a:pt x="0" y="53"/>
                </a:lnTo>
                <a:lnTo>
                  <a:pt x="0" y="26"/>
                </a:lnTo>
                <a:lnTo>
                  <a:pt x="0" y="0"/>
                </a:lnTo>
                <a:lnTo>
                  <a:pt x="135" y="26"/>
                </a:lnTo>
              </a:path>
            </a:pathLst>
          </a:custGeom>
          <a:solidFill>
            <a:schemeClr val="tx1"/>
          </a:solidFill>
          <a:ln w="15875">
            <a:solidFill>
              <a:schemeClr val="tx1"/>
            </a:solidFill>
            <a:round/>
            <a:headEnd/>
            <a:tailEnd/>
          </a:ln>
        </p:spPr>
        <p:txBody>
          <a:bodyPr/>
          <a:lstStyle/>
          <a:p>
            <a:endParaRPr lang="en-US">
              <a:latin typeface="Constantia" pitchFamily="18" charset="0"/>
            </a:endParaRPr>
          </a:p>
        </p:txBody>
      </p:sp>
      <p:sp>
        <p:nvSpPr>
          <p:cNvPr id="2078" name="Rectangle 38"/>
          <p:cNvSpPr>
            <a:spLocks noChangeArrowheads="1"/>
          </p:cNvSpPr>
          <p:nvPr/>
        </p:nvSpPr>
        <p:spPr bwMode="auto">
          <a:xfrm>
            <a:off x="1490663" y="5976938"/>
            <a:ext cx="53975" cy="323850"/>
          </a:xfrm>
          <a:prstGeom prst="rect">
            <a:avLst/>
          </a:prstGeom>
          <a:solidFill>
            <a:srgbClr val="B2B2B2"/>
          </a:solidFill>
          <a:ln w="9525">
            <a:solidFill>
              <a:schemeClr val="tx1"/>
            </a:solidFill>
            <a:miter lim="800000"/>
            <a:headEnd/>
            <a:tailEnd/>
          </a:ln>
        </p:spPr>
        <p:txBody>
          <a:bodyPr wrap="none" anchor="ctr"/>
          <a:lstStyle/>
          <a:p>
            <a:endParaRPr lang="en-US">
              <a:latin typeface="Constantia" pitchFamily="18" charset="0"/>
            </a:endParaRPr>
          </a:p>
        </p:txBody>
      </p:sp>
      <p:sp>
        <p:nvSpPr>
          <p:cNvPr id="2079" name="Line 39"/>
          <p:cNvSpPr>
            <a:spLocks noChangeShapeType="1"/>
          </p:cNvSpPr>
          <p:nvPr/>
        </p:nvSpPr>
        <p:spPr bwMode="auto">
          <a:xfrm>
            <a:off x="1689100" y="5973763"/>
            <a:ext cx="1588" cy="320675"/>
          </a:xfrm>
          <a:prstGeom prst="line">
            <a:avLst/>
          </a:prstGeom>
          <a:noFill/>
          <a:ln w="19050">
            <a:solidFill>
              <a:schemeClr val="tx1"/>
            </a:solidFill>
            <a:prstDash val="sysDot"/>
            <a:round/>
            <a:headEnd/>
            <a:tailEnd/>
          </a:ln>
        </p:spPr>
        <p:txBody>
          <a:bodyPr wrap="none" anchor="ctr"/>
          <a:lstStyle/>
          <a:p>
            <a:endParaRPr lang="en-US"/>
          </a:p>
        </p:txBody>
      </p:sp>
      <p:sp>
        <p:nvSpPr>
          <p:cNvPr id="2080" name="Rectangle 40" descr="Wide upward diagonal"/>
          <p:cNvSpPr>
            <a:spLocks noChangeArrowheads="1"/>
          </p:cNvSpPr>
          <p:nvPr/>
        </p:nvSpPr>
        <p:spPr bwMode="auto">
          <a:xfrm>
            <a:off x="3741738" y="5949950"/>
            <a:ext cx="38100" cy="376238"/>
          </a:xfrm>
          <a:prstGeom prst="rect">
            <a:avLst/>
          </a:prstGeom>
          <a:pattFill prst="wdUpDiag">
            <a:fgClr>
              <a:srgbClr val="B2B2B2"/>
            </a:fgClr>
            <a:bgClr>
              <a:srgbClr val="FFFFFF"/>
            </a:bgClr>
          </a:pattFill>
          <a:ln w="9525">
            <a:solidFill>
              <a:schemeClr val="tx1"/>
            </a:solidFill>
            <a:miter lim="800000"/>
            <a:headEnd/>
            <a:tailEnd/>
          </a:ln>
        </p:spPr>
        <p:txBody>
          <a:bodyPr wrap="none" anchor="ctr"/>
          <a:lstStyle/>
          <a:p>
            <a:endParaRPr lang="en-US">
              <a:latin typeface="Constantia" pitchFamily="18" charset="0"/>
            </a:endParaRPr>
          </a:p>
        </p:txBody>
      </p:sp>
      <p:sp>
        <p:nvSpPr>
          <p:cNvPr id="2081" name="Rectangle 41" descr="Wide downward diagonal"/>
          <p:cNvSpPr>
            <a:spLocks noChangeArrowheads="1"/>
          </p:cNvSpPr>
          <p:nvPr/>
        </p:nvSpPr>
        <p:spPr bwMode="auto">
          <a:xfrm>
            <a:off x="3798888" y="5948363"/>
            <a:ext cx="39687" cy="377825"/>
          </a:xfrm>
          <a:prstGeom prst="rect">
            <a:avLst/>
          </a:prstGeom>
          <a:pattFill prst="wdDnDiag">
            <a:fgClr>
              <a:srgbClr val="B2B2B2"/>
            </a:fgClr>
            <a:bgClr>
              <a:srgbClr val="FFFFFF"/>
            </a:bgClr>
          </a:pattFill>
          <a:ln w="9525">
            <a:solidFill>
              <a:schemeClr val="tx1"/>
            </a:solidFill>
            <a:miter lim="800000"/>
            <a:headEnd/>
            <a:tailEnd/>
          </a:ln>
        </p:spPr>
        <p:txBody>
          <a:bodyPr wrap="none" anchor="ctr"/>
          <a:lstStyle/>
          <a:p>
            <a:endParaRPr lang="en-US">
              <a:latin typeface="Constantia" pitchFamily="18" charset="0"/>
            </a:endParaRPr>
          </a:p>
        </p:txBody>
      </p:sp>
      <p:sp>
        <p:nvSpPr>
          <p:cNvPr id="2082" name="Freeform 42"/>
          <p:cNvSpPr>
            <a:spLocks/>
          </p:cNvSpPr>
          <p:nvPr/>
        </p:nvSpPr>
        <p:spPr bwMode="auto">
          <a:xfrm>
            <a:off x="2719388" y="6102350"/>
            <a:ext cx="127000" cy="66675"/>
          </a:xfrm>
          <a:custGeom>
            <a:avLst/>
            <a:gdLst>
              <a:gd name="T0" fmla="*/ 135 w 135"/>
              <a:gd name="T1" fmla="*/ 26 h 53"/>
              <a:gd name="T2" fmla="*/ 0 w 135"/>
              <a:gd name="T3" fmla="*/ 53 h 53"/>
              <a:gd name="T4" fmla="*/ 0 w 135"/>
              <a:gd name="T5" fmla="*/ 26 h 53"/>
              <a:gd name="T6" fmla="*/ 0 w 135"/>
              <a:gd name="T7" fmla="*/ 0 h 53"/>
              <a:gd name="T8" fmla="*/ 135 w 135"/>
              <a:gd name="T9" fmla="*/ 26 h 53"/>
              <a:gd name="T10" fmla="*/ 0 60000 65536"/>
              <a:gd name="T11" fmla="*/ 0 60000 65536"/>
              <a:gd name="T12" fmla="*/ 0 60000 65536"/>
              <a:gd name="T13" fmla="*/ 0 60000 65536"/>
              <a:gd name="T14" fmla="*/ 0 60000 65536"/>
              <a:gd name="T15" fmla="*/ 0 w 135"/>
              <a:gd name="T16" fmla="*/ 0 h 53"/>
              <a:gd name="T17" fmla="*/ 135 w 135"/>
              <a:gd name="T18" fmla="*/ 53 h 53"/>
            </a:gdLst>
            <a:ahLst/>
            <a:cxnLst>
              <a:cxn ang="T10">
                <a:pos x="T0" y="T1"/>
              </a:cxn>
              <a:cxn ang="T11">
                <a:pos x="T2" y="T3"/>
              </a:cxn>
              <a:cxn ang="T12">
                <a:pos x="T4" y="T5"/>
              </a:cxn>
              <a:cxn ang="T13">
                <a:pos x="T6" y="T7"/>
              </a:cxn>
              <a:cxn ang="T14">
                <a:pos x="T8" y="T9"/>
              </a:cxn>
            </a:cxnLst>
            <a:rect l="T15" t="T16" r="T17" b="T18"/>
            <a:pathLst>
              <a:path w="135" h="53">
                <a:moveTo>
                  <a:pt x="135" y="26"/>
                </a:moveTo>
                <a:lnTo>
                  <a:pt x="0" y="53"/>
                </a:lnTo>
                <a:lnTo>
                  <a:pt x="0" y="26"/>
                </a:lnTo>
                <a:lnTo>
                  <a:pt x="0" y="0"/>
                </a:lnTo>
                <a:lnTo>
                  <a:pt x="135" y="26"/>
                </a:lnTo>
              </a:path>
            </a:pathLst>
          </a:custGeom>
          <a:solidFill>
            <a:schemeClr val="tx1"/>
          </a:solidFill>
          <a:ln w="15875">
            <a:solidFill>
              <a:schemeClr val="tx1"/>
            </a:solidFill>
            <a:round/>
            <a:headEnd/>
            <a:tailEnd/>
          </a:ln>
        </p:spPr>
        <p:txBody>
          <a:bodyPr/>
          <a:lstStyle/>
          <a:p>
            <a:endParaRPr lang="en-US">
              <a:latin typeface="Constantia" pitchFamily="18" charset="0"/>
            </a:endParaRPr>
          </a:p>
        </p:txBody>
      </p:sp>
      <p:sp>
        <p:nvSpPr>
          <p:cNvPr id="2083" name="Rectangle 43"/>
          <p:cNvSpPr>
            <a:spLocks noChangeArrowheads="1"/>
          </p:cNvSpPr>
          <p:nvPr/>
        </p:nvSpPr>
        <p:spPr bwMode="auto">
          <a:xfrm>
            <a:off x="5148263" y="6527800"/>
            <a:ext cx="777875" cy="182563"/>
          </a:xfrm>
          <a:prstGeom prst="rect">
            <a:avLst/>
          </a:prstGeom>
          <a:noFill/>
          <a:ln w="9525">
            <a:noFill/>
            <a:miter lim="800000"/>
            <a:headEnd/>
            <a:tailEnd/>
          </a:ln>
        </p:spPr>
        <p:txBody>
          <a:bodyPr wrap="none" lIns="0" tIns="0" rIns="0" bIns="0">
            <a:spAutoFit/>
          </a:bodyPr>
          <a:lstStyle/>
          <a:p>
            <a:pPr eaLnBrk="0" hangingPunct="0"/>
            <a:r>
              <a:rPr lang="en-US" sz="1200" b="1" i="1"/>
              <a:t>Mass (m/z)</a:t>
            </a:r>
          </a:p>
        </p:txBody>
      </p:sp>
      <p:grpSp>
        <p:nvGrpSpPr>
          <p:cNvPr id="2084" name="Group 44"/>
          <p:cNvGrpSpPr>
            <a:grpSpLocks/>
          </p:cNvGrpSpPr>
          <p:nvPr/>
        </p:nvGrpSpPr>
        <p:grpSpPr bwMode="auto">
          <a:xfrm>
            <a:off x="4395788" y="5338763"/>
            <a:ext cx="2382837" cy="1098550"/>
            <a:chOff x="383" y="643"/>
            <a:chExt cx="2312" cy="3090"/>
          </a:xfrm>
        </p:grpSpPr>
        <p:sp>
          <p:nvSpPr>
            <p:cNvPr id="2255" name="Freeform 45"/>
            <p:cNvSpPr>
              <a:spLocks/>
            </p:cNvSpPr>
            <p:nvPr/>
          </p:nvSpPr>
          <p:spPr bwMode="auto">
            <a:xfrm>
              <a:off x="383" y="643"/>
              <a:ext cx="462" cy="3087"/>
            </a:xfrm>
            <a:custGeom>
              <a:avLst/>
              <a:gdLst>
                <a:gd name="T0" fmla="*/ 44 w 2775"/>
                <a:gd name="T1" fmla="*/ 6096 h 6175"/>
                <a:gd name="T2" fmla="*/ 89 w 2775"/>
                <a:gd name="T3" fmla="*/ 5512 h 6175"/>
                <a:gd name="T4" fmla="*/ 136 w 2775"/>
                <a:gd name="T5" fmla="*/ 5550 h 6175"/>
                <a:gd name="T6" fmla="*/ 181 w 2775"/>
                <a:gd name="T7" fmla="*/ 5981 h 6175"/>
                <a:gd name="T8" fmla="*/ 230 w 2775"/>
                <a:gd name="T9" fmla="*/ 5709 h 6175"/>
                <a:gd name="T10" fmla="*/ 274 w 2775"/>
                <a:gd name="T11" fmla="*/ 5891 h 6175"/>
                <a:gd name="T12" fmla="*/ 320 w 2775"/>
                <a:gd name="T13" fmla="*/ 5897 h 6175"/>
                <a:gd name="T14" fmla="*/ 366 w 2775"/>
                <a:gd name="T15" fmla="*/ 5792 h 6175"/>
                <a:gd name="T16" fmla="*/ 414 w 2775"/>
                <a:gd name="T17" fmla="*/ 5874 h 6175"/>
                <a:gd name="T18" fmla="*/ 458 w 2775"/>
                <a:gd name="T19" fmla="*/ 6013 h 6175"/>
                <a:gd name="T20" fmla="*/ 504 w 2775"/>
                <a:gd name="T21" fmla="*/ 5950 h 6175"/>
                <a:gd name="T22" fmla="*/ 551 w 2775"/>
                <a:gd name="T23" fmla="*/ 5948 h 6175"/>
                <a:gd name="T24" fmla="*/ 596 w 2775"/>
                <a:gd name="T25" fmla="*/ 5850 h 6175"/>
                <a:gd name="T26" fmla="*/ 644 w 2775"/>
                <a:gd name="T27" fmla="*/ 5662 h 6175"/>
                <a:gd name="T28" fmla="*/ 689 w 2775"/>
                <a:gd name="T29" fmla="*/ 5963 h 6175"/>
                <a:gd name="T30" fmla="*/ 734 w 2775"/>
                <a:gd name="T31" fmla="*/ 5895 h 6175"/>
                <a:gd name="T32" fmla="*/ 782 w 2775"/>
                <a:gd name="T33" fmla="*/ 5706 h 6175"/>
                <a:gd name="T34" fmla="*/ 826 w 2775"/>
                <a:gd name="T35" fmla="*/ 5983 h 6175"/>
                <a:gd name="T36" fmla="*/ 873 w 2775"/>
                <a:gd name="T37" fmla="*/ 5541 h 6175"/>
                <a:gd name="T38" fmla="*/ 920 w 2775"/>
                <a:gd name="T39" fmla="*/ 6013 h 6175"/>
                <a:gd name="T40" fmla="*/ 967 w 2775"/>
                <a:gd name="T41" fmla="*/ 6021 h 6175"/>
                <a:gd name="T42" fmla="*/ 1012 w 2775"/>
                <a:gd name="T43" fmla="*/ 6085 h 6175"/>
                <a:gd name="T44" fmla="*/ 1056 w 2775"/>
                <a:gd name="T45" fmla="*/ 6017 h 6175"/>
                <a:gd name="T46" fmla="*/ 1103 w 2775"/>
                <a:gd name="T47" fmla="*/ 5725 h 6175"/>
                <a:gd name="T48" fmla="*/ 1149 w 2775"/>
                <a:gd name="T49" fmla="*/ 6021 h 6175"/>
                <a:gd name="T50" fmla="*/ 1195 w 2775"/>
                <a:gd name="T51" fmla="*/ 5969 h 6175"/>
                <a:gd name="T52" fmla="*/ 1243 w 2775"/>
                <a:gd name="T53" fmla="*/ 5818 h 6175"/>
                <a:gd name="T54" fmla="*/ 1288 w 2775"/>
                <a:gd name="T55" fmla="*/ 5880 h 6175"/>
                <a:gd name="T56" fmla="*/ 1335 w 2775"/>
                <a:gd name="T57" fmla="*/ 5989 h 6175"/>
                <a:gd name="T58" fmla="*/ 1381 w 2775"/>
                <a:gd name="T59" fmla="*/ 5946 h 6175"/>
                <a:gd name="T60" fmla="*/ 1426 w 2775"/>
                <a:gd name="T61" fmla="*/ 5942 h 6175"/>
                <a:gd name="T62" fmla="*/ 1471 w 2775"/>
                <a:gd name="T63" fmla="*/ 5336 h 6175"/>
                <a:gd name="T64" fmla="*/ 1518 w 2775"/>
                <a:gd name="T65" fmla="*/ 6093 h 6175"/>
                <a:gd name="T66" fmla="*/ 1565 w 2775"/>
                <a:gd name="T67" fmla="*/ 6053 h 6175"/>
                <a:gd name="T68" fmla="*/ 1610 w 2775"/>
                <a:gd name="T69" fmla="*/ 6089 h 6175"/>
                <a:gd name="T70" fmla="*/ 1657 w 2775"/>
                <a:gd name="T71" fmla="*/ 6104 h 6175"/>
                <a:gd name="T72" fmla="*/ 1701 w 2775"/>
                <a:gd name="T73" fmla="*/ 4386 h 6175"/>
                <a:gd name="T74" fmla="*/ 1748 w 2775"/>
                <a:gd name="T75" fmla="*/ 2497 h 6175"/>
                <a:gd name="T76" fmla="*/ 1795 w 2775"/>
                <a:gd name="T77" fmla="*/ 5987 h 6175"/>
                <a:gd name="T78" fmla="*/ 1842 w 2775"/>
                <a:gd name="T79" fmla="*/ 4974 h 6175"/>
                <a:gd name="T80" fmla="*/ 1886 w 2775"/>
                <a:gd name="T81" fmla="*/ 5597 h 6175"/>
                <a:gd name="T82" fmla="*/ 1934 w 2775"/>
                <a:gd name="T83" fmla="*/ 5716 h 6175"/>
                <a:gd name="T84" fmla="*/ 1978 w 2775"/>
                <a:gd name="T85" fmla="*/ 6138 h 6175"/>
                <a:gd name="T86" fmla="*/ 2024 w 2775"/>
                <a:gd name="T87" fmla="*/ 6117 h 6175"/>
                <a:gd name="T88" fmla="*/ 2072 w 2775"/>
                <a:gd name="T89" fmla="*/ 6138 h 6175"/>
                <a:gd name="T90" fmla="*/ 2117 w 2775"/>
                <a:gd name="T91" fmla="*/ 4612 h 6175"/>
                <a:gd name="T92" fmla="*/ 2163 w 2775"/>
                <a:gd name="T93" fmla="*/ 5626 h 6175"/>
                <a:gd name="T94" fmla="*/ 2209 w 2775"/>
                <a:gd name="T95" fmla="*/ 6036 h 6175"/>
                <a:gd name="T96" fmla="*/ 2256 w 2775"/>
                <a:gd name="T97" fmla="*/ 6094 h 6175"/>
                <a:gd name="T98" fmla="*/ 2300 w 2775"/>
                <a:gd name="T99" fmla="*/ 5135 h 6175"/>
                <a:gd name="T100" fmla="*/ 2347 w 2775"/>
                <a:gd name="T101" fmla="*/ 5329 h 6175"/>
                <a:gd name="T102" fmla="*/ 2393 w 2775"/>
                <a:gd name="T103" fmla="*/ 5851 h 6175"/>
                <a:gd name="T104" fmla="*/ 2440 w 2775"/>
                <a:gd name="T105" fmla="*/ 5924 h 6175"/>
                <a:gd name="T106" fmla="*/ 2487 w 2775"/>
                <a:gd name="T107" fmla="*/ 6078 h 6175"/>
                <a:gd name="T108" fmla="*/ 2532 w 2775"/>
                <a:gd name="T109" fmla="*/ 5951 h 6175"/>
                <a:gd name="T110" fmla="*/ 2579 w 2775"/>
                <a:gd name="T111" fmla="*/ 6085 h 6175"/>
                <a:gd name="T112" fmla="*/ 2623 w 2775"/>
                <a:gd name="T113" fmla="*/ 6156 h 6175"/>
                <a:gd name="T114" fmla="*/ 2671 w 2775"/>
                <a:gd name="T115" fmla="*/ 4414 h 6175"/>
                <a:gd name="T116" fmla="*/ 2717 w 2775"/>
                <a:gd name="T117" fmla="*/ 5942 h 6175"/>
                <a:gd name="T118" fmla="*/ 2761 w 2775"/>
                <a:gd name="T119" fmla="*/ 5776 h 61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75"/>
                <a:gd name="T181" fmla="*/ 0 h 6175"/>
                <a:gd name="T182" fmla="*/ 2775 w 2775"/>
                <a:gd name="T183" fmla="*/ 6175 h 61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75" h="6175">
                  <a:moveTo>
                    <a:pt x="0" y="6057"/>
                  </a:moveTo>
                  <a:lnTo>
                    <a:pt x="2" y="6057"/>
                  </a:lnTo>
                  <a:lnTo>
                    <a:pt x="8" y="6064"/>
                  </a:lnTo>
                  <a:lnTo>
                    <a:pt x="9" y="6046"/>
                  </a:lnTo>
                  <a:lnTo>
                    <a:pt x="13" y="6045"/>
                  </a:lnTo>
                  <a:lnTo>
                    <a:pt x="14" y="6043"/>
                  </a:lnTo>
                  <a:lnTo>
                    <a:pt x="16" y="6076"/>
                  </a:lnTo>
                  <a:lnTo>
                    <a:pt x="19" y="6102"/>
                  </a:lnTo>
                  <a:lnTo>
                    <a:pt x="22" y="6111"/>
                  </a:lnTo>
                  <a:lnTo>
                    <a:pt x="27" y="6113"/>
                  </a:lnTo>
                  <a:lnTo>
                    <a:pt x="27" y="6116"/>
                  </a:lnTo>
                  <a:lnTo>
                    <a:pt x="31" y="6114"/>
                  </a:lnTo>
                  <a:lnTo>
                    <a:pt x="32" y="6116"/>
                  </a:lnTo>
                  <a:lnTo>
                    <a:pt x="35" y="6143"/>
                  </a:lnTo>
                  <a:lnTo>
                    <a:pt x="39" y="6114"/>
                  </a:lnTo>
                  <a:lnTo>
                    <a:pt x="42" y="6097"/>
                  </a:lnTo>
                  <a:lnTo>
                    <a:pt x="44" y="6096"/>
                  </a:lnTo>
                  <a:lnTo>
                    <a:pt x="49" y="5488"/>
                  </a:lnTo>
                  <a:lnTo>
                    <a:pt x="51" y="3666"/>
                  </a:lnTo>
                  <a:lnTo>
                    <a:pt x="52" y="3425"/>
                  </a:lnTo>
                  <a:lnTo>
                    <a:pt x="53" y="4014"/>
                  </a:lnTo>
                  <a:lnTo>
                    <a:pt x="57" y="5524"/>
                  </a:lnTo>
                  <a:lnTo>
                    <a:pt x="59" y="5867"/>
                  </a:lnTo>
                  <a:lnTo>
                    <a:pt x="64" y="4994"/>
                  </a:lnTo>
                  <a:lnTo>
                    <a:pt x="67" y="3951"/>
                  </a:lnTo>
                  <a:lnTo>
                    <a:pt x="67" y="3999"/>
                  </a:lnTo>
                  <a:lnTo>
                    <a:pt x="71" y="5083"/>
                  </a:lnTo>
                  <a:lnTo>
                    <a:pt x="73" y="5864"/>
                  </a:lnTo>
                  <a:lnTo>
                    <a:pt x="78" y="5919"/>
                  </a:lnTo>
                  <a:lnTo>
                    <a:pt x="79" y="5923"/>
                  </a:lnTo>
                  <a:lnTo>
                    <a:pt x="84" y="5671"/>
                  </a:lnTo>
                  <a:lnTo>
                    <a:pt x="86" y="5173"/>
                  </a:lnTo>
                  <a:lnTo>
                    <a:pt x="87" y="5188"/>
                  </a:lnTo>
                  <a:lnTo>
                    <a:pt x="89" y="5512"/>
                  </a:lnTo>
                  <a:lnTo>
                    <a:pt x="94" y="5536"/>
                  </a:lnTo>
                  <a:lnTo>
                    <a:pt x="96" y="5031"/>
                  </a:lnTo>
                  <a:lnTo>
                    <a:pt x="98" y="5049"/>
                  </a:lnTo>
                  <a:lnTo>
                    <a:pt x="100" y="5384"/>
                  </a:lnTo>
                  <a:lnTo>
                    <a:pt x="105" y="5489"/>
                  </a:lnTo>
                  <a:lnTo>
                    <a:pt x="106" y="5498"/>
                  </a:lnTo>
                  <a:lnTo>
                    <a:pt x="110" y="5662"/>
                  </a:lnTo>
                  <a:lnTo>
                    <a:pt x="114" y="5471"/>
                  </a:lnTo>
                  <a:lnTo>
                    <a:pt x="115" y="5413"/>
                  </a:lnTo>
                  <a:lnTo>
                    <a:pt x="118" y="4972"/>
                  </a:lnTo>
                  <a:lnTo>
                    <a:pt x="120" y="4834"/>
                  </a:lnTo>
                  <a:lnTo>
                    <a:pt x="122" y="4989"/>
                  </a:lnTo>
                  <a:lnTo>
                    <a:pt x="124" y="5484"/>
                  </a:lnTo>
                  <a:lnTo>
                    <a:pt x="129" y="5445"/>
                  </a:lnTo>
                  <a:lnTo>
                    <a:pt x="131" y="5180"/>
                  </a:lnTo>
                  <a:lnTo>
                    <a:pt x="132" y="5220"/>
                  </a:lnTo>
                  <a:lnTo>
                    <a:pt x="136" y="5550"/>
                  </a:lnTo>
                  <a:lnTo>
                    <a:pt x="138" y="5702"/>
                  </a:lnTo>
                  <a:lnTo>
                    <a:pt x="141" y="5755"/>
                  </a:lnTo>
                  <a:lnTo>
                    <a:pt x="143" y="5868"/>
                  </a:lnTo>
                  <a:lnTo>
                    <a:pt x="148" y="5893"/>
                  </a:lnTo>
                  <a:lnTo>
                    <a:pt x="149" y="5896"/>
                  </a:lnTo>
                  <a:lnTo>
                    <a:pt x="151" y="5915"/>
                  </a:lnTo>
                  <a:lnTo>
                    <a:pt x="155" y="5923"/>
                  </a:lnTo>
                  <a:lnTo>
                    <a:pt x="157" y="5955"/>
                  </a:lnTo>
                  <a:lnTo>
                    <a:pt x="159" y="5964"/>
                  </a:lnTo>
                  <a:lnTo>
                    <a:pt x="163" y="5983"/>
                  </a:lnTo>
                  <a:lnTo>
                    <a:pt x="167" y="5936"/>
                  </a:lnTo>
                  <a:lnTo>
                    <a:pt x="170" y="5891"/>
                  </a:lnTo>
                  <a:lnTo>
                    <a:pt x="171" y="5863"/>
                  </a:lnTo>
                  <a:lnTo>
                    <a:pt x="173" y="5904"/>
                  </a:lnTo>
                  <a:lnTo>
                    <a:pt x="177" y="5897"/>
                  </a:lnTo>
                  <a:lnTo>
                    <a:pt x="179" y="5932"/>
                  </a:lnTo>
                  <a:lnTo>
                    <a:pt x="181" y="5981"/>
                  </a:lnTo>
                  <a:lnTo>
                    <a:pt x="187" y="5981"/>
                  </a:lnTo>
                  <a:lnTo>
                    <a:pt x="187" y="5980"/>
                  </a:lnTo>
                  <a:lnTo>
                    <a:pt x="192" y="5988"/>
                  </a:lnTo>
                  <a:lnTo>
                    <a:pt x="194" y="5916"/>
                  </a:lnTo>
                  <a:lnTo>
                    <a:pt x="195" y="5900"/>
                  </a:lnTo>
                  <a:lnTo>
                    <a:pt x="198" y="5928"/>
                  </a:lnTo>
                  <a:lnTo>
                    <a:pt x="202" y="5919"/>
                  </a:lnTo>
                  <a:lnTo>
                    <a:pt x="206" y="5875"/>
                  </a:lnTo>
                  <a:lnTo>
                    <a:pt x="208" y="5858"/>
                  </a:lnTo>
                  <a:lnTo>
                    <a:pt x="211" y="5860"/>
                  </a:lnTo>
                  <a:lnTo>
                    <a:pt x="214" y="5642"/>
                  </a:lnTo>
                  <a:lnTo>
                    <a:pt x="216" y="5205"/>
                  </a:lnTo>
                  <a:lnTo>
                    <a:pt x="217" y="5185"/>
                  </a:lnTo>
                  <a:lnTo>
                    <a:pt x="220" y="5228"/>
                  </a:lnTo>
                  <a:lnTo>
                    <a:pt x="222" y="5475"/>
                  </a:lnTo>
                  <a:lnTo>
                    <a:pt x="225" y="5653"/>
                  </a:lnTo>
                  <a:lnTo>
                    <a:pt x="230" y="5709"/>
                  </a:lnTo>
                  <a:lnTo>
                    <a:pt x="232" y="5691"/>
                  </a:lnTo>
                  <a:lnTo>
                    <a:pt x="235" y="5655"/>
                  </a:lnTo>
                  <a:lnTo>
                    <a:pt x="236" y="5669"/>
                  </a:lnTo>
                  <a:lnTo>
                    <a:pt x="238" y="5744"/>
                  </a:lnTo>
                  <a:lnTo>
                    <a:pt x="243" y="5585"/>
                  </a:lnTo>
                  <a:lnTo>
                    <a:pt x="246" y="5127"/>
                  </a:lnTo>
                  <a:lnTo>
                    <a:pt x="246" y="5118"/>
                  </a:lnTo>
                  <a:lnTo>
                    <a:pt x="249" y="5257"/>
                  </a:lnTo>
                  <a:lnTo>
                    <a:pt x="252" y="5620"/>
                  </a:lnTo>
                  <a:lnTo>
                    <a:pt x="254" y="5818"/>
                  </a:lnTo>
                  <a:lnTo>
                    <a:pt x="258" y="5865"/>
                  </a:lnTo>
                  <a:lnTo>
                    <a:pt x="263" y="5861"/>
                  </a:lnTo>
                  <a:lnTo>
                    <a:pt x="265" y="5770"/>
                  </a:lnTo>
                  <a:lnTo>
                    <a:pt x="266" y="5713"/>
                  </a:lnTo>
                  <a:lnTo>
                    <a:pt x="268" y="5748"/>
                  </a:lnTo>
                  <a:lnTo>
                    <a:pt x="271" y="5853"/>
                  </a:lnTo>
                  <a:lnTo>
                    <a:pt x="274" y="5891"/>
                  </a:lnTo>
                  <a:lnTo>
                    <a:pt x="277" y="5904"/>
                  </a:lnTo>
                  <a:lnTo>
                    <a:pt x="281" y="5897"/>
                  </a:lnTo>
                  <a:lnTo>
                    <a:pt x="284" y="5889"/>
                  </a:lnTo>
                  <a:lnTo>
                    <a:pt x="285" y="5896"/>
                  </a:lnTo>
                  <a:lnTo>
                    <a:pt x="287" y="5957"/>
                  </a:lnTo>
                  <a:lnTo>
                    <a:pt x="293" y="5825"/>
                  </a:lnTo>
                  <a:lnTo>
                    <a:pt x="295" y="5475"/>
                  </a:lnTo>
                  <a:lnTo>
                    <a:pt x="296" y="5414"/>
                  </a:lnTo>
                  <a:lnTo>
                    <a:pt x="299" y="5562"/>
                  </a:lnTo>
                  <a:lnTo>
                    <a:pt x="301" y="5853"/>
                  </a:lnTo>
                  <a:lnTo>
                    <a:pt x="306" y="5920"/>
                  </a:lnTo>
                  <a:lnTo>
                    <a:pt x="308" y="5826"/>
                  </a:lnTo>
                  <a:lnTo>
                    <a:pt x="309" y="5815"/>
                  </a:lnTo>
                  <a:lnTo>
                    <a:pt x="314" y="5788"/>
                  </a:lnTo>
                  <a:lnTo>
                    <a:pt x="314" y="5785"/>
                  </a:lnTo>
                  <a:lnTo>
                    <a:pt x="317" y="5829"/>
                  </a:lnTo>
                  <a:lnTo>
                    <a:pt x="320" y="5897"/>
                  </a:lnTo>
                  <a:lnTo>
                    <a:pt x="322" y="5992"/>
                  </a:lnTo>
                  <a:lnTo>
                    <a:pt x="327" y="5959"/>
                  </a:lnTo>
                  <a:lnTo>
                    <a:pt x="330" y="5631"/>
                  </a:lnTo>
                  <a:lnTo>
                    <a:pt x="332" y="5343"/>
                  </a:lnTo>
                  <a:lnTo>
                    <a:pt x="333" y="5392"/>
                  </a:lnTo>
                  <a:lnTo>
                    <a:pt x="336" y="5584"/>
                  </a:lnTo>
                  <a:lnTo>
                    <a:pt x="340" y="5573"/>
                  </a:lnTo>
                  <a:lnTo>
                    <a:pt x="342" y="5601"/>
                  </a:lnTo>
                  <a:lnTo>
                    <a:pt x="344" y="5707"/>
                  </a:lnTo>
                  <a:lnTo>
                    <a:pt x="347" y="5849"/>
                  </a:lnTo>
                  <a:lnTo>
                    <a:pt x="351" y="5848"/>
                  </a:lnTo>
                  <a:lnTo>
                    <a:pt x="352" y="5851"/>
                  </a:lnTo>
                  <a:lnTo>
                    <a:pt x="356" y="5908"/>
                  </a:lnTo>
                  <a:lnTo>
                    <a:pt x="360" y="5849"/>
                  </a:lnTo>
                  <a:lnTo>
                    <a:pt x="363" y="5797"/>
                  </a:lnTo>
                  <a:lnTo>
                    <a:pt x="364" y="5783"/>
                  </a:lnTo>
                  <a:lnTo>
                    <a:pt x="366" y="5792"/>
                  </a:lnTo>
                  <a:lnTo>
                    <a:pt x="368" y="5834"/>
                  </a:lnTo>
                  <a:lnTo>
                    <a:pt x="371" y="5889"/>
                  </a:lnTo>
                  <a:lnTo>
                    <a:pt x="374" y="5921"/>
                  </a:lnTo>
                  <a:lnTo>
                    <a:pt x="378" y="5959"/>
                  </a:lnTo>
                  <a:lnTo>
                    <a:pt x="380" y="5964"/>
                  </a:lnTo>
                  <a:lnTo>
                    <a:pt x="382" y="5994"/>
                  </a:lnTo>
                  <a:lnTo>
                    <a:pt x="385" y="6014"/>
                  </a:lnTo>
                  <a:lnTo>
                    <a:pt x="388" y="6021"/>
                  </a:lnTo>
                  <a:lnTo>
                    <a:pt x="393" y="5998"/>
                  </a:lnTo>
                  <a:lnTo>
                    <a:pt x="395" y="5932"/>
                  </a:lnTo>
                  <a:lnTo>
                    <a:pt x="396" y="5905"/>
                  </a:lnTo>
                  <a:lnTo>
                    <a:pt x="399" y="5926"/>
                  </a:lnTo>
                  <a:lnTo>
                    <a:pt x="403" y="5783"/>
                  </a:lnTo>
                  <a:lnTo>
                    <a:pt x="404" y="5750"/>
                  </a:lnTo>
                  <a:lnTo>
                    <a:pt x="407" y="5780"/>
                  </a:lnTo>
                  <a:lnTo>
                    <a:pt x="409" y="5905"/>
                  </a:lnTo>
                  <a:lnTo>
                    <a:pt x="414" y="5874"/>
                  </a:lnTo>
                  <a:lnTo>
                    <a:pt x="415" y="5872"/>
                  </a:lnTo>
                  <a:lnTo>
                    <a:pt x="417" y="5913"/>
                  </a:lnTo>
                  <a:lnTo>
                    <a:pt x="422" y="5950"/>
                  </a:lnTo>
                  <a:lnTo>
                    <a:pt x="425" y="5769"/>
                  </a:lnTo>
                  <a:lnTo>
                    <a:pt x="428" y="5436"/>
                  </a:lnTo>
                  <a:lnTo>
                    <a:pt x="428" y="5407"/>
                  </a:lnTo>
                  <a:lnTo>
                    <a:pt x="431" y="5563"/>
                  </a:lnTo>
                  <a:lnTo>
                    <a:pt x="433" y="5737"/>
                  </a:lnTo>
                  <a:lnTo>
                    <a:pt x="437" y="5898"/>
                  </a:lnTo>
                  <a:lnTo>
                    <a:pt x="442" y="5954"/>
                  </a:lnTo>
                  <a:lnTo>
                    <a:pt x="444" y="5946"/>
                  </a:lnTo>
                  <a:lnTo>
                    <a:pt x="444" y="5949"/>
                  </a:lnTo>
                  <a:lnTo>
                    <a:pt x="447" y="5980"/>
                  </a:lnTo>
                  <a:lnTo>
                    <a:pt x="452" y="5986"/>
                  </a:lnTo>
                  <a:lnTo>
                    <a:pt x="452" y="5987"/>
                  </a:lnTo>
                  <a:lnTo>
                    <a:pt x="456" y="6010"/>
                  </a:lnTo>
                  <a:lnTo>
                    <a:pt x="458" y="6013"/>
                  </a:lnTo>
                  <a:lnTo>
                    <a:pt x="461" y="6024"/>
                  </a:lnTo>
                  <a:lnTo>
                    <a:pt x="464" y="6041"/>
                  </a:lnTo>
                  <a:lnTo>
                    <a:pt x="468" y="6019"/>
                  </a:lnTo>
                  <a:lnTo>
                    <a:pt x="471" y="6008"/>
                  </a:lnTo>
                  <a:lnTo>
                    <a:pt x="474" y="5978"/>
                  </a:lnTo>
                  <a:lnTo>
                    <a:pt x="476" y="5954"/>
                  </a:lnTo>
                  <a:lnTo>
                    <a:pt x="479" y="5923"/>
                  </a:lnTo>
                  <a:lnTo>
                    <a:pt x="480" y="5923"/>
                  </a:lnTo>
                  <a:lnTo>
                    <a:pt x="482" y="5985"/>
                  </a:lnTo>
                  <a:lnTo>
                    <a:pt x="487" y="6000"/>
                  </a:lnTo>
                  <a:lnTo>
                    <a:pt x="489" y="5971"/>
                  </a:lnTo>
                  <a:lnTo>
                    <a:pt x="490" y="5966"/>
                  </a:lnTo>
                  <a:lnTo>
                    <a:pt x="495" y="5950"/>
                  </a:lnTo>
                  <a:lnTo>
                    <a:pt x="497" y="5944"/>
                  </a:lnTo>
                  <a:lnTo>
                    <a:pt x="499" y="5943"/>
                  </a:lnTo>
                  <a:lnTo>
                    <a:pt x="503" y="5951"/>
                  </a:lnTo>
                  <a:lnTo>
                    <a:pt x="504" y="5950"/>
                  </a:lnTo>
                  <a:lnTo>
                    <a:pt x="507" y="5968"/>
                  </a:lnTo>
                  <a:lnTo>
                    <a:pt x="511" y="5969"/>
                  </a:lnTo>
                  <a:lnTo>
                    <a:pt x="514" y="5949"/>
                  </a:lnTo>
                  <a:lnTo>
                    <a:pt x="515" y="5964"/>
                  </a:lnTo>
                  <a:lnTo>
                    <a:pt x="519" y="5956"/>
                  </a:lnTo>
                  <a:lnTo>
                    <a:pt x="521" y="5950"/>
                  </a:lnTo>
                  <a:lnTo>
                    <a:pt x="523" y="5980"/>
                  </a:lnTo>
                  <a:lnTo>
                    <a:pt x="528" y="5999"/>
                  </a:lnTo>
                  <a:lnTo>
                    <a:pt x="530" y="5984"/>
                  </a:lnTo>
                  <a:lnTo>
                    <a:pt x="531" y="5996"/>
                  </a:lnTo>
                  <a:lnTo>
                    <a:pt x="536" y="6006"/>
                  </a:lnTo>
                  <a:lnTo>
                    <a:pt x="537" y="6002"/>
                  </a:lnTo>
                  <a:lnTo>
                    <a:pt x="542" y="6008"/>
                  </a:lnTo>
                  <a:lnTo>
                    <a:pt x="543" y="6001"/>
                  </a:lnTo>
                  <a:lnTo>
                    <a:pt x="545" y="6010"/>
                  </a:lnTo>
                  <a:lnTo>
                    <a:pt x="550" y="5972"/>
                  </a:lnTo>
                  <a:lnTo>
                    <a:pt x="551" y="5948"/>
                  </a:lnTo>
                  <a:lnTo>
                    <a:pt x="553" y="5958"/>
                  </a:lnTo>
                  <a:lnTo>
                    <a:pt x="555" y="5993"/>
                  </a:lnTo>
                  <a:lnTo>
                    <a:pt x="560" y="6047"/>
                  </a:lnTo>
                  <a:lnTo>
                    <a:pt x="562" y="6026"/>
                  </a:lnTo>
                  <a:lnTo>
                    <a:pt x="564" y="6028"/>
                  </a:lnTo>
                  <a:lnTo>
                    <a:pt x="568" y="6036"/>
                  </a:lnTo>
                  <a:lnTo>
                    <a:pt x="571" y="5941"/>
                  </a:lnTo>
                  <a:lnTo>
                    <a:pt x="572" y="5931"/>
                  </a:lnTo>
                  <a:lnTo>
                    <a:pt x="574" y="5962"/>
                  </a:lnTo>
                  <a:lnTo>
                    <a:pt x="578" y="6037"/>
                  </a:lnTo>
                  <a:lnTo>
                    <a:pt x="582" y="6041"/>
                  </a:lnTo>
                  <a:lnTo>
                    <a:pt x="585" y="6007"/>
                  </a:lnTo>
                  <a:lnTo>
                    <a:pt x="586" y="5992"/>
                  </a:lnTo>
                  <a:lnTo>
                    <a:pt x="590" y="5972"/>
                  </a:lnTo>
                  <a:lnTo>
                    <a:pt x="593" y="5841"/>
                  </a:lnTo>
                  <a:lnTo>
                    <a:pt x="594" y="5820"/>
                  </a:lnTo>
                  <a:lnTo>
                    <a:pt x="596" y="5850"/>
                  </a:lnTo>
                  <a:lnTo>
                    <a:pt x="598" y="5916"/>
                  </a:lnTo>
                  <a:lnTo>
                    <a:pt x="602" y="5948"/>
                  </a:lnTo>
                  <a:lnTo>
                    <a:pt x="607" y="5904"/>
                  </a:lnTo>
                  <a:lnTo>
                    <a:pt x="609" y="5758"/>
                  </a:lnTo>
                  <a:lnTo>
                    <a:pt x="610" y="5761"/>
                  </a:lnTo>
                  <a:lnTo>
                    <a:pt x="615" y="5697"/>
                  </a:lnTo>
                  <a:lnTo>
                    <a:pt x="617" y="5521"/>
                  </a:lnTo>
                  <a:lnTo>
                    <a:pt x="617" y="5525"/>
                  </a:lnTo>
                  <a:lnTo>
                    <a:pt x="621" y="5665"/>
                  </a:lnTo>
                  <a:lnTo>
                    <a:pt x="623" y="5919"/>
                  </a:lnTo>
                  <a:lnTo>
                    <a:pt x="626" y="5992"/>
                  </a:lnTo>
                  <a:lnTo>
                    <a:pt x="629" y="6006"/>
                  </a:lnTo>
                  <a:lnTo>
                    <a:pt x="631" y="6019"/>
                  </a:lnTo>
                  <a:lnTo>
                    <a:pt x="637" y="6023"/>
                  </a:lnTo>
                  <a:lnTo>
                    <a:pt x="639" y="5959"/>
                  </a:lnTo>
                  <a:lnTo>
                    <a:pt x="641" y="5878"/>
                  </a:lnTo>
                  <a:lnTo>
                    <a:pt x="644" y="5662"/>
                  </a:lnTo>
                  <a:lnTo>
                    <a:pt x="647" y="5610"/>
                  </a:lnTo>
                  <a:lnTo>
                    <a:pt x="650" y="5366"/>
                  </a:lnTo>
                  <a:lnTo>
                    <a:pt x="651" y="5367"/>
                  </a:lnTo>
                  <a:lnTo>
                    <a:pt x="653" y="5521"/>
                  </a:lnTo>
                  <a:lnTo>
                    <a:pt x="655" y="5656"/>
                  </a:lnTo>
                  <a:lnTo>
                    <a:pt x="659" y="5751"/>
                  </a:lnTo>
                  <a:lnTo>
                    <a:pt x="664" y="5728"/>
                  </a:lnTo>
                  <a:lnTo>
                    <a:pt x="666" y="5390"/>
                  </a:lnTo>
                  <a:lnTo>
                    <a:pt x="666" y="5361"/>
                  </a:lnTo>
                  <a:lnTo>
                    <a:pt x="672" y="5416"/>
                  </a:lnTo>
                  <a:lnTo>
                    <a:pt x="674" y="5313"/>
                  </a:lnTo>
                  <a:lnTo>
                    <a:pt x="675" y="5323"/>
                  </a:lnTo>
                  <a:lnTo>
                    <a:pt x="677" y="5466"/>
                  </a:lnTo>
                  <a:lnTo>
                    <a:pt x="681" y="5565"/>
                  </a:lnTo>
                  <a:lnTo>
                    <a:pt x="682" y="5578"/>
                  </a:lnTo>
                  <a:lnTo>
                    <a:pt x="686" y="5718"/>
                  </a:lnTo>
                  <a:lnTo>
                    <a:pt x="689" y="5963"/>
                  </a:lnTo>
                  <a:lnTo>
                    <a:pt x="691" y="6040"/>
                  </a:lnTo>
                  <a:lnTo>
                    <a:pt x="696" y="6002"/>
                  </a:lnTo>
                  <a:lnTo>
                    <a:pt x="698" y="5944"/>
                  </a:lnTo>
                  <a:lnTo>
                    <a:pt x="701" y="5926"/>
                  </a:lnTo>
                  <a:lnTo>
                    <a:pt x="702" y="5930"/>
                  </a:lnTo>
                  <a:lnTo>
                    <a:pt x="704" y="5942"/>
                  </a:lnTo>
                  <a:lnTo>
                    <a:pt x="707" y="5961"/>
                  </a:lnTo>
                  <a:lnTo>
                    <a:pt x="710" y="6002"/>
                  </a:lnTo>
                  <a:lnTo>
                    <a:pt x="715" y="5986"/>
                  </a:lnTo>
                  <a:lnTo>
                    <a:pt x="718" y="5928"/>
                  </a:lnTo>
                  <a:lnTo>
                    <a:pt x="719" y="5920"/>
                  </a:lnTo>
                  <a:lnTo>
                    <a:pt x="723" y="5887"/>
                  </a:lnTo>
                  <a:lnTo>
                    <a:pt x="725" y="5825"/>
                  </a:lnTo>
                  <a:lnTo>
                    <a:pt x="726" y="5822"/>
                  </a:lnTo>
                  <a:lnTo>
                    <a:pt x="730" y="5820"/>
                  </a:lnTo>
                  <a:lnTo>
                    <a:pt x="732" y="5829"/>
                  </a:lnTo>
                  <a:lnTo>
                    <a:pt x="734" y="5895"/>
                  </a:lnTo>
                  <a:lnTo>
                    <a:pt x="737" y="5949"/>
                  </a:lnTo>
                  <a:lnTo>
                    <a:pt x="739" y="5978"/>
                  </a:lnTo>
                  <a:lnTo>
                    <a:pt x="743" y="6009"/>
                  </a:lnTo>
                  <a:lnTo>
                    <a:pt x="747" y="5995"/>
                  </a:lnTo>
                  <a:lnTo>
                    <a:pt x="748" y="5988"/>
                  </a:lnTo>
                  <a:lnTo>
                    <a:pt x="753" y="5987"/>
                  </a:lnTo>
                  <a:lnTo>
                    <a:pt x="754" y="5984"/>
                  </a:lnTo>
                  <a:lnTo>
                    <a:pt x="757" y="5988"/>
                  </a:lnTo>
                  <a:lnTo>
                    <a:pt x="759" y="5998"/>
                  </a:lnTo>
                  <a:lnTo>
                    <a:pt x="761" y="6009"/>
                  </a:lnTo>
                  <a:lnTo>
                    <a:pt x="765" y="6031"/>
                  </a:lnTo>
                  <a:lnTo>
                    <a:pt x="769" y="6030"/>
                  </a:lnTo>
                  <a:lnTo>
                    <a:pt x="772" y="6018"/>
                  </a:lnTo>
                  <a:lnTo>
                    <a:pt x="774" y="5941"/>
                  </a:lnTo>
                  <a:lnTo>
                    <a:pt x="777" y="5803"/>
                  </a:lnTo>
                  <a:lnTo>
                    <a:pt x="780" y="5737"/>
                  </a:lnTo>
                  <a:lnTo>
                    <a:pt x="782" y="5706"/>
                  </a:lnTo>
                  <a:lnTo>
                    <a:pt x="783" y="5723"/>
                  </a:lnTo>
                  <a:lnTo>
                    <a:pt x="786" y="5796"/>
                  </a:lnTo>
                  <a:lnTo>
                    <a:pt x="790" y="5665"/>
                  </a:lnTo>
                  <a:lnTo>
                    <a:pt x="793" y="5614"/>
                  </a:lnTo>
                  <a:lnTo>
                    <a:pt x="794" y="5641"/>
                  </a:lnTo>
                  <a:lnTo>
                    <a:pt x="797" y="5772"/>
                  </a:lnTo>
                  <a:lnTo>
                    <a:pt x="800" y="5949"/>
                  </a:lnTo>
                  <a:lnTo>
                    <a:pt x="803" y="6002"/>
                  </a:lnTo>
                  <a:lnTo>
                    <a:pt x="805" y="6006"/>
                  </a:lnTo>
                  <a:lnTo>
                    <a:pt x="810" y="5974"/>
                  </a:lnTo>
                  <a:lnTo>
                    <a:pt x="812" y="5733"/>
                  </a:lnTo>
                  <a:lnTo>
                    <a:pt x="815" y="5645"/>
                  </a:lnTo>
                  <a:lnTo>
                    <a:pt x="817" y="5635"/>
                  </a:lnTo>
                  <a:lnTo>
                    <a:pt x="818" y="5667"/>
                  </a:lnTo>
                  <a:lnTo>
                    <a:pt x="822" y="5849"/>
                  </a:lnTo>
                  <a:lnTo>
                    <a:pt x="824" y="5933"/>
                  </a:lnTo>
                  <a:lnTo>
                    <a:pt x="826" y="5983"/>
                  </a:lnTo>
                  <a:lnTo>
                    <a:pt x="831" y="5993"/>
                  </a:lnTo>
                  <a:lnTo>
                    <a:pt x="833" y="5965"/>
                  </a:lnTo>
                  <a:lnTo>
                    <a:pt x="837" y="5947"/>
                  </a:lnTo>
                  <a:lnTo>
                    <a:pt x="840" y="5964"/>
                  </a:lnTo>
                  <a:lnTo>
                    <a:pt x="845" y="5970"/>
                  </a:lnTo>
                  <a:lnTo>
                    <a:pt x="845" y="5969"/>
                  </a:lnTo>
                  <a:lnTo>
                    <a:pt x="848" y="5987"/>
                  </a:lnTo>
                  <a:lnTo>
                    <a:pt x="851" y="6030"/>
                  </a:lnTo>
                  <a:lnTo>
                    <a:pt x="853" y="6057"/>
                  </a:lnTo>
                  <a:lnTo>
                    <a:pt x="859" y="6023"/>
                  </a:lnTo>
                  <a:lnTo>
                    <a:pt x="861" y="5864"/>
                  </a:lnTo>
                  <a:lnTo>
                    <a:pt x="863" y="5793"/>
                  </a:lnTo>
                  <a:lnTo>
                    <a:pt x="867" y="5798"/>
                  </a:lnTo>
                  <a:lnTo>
                    <a:pt x="869" y="5603"/>
                  </a:lnTo>
                  <a:lnTo>
                    <a:pt x="872" y="5540"/>
                  </a:lnTo>
                  <a:lnTo>
                    <a:pt x="873" y="5541"/>
                  </a:lnTo>
                  <a:lnTo>
                    <a:pt x="875" y="5623"/>
                  </a:lnTo>
                  <a:lnTo>
                    <a:pt x="877" y="5803"/>
                  </a:lnTo>
                  <a:lnTo>
                    <a:pt x="881" y="5883"/>
                  </a:lnTo>
                  <a:lnTo>
                    <a:pt x="886" y="5868"/>
                  </a:lnTo>
                  <a:lnTo>
                    <a:pt x="887" y="5864"/>
                  </a:lnTo>
                  <a:lnTo>
                    <a:pt x="889" y="5876"/>
                  </a:lnTo>
                  <a:lnTo>
                    <a:pt x="894" y="5865"/>
                  </a:lnTo>
                  <a:lnTo>
                    <a:pt x="896" y="5822"/>
                  </a:lnTo>
                  <a:lnTo>
                    <a:pt x="897" y="5827"/>
                  </a:lnTo>
                  <a:lnTo>
                    <a:pt x="899" y="5861"/>
                  </a:lnTo>
                  <a:lnTo>
                    <a:pt x="902" y="5934"/>
                  </a:lnTo>
                  <a:lnTo>
                    <a:pt x="905" y="6007"/>
                  </a:lnTo>
                  <a:lnTo>
                    <a:pt x="908" y="6032"/>
                  </a:lnTo>
                  <a:lnTo>
                    <a:pt x="912" y="6039"/>
                  </a:lnTo>
                  <a:lnTo>
                    <a:pt x="913" y="6038"/>
                  </a:lnTo>
                  <a:lnTo>
                    <a:pt x="918" y="6036"/>
                  </a:lnTo>
                  <a:lnTo>
                    <a:pt x="920" y="6013"/>
                  </a:lnTo>
                  <a:lnTo>
                    <a:pt x="923" y="5992"/>
                  </a:lnTo>
                  <a:lnTo>
                    <a:pt x="926" y="5986"/>
                  </a:lnTo>
                  <a:lnTo>
                    <a:pt x="929" y="5978"/>
                  </a:lnTo>
                  <a:lnTo>
                    <a:pt x="930" y="5983"/>
                  </a:lnTo>
                  <a:lnTo>
                    <a:pt x="932" y="6014"/>
                  </a:lnTo>
                  <a:lnTo>
                    <a:pt x="935" y="6041"/>
                  </a:lnTo>
                  <a:lnTo>
                    <a:pt x="939" y="6052"/>
                  </a:lnTo>
                  <a:lnTo>
                    <a:pt x="942" y="6015"/>
                  </a:lnTo>
                  <a:lnTo>
                    <a:pt x="945" y="5951"/>
                  </a:lnTo>
                  <a:lnTo>
                    <a:pt x="948" y="5333"/>
                  </a:lnTo>
                  <a:lnTo>
                    <a:pt x="951" y="4629"/>
                  </a:lnTo>
                  <a:lnTo>
                    <a:pt x="952" y="4615"/>
                  </a:lnTo>
                  <a:lnTo>
                    <a:pt x="954" y="4937"/>
                  </a:lnTo>
                  <a:lnTo>
                    <a:pt x="956" y="5405"/>
                  </a:lnTo>
                  <a:lnTo>
                    <a:pt x="959" y="5921"/>
                  </a:lnTo>
                  <a:lnTo>
                    <a:pt x="965" y="6028"/>
                  </a:lnTo>
                  <a:lnTo>
                    <a:pt x="967" y="6021"/>
                  </a:lnTo>
                  <a:lnTo>
                    <a:pt x="968" y="6022"/>
                  </a:lnTo>
                  <a:lnTo>
                    <a:pt x="970" y="6032"/>
                  </a:lnTo>
                  <a:lnTo>
                    <a:pt x="973" y="6041"/>
                  </a:lnTo>
                  <a:lnTo>
                    <a:pt x="975" y="6075"/>
                  </a:lnTo>
                  <a:lnTo>
                    <a:pt x="978" y="6089"/>
                  </a:lnTo>
                  <a:lnTo>
                    <a:pt x="981" y="6097"/>
                  </a:lnTo>
                  <a:lnTo>
                    <a:pt x="985" y="6100"/>
                  </a:lnTo>
                  <a:lnTo>
                    <a:pt x="988" y="6094"/>
                  </a:lnTo>
                  <a:lnTo>
                    <a:pt x="989" y="6096"/>
                  </a:lnTo>
                  <a:lnTo>
                    <a:pt x="994" y="6093"/>
                  </a:lnTo>
                  <a:lnTo>
                    <a:pt x="997" y="6085"/>
                  </a:lnTo>
                  <a:lnTo>
                    <a:pt x="999" y="6078"/>
                  </a:lnTo>
                  <a:lnTo>
                    <a:pt x="999" y="6077"/>
                  </a:lnTo>
                  <a:lnTo>
                    <a:pt x="1003" y="6082"/>
                  </a:lnTo>
                  <a:lnTo>
                    <a:pt x="1008" y="6082"/>
                  </a:lnTo>
                  <a:lnTo>
                    <a:pt x="1009" y="6082"/>
                  </a:lnTo>
                  <a:lnTo>
                    <a:pt x="1012" y="6085"/>
                  </a:lnTo>
                  <a:lnTo>
                    <a:pt x="1016" y="6075"/>
                  </a:lnTo>
                  <a:lnTo>
                    <a:pt x="1018" y="6069"/>
                  </a:lnTo>
                  <a:lnTo>
                    <a:pt x="1020" y="6026"/>
                  </a:lnTo>
                  <a:lnTo>
                    <a:pt x="1024" y="5889"/>
                  </a:lnTo>
                  <a:lnTo>
                    <a:pt x="1026" y="5783"/>
                  </a:lnTo>
                  <a:lnTo>
                    <a:pt x="1030" y="5661"/>
                  </a:lnTo>
                  <a:lnTo>
                    <a:pt x="1030" y="5662"/>
                  </a:lnTo>
                  <a:lnTo>
                    <a:pt x="1033" y="5783"/>
                  </a:lnTo>
                  <a:lnTo>
                    <a:pt x="1035" y="5879"/>
                  </a:lnTo>
                  <a:lnTo>
                    <a:pt x="1038" y="5934"/>
                  </a:lnTo>
                  <a:lnTo>
                    <a:pt x="1041" y="5970"/>
                  </a:lnTo>
                  <a:lnTo>
                    <a:pt x="1044" y="5983"/>
                  </a:lnTo>
                  <a:lnTo>
                    <a:pt x="1046" y="6000"/>
                  </a:lnTo>
                  <a:lnTo>
                    <a:pt x="1051" y="6024"/>
                  </a:lnTo>
                  <a:lnTo>
                    <a:pt x="1053" y="6011"/>
                  </a:lnTo>
                  <a:lnTo>
                    <a:pt x="1054" y="6011"/>
                  </a:lnTo>
                  <a:lnTo>
                    <a:pt x="1056" y="6017"/>
                  </a:lnTo>
                  <a:lnTo>
                    <a:pt x="1060" y="6038"/>
                  </a:lnTo>
                  <a:lnTo>
                    <a:pt x="1063" y="6047"/>
                  </a:lnTo>
                  <a:lnTo>
                    <a:pt x="1067" y="5999"/>
                  </a:lnTo>
                  <a:lnTo>
                    <a:pt x="1068" y="5991"/>
                  </a:lnTo>
                  <a:lnTo>
                    <a:pt x="1070" y="5998"/>
                  </a:lnTo>
                  <a:lnTo>
                    <a:pt x="1074" y="5999"/>
                  </a:lnTo>
                  <a:lnTo>
                    <a:pt x="1076" y="6011"/>
                  </a:lnTo>
                  <a:lnTo>
                    <a:pt x="1081" y="6001"/>
                  </a:lnTo>
                  <a:lnTo>
                    <a:pt x="1083" y="5957"/>
                  </a:lnTo>
                  <a:lnTo>
                    <a:pt x="1085" y="5825"/>
                  </a:lnTo>
                  <a:lnTo>
                    <a:pt x="1089" y="5645"/>
                  </a:lnTo>
                  <a:lnTo>
                    <a:pt x="1089" y="5647"/>
                  </a:lnTo>
                  <a:lnTo>
                    <a:pt x="1091" y="5712"/>
                  </a:lnTo>
                  <a:lnTo>
                    <a:pt x="1097" y="5667"/>
                  </a:lnTo>
                  <a:lnTo>
                    <a:pt x="1097" y="5662"/>
                  </a:lnTo>
                  <a:lnTo>
                    <a:pt x="1101" y="5682"/>
                  </a:lnTo>
                  <a:lnTo>
                    <a:pt x="1103" y="5725"/>
                  </a:lnTo>
                  <a:lnTo>
                    <a:pt x="1105" y="5795"/>
                  </a:lnTo>
                  <a:lnTo>
                    <a:pt x="1109" y="5887"/>
                  </a:lnTo>
                  <a:lnTo>
                    <a:pt x="1111" y="5926"/>
                  </a:lnTo>
                  <a:lnTo>
                    <a:pt x="1113" y="5953"/>
                  </a:lnTo>
                  <a:lnTo>
                    <a:pt x="1117" y="5970"/>
                  </a:lnTo>
                  <a:lnTo>
                    <a:pt x="1119" y="5988"/>
                  </a:lnTo>
                  <a:lnTo>
                    <a:pt x="1121" y="5996"/>
                  </a:lnTo>
                  <a:lnTo>
                    <a:pt x="1125" y="6009"/>
                  </a:lnTo>
                  <a:lnTo>
                    <a:pt x="1130" y="5984"/>
                  </a:lnTo>
                  <a:lnTo>
                    <a:pt x="1132" y="5933"/>
                  </a:lnTo>
                  <a:lnTo>
                    <a:pt x="1134" y="5880"/>
                  </a:lnTo>
                  <a:lnTo>
                    <a:pt x="1135" y="5863"/>
                  </a:lnTo>
                  <a:lnTo>
                    <a:pt x="1138" y="5881"/>
                  </a:lnTo>
                  <a:lnTo>
                    <a:pt x="1141" y="5933"/>
                  </a:lnTo>
                  <a:lnTo>
                    <a:pt x="1144" y="5955"/>
                  </a:lnTo>
                  <a:lnTo>
                    <a:pt x="1146" y="5983"/>
                  </a:lnTo>
                  <a:lnTo>
                    <a:pt x="1149" y="6021"/>
                  </a:lnTo>
                  <a:lnTo>
                    <a:pt x="1152" y="6045"/>
                  </a:lnTo>
                  <a:lnTo>
                    <a:pt x="1154" y="6077"/>
                  </a:lnTo>
                  <a:lnTo>
                    <a:pt x="1159" y="6078"/>
                  </a:lnTo>
                  <a:lnTo>
                    <a:pt x="1162" y="6023"/>
                  </a:lnTo>
                  <a:lnTo>
                    <a:pt x="1164" y="5973"/>
                  </a:lnTo>
                  <a:lnTo>
                    <a:pt x="1166" y="5977"/>
                  </a:lnTo>
                  <a:lnTo>
                    <a:pt x="1168" y="6002"/>
                  </a:lnTo>
                  <a:lnTo>
                    <a:pt x="1170" y="6024"/>
                  </a:lnTo>
                  <a:lnTo>
                    <a:pt x="1173" y="6037"/>
                  </a:lnTo>
                  <a:lnTo>
                    <a:pt x="1178" y="6041"/>
                  </a:lnTo>
                  <a:lnTo>
                    <a:pt x="1178" y="6043"/>
                  </a:lnTo>
                  <a:lnTo>
                    <a:pt x="1181" y="6060"/>
                  </a:lnTo>
                  <a:lnTo>
                    <a:pt x="1187" y="6021"/>
                  </a:lnTo>
                  <a:lnTo>
                    <a:pt x="1189" y="5998"/>
                  </a:lnTo>
                  <a:lnTo>
                    <a:pt x="1191" y="5978"/>
                  </a:lnTo>
                  <a:lnTo>
                    <a:pt x="1193" y="5966"/>
                  </a:lnTo>
                  <a:lnTo>
                    <a:pt x="1195" y="5969"/>
                  </a:lnTo>
                  <a:lnTo>
                    <a:pt x="1198" y="5993"/>
                  </a:lnTo>
                  <a:lnTo>
                    <a:pt x="1200" y="6001"/>
                  </a:lnTo>
                  <a:lnTo>
                    <a:pt x="1203" y="6021"/>
                  </a:lnTo>
                  <a:lnTo>
                    <a:pt x="1207" y="6031"/>
                  </a:lnTo>
                  <a:lnTo>
                    <a:pt x="1211" y="6001"/>
                  </a:lnTo>
                  <a:lnTo>
                    <a:pt x="1213" y="5985"/>
                  </a:lnTo>
                  <a:lnTo>
                    <a:pt x="1216" y="5974"/>
                  </a:lnTo>
                  <a:lnTo>
                    <a:pt x="1217" y="5974"/>
                  </a:lnTo>
                  <a:lnTo>
                    <a:pt x="1221" y="5984"/>
                  </a:lnTo>
                  <a:lnTo>
                    <a:pt x="1221" y="5985"/>
                  </a:lnTo>
                  <a:lnTo>
                    <a:pt x="1227" y="5989"/>
                  </a:lnTo>
                  <a:lnTo>
                    <a:pt x="1230" y="5987"/>
                  </a:lnTo>
                  <a:lnTo>
                    <a:pt x="1232" y="5969"/>
                  </a:lnTo>
                  <a:lnTo>
                    <a:pt x="1234" y="5927"/>
                  </a:lnTo>
                  <a:lnTo>
                    <a:pt x="1238" y="5915"/>
                  </a:lnTo>
                  <a:lnTo>
                    <a:pt x="1240" y="5900"/>
                  </a:lnTo>
                  <a:lnTo>
                    <a:pt x="1243" y="5818"/>
                  </a:lnTo>
                  <a:lnTo>
                    <a:pt x="1246" y="5793"/>
                  </a:lnTo>
                  <a:lnTo>
                    <a:pt x="1247" y="5797"/>
                  </a:lnTo>
                  <a:lnTo>
                    <a:pt x="1249" y="5798"/>
                  </a:lnTo>
                  <a:lnTo>
                    <a:pt x="1252" y="5828"/>
                  </a:lnTo>
                  <a:lnTo>
                    <a:pt x="1254" y="5868"/>
                  </a:lnTo>
                  <a:lnTo>
                    <a:pt x="1257" y="5911"/>
                  </a:lnTo>
                  <a:lnTo>
                    <a:pt x="1260" y="5938"/>
                  </a:lnTo>
                  <a:lnTo>
                    <a:pt x="1266" y="5958"/>
                  </a:lnTo>
                  <a:lnTo>
                    <a:pt x="1268" y="5926"/>
                  </a:lnTo>
                  <a:lnTo>
                    <a:pt x="1269" y="5915"/>
                  </a:lnTo>
                  <a:lnTo>
                    <a:pt x="1273" y="5904"/>
                  </a:lnTo>
                  <a:lnTo>
                    <a:pt x="1276" y="5822"/>
                  </a:lnTo>
                  <a:lnTo>
                    <a:pt x="1278" y="5777"/>
                  </a:lnTo>
                  <a:lnTo>
                    <a:pt x="1281" y="5740"/>
                  </a:lnTo>
                  <a:lnTo>
                    <a:pt x="1282" y="5746"/>
                  </a:lnTo>
                  <a:lnTo>
                    <a:pt x="1284" y="5802"/>
                  </a:lnTo>
                  <a:lnTo>
                    <a:pt x="1288" y="5880"/>
                  </a:lnTo>
                  <a:lnTo>
                    <a:pt x="1290" y="5913"/>
                  </a:lnTo>
                  <a:lnTo>
                    <a:pt x="1292" y="5939"/>
                  </a:lnTo>
                  <a:lnTo>
                    <a:pt x="1296" y="5978"/>
                  </a:lnTo>
                  <a:lnTo>
                    <a:pt x="1298" y="5996"/>
                  </a:lnTo>
                  <a:lnTo>
                    <a:pt x="1302" y="6016"/>
                  </a:lnTo>
                  <a:lnTo>
                    <a:pt x="1305" y="6011"/>
                  </a:lnTo>
                  <a:lnTo>
                    <a:pt x="1307" y="6008"/>
                  </a:lnTo>
                  <a:lnTo>
                    <a:pt x="1309" y="6014"/>
                  </a:lnTo>
                  <a:lnTo>
                    <a:pt x="1312" y="6023"/>
                  </a:lnTo>
                  <a:lnTo>
                    <a:pt x="1314" y="6033"/>
                  </a:lnTo>
                  <a:lnTo>
                    <a:pt x="1317" y="6060"/>
                  </a:lnTo>
                  <a:lnTo>
                    <a:pt x="1319" y="6072"/>
                  </a:lnTo>
                  <a:lnTo>
                    <a:pt x="1322" y="6083"/>
                  </a:lnTo>
                  <a:lnTo>
                    <a:pt x="1327" y="6084"/>
                  </a:lnTo>
                  <a:lnTo>
                    <a:pt x="1329" y="6053"/>
                  </a:lnTo>
                  <a:lnTo>
                    <a:pt x="1333" y="6003"/>
                  </a:lnTo>
                  <a:lnTo>
                    <a:pt x="1335" y="5989"/>
                  </a:lnTo>
                  <a:lnTo>
                    <a:pt x="1339" y="6000"/>
                  </a:lnTo>
                  <a:lnTo>
                    <a:pt x="1341" y="6016"/>
                  </a:lnTo>
                  <a:lnTo>
                    <a:pt x="1346" y="6017"/>
                  </a:lnTo>
                  <a:lnTo>
                    <a:pt x="1349" y="6009"/>
                  </a:lnTo>
                  <a:lnTo>
                    <a:pt x="1349" y="6010"/>
                  </a:lnTo>
                  <a:lnTo>
                    <a:pt x="1352" y="6018"/>
                  </a:lnTo>
                  <a:lnTo>
                    <a:pt x="1356" y="6021"/>
                  </a:lnTo>
                  <a:lnTo>
                    <a:pt x="1360" y="6018"/>
                  </a:lnTo>
                  <a:lnTo>
                    <a:pt x="1361" y="6017"/>
                  </a:lnTo>
                  <a:lnTo>
                    <a:pt x="1363" y="6018"/>
                  </a:lnTo>
                  <a:lnTo>
                    <a:pt x="1368" y="6024"/>
                  </a:lnTo>
                  <a:lnTo>
                    <a:pt x="1370" y="6015"/>
                  </a:lnTo>
                  <a:lnTo>
                    <a:pt x="1371" y="6014"/>
                  </a:lnTo>
                  <a:lnTo>
                    <a:pt x="1376" y="6011"/>
                  </a:lnTo>
                  <a:lnTo>
                    <a:pt x="1378" y="5979"/>
                  </a:lnTo>
                  <a:lnTo>
                    <a:pt x="1381" y="5946"/>
                  </a:lnTo>
                  <a:lnTo>
                    <a:pt x="1384" y="5927"/>
                  </a:lnTo>
                  <a:lnTo>
                    <a:pt x="1385" y="5927"/>
                  </a:lnTo>
                  <a:lnTo>
                    <a:pt x="1388" y="5934"/>
                  </a:lnTo>
                  <a:lnTo>
                    <a:pt x="1390" y="5949"/>
                  </a:lnTo>
                  <a:lnTo>
                    <a:pt x="1395" y="5954"/>
                  </a:lnTo>
                  <a:lnTo>
                    <a:pt x="1397" y="5949"/>
                  </a:lnTo>
                  <a:lnTo>
                    <a:pt x="1400" y="5803"/>
                  </a:lnTo>
                  <a:lnTo>
                    <a:pt x="1403" y="5509"/>
                  </a:lnTo>
                  <a:lnTo>
                    <a:pt x="1406" y="5361"/>
                  </a:lnTo>
                  <a:lnTo>
                    <a:pt x="1408" y="5275"/>
                  </a:lnTo>
                  <a:lnTo>
                    <a:pt x="1411" y="5205"/>
                  </a:lnTo>
                  <a:lnTo>
                    <a:pt x="1412" y="5230"/>
                  </a:lnTo>
                  <a:lnTo>
                    <a:pt x="1414" y="5430"/>
                  </a:lnTo>
                  <a:lnTo>
                    <a:pt x="1417" y="5605"/>
                  </a:lnTo>
                  <a:lnTo>
                    <a:pt x="1420" y="5834"/>
                  </a:lnTo>
                  <a:lnTo>
                    <a:pt x="1422" y="5923"/>
                  </a:lnTo>
                  <a:lnTo>
                    <a:pt x="1426" y="5942"/>
                  </a:lnTo>
                  <a:lnTo>
                    <a:pt x="1428" y="5953"/>
                  </a:lnTo>
                  <a:lnTo>
                    <a:pt x="1431" y="5974"/>
                  </a:lnTo>
                  <a:lnTo>
                    <a:pt x="1434" y="5978"/>
                  </a:lnTo>
                  <a:lnTo>
                    <a:pt x="1439" y="5971"/>
                  </a:lnTo>
                  <a:lnTo>
                    <a:pt x="1441" y="5925"/>
                  </a:lnTo>
                  <a:lnTo>
                    <a:pt x="1443" y="5685"/>
                  </a:lnTo>
                  <a:lnTo>
                    <a:pt x="1446" y="4764"/>
                  </a:lnTo>
                  <a:lnTo>
                    <a:pt x="1448" y="3948"/>
                  </a:lnTo>
                  <a:lnTo>
                    <a:pt x="1450" y="3845"/>
                  </a:lnTo>
                  <a:lnTo>
                    <a:pt x="1453" y="4112"/>
                  </a:lnTo>
                  <a:lnTo>
                    <a:pt x="1455" y="4646"/>
                  </a:lnTo>
                  <a:lnTo>
                    <a:pt x="1458" y="5401"/>
                  </a:lnTo>
                  <a:lnTo>
                    <a:pt x="1463" y="4832"/>
                  </a:lnTo>
                  <a:lnTo>
                    <a:pt x="1465" y="4615"/>
                  </a:lnTo>
                  <a:lnTo>
                    <a:pt x="1465" y="4632"/>
                  </a:lnTo>
                  <a:lnTo>
                    <a:pt x="1469" y="4834"/>
                  </a:lnTo>
                  <a:lnTo>
                    <a:pt x="1471" y="5336"/>
                  </a:lnTo>
                  <a:lnTo>
                    <a:pt x="1474" y="5657"/>
                  </a:lnTo>
                  <a:lnTo>
                    <a:pt x="1477" y="5799"/>
                  </a:lnTo>
                  <a:lnTo>
                    <a:pt x="1479" y="5833"/>
                  </a:lnTo>
                  <a:lnTo>
                    <a:pt x="1482" y="5852"/>
                  </a:lnTo>
                  <a:lnTo>
                    <a:pt x="1486" y="5864"/>
                  </a:lnTo>
                  <a:lnTo>
                    <a:pt x="1487" y="5861"/>
                  </a:lnTo>
                  <a:lnTo>
                    <a:pt x="1491" y="5875"/>
                  </a:lnTo>
                  <a:lnTo>
                    <a:pt x="1493" y="5901"/>
                  </a:lnTo>
                  <a:lnTo>
                    <a:pt x="1496" y="5925"/>
                  </a:lnTo>
                  <a:lnTo>
                    <a:pt x="1499" y="5936"/>
                  </a:lnTo>
                  <a:lnTo>
                    <a:pt x="1501" y="5961"/>
                  </a:lnTo>
                  <a:lnTo>
                    <a:pt x="1504" y="5987"/>
                  </a:lnTo>
                  <a:lnTo>
                    <a:pt x="1507" y="6037"/>
                  </a:lnTo>
                  <a:lnTo>
                    <a:pt x="1510" y="6063"/>
                  </a:lnTo>
                  <a:lnTo>
                    <a:pt x="1512" y="6076"/>
                  </a:lnTo>
                  <a:lnTo>
                    <a:pt x="1514" y="6089"/>
                  </a:lnTo>
                  <a:lnTo>
                    <a:pt x="1518" y="6093"/>
                  </a:lnTo>
                  <a:lnTo>
                    <a:pt x="1520" y="6104"/>
                  </a:lnTo>
                  <a:lnTo>
                    <a:pt x="1525" y="6075"/>
                  </a:lnTo>
                  <a:lnTo>
                    <a:pt x="1528" y="6022"/>
                  </a:lnTo>
                  <a:lnTo>
                    <a:pt x="1530" y="5995"/>
                  </a:lnTo>
                  <a:lnTo>
                    <a:pt x="1533" y="5879"/>
                  </a:lnTo>
                  <a:lnTo>
                    <a:pt x="1535" y="5834"/>
                  </a:lnTo>
                  <a:lnTo>
                    <a:pt x="1536" y="5838"/>
                  </a:lnTo>
                  <a:lnTo>
                    <a:pt x="1539" y="5868"/>
                  </a:lnTo>
                  <a:lnTo>
                    <a:pt x="1542" y="5944"/>
                  </a:lnTo>
                  <a:lnTo>
                    <a:pt x="1546" y="5941"/>
                  </a:lnTo>
                  <a:lnTo>
                    <a:pt x="1549" y="5826"/>
                  </a:lnTo>
                  <a:lnTo>
                    <a:pt x="1550" y="5821"/>
                  </a:lnTo>
                  <a:lnTo>
                    <a:pt x="1553" y="5861"/>
                  </a:lnTo>
                  <a:lnTo>
                    <a:pt x="1555" y="5947"/>
                  </a:lnTo>
                  <a:lnTo>
                    <a:pt x="1558" y="6036"/>
                  </a:lnTo>
                  <a:lnTo>
                    <a:pt x="1561" y="6060"/>
                  </a:lnTo>
                  <a:lnTo>
                    <a:pt x="1565" y="6053"/>
                  </a:lnTo>
                  <a:lnTo>
                    <a:pt x="1567" y="6052"/>
                  </a:lnTo>
                  <a:lnTo>
                    <a:pt x="1569" y="6061"/>
                  </a:lnTo>
                  <a:lnTo>
                    <a:pt x="1571" y="6083"/>
                  </a:lnTo>
                  <a:lnTo>
                    <a:pt x="1575" y="6108"/>
                  </a:lnTo>
                  <a:lnTo>
                    <a:pt x="1577" y="6132"/>
                  </a:lnTo>
                  <a:lnTo>
                    <a:pt x="1579" y="6146"/>
                  </a:lnTo>
                  <a:lnTo>
                    <a:pt x="1583" y="6153"/>
                  </a:lnTo>
                  <a:lnTo>
                    <a:pt x="1586" y="6135"/>
                  </a:lnTo>
                  <a:lnTo>
                    <a:pt x="1590" y="6038"/>
                  </a:lnTo>
                  <a:lnTo>
                    <a:pt x="1592" y="6023"/>
                  </a:lnTo>
                  <a:lnTo>
                    <a:pt x="1594" y="6002"/>
                  </a:lnTo>
                  <a:lnTo>
                    <a:pt x="1597" y="5986"/>
                  </a:lnTo>
                  <a:lnTo>
                    <a:pt x="1599" y="6025"/>
                  </a:lnTo>
                  <a:lnTo>
                    <a:pt x="1603" y="6046"/>
                  </a:lnTo>
                  <a:lnTo>
                    <a:pt x="1605" y="6031"/>
                  </a:lnTo>
                  <a:lnTo>
                    <a:pt x="1607" y="6049"/>
                  </a:lnTo>
                  <a:lnTo>
                    <a:pt x="1610" y="6089"/>
                  </a:lnTo>
                  <a:lnTo>
                    <a:pt x="1612" y="6124"/>
                  </a:lnTo>
                  <a:lnTo>
                    <a:pt x="1615" y="6158"/>
                  </a:lnTo>
                  <a:lnTo>
                    <a:pt x="1618" y="6165"/>
                  </a:lnTo>
                  <a:lnTo>
                    <a:pt x="1620" y="6169"/>
                  </a:lnTo>
                  <a:lnTo>
                    <a:pt x="1622" y="6172"/>
                  </a:lnTo>
                  <a:lnTo>
                    <a:pt x="1627" y="6174"/>
                  </a:lnTo>
                  <a:lnTo>
                    <a:pt x="1630" y="6173"/>
                  </a:lnTo>
                  <a:lnTo>
                    <a:pt x="1634" y="6173"/>
                  </a:lnTo>
                  <a:lnTo>
                    <a:pt x="1636" y="6174"/>
                  </a:lnTo>
                  <a:lnTo>
                    <a:pt x="1642" y="6175"/>
                  </a:lnTo>
                  <a:lnTo>
                    <a:pt x="1644" y="6173"/>
                  </a:lnTo>
                  <a:lnTo>
                    <a:pt x="1647" y="6172"/>
                  </a:lnTo>
                  <a:lnTo>
                    <a:pt x="1649" y="6171"/>
                  </a:lnTo>
                  <a:lnTo>
                    <a:pt x="1653" y="6161"/>
                  </a:lnTo>
                  <a:lnTo>
                    <a:pt x="1655" y="6135"/>
                  </a:lnTo>
                  <a:lnTo>
                    <a:pt x="1657" y="6104"/>
                  </a:lnTo>
                  <a:lnTo>
                    <a:pt x="1661" y="6061"/>
                  </a:lnTo>
                  <a:lnTo>
                    <a:pt x="1662" y="6060"/>
                  </a:lnTo>
                  <a:lnTo>
                    <a:pt x="1664" y="6075"/>
                  </a:lnTo>
                  <a:lnTo>
                    <a:pt x="1668" y="6059"/>
                  </a:lnTo>
                  <a:lnTo>
                    <a:pt x="1671" y="6026"/>
                  </a:lnTo>
                  <a:lnTo>
                    <a:pt x="1673" y="5994"/>
                  </a:lnTo>
                  <a:lnTo>
                    <a:pt x="1676" y="5948"/>
                  </a:lnTo>
                  <a:lnTo>
                    <a:pt x="1679" y="5911"/>
                  </a:lnTo>
                  <a:lnTo>
                    <a:pt x="1682" y="5476"/>
                  </a:lnTo>
                  <a:lnTo>
                    <a:pt x="1685" y="5107"/>
                  </a:lnTo>
                  <a:lnTo>
                    <a:pt x="1687" y="5004"/>
                  </a:lnTo>
                  <a:lnTo>
                    <a:pt x="1690" y="4710"/>
                  </a:lnTo>
                  <a:lnTo>
                    <a:pt x="1692" y="4470"/>
                  </a:lnTo>
                  <a:lnTo>
                    <a:pt x="1693" y="4516"/>
                  </a:lnTo>
                  <a:lnTo>
                    <a:pt x="1698" y="4356"/>
                  </a:lnTo>
                  <a:lnTo>
                    <a:pt x="1700" y="4281"/>
                  </a:lnTo>
                  <a:lnTo>
                    <a:pt x="1701" y="4386"/>
                  </a:lnTo>
                  <a:lnTo>
                    <a:pt x="1705" y="4772"/>
                  </a:lnTo>
                  <a:lnTo>
                    <a:pt x="1707" y="5045"/>
                  </a:lnTo>
                  <a:lnTo>
                    <a:pt x="1712" y="5073"/>
                  </a:lnTo>
                  <a:lnTo>
                    <a:pt x="1714" y="4409"/>
                  </a:lnTo>
                  <a:lnTo>
                    <a:pt x="1718" y="2406"/>
                  </a:lnTo>
                  <a:lnTo>
                    <a:pt x="1720" y="564"/>
                  </a:lnTo>
                  <a:lnTo>
                    <a:pt x="1722" y="0"/>
                  </a:lnTo>
                  <a:lnTo>
                    <a:pt x="1723" y="72"/>
                  </a:lnTo>
                  <a:lnTo>
                    <a:pt x="1726" y="760"/>
                  </a:lnTo>
                  <a:lnTo>
                    <a:pt x="1729" y="1738"/>
                  </a:lnTo>
                  <a:lnTo>
                    <a:pt x="1732" y="2605"/>
                  </a:lnTo>
                  <a:lnTo>
                    <a:pt x="1735" y="2702"/>
                  </a:lnTo>
                  <a:lnTo>
                    <a:pt x="1737" y="2827"/>
                  </a:lnTo>
                  <a:lnTo>
                    <a:pt x="1741" y="2229"/>
                  </a:lnTo>
                  <a:lnTo>
                    <a:pt x="1743" y="1943"/>
                  </a:lnTo>
                  <a:lnTo>
                    <a:pt x="1744" y="2060"/>
                  </a:lnTo>
                  <a:lnTo>
                    <a:pt x="1748" y="2497"/>
                  </a:lnTo>
                  <a:lnTo>
                    <a:pt x="1750" y="2618"/>
                  </a:lnTo>
                  <a:lnTo>
                    <a:pt x="1754" y="3232"/>
                  </a:lnTo>
                  <a:lnTo>
                    <a:pt x="1756" y="3902"/>
                  </a:lnTo>
                  <a:lnTo>
                    <a:pt x="1758" y="4505"/>
                  </a:lnTo>
                  <a:lnTo>
                    <a:pt x="1762" y="5270"/>
                  </a:lnTo>
                  <a:lnTo>
                    <a:pt x="1764" y="5563"/>
                  </a:lnTo>
                  <a:lnTo>
                    <a:pt x="1766" y="5707"/>
                  </a:lnTo>
                  <a:lnTo>
                    <a:pt x="1769" y="5810"/>
                  </a:lnTo>
                  <a:lnTo>
                    <a:pt x="1772" y="5895"/>
                  </a:lnTo>
                  <a:lnTo>
                    <a:pt x="1775" y="5938"/>
                  </a:lnTo>
                  <a:lnTo>
                    <a:pt x="1778" y="5978"/>
                  </a:lnTo>
                  <a:lnTo>
                    <a:pt x="1782" y="5983"/>
                  </a:lnTo>
                  <a:lnTo>
                    <a:pt x="1784" y="5973"/>
                  </a:lnTo>
                  <a:lnTo>
                    <a:pt x="1786" y="5976"/>
                  </a:lnTo>
                  <a:lnTo>
                    <a:pt x="1788" y="5986"/>
                  </a:lnTo>
                  <a:lnTo>
                    <a:pt x="1791" y="5993"/>
                  </a:lnTo>
                  <a:lnTo>
                    <a:pt x="1795" y="5987"/>
                  </a:lnTo>
                  <a:lnTo>
                    <a:pt x="1799" y="5757"/>
                  </a:lnTo>
                  <a:lnTo>
                    <a:pt x="1801" y="5517"/>
                  </a:lnTo>
                  <a:lnTo>
                    <a:pt x="1802" y="5486"/>
                  </a:lnTo>
                  <a:lnTo>
                    <a:pt x="1805" y="5520"/>
                  </a:lnTo>
                  <a:lnTo>
                    <a:pt x="1807" y="5596"/>
                  </a:lnTo>
                  <a:lnTo>
                    <a:pt x="1809" y="5733"/>
                  </a:lnTo>
                  <a:lnTo>
                    <a:pt x="1815" y="5825"/>
                  </a:lnTo>
                  <a:lnTo>
                    <a:pt x="1818" y="5753"/>
                  </a:lnTo>
                  <a:lnTo>
                    <a:pt x="1820" y="5565"/>
                  </a:lnTo>
                  <a:lnTo>
                    <a:pt x="1822" y="5303"/>
                  </a:lnTo>
                  <a:lnTo>
                    <a:pt x="1825" y="5148"/>
                  </a:lnTo>
                  <a:lnTo>
                    <a:pt x="1828" y="4990"/>
                  </a:lnTo>
                  <a:lnTo>
                    <a:pt x="1831" y="4923"/>
                  </a:lnTo>
                  <a:lnTo>
                    <a:pt x="1831" y="4926"/>
                  </a:lnTo>
                  <a:lnTo>
                    <a:pt x="1835" y="4983"/>
                  </a:lnTo>
                  <a:lnTo>
                    <a:pt x="1837" y="5035"/>
                  </a:lnTo>
                  <a:lnTo>
                    <a:pt x="1842" y="4974"/>
                  </a:lnTo>
                  <a:lnTo>
                    <a:pt x="1844" y="4745"/>
                  </a:lnTo>
                  <a:lnTo>
                    <a:pt x="1848" y="3545"/>
                  </a:lnTo>
                  <a:lnTo>
                    <a:pt x="1850" y="1699"/>
                  </a:lnTo>
                  <a:lnTo>
                    <a:pt x="1852" y="757"/>
                  </a:lnTo>
                  <a:lnTo>
                    <a:pt x="1854" y="763"/>
                  </a:lnTo>
                  <a:lnTo>
                    <a:pt x="1856" y="1385"/>
                  </a:lnTo>
                  <a:lnTo>
                    <a:pt x="1859" y="3041"/>
                  </a:lnTo>
                  <a:lnTo>
                    <a:pt x="1862" y="3970"/>
                  </a:lnTo>
                  <a:lnTo>
                    <a:pt x="1866" y="3593"/>
                  </a:lnTo>
                  <a:lnTo>
                    <a:pt x="1869" y="3481"/>
                  </a:lnTo>
                  <a:lnTo>
                    <a:pt x="1871" y="3404"/>
                  </a:lnTo>
                  <a:lnTo>
                    <a:pt x="1872" y="3401"/>
                  </a:lnTo>
                  <a:lnTo>
                    <a:pt x="1874" y="3746"/>
                  </a:lnTo>
                  <a:lnTo>
                    <a:pt x="1878" y="4535"/>
                  </a:lnTo>
                  <a:lnTo>
                    <a:pt x="1880" y="4963"/>
                  </a:lnTo>
                  <a:lnTo>
                    <a:pt x="1884" y="5353"/>
                  </a:lnTo>
                  <a:lnTo>
                    <a:pt x="1886" y="5597"/>
                  </a:lnTo>
                  <a:lnTo>
                    <a:pt x="1888" y="5703"/>
                  </a:lnTo>
                  <a:lnTo>
                    <a:pt x="1891" y="5785"/>
                  </a:lnTo>
                  <a:lnTo>
                    <a:pt x="1894" y="5882"/>
                  </a:lnTo>
                  <a:lnTo>
                    <a:pt x="1899" y="5882"/>
                  </a:lnTo>
                  <a:lnTo>
                    <a:pt x="1900" y="5886"/>
                  </a:lnTo>
                  <a:lnTo>
                    <a:pt x="1904" y="5881"/>
                  </a:lnTo>
                  <a:lnTo>
                    <a:pt x="1905" y="5879"/>
                  </a:lnTo>
                  <a:lnTo>
                    <a:pt x="1907" y="5915"/>
                  </a:lnTo>
                  <a:lnTo>
                    <a:pt x="1911" y="5965"/>
                  </a:lnTo>
                  <a:lnTo>
                    <a:pt x="1913" y="5974"/>
                  </a:lnTo>
                  <a:lnTo>
                    <a:pt x="1916" y="6023"/>
                  </a:lnTo>
                  <a:lnTo>
                    <a:pt x="1919" y="6049"/>
                  </a:lnTo>
                  <a:lnTo>
                    <a:pt x="1921" y="6067"/>
                  </a:lnTo>
                  <a:lnTo>
                    <a:pt x="1923" y="6086"/>
                  </a:lnTo>
                  <a:lnTo>
                    <a:pt x="1928" y="6028"/>
                  </a:lnTo>
                  <a:lnTo>
                    <a:pt x="1930" y="5849"/>
                  </a:lnTo>
                  <a:lnTo>
                    <a:pt x="1934" y="5716"/>
                  </a:lnTo>
                  <a:lnTo>
                    <a:pt x="1936" y="5686"/>
                  </a:lnTo>
                  <a:lnTo>
                    <a:pt x="1937" y="5705"/>
                  </a:lnTo>
                  <a:lnTo>
                    <a:pt x="1941" y="5810"/>
                  </a:lnTo>
                  <a:lnTo>
                    <a:pt x="1943" y="5920"/>
                  </a:lnTo>
                  <a:lnTo>
                    <a:pt x="1945" y="5949"/>
                  </a:lnTo>
                  <a:lnTo>
                    <a:pt x="1950" y="5934"/>
                  </a:lnTo>
                  <a:lnTo>
                    <a:pt x="1952" y="5858"/>
                  </a:lnTo>
                  <a:lnTo>
                    <a:pt x="1955" y="5828"/>
                  </a:lnTo>
                  <a:lnTo>
                    <a:pt x="1956" y="5845"/>
                  </a:lnTo>
                  <a:lnTo>
                    <a:pt x="1959" y="5930"/>
                  </a:lnTo>
                  <a:lnTo>
                    <a:pt x="1962" y="5994"/>
                  </a:lnTo>
                  <a:lnTo>
                    <a:pt x="1965" y="6061"/>
                  </a:lnTo>
                  <a:lnTo>
                    <a:pt x="1967" y="6085"/>
                  </a:lnTo>
                  <a:lnTo>
                    <a:pt x="1970" y="6099"/>
                  </a:lnTo>
                  <a:lnTo>
                    <a:pt x="1972" y="6119"/>
                  </a:lnTo>
                  <a:lnTo>
                    <a:pt x="1976" y="6131"/>
                  </a:lnTo>
                  <a:lnTo>
                    <a:pt x="1978" y="6138"/>
                  </a:lnTo>
                  <a:lnTo>
                    <a:pt x="1980" y="6150"/>
                  </a:lnTo>
                  <a:lnTo>
                    <a:pt x="1983" y="6157"/>
                  </a:lnTo>
                  <a:lnTo>
                    <a:pt x="1986" y="6164"/>
                  </a:lnTo>
                  <a:lnTo>
                    <a:pt x="1990" y="6169"/>
                  </a:lnTo>
                  <a:lnTo>
                    <a:pt x="1992" y="6173"/>
                  </a:lnTo>
                  <a:lnTo>
                    <a:pt x="1994" y="6175"/>
                  </a:lnTo>
                  <a:lnTo>
                    <a:pt x="1999" y="6175"/>
                  </a:lnTo>
                  <a:lnTo>
                    <a:pt x="2001" y="6175"/>
                  </a:lnTo>
                  <a:lnTo>
                    <a:pt x="2005" y="6175"/>
                  </a:lnTo>
                  <a:lnTo>
                    <a:pt x="2007" y="6174"/>
                  </a:lnTo>
                  <a:lnTo>
                    <a:pt x="2009" y="6171"/>
                  </a:lnTo>
                  <a:lnTo>
                    <a:pt x="2012" y="6167"/>
                  </a:lnTo>
                  <a:lnTo>
                    <a:pt x="2015" y="6160"/>
                  </a:lnTo>
                  <a:lnTo>
                    <a:pt x="2019" y="6134"/>
                  </a:lnTo>
                  <a:lnTo>
                    <a:pt x="2021" y="6111"/>
                  </a:lnTo>
                  <a:lnTo>
                    <a:pt x="2022" y="6111"/>
                  </a:lnTo>
                  <a:lnTo>
                    <a:pt x="2024" y="6117"/>
                  </a:lnTo>
                  <a:lnTo>
                    <a:pt x="2027" y="6124"/>
                  </a:lnTo>
                  <a:lnTo>
                    <a:pt x="2031" y="6099"/>
                  </a:lnTo>
                  <a:lnTo>
                    <a:pt x="2034" y="5948"/>
                  </a:lnTo>
                  <a:lnTo>
                    <a:pt x="2037" y="5837"/>
                  </a:lnTo>
                  <a:lnTo>
                    <a:pt x="2041" y="5891"/>
                  </a:lnTo>
                  <a:lnTo>
                    <a:pt x="2043" y="5971"/>
                  </a:lnTo>
                  <a:lnTo>
                    <a:pt x="2045" y="6068"/>
                  </a:lnTo>
                  <a:lnTo>
                    <a:pt x="2049" y="6109"/>
                  </a:lnTo>
                  <a:lnTo>
                    <a:pt x="2051" y="6116"/>
                  </a:lnTo>
                  <a:lnTo>
                    <a:pt x="2053" y="6126"/>
                  </a:lnTo>
                  <a:lnTo>
                    <a:pt x="2059" y="6120"/>
                  </a:lnTo>
                  <a:lnTo>
                    <a:pt x="2059" y="6121"/>
                  </a:lnTo>
                  <a:lnTo>
                    <a:pt x="2063" y="6127"/>
                  </a:lnTo>
                  <a:lnTo>
                    <a:pt x="2065" y="6134"/>
                  </a:lnTo>
                  <a:lnTo>
                    <a:pt x="2067" y="6141"/>
                  </a:lnTo>
                  <a:lnTo>
                    <a:pt x="2072" y="6138"/>
                  </a:lnTo>
                  <a:lnTo>
                    <a:pt x="2074" y="6135"/>
                  </a:lnTo>
                  <a:lnTo>
                    <a:pt x="2078" y="6114"/>
                  </a:lnTo>
                  <a:lnTo>
                    <a:pt x="2080" y="6064"/>
                  </a:lnTo>
                  <a:lnTo>
                    <a:pt x="2083" y="5976"/>
                  </a:lnTo>
                  <a:lnTo>
                    <a:pt x="2086" y="5867"/>
                  </a:lnTo>
                  <a:lnTo>
                    <a:pt x="2088" y="5835"/>
                  </a:lnTo>
                  <a:lnTo>
                    <a:pt x="2089" y="5843"/>
                  </a:lnTo>
                  <a:lnTo>
                    <a:pt x="2092" y="5901"/>
                  </a:lnTo>
                  <a:lnTo>
                    <a:pt x="2094" y="5961"/>
                  </a:lnTo>
                  <a:lnTo>
                    <a:pt x="2099" y="5988"/>
                  </a:lnTo>
                  <a:lnTo>
                    <a:pt x="2101" y="5971"/>
                  </a:lnTo>
                  <a:lnTo>
                    <a:pt x="2105" y="5903"/>
                  </a:lnTo>
                  <a:lnTo>
                    <a:pt x="2107" y="5791"/>
                  </a:lnTo>
                  <a:lnTo>
                    <a:pt x="2109" y="5701"/>
                  </a:lnTo>
                  <a:lnTo>
                    <a:pt x="2113" y="5565"/>
                  </a:lnTo>
                  <a:lnTo>
                    <a:pt x="2115" y="5264"/>
                  </a:lnTo>
                  <a:lnTo>
                    <a:pt x="2117" y="4612"/>
                  </a:lnTo>
                  <a:lnTo>
                    <a:pt x="2121" y="3166"/>
                  </a:lnTo>
                  <a:lnTo>
                    <a:pt x="2123" y="2910"/>
                  </a:lnTo>
                  <a:lnTo>
                    <a:pt x="2124" y="2998"/>
                  </a:lnTo>
                  <a:lnTo>
                    <a:pt x="2128" y="3460"/>
                  </a:lnTo>
                  <a:lnTo>
                    <a:pt x="2130" y="4184"/>
                  </a:lnTo>
                  <a:lnTo>
                    <a:pt x="2132" y="4885"/>
                  </a:lnTo>
                  <a:lnTo>
                    <a:pt x="2136" y="5205"/>
                  </a:lnTo>
                  <a:lnTo>
                    <a:pt x="2141" y="5204"/>
                  </a:lnTo>
                  <a:lnTo>
                    <a:pt x="2141" y="5201"/>
                  </a:lnTo>
                  <a:lnTo>
                    <a:pt x="2144" y="5250"/>
                  </a:lnTo>
                  <a:lnTo>
                    <a:pt x="2148" y="5044"/>
                  </a:lnTo>
                  <a:lnTo>
                    <a:pt x="2151" y="4806"/>
                  </a:lnTo>
                  <a:lnTo>
                    <a:pt x="2152" y="4794"/>
                  </a:lnTo>
                  <a:lnTo>
                    <a:pt x="2155" y="4886"/>
                  </a:lnTo>
                  <a:lnTo>
                    <a:pt x="2157" y="5083"/>
                  </a:lnTo>
                  <a:lnTo>
                    <a:pt x="2160" y="5383"/>
                  </a:lnTo>
                  <a:lnTo>
                    <a:pt x="2163" y="5626"/>
                  </a:lnTo>
                  <a:lnTo>
                    <a:pt x="2165" y="5710"/>
                  </a:lnTo>
                  <a:lnTo>
                    <a:pt x="2169" y="5769"/>
                  </a:lnTo>
                  <a:lnTo>
                    <a:pt x="2171" y="5817"/>
                  </a:lnTo>
                  <a:lnTo>
                    <a:pt x="2173" y="5820"/>
                  </a:lnTo>
                  <a:lnTo>
                    <a:pt x="2177" y="5846"/>
                  </a:lnTo>
                  <a:lnTo>
                    <a:pt x="2179" y="5886"/>
                  </a:lnTo>
                  <a:lnTo>
                    <a:pt x="2181" y="5898"/>
                  </a:lnTo>
                  <a:lnTo>
                    <a:pt x="2185" y="5930"/>
                  </a:lnTo>
                  <a:lnTo>
                    <a:pt x="2188" y="5956"/>
                  </a:lnTo>
                  <a:lnTo>
                    <a:pt x="2191" y="5947"/>
                  </a:lnTo>
                  <a:lnTo>
                    <a:pt x="2193" y="5961"/>
                  </a:lnTo>
                  <a:lnTo>
                    <a:pt x="2195" y="6004"/>
                  </a:lnTo>
                  <a:lnTo>
                    <a:pt x="2198" y="6036"/>
                  </a:lnTo>
                  <a:lnTo>
                    <a:pt x="2202" y="6051"/>
                  </a:lnTo>
                  <a:lnTo>
                    <a:pt x="2205" y="6029"/>
                  </a:lnTo>
                  <a:lnTo>
                    <a:pt x="2207" y="6024"/>
                  </a:lnTo>
                  <a:lnTo>
                    <a:pt x="2209" y="6036"/>
                  </a:lnTo>
                  <a:lnTo>
                    <a:pt x="2212" y="6074"/>
                  </a:lnTo>
                  <a:lnTo>
                    <a:pt x="2214" y="6120"/>
                  </a:lnTo>
                  <a:lnTo>
                    <a:pt x="2217" y="6144"/>
                  </a:lnTo>
                  <a:lnTo>
                    <a:pt x="2222" y="6151"/>
                  </a:lnTo>
                  <a:lnTo>
                    <a:pt x="2224" y="6146"/>
                  </a:lnTo>
                  <a:lnTo>
                    <a:pt x="2225" y="6146"/>
                  </a:lnTo>
                  <a:lnTo>
                    <a:pt x="2228" y="6151"/>
                  </a:lnTo>
                  <a:lnTo>
                    <a:pt x="2230" y="6153"/>
                  </a:lnTo>
                  <a:lnTo>
                    <a:pt x="2232" y="6156"/>
                  </a:lnTo>
                  <a:lnTo>
                    <a:pt x="2235" y="6160"/>
                  </a:lnTo>
                  <a:lnTo>
                    <a:pt x="2239" y="6164"/>
                  </a:lnTo>
                  <a:lnTo>
                    <a:pt x="2243" y="6164"/>
                  </a:lnTo>
                  <a:lnTo>
                    <a:pt x="2245" y="6161"/>
                  </a:lnTo>
                  <a:lnTo>
                    <a:pt x="2248" y="6158"/>
                  </a:lnTo>
                  <a:lnTo>
                    <a:pt x="2251" y="6151"/>
                  </a:lnTo>
                  <a:lnTo>
                    <a:pt x="2253" y="6134"/>
                  </a:lnTo>
                  <a:lnTo>
                    <a:pt x="2256" y="6094"/>
                  </a:lnTo>
                  <a:lnTo>
                    <a:pt x="2259" y="6026"/>
                  </a:lnTo>
                  <a:lnTo>
                    <a:pt x="2261" y="5851"/>
                  </a:lnTo>
                  <a:lnTo>
                    <a:pt x="2264" y="5507"/>
                  </a:lnTo>
                  <a:lnTo>
                    <a:pt x="2267" y="5253"/>
                  </a:lnTo>
                  <a:lnTo>
                    <a:pt x="2270" y="5182"/>
                  </a:lnTo>
                  <a:lnTo>
                    <a:pt x="2271" y="5178"/>
                  </a:lnTo>
                  <a:lnTo>
                    <a:pt x="2273" y="5190"/>
                  </a:lnTo>
                  <a:lnTo>
                    <a:pt x="2278" y="4923"/>
                  </a:lnTo>
                  <a:lnTo>
                    <a:pt x="2281" y="4184"/>
                  </a:lnTo>
                  <a:lnTo>
                    <a:pt x="2284" y="3841"/>
                  </a:lnTo>
                  <a:lnTo>
                    <a:pt x="2285" y="3852"/>
                  </a:lnTo>
                  <a:lnTo>
                    <a:pt x="2287" y="3995"/>
                  </a:lnTo>
                  <a:lnTo>
                    <a:pt x="2291" y="4275"/>
                  </a:lnTo>
                  <a:lnTo>
                    <a:pt x="2293" y="4758"/>
                  </a:lnTo>
                  <a:lnTo>
                    <a:pt x="2295" y="4971"/>
                  </a:lnTo>
                  <a:lnTo>
                    <a:pt x="2298" y="4998"/>
                  </a:lnTo>
                  <a:lnTo>
                    <a:pt x="2300" y="5135"/>
                  </a:lnTo>
                  <a:lnTo>
                    <a:pt x="2304" y="5215"/>
                  </a:lnTo>
                  <a:lnTo>
                    <a:pt x="2306" y="5227"/>
                  </a:lnTo>
                  <a:lnTo>
                    <a:pt x="2308" y="5391"/>
                  </a:lnTo>
                  <a:lnTo>
                    <a:pt x="2311" y="5603"/>
                  </a:lnTo>
                  <a:lnTo>
                    <a:pt x="2314" y="5776"/>
                  </a:lnTo>
                  <a:lnTo>
                    <a:pt x="2317" y="5919"/>
                  </a:lnTo>
                  <a:lnTo>
                    <a:pt x="2320" y="6001"/>
                  </a:lnTo>
                  <a:lnTo>
                    <a:pt x="2322" y="6045"/>
                  </a:lnTo>
                  <a:lnTo>
                    <a:pt x="2325" y="6077"/>
                  </a:lnTo>
                  <a:lnTo>
                    <a:pt x="2328" y="6100"/>
                  </a:lnTo>
                  <a:lnTo>
                    <a:pt x="2332" y="6072"/>
                  </a:lnTo>
                  <a:lnTo>
                    <a:pt x="2335" y="6019"/>
                  </a:lnTo>
                  <a:lnTo>
                    <a:pt x="2337" y="6003"/>
                  </a:lnTo>
                  <a:lnTo>
                    <a:pt x="2339" y="5944"/>
                  </a:lnTo>
                  <a:lnTo>
                    <a:pt x="2343" y="5610"/>
                  </a:lnTo>
                  <a:lnTo>
                    <a:pt x="2345" y="5351"/>
                  </a:lnTo>
                  <a:lnTo>
                    <a:pt x="2347" y="5329"/>
                  </a:lnTo>
                  <a:lnTo>
                    <a:pt x="2349" y="5356"/>
                  </a:lnTo>
                  <a:lnTo>
                    <a:pt x="2352" y="5421"/>
                  </a:lnTo>
                  <a:lnTo>
                    <a:pt x="2354" y="5580"/>
                  </a:lnTo>
                  <a:lnTo>
                    <a:pt x="2358" y="5700"/>
                  </a:lnTo>
                  <a:lnTo>
                    <a:pt x="2363" y="5676"/>
                  </a:lnTo>
                  <a:lnTo>
                    <a:pt x="2363" y="5674"/>
                  </a:lnTo>
                  <a:lnTo>
                    <a:pt x="2366" y="5682"/>
                  </a:lnTo>
                  <a:lnTo>
                    <a:pt x="2368" y="5703"/>
                  </a:lnTo>
                  <a:lnTo>
                    <a:pt x="2371" y="5747"/>
                  </a:lnTo>
                  <a:lnTo>
                    <a:pt x="2373" y="5804"/>
                  </a:lnTo>
                  <a:lnTo>
                    <a:pt x="2377" y="5818"/>
                  </a:lnTo>
                  <a:lnTo>
                    <a:pt x="2379" y="5852"/>
                  </a:lnTo>
                  <a:lnTo>
                    <a:pt x="2384" y="5819"/>
                  </a:lnTo>
                  <a:lnTo>
                    <a:pt x="2385" y="5812"/>
                  </a:lnTo>
                  <a:lnTo>
                    <a:pt x="2387" y="5833"/>
                  </a:lnTo>
                  <a:lnTo>
                    <a:pt x="2390" y="5836"/>
                  </a:lnTo>
                  <a:lnTo>
                    <a:pt x="2393" y="5851"/>
                  </a:lnTo>
                  <a:lnTo>
                    <a:pt x="2395" y="5911"/>
                  </a:lnTo>
                  <a:lnTo>
                    <a:pt x="2399" y="5947"/>
                  </a:lnTo>
                  <a:lnTo>
                    <a:pt x="2400" y="5957"/>
                  </a:lnTo>
                  <a:lnTo>
                    <a:pt x="2406" y="5896"/>
                  </a:lnTo>
                  <a:lnTo>
                    <a:pt x="2408" y="5845"/>
                  </a:lnTo>
                  <a:lnTo>
                    <a:pt x="2409" y="5851"/>
                  </a:lnTo>
                  <a:lnTo>
                    <a:pt x="2411" y="5906"/>
                  </a:lnTo>
                  <a:lnTo>
                    <a:pt x="2415" y="5971"/>
                  </a:lnTo>
                  <a:lnTo>
                    <a:pt x="2417" y="6045"/>
                  </a:lnTo>
                  <a:lnTo>
                    <a:pt x="2420" y="6087"/>
                  </a:lnTo>
                  <a:lnTo>
                    <a:pt x="2424" y="6092"/>
                  </a:lnTo>
                  <a:lnTo>
                    <a:pt x="2427" y="6084"/>
                  </a:lnTo>
                  <a:lnTo>
                    <a:pt x="2429" y="6064"/>
                  </a:lnTo>
                  <a:lnTo>
                    <a:pt x="2432" y="6036"/>
                  </a:lnTo>
                  <a:lnTo>
                    <a:pt x="2435" y="6010"/>
                  </a:lnTo>
                  <a:lnTo>
                    <a:pt x="2438" y="5972"/>
                  </a:lnTo>
                  <a:lnTo>
                    <a:pt x="2440" y="5924"/>
                  </a:lnTo>
                  <a:lnTo>
                    <a:pt x="2444" y="5814"/>
                  </a:lnTo>
                  <a:lnTo>
                    <a:pt x="2446" y="5642"/>
                  </a:lnTo>
                  <a:lnTo>
                    <a:pt x="2449" y="5584"/>
                  </a:lnTo>
                  <a:lnTo>
                    <a:pt x="2449" y="5580"/>
                  </a:lnTo>
                  <a:lnTo>
                    <a:pt x="2452" y="5642"/>
                  </a:lnTo>
                  <a:lnTo>
                    <a:pt x="2454" y="5768"/>
                  </a:lnTo>
                  <a:lnTo>
                    <a:pt x="2458" y="5916"/>
                  </a:lnTo>
                  <a:lnTo>
                    <a:pt x="2460" y="6016"/>
                  </a:lnTo>
                  <a:lnTo>
                    <a:pt x="2464" y="6063"/>
                  </a:lnTo>
                  <a:lnTo>
                    <a:pt x="2466" y="6084"/>
                  </a:lnTo>
                  <a:lnTo>
                    <a:pt x="2470" y="6092"/>
                  </a:lnTo>
                  <a:lnTo>
                    <a:pt x="2473" y="6089"/>
                  </a:lnTo>
                  <a:lnTo>
                    <a:pt x="2475" y="6083"/>
                  </a:lnTo>
                  <a:lnTo>
                    <a:pt x="2476" y="6082"/>
                  </a:lnTo>
                  <a:lnTo>
                    <a:pt x="2479" y="6086"/>
                  </a:lnTo>
                  <a:lnTo>
                    <a:pt x="2485" y="6087"/>
                  </a:lnTo>
                  <a:lnTo>
                    <a:pt x="2487" y="6078"/>
                  </a:lnTo>
                  <a:lnTo>
                    <a:pt x="2489" y="6070"/>
                  </a:lnTo>
                  <a:lnTo>
                    <a:pt x="2492" y="6052"/>
                  </a:lnTo>
                  <a:lnTo>
                    <a:pt x="2494" y="6014"/>
                  </a:lnTo>
                  <a:lnTo>
                    <a:pt x="2497" y="5980"/>
                  </a:lnTo>
                  <a:lnTo>
                    <a:pt x="2500" y="5959"/>
                  </a:lnTo>
                  <a:lnTo>
                    <a:pt x="2503" y="5948"/>
                  </a:lnTo>
                  <a:lnTo>
                    <a:pt x="2504" y="5948"/>
                  </a:lnTo>
                  <a:lnTo>
                    <a:pt x="2507" y="5969"/>
                  </a:lnTo>
                  <a:lnTo>
                    <a:pt x="2509" y="5987"/>
                  </a:lnTo>
                  <a:lnTo>
                    <a:pt x="2511" y="6011"/>
                  </a:lnTo>
                  <a:lnTo>
                    <a:pt x="2515" y="6028"/>
                  </a:lnTo>
                  <a:lnTo>
                    <a:pt x="2519" y="6028"/>
                  </a:lnTo>
                  <a:lnTo>
                    <a:pt x="2522" y="6021"/>
                  </a:lnTo>
                  <a:lnTo>
                    <a:pt x="2525" y="6003"/>
                  </a:lnTo>
                  <a:lnTo>
                    <a:pt x="2526" y="5984"/>
                  </a:lnTo>
                  <a:lnTo>
                    <a:pt x="2530" y="5969"/>
                  </a:lnTo>
                  <a:lnTo>
                    <a:pt x="2532" y="5951"/>
                  </a:lnTo>
                  <a:lnTo>
                    <a:pt x="2536" y="5932"/>
                  </a:lnTo>
                  <a:lnTo>
                    <a:pt x="2538" y="5916"/>
                  </a:lnTo>
                  <a:lnTo>
                    <a:pt x="2542" y="5859"/>
                  </a:lnTo>
                  <a:lnTo>
                    <a:pt x="2543" y="5808"/>
                  </a:lnTo>
                  <a:lnTo>
                    <a:pt x="2546" y="5783"/>
                  </a:lnTo>
                  <a:lnTo>
                    <a:pt x="2547" y="5789"/>
                  </a:lnTo>
                  <a:lnTo>
                    <a:pt x="2550" y="5827"/>
                  </a:lnTo>
                  <a:lnTo>
                    <a:pt x="2552" y="5902"/>
                  </a:lnTo>
                  <a:lnTo>
                    <a:pt x="2556" y="5986"/>
                  </a:lnTo>
                  <a:lnTo>
                    <a:pt x="2558" y="6045"/>
                  </a:lnTo>
                  <a:lnTo>
                    <a:pt x="2560" y="6071"/>
                  </a:lnTo>
                  <a:lnTo>
                    <a:pt x="2562" y="6097"/>
                  </a:lnTo>
                  <a:lnTo>
                    <a:pt x="2566" y="6112"/>
                  </a:lnTo>
                  <a:lnTo>
                    <a:pt x="2571" y="6117"/>
                  </a:lnTo>
                  <a:lnTo>
                    <a:pt x="2574" y="6112"/>
                  </a:lnTo>
                  <a:lnTo>
                    <a:pt x="2575" y="6107"/>
                  </a:lnTo>
                  <a:lnTo>
                    <a:pt x="2579" y="6085"/>
                  </a:lnTo>
                  <a:lnTo>
                    <a:pt x="2581" y="6063"/>
                  </a:lnTo>
                  <a:lnTo>
                    <a:pt x="2582" y="6061"/>
                  </a:lnTo>
                  <a:lnTo>
                    <a:pt x="2587" y="6052"/>
                  </a:lnTo>
                  <a:lnTo>
                    <a:pt x="2590" y="5968"/>
                  </a:lnTo>
                  <a:lnTo>
                    <a:pt x="2592" y="5917"/>
                  </a:lnTo>
                  <a:lnTo>
                    <a:pt x="2593" y="5909"/>
                  </a:lnTo>
                  <a:lnTo>
                    <a:pt x="2596" y="5940"/>
                  </a:lnTo>
                  <a:lnTo>
                    <a:pt x="2599" y="6014"/>
                  </a:lnTo>
                  <a:lnTo>
                    <a:pt x="2602" y="6097"/>
                  </a:lnTo>
                  <a:lnTo>
                    <a:pt x="2604" y="6138"/>
                  </a:lnTo>
                  <a:lnTo>
                    <a:pt x="2607" y="6145"/>
                  </a:lnTo>
                  <a:lnTo>
                    <a:pt x="2609" y="6146"/>
                  </a:lnTo>
                  <a:lnTo>
                    <a:pt x="2614" y="6147"/>
                  </a:lnTo>
                  <a:lnTo>
                    <a:pt x="2616" y="6147"/>
                  </a:lnTo>
                  <a:lnTo>
                    <a:pt x="2618" y="6150"/>
                  </a:lnTo>
                  <a:lnTo>
                    <a:pt x="2621" y="6153"/>
                  </a:lnTo>
                  <a:lnTo>
                    <a:pt x="2623" y="6156"/>
                  </a:lnTo>
                  <a:lnTo>
                    <a:pt x="2625" y="6158"/>
                  </a:lnTo>
                  <a:lnTo>
                    <a:pt x="2629" y="6160"/>
                  </a:lnTo>
                  <a:lnTo>
                    <a:pt x="2633" y="6159"/>
                  </a:lnTo>
                  <a:lnTo>
                    <a:pt x="2636" y="6156"/>
                  </a:lnTo>
                  <a:lnTo>
                    <a:pt x="2638" y="6144"/>
                  </a:lnTo>
                  <a:lnTo>
                    <a:pt x="2642" y="6116"/>
                  </a:lnTo>
                  <a:lnTo>
                    <a:pt x="2644" y="6081"/>
                  </a:lnTo>
                  <a:lnTo>
                    <a:pt x="2647" y="6015"/>
                  </a:lnTo>
                  <a:lnTo>
                    <a:pt x="2648" y="5913"/>
                  </a:lnTo>
                  <a:lnTo>
                    <a:pt x="2652" y="5716"/>
                  </a:lnTo>
                  <a:lnTo>
                    <a:pt x="2654" y="5593"/>
                  </a:lnTo>
                  <a:lnTo>
                    <a:pt x="2658" y="5507"/>
                  </a:lnTo>
                  <a:lnTo>
                    <a:pt x="2660" y="5195"/>
                  </a:lnTo>
                  <a:lnTo>
                    <a:pt x="2662" y="4868"/>
                  </a:lnTo>
                  <a:lnTo>
                    <a:pt x="2665" y="4554"/>
                  </a:lnTo>
                  <a:lnTo>
                    <a:pt x="2668" y="4470"/>
                  </a:lnTo>
                  <a:lnTo>
                    <a:pt x="2671" y="4414"/>
                  </a:lnTo>
                  <a:lnTo>
                    <a:pt x="2672" y="4445"/>
                  </a:lnTo>
                  <a:lnTo>
                    <a:pt x="2675" y="4731"/>
                  </a:lnTo>
                  <a:lnTo>
                    <a:pt x="2676" y="4974"/>
                  </a:lnTo>
                  <a:lnTo>
                    <a:pt x="2680" y="5281"/>
                  </a:lnTo>
                  <a:lnTo>
                    <a:pt x="2682" y="5563"/>
                  </a:lnTo>
                  <a:lnTo>
                    <a:pt x="2686" y="5750"/>
                  </a:lnTo>
                  <a:lnTo>
                    <a:pt x="2688" y="5798"/>
                  </a:lnTo>
                  <a:lnTo>
                    <a:pt x="2690" y="5844"/>
                  </a:lnTo>
                  <a:lnTo>
                    <a:pt x="2694" y="5894"/>
                  </a:lnTo>
                  <a:lnTo>
                    <a:pt x="2696" y="5946"/>
                  </a:lnTo>
                  <a:lnTo>
                    <a:pt x="2700" y="5987"/>
                  </a:lnTo>
                  <a:lnTo>
                    <a:pt x="2701" y="5998"/>
                  </a:lnTo>
                  <a:lnTo>
                    <a:pt x="2704" y="6001"/>
                  </a:lnTo>
                  <a:lnTo>
                    <a:pt x="2707" y="6015"/>
                  </a:lnTo>
                  <a:lnTo>
                    <a:pt x="2710" y="6023"/>
                  </a:lnTo>
                  <a:lnTo>
                    <a:pt x="2714" y="6024"/>
                  </a:lnTo>
                  <a:lnTo>
                    <a:pt x="2717" y="5942"/>
                  </a:lnTo>
                  <a:lnTo>
                    <a:pt x="2719" y="5772"/>
                  </a:lnTo>
                  <a:lnTo>
                    <a:pt x="2723" y="5692"/>
                  </a:lnTo>
                  <a:lnTo>
                    <a:pt x="2724" y="5687"/>
                  </a:lnTo>
                  <a:lnTo>
                    <a:pt x="2725" y="5692"/>
                  </a:lnTo>
                  <a:lnTo>
                    <a:pt x="2729" y="5729"/>
                  </a:lnTo>
                  <a:lnTo>
                    <a:pt x="2733" y="5727"/>
                  </a:lnTo>
                  <a:lnTo>
                    <a:pt x="2736" y="5689"/>
                  </a:lnTo>
                  <a:lnTo>
                    <a:pt x="2738" y="5674"/>
                  </a:lnTo>
                  <a:lnTo>
                    <a:pt x="2741" y="5659"/>
                  </a:lnTo>
                  <a:lnTo>
                    <a:pt x="2744" y="5611"/>
                  </a:lnTo>
                  <a:lnTo>
                    <a:pt x="2746" y="5593"/>
                  </a:lnTo>
                  <a:lnTo>
                    <a:pt x="2747" y="5588"/>
                  </a:lnTo>
                  <a:lnTo>
                    <a:pt x="2750" y="5603"/>
                  </a:lnTo>
                  <a:lnTo>
                    <a:pt x="2753" y="5644"/>
                  </a:lnTo>
                  <a:lnTo>
                    <a:pt x="2757" y="5706"/>
                  </a:lnTo>
                  <a:lnTo>
                    <a:pt x="2758" y="5746"/>
                  </a:lnTo>
                  <a:lnTo>
                    <a:pt x="2761" y="5776"/>
                  </a:lnTo>
                  <a:lnTo>
                    <a:pt x="2764" y="5789"/>
                  </a:lnTo>
                  <a:lnTo>
                    <a:pt x="2767" y="5811"/>
                  </a:lnTo>
                  <a:lnTo>
                    <a:pt x="2769" y="5834"/>
                  </a:lnTo>
                  <a:lnTo>
                    <a:pt x="2772" y="5881"/>
                  </a:lnTo>
                  <a:lnTo>
                    <a:pt x="2775" y="5925"/>
                  </a:lnTo>
                </a:path>
              </a:pathLst>
            </a:custGeom>
            <a:noFill/>
            <a:ln w="9525">
              <a:solidFill>
                <a:schemeClr val="tx1"/>
              </a:solidFill>
              <a:round/>
              <a:headEnd/>
              <a:tailEnd/>
            </a:ln>
          </p:spPr>
          <p:txBody>
            <a:bodyPr/>
            <a:lstStyle/>
            <a:p>
              <a:endParaRPr lang="en-US">
                <a:latin typeface="Constantia" pitchFamily="18" charset="0"/>
              </a:endParaRPr>
            </a:p>
          </p:txBody>
        </p:sp>
        <p:sp>
          <p:nvSpPr>
            <p:cNvPr id="2256" name="Freeform 46"/>
            <p:cNvSpPr>
              <a:spLocks/>
            </p:cNvSpPr>
            <p:nvPr/>
          </p:nvSpPr>
          <p:spPr bwMode="auto">
            <a:xfrm>
              <a:off x="845" y="1682"/>
              <a:ext cx="463" cy="2050"/>
            </a:xfrm>
            <a:custGeom>
              <a:avLst/>
              <a:gdLst>
                <a:gd name="T0" fmla="*/ 45 w 2775"/>
                <a:gd name="T1" fmla="*/ 3964 h 4100"/>
                <a:gd name="T2" fmla="*/ 91 w 2775"/>
                <a:gd name="T3" fmla="*/ 3892 h 4100"/>
                <a:gd name="T4" fmla="*/ 137 w 2775"/>
                <a:gd name="T5" fmla="*/ 4033 h 4100"/>
                <a:gd name="T6" fmla="*/ 184 w 2775"/>
                <a:gd name="T7" fmla="*/ 3892 h 4100"/>
                <a:gd name="T8" fmla="*/ 229 w 2775"/>
                <a:gd name="T9" fmla="*/ 4094 h 4100"/>
                <a:gd name="T10" fmla="*/ 276 w 2775"/>
                <a:gd name="T11" fmla="*/ 2151 h 4100"/>
                <a:gd name="T12" fmla="*/ 322 w 2775"/>
                <a:gd name="T13" fmla="*/ 4040 h 4100"/>
                <a:gd name="T14" fmla="*/ 366 w 2775"/>
                <a:gd name="T15" fmla="*/ 3761 h 4100"/>
                <a:gd name="T16" fmla="*/ 414 w 2775"/>
                <a:gd name="T17" fmla="*/ 16 h 4100"/>
                <a:gd name="T18" fmla="*/ 457 w 2775"/>
                <a:gd name="T19" fmla="*/ 3440 h 4100"/>
                <a:gd name="T20" fmla="*/ 503 w 2775"/>
                <a:gd name="T21" fmla="*/ 3699 h 4100"/>
                <a:gd name="T22" fmla="*/ 550 w 2775"/>
                <a:gd name="T23" fmla="*/ 4074 h 4100"/>
                <a:gd name="T24" fmla="*/ 596 w 2775"/>
                <a:gd name="T25" fmla="*/ 4093 h 4100"/>
                <a:gd name="T26" fmla="*/ 642 w 2775"/>
                <a:gd name="T27" fmla="*/ 4014 h 4100"/>
                <a:gd name="T28" fmla="*/ 689 w 2775"/>
                <a:gd name="T29" fmla="*/ 2392 h 4100"/>
                <a:gd name="T30" fmla="*/ 733 w 2775"/>
                <a:gd name="T31" fmla="*/ 3697 h 4100"/>
                <a:gd name="T32" fmla="*/ 780 w 2775"/>
                <a:gd name="T33" fmla="*/ 3905 h 4100"/>
                <a:gd name="T34" fmla="*/ 826 w 2775"/>
                <a:gd name="T35" fmla="*/ 3913 h 4100"/>
                <a:gd name="T36" fmla="*/ 874 w 2775"/>
                <a:gd name="T37" fmla="*/ 3910 h 4100"/>
                <a:gd name="T38" fmla="*/ 918 w 2775"/>
                <a:gd name="T39" fmla="*/ 3899 h 4100"/>
                <a:gd name="T40" fmla="*/ 966 w 2775"/>
                <a:gd name="T41" fmla="*/ 4080 h 4100"/>
                <a:gd name="T42" fmla="*/ 1011 w 2775"/>
                <a:gd name="T43" fmla="*/ 3847 h 4100"/>
                <a:gd name="T44" fmla="*/ 1057 w 2775"/>
                <a:gd name="T45" fmla="*/ 3350 h 4100"/>
                <a:gd name="T46" fmla="*/ 1103 w 2775"/>
                <a:gd name="T47" fmla="*/ 4066 h 4100"/>
                <a:gd name="T48" fmla="*/ 1150 w 2775"/>
                <a:gd name="T49" fmla="*/ 4073 h 4100"/>
                <a:gd name="T50" fmla="*/ 1196 w 2775"/>
                <a:gd name="T51" fmla="*/ 3810 h 4100"/>
                <a:gd name="T52" fmla="*/ 1240 w 2775"/>
                <a:gd name="T53" fmla="*/ 3473 h 4100"/>
                <a:gd name="T54" fmla="*/ 1287 w 2775"/>
                <a:gd name="T55" fmla="*/ 3964 h 4100"/>
                <a:gd name="T56" fmla="*/ 1334 w 2775"/>
                <a:gd name="T57" fmla="*/ 3749 h 4100"/>
                <a:gd name="T58" fmla="*/ 1380 w 2775"/>
                <a:gd name="T59" fmla="*/ 3776 h 4100"/>
                <a:gd name="T60" fmla="*/ 1426 w 2775"/>
                <a:gd name="T61" fmla="*/ 3966 h 4100"/>
                <a:gd name="T62" fmla="*/ 1470 w 2775"/>
                <a:gd name="T63" fmla="*/ 4012 h 4100"/>
                <a:gd name="T64" fmla="*/ 1517 w 2775"/>
                <a:gd name="T65" fmla="*/ 4093 h 4100"/>
                <a:gd name="T66" fmla="*/ 1566 w 2775"/>
                <a:gd name="T67" fmla="*/ 4011 h 4100"/>
                <a:gd name="T68" fmla="*/ 1610 w 2775"/>
                <a:gd name="T69" fmla="*/ 4010 h 4100"/>
                <a:gd name="T70" fmla="*/ 1657 w 2775"/>
                <a:gd name="T71" fmla="*/ 4034 h 4100"/>
                <a:gd name="T72" fmla="*/ 1702 w 2775"/>
                <a:gd name="T73" fmla="*/ 4096 h 4100"/>
                <a:gd name="T74" fmla="*/ 1748 w 2775"/>
                <a:gd name="T75" fmla="*/ 4038 h 4100"/>
                <a:gd name="T76" fmla="*/ 1795 w 2775"/>
                <a:gd name="T77" fmla="*/ 4015 h 4100"/>
                <a:gd name="T78" fmla="*/ 1841 w 2775"/>
                <a:gd name="T79" fmla="*/ 3269 h 4100"/>
                <a:gd name="T80" fmla="*/ 1885 w 2775"/>
                <a:gd name="T81" fmla="*/ 987 h 4100"/>
                <a:gd name="T82" fmla="*/ 1932 w 2775"/>
                <a:gd name="T83" fmla="*/ 3159 h 4100"/>
                <a:gd name="T84" fmla="*/ 1977 w 2775"/>
                <a:gd name="T85" fmla="*/ 3586 h 4100"/>
                <a:gd name="T86" fmla="*/ 2023 w 2775"/>
                <a:gd name="T87" fmla="*/ 3976 h 4100"/>
                <a:gd name="T88" fmla="*/ 2070 w 2775"/>
                <a:gd name="T89" fmla="*/ 4085 h 4100"/>
                <a:gd name="T90" fmla="*/ 2115 w 2775"/>
                <a:gd name="T91" fmla="*/ 4094 h 4100"/>
                <a:gd name="T92" fmla="*/ 2163 w 2775"/>
                <a:gd name="T93" fmla="*/ 4096 h 4100"/>
                <a:gd name="T94" fmla="*/ 2209 w 2775"/>
                <a:gd name="T95" fmla="*/ 4082 h 4100"/>
                <a:gd name="T96" fmla="*/ 2256 w 2775"/>
                <a:gd name="T97" fmla="*/ 4077 h 4100"/>
                <a:gd name="T98" fmla="*/ 2300 w 2775"/>
                <a:gd name="T99" fmla="*/ 3758 h 4100"/>
                <a:gd name="T100" fmla="*/ 2345 w 2775"/>
                <a:gd name="T101" fmla="*/ 3983 h 4100"/>
                <a:gd name="T102" fmla="*/ 2393 w 2775"/>
                <a:gd name="T103" fmla="*/ 3786 h 4100"/>
                <a:gd name="T104" fmla="*/ 2438 w 2775"/>
                <a:gd name="T105" fmla="*/ 3161 h 4100"/>
                <a:gd name="T106" fmla="*/ 2485 w 2775"/>
                <a:gd name="T107" fmla="*/ 3641 h 4100"/>
                <a:gd name="T108" fmla="*/ 2531 w 2775"/>
                <a:gd name="T109" fmla="*/ 3767 h 4100"/>
                <a:gd name="T110" fmla="*/ 2577 w 2775"/>
                <a:gd name="T111" fmla="*/ 3893 h 4100"/>
                <a:gd name="T112" fmla="*/ 2622 w 2775"/>
                <a:gd name="T113" fmla="*/ 3996 h 4100"/>
                <a:gd name="T114" fmla="*/ 2668 w 2775"/>
                <a:gd name="T115" fmla="*/ 4037 h 4100"/>
                <a:gd name="T116" fmla="*/ 2715 w 2775"/>
                <a:gd name="T117" fmla="*/ 4075 h 4100"/>
                <a:gd name="T118" fmla="*/ 2760 w 2775"/>
                <a:gd name="T119" fmla="*/ 4093 h 41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75"/>
                <a:gd name="T181" fmla="*/ 0 h 4100"/>
                <a:gd name="T182" fmla="*/ 2775 w 2775"/>
                <a:gd name="T183" fmla="*/ 4100 h 41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75" h="4100">
                  <a:moveTo>
                    <a:pt x="0" y="3846"/>
                  </a:moveTo>
                  <a:lnTo>
                    <a:pt x="2" y="3892"/>
                  </a:lnTo>
                  <a:lnTo>
                    <a:pt x="5" y="3923"/>
                  </a:lnTo>
                  <a:lnTo>
                    <a:pt x="7" y="3961"/>
                  </a:lnTo>
                  <a:lnTo>
                    <a:pt x="11" y="3990"/>
                  </a:lnTo>
                  <a:lnTo>
                    <a:pt x="14" y="4013"/>
                  </a:lnTo>
                  <a:lnTo>
                    <a:pt x="18" y="4020"/>
                  </a:lnTo>
                  <a:lnTo>
                    <a:pt x="20" y="4019"/>
                  </a:lnTo>
                  <a:lnTo>
                    <a:pt x="21" y="4020"/>
                  </a:lnTo>
                  <a:lnTo>
                    <a:pt x="25" y="4023"/>
                  </a:lnTo>
                  <a:lnTo>
                    <a:pt x="27" y="4023"/>
                  </a:lnTo>
                  <a:lnTo>
                    <a:pt x="29" y="4026"/>
                  </a:lnTo>
                  <a:lnTo>
                    <a:pt x="34" y="4028"/>
                  </a:lnTo>
                  <a:lnTo>
                    <a:pt x="36" y="4022"/>
                  </a:lnTo>
                  <a:lnTo>
                    <a:pt x="40" y="4007"/>
                  </a:lnTo>
                  <a:lnTo>
                    <a:pt x="42" y="3983"/>
                  </a:lnTo>
                  <a:lnTo>
                    <a:pt x="45" y="3964"/>
                  </a:lnTo>
                  <a:lnTo>
                    <a:pt x="47" y="3953"/>
                  </a:lnTo>
                  <a:lnTo>
                    <a:pt x="50" y="3943"/>
                  </a:lnTo>
                  <a:lnTo>
                    <a:pt x="51" y="3940"/>
                  </a:lnTo>
                  <a:lnTo>
                    <a:pt x="55" y="3943"/>
                  </a:lnTo>
                  <a:lnTo>
                    <a:pt x="57" y="3944"/>
                  </a:lnTo>
                  <a:lnTo>
                    <a:pt x="59" y="3951"/>
                  </a:lnTo>
                  <a:lnTo>
                    <a:pt x="62" y="3962"/>
                  </a:lnTo>
                  <a:lnTo>
                    <a:pt x="65" y="3973"/>
                  </a:lnTo>
                  <a:lnTo>
                    <a:pt x="68" y="3982"/>
                  </a:lnTo>
                  <a:lnTo>
                    <a:pt x="70" y="3990"/>
                  </a:lnTo>
                  <a:lnTo>
                    <a:pt x="73" y="3996"/>
                  </a:lnTo>
                  <a:lnTo>
                    <a:pt x="76" y="4008"/>
                  </a:lnTo>
                  <a:lnTo>
                    <a:pt x="78" y="4015"/>
                  </a:lnTo>
                  <a:lnTo>
                    <a:pt x="82" y="4021"/>
                  </a:lnTo>
                  <a:lnTo>
                    <a:pt x="85" y="4023"/>
                  </a:lnTo>
                  <a:lnTo>
                    <a:pt x="88" y="4003"/>
                  </a:lnTo>
                  <a:lnTo>
                    <a:pt x="91" y="3892"/>
                  </a:lnTo>
                  <a:lnTo>
                    <a:pt x="94" y="3723"/>
                  </a:lnTo>
                  <a:lnTo>
                    <a:pt x="95" y="3664"/>
                  </a:lnTo>
                  <a:lnTo>
                    <a:pt x="98" y="3652"/>
                  </a:lnTo>
                  <a:lnTo>
                    <a:pt x="100" y="3672"/>
                  </a:lnTo>
                  <a:lnTo>
                    <a:pt x="102" y="3750"/>
                  </a:lnTo>
                  <a:lnTo>
                    <a:pt x="105" y="3825"/>
                  </a:lnTo>
                  <a:lnTo>
                    <a:pt x="108" y="3899"/>
                  </a:lnTo>
                  <a:lnTo>
                    <a:pt x="111" y="3930"/>
                  </a:lnTo>
                  <a:lnTo>
                    <a:pt x="114" y="3944"/>
                  </a:lnTo>
                  <a:lnTo>
                    <a:pt x="116" y="3955"/>
                  </a:lnTo>
                  <a:lnTo>
                    <a:pt x="119" y="3984"/>
                  </a:lnTo>
                  <a:lnTo>
                    <a:pt x="122" y="4000"/>
                  </a:lnTo>
                  <a:lnTo>
                    <a:pt x="123" y="4006"/>
                  </a:lnTo>
                  <a:lnTo>
                    <a:pt x="127" y="4022"/>
                  </a:lnTo>
                  <a:lnTo>
                    <a:pt x="130" y="4032"/>
                  </a:lnTo>
                  <a:lnTo>
                    <a:pt x="133" y="4034"/>
                  </a:lnTo>
                  <a:lnTo>
                    <a:pt x="137" y="4033"/>
                  </a:lnTo>
                  <a:lnTo>
                    <a:pt x="140" y="4014"/>
                  </a:lnTo>
                  <a:lnTo>
                    <a:pt x="142" y="3967"/>
                  </a:lnTo>
                  <a:lnTo>
                    <a:pt x="145" y="3809"/>
                  </a:lnTo>
                  <a:lnTo>
                    <a:pt x="148" y="3689"/>
                  </a:lnTo>
                  <a:lnTo>
                    <a:pt x="150" y="3672"/>
                  </a:lnTo>
                  <a:lnTo>
                    <a:pt x="151" y="3674"/>
                  </a:lnTo>
                  <a:lnTo>
                    <a:pt x="154" y="3718"/>
                  </a:lnTo>
                  <a:lnTo>
                    <a:pt x="157" y="3824"/>
                  </a:lnTo>
                  <a:lnTo>
                    <a:pt x="161" y="3923"/>
                  </a:lnTo>
                  <a:lnTo>
                    <a:pt x="162" y="3962"/>
                  </a:lnTo>
                  <a:lnTo>
                    <a:pt x="165" y="4004"/>
                  </a:lnTo>
                  <a:lnTo>
                    <a:pt x="168" y="4032"/>
                  </a:lnTo>
                  <a:lnTo>
                    <a:pt x="170" y="4043"/>
                  </a:lnTo>
                  <a:lnTo>
                    <a:pt x="176" y="4029"/>
                  </a:lnTo>
                  <a:lnTo>
                    <a:pt x="177" y="4020"/>
                  </a:lnTo>
                  <a:lnTo>
                    <a:pt x="180" y="3998"/>
                  </a:lnTo>
                  <a:lnTo>
                    <a:pt x="184" y="3892"/>
                  </a:lnTo>
                  <a:lnTo>
                    <a:pt x="185" y="3804"/>
                  </a:lnTo>
                  <a:lnTo>
                    <a:pt x="188" y="3749"/>
                  </a:lnTo>
                  <a:lnTo>
                    <a:pt x="191" y="3705"/>
                  </a:lnTo>
                  <a:lnTo>
                    <a:pt x="193" y="3690"/>
                  </a:lnTo>
                  <a:lnTo>
                    <a:pt x="194" y="3705"/>
                  </a:lnTo>
                  <a:lnTo>
                    <a:pt x="198" y="3824"/>
                  </a:lnTo>
                  <a:lnTo>
                    <a:pt x="200" y="3949"/>
                  </a:lnTo>
                  <a:lnTo>
                    <a:pt x="204" y="4032"/>
                  </a:lnTo>
                  <a:lnTo>
                    <a:pt x="206" y="4064"/>
                  </a:lnTo>
                  <a:lnTo>
                    <a:pt x="208" y="4082"/>
                  </a:lnTo>
                  <a:lnTo>
                    <a:pt x="212" y="4089"/>
                  </a:lnTo>
                  <a:lnTo>
                    <a:pt x="214" y="4092"/>
                  </a:lnTo>
                  <a:lnTo>
                    <a:pt x="216" y="4094"/>
                  </a:lnTo>
                  <a:lnTo>
                    <a:pt x="220" y="4095"/>
                  </a:lnTo>
                  <a:lnTo>
                    <a:pt x="223" y="4095"/>
                  </a:lnTo>
                  <a:lnTo>
                    <a:pt x="227" y="4095"/>
                  </a:lnTo>
                  <a:lnTo>
                    <a:pt x="229" y="4094"/>
                  </a:lnTo>
                  <a:lnTo>
                    <a:pt x="231" y="4093"/>
                  </a:lnTo>
                  <a:lnTo>
                    <a:pt x="235" y="4092"/>
                  </a:lnTo>
                  <a:lnTo>
                    <a:pt x="237" y="4090"/>
                  </a:lnTo>
                  <a:lnTo>
                    <a:pt x="240" y="4088"/>
                  </a:lnTo>
                  <a:lnTo>
                    <a:pt x="243" y="4079"/>
                  </a:lnTo>
                  <a:lnTo>
                    <a:pt x="245" y="4066"/>
                  </a:lnTo>
                  <a:lnTo>
                    <a:pt x="248" y="4033"/>
                  </a:lnTo>
                  <a:lnTo>
                    <a:pt x="251" y="3982"/>
                  </a:lnTo>
                  <a:lnTo>
                    <a:pt x="254" y="3946"/>
                  </a:lnTo>
                  <a:lnTo>
                    <a:pt x="256" y="3887"/>
                  </a:lnTo>
                  <a:lnTo>
                    <a:pt x="259" y="3807"/>
                  </a:lnTo>
                  <a:lnTo>
                    <a:pt x="262" y="3739"/>
                  </a:lnTo>
                  <a:lnTo>
                    <a:pt x="264" y="3562"/>
                  </a:lnTo>
                  <a:lnTo>
                    <a:pt x="267" y="3042"/>
                  </a:lnTo>
                  <a:lnTo>
                    <a:pt x="270" y="2599"/>
                  </a:lnTo>
                  <a:lnTo>
                    <a:pt x="272" y="2240"/>
                  </a:lnTo>
                  <a:lnTo>
                    <a:pt x="276" y="2151"/>
                  </a:lnTo>
                  <a:lnTo>
                    <a:pt x="277" y="2153"/>
                  </a:lnTo>
                  <a:lnTo>
                    <a:pt x="279" y="2258"/>
                  </a:lnTo>
                  <a:lnTo>
                    <a:pt x="281" y="2680"/>
                  </a:lnTo>
                  <a:lnTo>
                    <a:pt x="285" y="3121"/>
                  </a:lnTo>
                  <a:lnTo>
                    <a:pt x="287" y="3341"/>
                  </a:lnTo>
                  <a:lnTo>
                    <a:pt x="290" y="3631"/>
                  </a:lnTo>
                  <a:lnTo>
                    <a:pt x="292" y="3788"/>
                  </a:lnTo>
                  <a:lnTo>
                    <a:pt x="295" y="3925"/>
                  </a:lnTo>
                  <a:lnTo>
                    <a:pt x="298" y="3993"/>
                  </a:lnTo>
                  <a:lnTo>
                    <a:pt x="300" y="4023"/>
                  </a:lnTo>
                  <a:lnTo>
                    <a:pt x="303" y="4055"/>
                  </a:lnTo>
                  <a:lnTo>
                    <a:pt x="306" y="4067"/>
                  </a:lnTo>
                  <a:lnTo>
                    <a:pt x="310" y="4068"/>
                  </a:lnTo>
                  <a:lnTo>
                    <a:pt x="314" y="4063"/>
                  </a:lnTo>
                  <a:lnTo>
                    <a:pt x="315" y="4057"/>
                  </a:lnTo>
                  <a:lnTo>
                    <a:pt x="319" y="4044"/>
                  </a:lnTo>
                  <a:lnTo>
                    <a:pt x="322" y="4040"/>
                  </a:lnTo>
                  <a:lnTo>
                    <a:pt x="323" y="4037"/>
                  </a:lnTo>
                  <a:lnTo>
                    <a:pt x="327" y="4027"/>
                  </a:lnTo>
                  <a:lnTo>
                    <a:pt x="329" y="4015"/>
                  </a:lnTo>
                  <a:lnTo>
                    <a:pt x="331" y="3964"/>
                  </a:lnTo>
                  <a:lnTo>
                    <a:pt x="335" y="3862"/>
                  </a:lnTo>
                  <a:lnTo>
                    <a:pt x="337" y="3806"/>
                  </a:lnTo>
                  <a:lnTo>
                    <a:pt x="341" y="3748"/>
                  </a:lnTo>
                  <a:lnTo>
                    <a:pt x="343" y="3699"/>
                  </a:lnTo>
                  <a:lnTo>
                    <a:pt x="344" y="3697"/>
                  </a:lnTo>
                  <a:lnTo>
                    <a:pt x="346" y="3708"/>
                  </a:lnTo>
                  <a:lnTo>
                    <a:pt x="351" y="3681"/>
                  </a:lnTo>
                  <a:lnTo>
                    <a:pt x="352" y="3679"/>
                  </a:lnTo>
                  <a:lnTo>
                    <a:pt x="355" y="3694"/>
                  </a:lnTo>
                  <a:lnTo>
                    <a:pt x="358" y="3726"/>
                  </a:lnTo>
                  <a:lnTo>
                    <a:pt x="359" y="3738"/>
                  </a:lnTo>
                  <a:lnTo>
                    <a:pt x="363" y="3751"/>
                  </a:lnTo>
                  <a:lnTo>
                    <a:pt x="366" y="3761"/>
                  </a:lnTo>
                  <a:lnTo>
                    <a:pt x="370" y="3757"/>
                  </a:lnTo>
                  <a:lnTo>
                    <a:pt x="373" y="3740"/>
                  </a:lnTo>
                  <a:lnTo>
                    <a:pt x="376" y="3724"/>
                  </a:lnTo>
                  <a:lnTo>
                    <a:pt x="378" y="3674"/>
                  </a:lnTo>
                  <a:lnTo>
                    <a:pt x="380" y="3600"/>
                  </a:lnTo>
                  <a:lnTo>
                    <a:pt x="384" y="3401"/>
                  </a:lnTo>
                  <a:lnTo>
                    <a:pt x="386" y="3182"/>
                  </a:lnTo>
                  <a:lnTo>
                    <a:pt x="388" y="3077"/>
                  </a:lnTo>
                  <a:lnTo>
                    <a:pt x="392" y="2950"/>
                  </a:lnTo>
                  <a:lnTo>
                    <a:pt x="394" y="2876"/>
                  </a:lnTo>
                  <a:lnTo>
                    <a:pt x="396" y="2753"/>
                  </a:lnTo>
                  <a:lnTo>
                    <a:pt x="400" y="2538"/>
                  </a:lnTo>
                  <a:lnTo>
                    <a:pt x="402" y="2235"/>
                  </a:lnTo>
                  <a:lnTo>
                    <a:pt x="405" y="1343"/>
                  </a:lnTo>
                  <a:lnTo>
                    <a:pt x="408" y="515"/>
                  </a:lnTo>
                  <a:lnTo>
                    <a:pt x="410" y="241"/>
                  </a:lnTo>
                  <a:lnTo>
                    <a:pt x="414" y="16"/>
                  </a:lnTo>
                  <a:lnTo>
                    <a:pt x="415" y="0"/>
                  </a:lnTo>
                  <a:lnTo>
                    <a:pt x="416" y="131"/>
                  </a:lnTo>
                  <a:lnTo>
                    <a:pt x="420" y="533"/>
                  </a:lnTo>
                  <a:lnTo>
                    <a:pt x="423" y="803"/>
                  </a:lnTo>
                  <a:lnTo>
                    <a:pt x="424" y="987"/>
                  </a:lnTo>
                  <a:lnTo>
                    <a:pt x="428" y="1298"/>
                  </a:lnTo>
                  <a:lnTo>
                    <a:pt x="430" y="1442"/>
                  </a:lnTo>
                  <a:lnTo>
                    <a:pt x="434" y="1700"/>
                  </a:lnTo>
                  <a:lnTo>
                    <a:pt x="436" y="2091"/>
                  </a:lnTo>
                  <a:lnTo>
                    <a:pt x="438" y="2365"/>
                  </a:lnTo>
                  <a:lnTo>
                    <a:pt x="442" y="2755"/>
                  </a:lnTo>
                  <a:lnTo>
                    <a:pt x="444" y="2991"/>
                  </a:lnTo>
                  <a:lnTo>
                    <a:pt x="446" y="3261"/>
                  </a:lnTo>
                  <a:lnTo>
                    <a:pt x="450" y="3416"/>
                  </a:lnTo>
                  <a:lnTo>
                    <a:pt x="455" y="3443"/>
                  </a:lnTo>
                  <a:lnTo>
                    <a:pt x="456" y="3439"/>
                  </a:lnTo>
                  <a:lnTo>
                    <a:pt x="457" y="3440"/>
                  </a:lnTo>
                  <a:lnTo>
                    <a:pt x="462" y="3437"/>
                  </a:lnTo>
                  <a:lnTo>
                    <a:pt x="464" y="3443"/>
                  </a:lnTo>
                  <a:lnTo>
                    <a:pt x="465" y="3479"/>
                  </a:lnTo>
                  <a:lnTo>
                    <a:pt x="469" y="3562"/>
                  </a:lnTo>
                  <a:lnTo>
                    <a:pt x="471" y="3618"/>
                  </a:lnTo>
                  <a:lnTo>
                    <a:pt x="474" y="3691"/>
                  </a:lnTo>
                  <a:lnTo>
                    <a:pt x="477" y="3746"/>
                  </a:lnTo>
                  <a:lnTo>
                    <a:pt x="479" y="3766"/>
                  </a:lnTo>
                  <a:lnTo>
                    <a:pt x="484" y="3777"/>
                  </a:lnTo>
                  <a:lnTo>
                    <a:pt x="486" y="3736"/>
                  </a:lnTo>
                  <a:lnTo>
                    <a:pt x="489" y="3669"/>
                  </a:lnTo>
                  <a:lnTo>
                    <a:pt x="492" y="3638"/>
                  </a:lnTo>
                  <a:lnTo>
                    <a:pt x="495" y="3614"/>
                  </a:lnTo>
                  <a:lnTo>
                    <a:pt x="496" y="3612"/>
                  </a:lnTo>
                  <a:lnTo>
                    <a:pt x="498" y="3621"/>
                  </a:lnTo>
                  <a:lnTo>
                    <a:pt x="501" y="3666"/>
                  </a:lnTo>
                  <a:lnTo>
                    <a:pt x="503" y="3699"/>
                  </a:lnTo>
                  <a:lnTo>
                    <a:pt x="507" y="3740"/>
                  </a:lnTo>
                  <a:lnTo>
                    <a:pt x="509" y="3770"/>
                  </a:lnTo>
                  <a:lnTo>
                    <a:pt x="512" y="3789"/>
                  </a:lnTo>
                  <a:lnTo>
                    <a:pt x="515" y="3822"/>
                  </a:lnTo>
                  <a:lnTo>
                    <a:pt x="517" y="3844"/>
                  </a:lnTo>
                  <a:lnTo>
                    <a:pt x="520" y="3886"/>
                  </a:lnTo>
                  <a:lnTo>
                    <a:pt x="523" y="3935"/>
                  </a:lnTo>
                  <a:lnTo>
                    <a:pt x="525" y="3959"/>
                  </a:lnTo>
                  <a:lnTo>
                    <a:pt x="529" y="3991"/>
                  </a:lnTo>
                  <a:lnTo>
                    <a:pt x="530" y="4010"/>
                  </a:lnTo>
                  <a:lnTo>
                    <a:pt x="534" y="4028"/>
                  </a:lnTo>
                  <a:lnTo>
                    <a:pt x="536" y="4035"/>
                  </a:lnTo>
                  <a:lnTo>
                    <a:pt x="539" y="4047"/>
                  </a:lnTo>
                  <a:lnTo>
                    <a:pt x="542" y="4056"/>
                  </a:lnTo>
                  <a:lnTo>
                    <a:pt x="544" y="4060"/>
                  </a:lnTo>
                  <a:lnTo>
                    <a:pt x="548" y="4068"/>
                  </a:lnTo>
                  <a:lnTo>
                    <a:pt x="550" y="4074"/>
                  </a:lnTo>
                  <a:lnTo>
                    <a:pt x="552" y="4080"/>
                  </a:lnTo>
                  <a:lnTo>
                    <a:pt x="555" y="4082"/>
                  </a:lnTo>
                  <a:lnTo>
                    <a:pt x="558" y="4086"/>
                  </a:lnTo>
                  <a:lnTo>
                    <a:pt x="561" y="4089"/>
                  </a:lnTo>
                  <a:lnTo>
                    <a:pt x="563" y="4090"/>
                  </a:lnTo>
                  <a:lnTo>
                    <a:pt x="567" y="4090"/>
                  </a:lnTo>
                  <a:lnTo>
                    <a:pt x="571" y="4090"/>
                  </a:lnTo>
                  <a:lnTo>
                    <a:pt x="573" y="4089"/>
                  </a:lnTo>
                  <a:lnTo>
                    <a:pt x="574" y="4089"/>
                  </a:lnTo>
                  <a:lnTo>
                    <a:pt x="578" y="4088"/>
                  </a:lnTo>
                  <a:lnTo>
                    <a:pt x="580" y="4088"/>
                  </a:lnTo>
                  <a:lnTo>
                    <a:pt x="582" y="4088"/>
                  </a:lnTo>
                  <a:lnTo>
                    <a:pt x="586" y="4088"/>
                  </a:lnTo>
                  <a:lnTo>
                    <a:pt x="587" y="4089"/>
                  </a:lnTo>
                  <a:lnTo>
                    <a:pt x="591" y="4090"/>
                  </a:lnTo>
                  <a:lnTo>
                    <a:pt x="593" y="4092"/>
                  </a:lnTo>
                  <a:lnTo>
                    <a:pt x="596" y="4093"/>
                  </a:lnTo>
                  <a:lnTo>
                    <a:pt x="599" y="4094"/>
                  </a:lnTo>
                  <a:lnTo>
                    <a:pt x="601" y="4094"/>
                  </a:lnTo>
                  <a:lnTo>
                    <a:pt x="603" y="4094"/>
                  </a:lnTo>
                  <a:lnTo>
                    <a:pt x="609" y="4094"/>
                  </a:lnTo>
                  <a:lnTo>
                    <a:pt x="611" y="4093"/>
                  </a:lnTo>
                  <a:lnTo>
                    <a:pt x="614" y="4090"/>
                  </a:lnTo>
                  <a:lnTo>
                    <a:pt x="616" y="4089"/>
                  </a:lnTo>
                  <a:lnTo>
                    <a:pt x="620" y="4086"/>
                  </a:lnTo>
                  <a:lnTo>
                    <a:pt x="622" y="4083"/>
                  </a:lnTo>
                  <a:lnTo>
                    <a:pt x="624" y="4080"/>
                  </a:lnTo>
                  <a:lnTo>
                    <a:pt x="627" y="4077"/>
                  </a:lnTo>
                  <a:lnTo>
                    <a:pt x="630" y="4057"/>
                  </a:lnTo>
                  <a:lnTo>
                    <a:pt x="634" y="4032"/>
                  </a:lnTo>
                  <a:lnTo>
                    <a:pt x="636" y="4022"/>
                  </a:lnTo>
                  <a:lnTo>
                    <a:pt x="638" y="4014"/>
                  </a:lnTo>
                  <a:lnTo>
                    <a:pt x="641" y="4013"/>
                  </a:lnTo>
                  <a:lnTo>
                    <a:pt x="642" y="4014"/>
                  </a:lnTo>
                  <a:lnTo>
                    <a:pt x="645" y="4022"/>
                  </a:lnTo>
                  <a:lnTo>
                    <a:pt x="647" y="4027"/>
                  </a:lnTo>
                  <a:lnTo>
                    <a:pt x="650" y="4033"/>
                  </a:lnTo>
                  <a:lnTo>
                    <a:pt x="652" y="4036"/>
                  </a:lnTo>
                  <a:lnTo>
                    <a:pt x="656" y="4038"/>
                  </a:lnTo>
                  <a:lnTo>
                    <a:pt x="660" y="4032"/>
                  </a:lnTo>
                  <a:lnTo>
                    <a:pt x="663" y="4020"/>
                  </a:lnTo>
                  <a:lnTo>
                    <a:pt x="665" y="3996"/>
                  </a:lnTo>
                  <a:lnTo>
                    <a:pt x="668" y="3966"/>
                  </a:lnTo>
                  <a:lnTo>
                    <a:pt x="671" y="3940"/>
                  </a:lnTo>
                  <a:lnTo>
                    <a:pt x="674" y="3876"/>
                  </a:lnTo>
                  <a:lnTo>
                    <a:pt x="675" y="3806"/>
                  </a:lnTo>
                  <a:lnTo>
                    <a:pt x="679" y="3665"/>
                  </a:lnTo>
                  <a:lnTo>
                    <a:pt x="681" y="3544"/>
                  </a:lnTo>
                  <a:lnTo>
                    <a:pt x="685" y="3227"/>
                  </a:lnTo>
                  <a:lnTo>
                    <a:pt x="687" y="2883"/>
                  </a:lnTo>
                  <a:lnTo>
                    <a:pt x="689" y="2392"/>
                  </a:lnTo>
                  <a:lnTo>
                    <a:pt x="692" y="2195"/>
                  </a:lnTo>
                  <a:lnTo>
                    <a:pt x="695" y="2042"/>
                  </a:lnTo>
                  <a:lnTo>
                    <a:pt x="697" y="2021"/>
                  </a:lnTo>
                  <a:lnTo>
                    <a:pt x="699" y="2036"/>
                  </a:lnTo>
                  <a:lnTo>
                    <a:pt x="703" y="2018"/>
                  </a:lnTo>
                  <a:lnTo>
                    <a:pt x="706" y="1668"/>
                  </a:lnTo>
                  <a:lnTo>
                    <a:pt x="708" y="1487"/>
                  </a:lnTo>
                  <a:lnTo>
                    <a:pt x="709" y="1466"/>
                  </a:lnTo>
                  <a:lnTo>
                    <a:pt x="713" y="1675"/>
                  </a:lnTo>
                  <a:lnTo>
                    <a:pt x="716" y="2137"/>
                  </a:lnTo>
                  <a:lnTo>
                    <a:pt x="717" y="2515"/>
                  </a:lnTo>
                  <a:lnTo>
                    <a:pt x="721" y="3047"/>
                  </a:lnTo>
                  <a:lnTo>
                    <a:pt x="723" y="3287"/>
                  </a:lnTo>
                  <a:lnTo>
                    <a:pt x="727" y="3470"/>
                  </a:lnTo>
                  <a:lnTo>
                    <a:pt x="729" y="3538"/>
                  </a:lnTo>
                  <a:lnTo>
                    <a:pt x="731" y="3635"/>
                  </a:lnTo>
                  <a:lnTo>
                    <a:pt x="733" y="3697"/>
                  </a:lnTo>
                  <a:lnTo>
                    <a:pt x="737" y="3782"/>
                  </a:lnTo>
                  <a:lnTo>
                    <a:pt x="739" y="3836"/>
                  </a:lnTo>
                  <a:lnTo>
                    <a:pt x="743" y="3898"/>
                  </a:lnTo>
                  <a:lnTo>
                    <a:pt x="745" y="3924"/>
                  </a:lnTo>
                  <a:lnTo>
                    <a:pt x="747" y="3950"/>
                  </a:lnTo>
                  <a:lnTo>
                    <a:pt x="750" y="3961"/>
                  </a:lnTo>
                  <a:lnTo>
                    <a:pt x="754" y="3957"/>
                  </a:lnTo>
                  <a:lnTo>
                    <a:pt x="758" y="3949"/>
                  </a:lnTo>
                  <a:lnTo>
                    <a:pt x="760" y="3946"/>
                  </a:lnTo>
                  <a:lnTo>
                    <a:pt x="763" y="3943"/>
                  </a:lnTo>
                  <a:lnTo>
                    <a:pt x="765" y="3940"/>
                  </a:lnTo>
                  <a:lnTo>
                    <a:pt x="768" y="3929"/>
                  </a:lnTo>
                  <a:lnTo>
                    <a:pt x="771" y="3916"/>
                  </a:lnTo>
                  <a:lnTo>
                    <a:pt x="774" y="3902"/>
                  </a:lnTo>
                  <a:lnTo>
                    <a:pt x="776" y="3900"/>
                  </a:lnTo>
                  <a:lnTo>
                    <a:pt x="778" y="3900"/>
                  </a:lnTo>
                  <a:lnTo>
                    <a:pt x="780" y="3905"/>
                  </a:lnTo>
                  <a:lnTo>
                    <a:pt x="785" y="3892"/>
                  </a:lnTo>
                  <a:lnTo>
                    <a:pt x="787" y="3863"/>
                  </a:lnTo>
                  <a:lnTo>
                    <a:pt x="790" y="3812"/>
                  </a:lnTo>
                  <a:lnTo>
                    <a:pt x="793" y="3792"/>
                  </a:lnTo>
                  <a:lnTo>
                    <a:pt x="795" y="3776"/>
                  </a:lnTo>
                  <a:lnTo>
                    <a:pt x="797" y="3772"/>
                  </a:lnTo>
                  <a:lnTo>
                    <a:pt x="799" y="3774"/>
                  </a:lnTo>
                  <a:lnTo>
                    <a:pt x="803" y="3778"/>
                  </a:lnTo>
                  <a:lnTo>
                    <a:pt x="807" y="3739"/>
                  </a:lnTo>
                  <a:lnTo>
                    <a:pt x="809" y="3705"/>
                  </a:lnTo>
                  <a:lnTo>
                    <a:pt x="811" y="3680"/>
                  </a:lnTo>
                  <a:lnTo>
                    <a:pt x="813" y="3681"/>
                  </a:lnTo>
                  <a:lnTo>
                    <a:pt x="815" y="3695"/>
                  </a:lnTo>
                  <a:lnTo>
                    <a:pt x="818" y="3751"/>
                  </a:lnTo>
                  <a:lnTo>
                    <a:pt x="821" y="3801"/>
                  </a:lnTo>
                  <a:lnTo>
                    <a:pt x="824" y="3872"/>
                  </a:lnTo>
                  <a:lnTo>
                    <a:pt x="826" y="3913"/>
                  </a:lnTo>
                  <a:lnTo>
                    <a:pt x="829" y="3955"/>
                  </a:lnTo>
                  <a:lnTo>
                    <a:pt x="831" y="3975"/>
                  </a:lnTo>
                  <a:lnTo>
                    <a:pt x="835" y="3998"/>
                  </a:lnTo>
                  <a:lnTo>
                    <a:pt x="837" y="4013"/>
                  </a:lnTo>
                  <a:lnTo>
                    <a:pt x="840" y="4030"/>
                  </a:lnTo>
                  <a:lnTo>
                    <a:pt x="843" y="4041"/>
                  </a:lnTo>
                  <a:lnTo>
                    <a:pt x="845" y="4053"/>
                  </a:lnTo>
                  <a:lnTo>
                    <a:pt x="847" y="4060"/>
                  </a:lnTo>
                  <a:lnTo>
                    <a:pt x="851" y="4067"/>
                  </a:lnTo>
                  <a:lnTo>
                    <a:pt x="856" y="4065"/>
                  </a:lnTo>
                  <a:lnTo>
                    <a:pt x="858" y="4065"/>
                  </a:lnTo>
                  <a:lnTo>
                    <a:pt x="861" y="4062"/>
                  </a:lnTo>
                  <a:lnTo>
                    <a:pt x="862" y="4060"/>
                  </a:lnTo>
                  <a:lnTo>
                    <a:pt x="866" y="4052"/>
                  </a:lnTo>
                  <a:lnTo>
                    <a:pt x="868" y="4041"/>
                  </a:lnTo>
                  <a:lnTo>
                    <a:pt x="871" y="4018"/>
                  </a:lnTo>
                  <a:lnTo>
                    <a:pt x="874" y="3910"/>
                  </a:lnTo>
                  <a:lnTo>
                    <a:pt x="876" y="3733"/>
                  </a:lnTo>
                  <a:lnTo>
                    <a:pt x="880" y="3408"/>
                  </a:lnTo>
                  <a:lnTo>
                    <a:pt x="881" y="3277"/>
                  </a:lnTo>
                  <a:lnTo>
                    <a:pt x="883" y="3235"/>
                  </a:lnTo>
                  <a:lnTo>
                    <a:pt x="886" y="3251"/>
                  </a:lnTo>
                  <a:lnTo>
                    <a:pt x="888" y="3318"/>
                  </a:lnTo>
                  <a:lnTo>
                    <a:pt x="892" y="3493"/>
                  </a:lnTo>
                  <a:lnTo>
                    <a:pt x="894" y="3601"/>
                  </a:lnTo>
                  <a:lnTo>
                    <a:pt x="897" y="3686"/>
                  </a:lnTo>
                  <a:lnTo>
                    <a:pt x="900" y="3706"/>
                  </a:lnTo>
                  <a:lnTo>
                    <a:pt x="902" y="3727"/>
                  </a:lnTo>
                  <a:lnTo>
                    <a:pt x="904" y="3741"/>
                  </a:lnTo>
                  <a:lnTo>
                    <a:pt x="908" y="3770"/>
                  </a:lnTo>
                  <a:lnTo>
                    <a:pt x="910" y="3795"/>
                  </a:lnTo>
                  <a:lnTo>
                    <a:pt x="914" y="3840"/>
                  </a:lnTo>
                  <a:lnTo>
                    <a:pt x="916" y="3870"/>
                  </a:lnTo>
                  <a:lnTo>
                    <a:pt x="918" y="3899"/>
                  </a:lnTo>
                  <a:lnTo>
                    <a:pt x="921" y="3943"/>
                  </a:lnTo>
                  <a:lnTo>
                    <a:pt x="923" y="3969"/>
                  </a:lnTo>
                  <a:lnTo>
                    <a:pt x="926" y="4002"/>
                  </a:lnTo>
                  <a:lnTo>
                    <a:pt x="929" y="4019"/>
                  </a:lnTo>
                  <a:lnTo>
                    <a:pt x="932" y="4042"/>
                  </a:lnTo>
                  <a:lnTo>
                    <a:pt x="935" y="4053"/>
                  </a:lnTo>
                  <a:lnTo>
                    <a:pt x="938" y="4065"/>
                  </a:lnTo>
                  <a:lnTo>
                    <a:pt x="939" y="4071"/>
                  </a:lnTo>
                  <a:lnTo>
                    <a:pt x="943" y="4078"/>
                  </a:lnTo>
                  <a:lnTo>
                    <a:pt x="945" y="4081"/>
                  </a:lnTo>
                  <a:lnTo>
                    <a:pt x="948" y="4085"/>
                  </a:lnTo>
                  <a:lnTo>
                    <a:pt x="951" y="4087"/>
                  </a:lnTo>
                  <a:lnTo>
                    <a:pt x="953" y="4087"/>
                  </a:lnTo>
                  <a:lnTo>
                    <a:pt x="958" y="4086"/>
                  </a:lnTo>
                  <a:lnTo>
                    <a:pt x="961" y="4082"/>
                  </a:lnTo>
                  <a:lnTo>
                    <a:pt x="962" y="4081"/>
                  </a:lnTo>
                  <a:lnTo>
                    <a:pt x="966" y="4080"/>
                  </a:lnTo>
                  <a:lnTo>
                    <a:pt x="967" y="4080"/>
                  </a:lnTo>
                  <a:lnTo>
                    <a:pt x="971" y="4080"/>
                  </a:lnTo>
                  <a:lnTo>
                    <a:pt x="974" y="4080"/>
                  </a:lnTo>
                  <a:lnTo>
                    <a:pt x="978" y="4071"/>
                  </a:lnTo>
                  <a:lnTo>
                    <a:pt x="980" y="4053"/>
                  </a:lnTo>
                  <a:lnTo>
                    <a:pt x="982" y="4033"/>
                  </a:lnTo>
                  <a:lnTo>
                    <a:pt x="985" y="4007"/>
                  </a:lnTo>
                  <a:lnTo>
                    <a:pt x="987" y="3997"/>
                  </a:lnTo>
                  <a:lnTo>
                    <a:pt x="990" y="3988"/>
                  </a:lnTo>
                  <a:lnTo>
                    <a:pt x="991" y="3988"/>
                  </a:lnTo>
                  <a:lnTo>
                    <a:pt x="994" y="3990"/>
                  </a:lnTo>
                  <a:lnTo>
                    <a:pt x="998" y="3989"/>
                  </a:lnTo>
                  <a:lnTo>
                    <a:pt x="1002" y="3973"/>
                  </a:lnTo>
                  <a:lnTo>
                    <a:pt x="1004" y="3954"/>
                  </a:lnTo>
                  <a:lnTo>
                    <a:pt x="1007" y="3932"/>
                  </a:lnTo>
                  <a:lnTo>
                    <a:pt x="1009" y="3890"/>
                  </a:lnTo>
                  <a:lnTo>
                    <a:pt x="1011" y="3847"/>
                  </a:lnTo>
                  <a:lnTo>
                    <a:pt x="1015" y="3754"/>
                  </a:lnTo>
                  <a:lnTo>
                    <a:pt x="1017" y="3667"/>
                  </a:lnTo>
                  <a:lnTo>
                    <a:pt x="1021" y="3424"/>
                  </a:lnTo>
                  <a:lnTo>
                    <a:pt x="1023" y="3146"/>
                  </a:lnTo>
                  <a:lnTo>
                    <a:pt x="1026" y="2732"/>
                  </a:lnTo>
                  <a:lnTo>
                    <a:pt x="1029" y="2561"/>
                  </a:lnTo>
                  <a:lnTo>
                    <a:pt x="1031" y="2456"/>
                  </a:lnTo>
                  <a:lnTo>
                    <a:pt x="1032" y="2405"/>
                  </a:lnTo>
                  <a:lnTo>
                    <a:pt x="1034" y="2438"/>
                  </a:lnTo>
                  <a:lnTo>
                    <a:pt x="1037" y="2556"/>
                  </a:lnTo>
                  <a:lnTo>
                    <a:pt x="1040" y="2770"/>
                  </a:lnTo>
                  <a:lnTo>
                    <a:pt x="1043" y="2895"/>
                  </a:lnTo>
                  <a:lnTo>
                    <a:pt x="1046" y="3063"/>
                  </a:lnTo>
                  <a:lnTo>
                    <a:pt x="1048" y="3154"/>
                  </a:lnTo>
                  <a:lnTo>
                    <a:pt x="1051" y="3228"/>
                  </a:lnTo>
                  <a:lnTo>
                    <a:pt x="1054" y="3311"/>
                  </a:lnTo>
                  <a:lnTo>
                    <a:pt x="1057" y="3350"/>
                  </a:lnTo>
                  <a:lnTo>
                    <a:pt x="1060" y="3404"/>
                  </a:lnTo>
                  <a:lnTo>
                    <a:pt x="1061" y="3450"/>
                  </a:lnTo>
                  <a:lnTo>
                    <a:pt x="1065" y="3535"/>
                  </a:lnTo>
                  <a:lnTo>
                    <a:pt x="1067" y="3595"/>
                  </a:lnTo>
                  <a:lnTo>
                    <a:pt x="1069" y="3654"/>
                  </a:lnTo>
                  <a:lnTo>
                    <a:pt x="1073" y="3731"/>
                  </a:lnTo>
                  <a:lnTo>
                    <a:pt x="1075" y="3773"/>
                  </a:lnTo>
                  <a:lnTo>
                    <a:pt x="1079" y="3839"/>
                  </a:lnTo>
                  <a:lnTo>
                    <a:pt x="1081" y="3878"/>
                  </a:lnTo>
                  <a:lnTo>
                    <a:pt x="1084" y="3930"/>
                  </a:lnTo>
                  <a:lnTo>
                    <a:pt x="1087" y="3961"/>
                  </a:lnTo>
                  <a:lnTo>
                    <a:pt x="1088" y="3987"/>
                  </a:lnTo>
                  <a:lnTo>
                    <a:pt x="1091" y="4015"/>
                  </a:lnTo>
                  <a:lnTo>
                    <a:pt x="1094" y="4032"/>
                  </a:lnTo>
                  <a:lnTo>
                    <a:pt x="1097" y="4048"/>
                  </a:lnTo>
                  <a:lnTo>
                    <a:pt x="1100" y="4058"/>
                  </a:lnTo>
                  <a:lnTo>
                    <a:pt x="1103" y="4066"/>
                  </a:lnTo>
                  <a:lnTo>
                    <a:pt x="1105" y="4067"/>
                  </a:lnTo>
                  <a:lnTo>
                    <a:pt x="1108" y="4068"/>
                  </a:lnTo>
                  <a:lnTo>
                    <a:pt x="1111" y="4070"/>
                  </a:lnTo>
                  <a:lnTo>
                    <a:pt x="1114" y="4070"/>
                  </a:lnTo>
                  <a:lnTo>
                    <a:pt x="1117" y="4072"/>
                  </a:lnTo>
                  <a:lnTo>
                    <a:pt x="1119" y="4075"/>
                  </a:lnTo>
                  <a:lnTo>
                    <a:pt x="1120" y="4078"/>
                  </a:lnTo>
                  <a:lnTo>
                    <a:pt x="1124" y="4080"/>
                  </a:lnTo>
                  <a:lnTo>
                    <a:pt x="1129" y="4080"/>
                  </a:lnTo>
                  <a:lnTo>
                    <a:pt x="1131" y="4078"/>
                  </a:lnTo>
                  <a:lnTo>
                    <a:pt x="1134" y="4074"/>
                  </a:lnTo>
                  <a:lnTo>
                    <a:pt x="1137" y="4071"/>
                  </a:lnTo>
                  <a:lnTo>
                    <a:pt x="1139" y="4068"/>
                  </a:lnTo>
                  <a:lnTo>
                    <a:pt x="1143" y="4067"/>
                  </a:lnTo>
                  <a:lnTo>
                    <a:pt x="1144" y="4067"/>
                  </a:lnTo>
                  <a:lnTo>
                    <a:pt x="1146" y="4068"/>
                  </a:lnTo>
                  <a:lnTo>
                    <a:pt x="1150" y="4073"/>
                  </a:lnTo>
                  <a:lnTo>
                    <a:pt x="1152" y="4075"/>
                  </a:lnTo>
                  <a:lnTo>
                    <a:pt x="1154" y="4078"/>
                  </a:lnTo>
                  <a:lnTo>
                    <a:pt x="1157" y="4081"/>
                  </a:lnTo>
                  <a:lnTo>
                    <a:pt x="1159" y="4082"/>
                  </a:lnTo>
                  <a:lnTo>
                    <a:pt x="1163" y="4082"/>
                  </a:lnTo>
                  <a:lnTo>
                    <a:pt x="1166" y="4079"/>
                  </a:lnTo>
                  <a:lnTo>
                    <a:pt x="1169" y="4070"/>
                  </a:lnTo>
                  <a:lnTo>
                    <a:pt x="1172" y="4062"/>
                  </a:lnTo>
                  <a:lnTo>
                    <a:pt x="1175" y="4049"/>
                  </a:lnTo>
                  <a:lnTo>
                    <a:pt x="1177" y="4042"/>
                  </a:lnTo>
                  <a:lnTo>
                    <a:pt x="1180" y="4035"/>
                  </a:lnTo>
                  <a:lnTo>
                    <a:pt x="1183" y="4022"/>
                  </a:lnTo>
                  <a:lnTo>
                    <a:pt x="1186" y="4012"/>
                  </a:lnTo>
                  <a:lnTo>
                    <a:pt x="1189" y="3989"/>
                  </a:lnTo>
                  <a:lnTo>
                    <a:pt x="1191" y="3960"/>
                  </a:lnTo>
                  <a:lnTo>
                    <a:pt x="1194" y="3917"/>
                  </a:lnTo>
                  <a:lnTo>
                    <a:pt x="1196" y="3810"/>
                  </a:lnTo>
                  <a:lnTo>
                    <a:pt x="1198" y="3680"/>
                  </a:lnTo>
                  <a:lnTo>
                    <a:pt x="1202" y="3359"/>
                  </a:lnTo>
                  <a:lnTo>
                    <a:pt x="1204" y="3145"/>
                  </a:lnTo>
                  <a:lnTo>
                    <a:pt x="1206" y="3013"/>
                  </a:lnTo>
                  <a:lnTo>
                    <a:pt x="1209" y="2973"/>
                  </a:lnTo>
                  <a:lnTo>
                    <a:pt x="1211" y="3001"/>
                  </a:lnTo>
                  <a:lnTo>
                    <a:pt x="1213" y="3069"/>
                  </a:lnTo>
                  <a:lnTo>
                    <a:pt x="1217" y="3179"/>
                  </a:lnTo>
                  <a:lnTo>
                    <a:pt x="1219" y="3219"/>
                  </a:lnTo>
                  <a:lnTo>
                    <a:pt x="1222" y="3228"/>
                  </a:lnTo>
                  <a:lnTo>
                    <a:pt x="1225" y="3231"/>
                  </a:lnTo>
                  <a:lnTo>
                    <a:pt x="1227" y="3237"/>
                  </a:lnTo>
                  <a:lnTo>
                    <a:pt x="1230" y="3260"/>
                  </a:lnTo>
                  <a:lnTo>
                    <a:pt x="1233" y="3324"/>
                  </a:lnTo>
                  <a:lnTo>
                    <a:pt x="1236" y="3371"/>
                  </a:lnTo>
                  <a:lnTo>
                    <a:pt x="1239" y="3437"/>
                  </a:lnTo>
                  <a:lnTo>
                    <a:pt x="1240" y="3473"/>
                  </a:lnTo>
                  <a:lnTo>
                    <a:pt x="1243" y="3502"/>
                  </a:lnTo>
                  <a:lnTo>
                    <a:pt x="1246" y="3548"/>
                  </a:lnTo>
                  <a:lnTo>
                    <a:pt x="1248" y="3584"/>
                  </a:lnTo>
                  <a:lnTo>
                    <a:pt x="1252" y="3638"/>
                  </a:lnTo>
                  <a:lnTo>
                    <a:pt x="1254" y="3673"/>
                  </a:lnTo>
                  <a:lnTo>
                    <a:pt x="1256" y="3706"/>
                  </a:lnTo>
                  <a:lnTo>
                    <a:pt x="1260" y="3750"/>
                  </a:lnTo>
                  <a:lnTo>
                    <a:pt x="1262" y="3777"/>
                  </a:lnTo>
                  <a:lnTo>
                    <a:pt x="1265" y="3804"/>
                  </a:lnTo>
                  <a:lnTo>
                    <a:pt x="1268" y="3846"/>
                  </a:lnTo>
                  <a:lnTo>
                    <a:pt x="1270" y="3872"/>
                  </a:lnTo>
                  <a:lnTo>
                    <a:pt x="1274" y="3907"/>
                  </a:lnTo>
                  <a:lnTo>
                    <a:pt x="1276" y="3927"/>
                  </a:lnTo>
                  <a:lnTo>
                    <a:pt x="1279" y="3944"/>
                  </a:lnTo>
                  <a:lnTo>
                    <a:pt x="1282" y="3959"/>
                  </a:lnTo>
                  <a:lnTo>
                    <a:pt x="1284" y="3961"/>
                  </a:lnTo>
                  <a:lnTo>
                    <a:pt x="1287" y="3964"/>
                  </a:lnTo>
                  <a:lnTo>
                    <a:pt x="1290" y="3973"/>
                  </a:lnTo>
                  <a:lnTo>
                    <a:pt x="1292" y="3983"/>
                  </a:lnTo>
                  <a:lnTo>
                    <a:pt x="1295" y="4000"/>
                  </a:lnTo>
                  <a:lnTo>
                    <a:pt x="1298" y="4011"/>
                  </a:lnTo>
                  <a:lnTo>
                    <a:pt x="1299" y="4017"/>
                  </a:lnTo>
                  <a:lnTo>
                    <a:pt x="1304" y="4015"/>
                  </a:lnTo>
                  <a:lnTo>
                    <a:pt x="1306" y="4008"/>
                  </a:lnTo>
                  <a:lnTo>
                    <a:pt x="1310" y="3993"/>
                  </a:lnTo>
                  <a:lnTo>
                    <a:pt x="1312" y="3980"/>
                  </a:lnTo>
                  <a:lnTo>
                    <a:pt x="1316" y="3953"/>
                  </a:lnTo>
                  <a:lnTo>
                    <a:pt x="1318" y="3937"/>
                  </a:lnTo>
                  <a:lnTo>
                    <a:pt x="1320" y="3922"/>
                  </a:lnTo>
                  <a:lnTo>
                    <a:pt x="1324" y="3901"/>
                  </a:lnTo>
                  <a:lnTo>
                    <a:pt x="1326" y="3887"/>
                  </a:lnTo>
                  <a:lnTo>
                    <a:pt x="1329" y="3867"/>
                  </a:lnTo>
                  <a:lnTo>
                    <a:pt x="1332" y="3814"/>
                  </a:lnTo>
                  <a:lnTo>
                    <a:pt x="1334" y="3749"/>
                  </a:lnTo>
                  <a:lnTo>
                    <a:pt x="1337" y="3641"/>
                  </a:lnTo>
                  <a:lnTo>
                    <a:pt x="1340" y="3382"/>
                  </a:lnTo>
                  <a:lnTo>
                    <a:pt x="1342" y="3183"/>
                  </a:lnTo>
                  <a:lnTo>
                    <a:pt x="1346" y="2956"/>
                  </a:lnTo>
                  <a:lnTo>
                    <a:pt x="1348" y="2878"/>
                  </a:lnTo>
                  <a:lnTo>
                    <a:pt x="1351" y="2855"/>
                  </a:lnTo>
                  <a:lnTo>
                    <a:pt x="1352" y="2863"/>
                  </a:lnTo>
                  <a:lnTo>
                    <a:pt x="1355" y="2967"/>
                  </a:lnTo>
                  <a:lnTo>
                    <a:pt x="1358" y="3077"/>
                  </a:lnTo>
                  <a:lnTo>
                    <a:pt x="1360" y="3189"/>
                  </a:lnTo>
                  <a:lnTo>
                    <a:pt x="1363" y="3340"/>
                  </a:lnTo>
                  <a:lnTo>
                    <a:pt x="1366" y="3433"/>
                  </a:lnTo>
                  <a:lnTo>
                    <a:pt x="1368" y="3513"/>
                  </a:lnTo>
                  <a:lnTo>
                    <a:pt x="1372" y="3608"/>
                  </a:lnTo>
                  <a:lnTo>
                    <a:pt x="1374" y="3664"/>
                  </a:lnTo>
                  <a:lnTo>
                    <a:pt x="1376" y="3713"/>
                  </a:lnTo>
                  <a:lnTo>
                    <a:pt x="1380" y="3776"/>
                  </a:lnTo>
                  <a:lnTo>
                    <a:pt x="1382" y="3809"/>
                  </a:lnTo>
                  <a:lnTo>
                    <a:pt x="1385" y="3853"/>
                  </a:lnTo>
                  <a:lnTo>
                    <a:pt x="1387" y="3877"/>
                  </a:lnTo>
                  <a:lnTo>
                    <a:pt x="1389" y="3899"/>
                  </a:lnTo>
                  <a:lnTo>
                    <a:pt x="1392" y="3925"/>
                  </a:lnTo>
                  <a:lnTo>
                    <a:pt x="1395" y="3938"/>
                  </a:lnTo>
                  <a:lnTo>
                    <a:pt x="1399" y="3944"/>
                  </a:lnTo>
                  <a:lnTo>
                    <a:pt x="1402" y="3943"/>
                  </a:lnTo>
                  <a:lnTo>
                    <a:pt x="1404" y="3942"/>
                  </a:lnTo>
                  <a:lnTo>
                    <a:pt x="1408" y="3938"/>
                  </a:lnTo>
                  <a:lnTo>
                    <a:pt x="1409" y="3939"/>
                  </a:lnTo>
                  <a:lnTo>
                    <a:pt x="1411" y="3946"/>
                  </a:lnTo>
                  <a:lnTo>
                    <a:pt x="1413" y="3958"/>
                  </a:lnTo>
                  <a:lnTo>
                    <a:pt x="1417" y="3970"/>
                  </a:lnTo>
                  <a:lnTo>
                    <a:pt x="1420" y="3974"/>
                  </a:lnTo>
                  <a:lnTo>
                    <a:pt x="1424" y="3968"/>
                  </a:lnTo>
                  <a:lnTo>
                    <a:pt x="1426" y="3966"/>
                  </a:lnTo>
                  <a:lnTo>
                    <a:pt x="1428" y="3965"/>
                  </a:lnTo>
                  <a:lnTo>
                    <a:pt x="1430" y="3965"/>
                  </a:lnTo>
                  <a:lnTo>
                    <a:pt x="1433" y="3969"/>
                  </a:lnTo>
                  <a:lnTo>
                    <a:pt x="1435" y="3975"/>
                  </a:lnTo>
                  <a:lnTo>
                    <a:pt x="1438" y="3981"/>
                  </a:lnTo>
                  <a:lnTo>
                    <a:pt x="1441" y="3987"/>
                  </a:lnTo>
                  <a:lnTo>
                    <a:pt x="1444" y="3988"/>
                  </a:lnTo>
                  <a:lnTo>
                    <a:pt x="1448" y="3988"/>
                  </a:lnTo>
                  <a:lnTo>
                    <a:pt x="1449" y="3987"/>
                  </a:lnTo>
                  <a:lnTo>
                    <a:pt x="1453" y="3988"/>
                  </a:lnTo>
                  <a:lnTo>
                    <a:pt x="1456" y="3985"/>
                  </a:lnTo>
                  <a:lnTo>
                    <a:pt x="1459" y="3981"/>
                  </a:lnTo>
                  <a:lnTo>
                    <a:pt x="1461" y="3978"/>
                  </a:lnTo>
                  <a:lnTo>
                    <a:pt x="1462" y="3978"/>
                  </a:lnTo>
                  <a:lnTo>
                    <a:pt x="1466" y="3985"/>
                  </a:lnTo>
                  <a:lnTo>
                    <a:pt x="1468" y="3998"/>
                  </a:lnTo>
                  <a:lnTo>
                    <a:pt x="1470" y="4012"/>
                  </a:lnTo>
                  <a:lnTo>
                    <a:pt x="1474" y="4034"/>
                  </a:lnTo>
                  <a:lnTo>
                    <a:pt x="1476" y="4049"/>
                  </a:lnTo>
                  <a:lnTo>
                    <a:pt x="1478" y="4059"/>
                  </a:lnTo>
                  <a:lnTo>
                    <a:pt x="1482" y="4071"/>
                  </a:lnTo>
                  <a:lnTo>
                    <a:pt x="1484" y="4077"/>
                  </a:lnTo>
                  <a:lnTo>
                    <a:pt x="1487" y="4080"/>
                  </a:lnTo>
                  <a:lnTo>
                    <a:pt x="1490" y="4083"/>
                  </a:lnTo>
                  <a:lnTo>
                    <a:pt x="1492" y="4085"/>
                  </a:lnTo>
                  <a:lnTo>
                    <a:pt x="1495" y="4086"/>
                  </a:lnTo>
                  <a:lnTo>
                    <a:pt x="1498" y="4087"/>
                  </a:lnTo>
                  <a:lnTo>
                    <a:pt x="1501" y="4088"/>
                  </a:lnTo>
                  <a:lnTo>
                    <a:pt x="1503" y="4088"/>
                  </a:lnTo>
                  <a:lnTo>
                    <a:pt x="1506" y="4089"/>
                  </a:lnTo>
                  <a:lnTo>
                    <a:pt x="1509" y="4089"/>
                  </a:lnTo>
                  <a:lnTo>
                    <a:pt x="1511" y="4089"/>
                  </a:lnTo>
                  <a:lnTo>
                    <a:pt x="1514" y="4090"/>
                  </a:lnTo>
                  <a:lnTo>
                    <a:pt x="1517" y="4093"/>
                  </a:lnTo>
                  <a:lnTo>
                    <a:pt x="1519" y="4093"/>
                  </a:lnTo>
                  <a:lnTo>
                    <a:pt x="1523" y="4094"/>
                  </a:lnTo>
                  <a:lnTo>
                    <a:pt x="1526" y="4093"/>
                  </a:lnTo>
                  <a:lnTo>
                    <a:pt x="1530" y="4090"/>
                  </a:lnTo>
                  <a:lnTo>
                    <a:pt x="1532" y="4086"/>
                  </a:lnTo>
                  <a:lnTo>
                    <a:pt x="1534" y="4079"/>
                  </a:lnTo>
                  <a:lnTo>
                    <a:pt x="1538" y="4071"/>
                  </a:lnTo>
                  <a:lnTo>
                    <a:pt x="1540" y="4067"/>
                  </a:lnTo>
                  <a:lnTo>
                    <a:pt x="1542" y="4063"/>
                  </a:lnTo>
                  <a:lnTo>
                    <a:pt x="1546" y="4059"/>
                  </a:lnTo>
                  <a:lnTo>
                    <a:pt x="1548" y="4059"/>
                  </a:lnTo>
                  <a:lnTo>
                    <a:pt x="1550" y="4058"/>
                  </a:lnTo>
                  <a:lnTo>
                    <a:pt x="1553" y="4058"/>
                  </a:lnTo>
                  <a:lnTo>
                    <a:pt x="1557" y="4056"/>
                  </a:lnTo>
                  <a:lnTo>
                    <a:pt x="1560" y="4050"/>
                  </a:lnTo>
                  <a:lnTo>
                    <a:pt x="1562" y="4041"/>
                  </a:lnTo>
                  <a:lnTo>
                    <a:pt x="1566" y="4011"/>
                  </a:lnTo>
                  <a:lnTo>
                    <a:pt x="1568" y="3964"/>
                  </a:lnTo>
                  <a:lnTo>
                    <a:pt x="1570" y="3882"/>
                  </a:lnTo>
                  <a:lnTo>
                    <a:pt x="1574" y="3743"/>
                  </a:lnTo>
                  <a:lnTo>
                    <a:pt x="1576" y="3683"/>
                  </a:lnTo>
                  <a:lnTo>
                    <a:pt x="1578" y="3656"/>
                  </a:lnTo>
                  <a:lnTo>
                    <a:pt x="1580" y="3652"/>
                  </a:lnTo>
                  <a:lnTo>
                    <a:pt x="1583" y="3681"/>
                  </a:lnTo>
                  <a:lnTo>
                    <a:pt x="1585" y="3726"/>
                  </a:lnTo>
                  <a:lnTo>
                    <a:pt x="1588" y="3776"/>
                  </a:lnTo>
                  <a:lnTo>
                    <a:pt x="1590" y="3819"/>
                  </a:lnTo>
                  <a:lnTo>
                    <a:pt x="1593" y="3870"/>
                  </a:lnTo>
                  <a:lnTo>
                    <a:pt x="1596" y="3897"/>
                  </a:lnTo>
                  <a:lnTo>
                    <a:pt x="1598" y="3920"/>
                  </a:lnTo>
                  <a:lnTo>
                    <a:pt x="1602" y="3951"/>
                  </a:lnTo>
                  <a:lnTo>
                    <a:pt x="1604" y="3969"/>
                  </a:lnTo>
                  <a:lnTo>
                    <a:pt x="1606" y="3987"/>
                  </a:lnTo>
                  <a:lnTo>
                    <a:pt x="1610" y="4010"/>
                  </a:lnTo>
                  <a:lnTo>
                    <a:pt x="1612" y="4021"/>
                  </a:lnTo>
                  <a:lnTo>
                    <a:pt x="1614" y="4032"/>
                  </a:lnTo>
                  <a:lnTo>
                    <a:pt x="1618" y="4044"/>
                  </a:lnTo>
                  <a:lnTo>
                    <a:pt x="1620" y="4050"/>
                  </a:lnTo>
                  <a:lnTo>
                    <a:pt x="1623" y="4055"/>
                  </a:lnTo>
                  <a:lnTo>
                    <a:pt x="1625" y="4057"/>
                  </a:lnTo>
                  <a:lnTo>
                    <a:pt x="1628" y="4058"/>
                  </a:lnTo>
                  <a:lnTo>
                    <a:pt x="1631" y="4059"/>
                  </a:lnTo>
                  <a:lnTo>
                    <a:pt x="1633" y="4060"/>
                  </a:lnTo>
                  <a:lnTo>
                    <a:pt x="1636" y="4064"/>
                  </a:lnTo>
                  <a:lnTo>
                    <a:pt x="1639" y="4066"/>
                  </a:lnTo>
                  <a:lnTo>
                    <a:pt x="1641" y="4068"/>
                  </a:lnTo>
                  <a:lnTo>
                    <a:pt x="1646" y="4065"/>
                  </a:lnTo>
                  <a:lnTo>
                    <a:pt x="1648" y="4058"/>
                  </a:lnTo>
                  <a:lnTo>
                    <a:pt x="1652" y="4050"/>
                  </a:lnTo>
                  <a:lnTo>
                    <a:pt x="1655" y="4040"/>
                  </a:lnTo>
                  <a:lnTo>
                    <a:pt x="1657" y="4034"/>
                  </a:lnTo>
                  <a:lnTo>
                    <a:pt x="1660" y="4029"/>
                  </a:lnTo>
                  <a:lnTo>
                    <a:pt x="1662" y="4028"/>
                  </a:lnTo>
                  <a:lnTo>
                    <a:pt x="1663" y="4029"/>
                  </a:lnTo>
                  <a:lnTo>
                    <a:pt x="1667" y="4038"/>
                  </a:lnTo>
                  <a:lnTo>
                    <a:pt x="1669" y="4048"/>
                  </a:lnTo>
                  <a:lnTo>
                    <a:pt x="1671" y="4056"/>
                  </a:lnTo>
                  <a:lnTo>
                    <a:pt x="1675" y="4066"/>
                  </a:lnTo>
                  <a:lnTo>
                    <a:pt x="1677" y="4072"/>
                  </a:lnTo>
                  <a:lnTo>
                    <a:pt x="1679" y="4077"/>
                  </a:lnTo>
                  <a:lnTo>
                    <a:pt x="1683" y="4079"/>
                  </a:lnTo>
                  <a:lnTo>
                    <a:pt x="1685" y="4082"/>
                  </a:lnTo>
                  <a:lnTo>
                    <a:pt x="1688" y="4085"/>
                  </a:lnTo>
                  <a:lnTo>
                    <a:pt x="1690" y="4087"/>
                  </a:lnTo>
                  <a:lnTo>
                    <a:pt x="1693" y="4090"/>
                  </a:lnTo>
                  <a:lnTo>
                    <a:pt x="1696" y="4093"/>
                  </a:lnTo>
                  <a:lnTo>
                    <a:pt x="1698" y="4094"/>
                  </a:lnTo>
                  <a:lnTo>
                    <a:pt x="1702" y="4096"/>
                  </a:lnTo>
                  <a:lnTo>
                    <a:pt x="1704" y="4097"/>
                  </a:lnTo>
                  <a:lnTo>
                    <a:pt x="1706" y="4098"/>
                  </a:lnTo>
                  <a:lnTo>
                    <a:pt x="1709" y="4098"/>
                  </a:lnTo>
                  <a:lnTo>
                    <a:pt x="1713" y="4100"/>
                  </a:lnTo>
                  <a:lnTo>
                    <a:pt x="1716" y="4100"/>
                  </a:lnTo>
                  <a:lnTo>
                    <a:pt x="1718" y="4100"/>
                  </a:lnTo>
                  <a:lnTo>
                    <a:pt x="1722" y="4100"/>
                  </a:lnTo>
                  <a:lnTo>
                    <a:pt x="1725" y="4098"/>
                  </a:lnTo>
                  <a:lnTo>
                    <a:pt x="1727" y="4098"/>
                  </a:lnTo>
                  <a:lnTo>
                    <a:pt x="1731" y="4096"/>
                  </a:lnTo>
                  <a:lnTo>
                    <a:pt x="1733" y="4094"/>
                  </a:lnTo>
                  <a:lnTo>
                    <a:pt x="1735" y="4089"/>
                  </a:lnTo>
                  <a:lnTo>
                    <a:pt x="1738" y="4082"/>
                  </a:lnTo>
                  <a:lnTo>
                    <a:pt x="1741" y="4064"/>
                  </a:lnTo>
                  <a:lnTo>
                    <a:pt x="1743" y="4052"/>
                  </a:lnTo>
                  <a:lnTo>
                    <a:pt x="1746" y="4044"/>
                  </a:lnTo>
                  <a:lnTo>
                    <a:pt x="1748" y="4038"/>
                  </a:lnTo>
                  <a:lnTo>
                    <a:pt x="1752" y="4021"/>
                  </a:lnTo>
                  <a:lnTo>
                    <a:pt x="1754" y="4010"/>
                  </a:lnTo>
                  <a:lnTo>
                    <a:pt x="1756" y="4004"/>
                  </a:lnTo>
                  <a:lnTo>
                    <a:pt x="1759" y="4004"/>
                  </a:lnTo>
                  <a:lnTo>
                    <a:pt x="1762" y="4012"/>
                  </a:lnTo>
                  <a:lnTo>
                    <a:pt x="1764" y="4022"/>
                  </a:lnTo>
                  <a:lnTo>
                    <a:pt x="1767" y="4036"/>
                  </a:lnTo>
                  <a:lnTo>
                    <a:pt x="1769" y="4048"/>
                  </a:lnTo>
                  <a:lnTo>
                    <a:pt x="1772" y="4059"/>
                  </a:lnTo>
                  <a:lnTo>
                    <a:pt x="1775" y="4062"/>
                  </a:lnTo>
                  <a:lnTo>
                    <a:pt x="1777" y="4064"/>
                  </a:lnTo>
                  <a:lnTo>
                    <a:pt x="1782" y="4060"/>
                  </a:lnTo>
                  <a:lnTo>
                    <a:pt x="1784" y="4058"/>
                  </a:lnTo>
                  <a:lnTo>
                    <a:pt x="1786" y="4053"/>
                  </a:lnTo>
                  <a:lnTo>
                    <a:pt x="1790" y="4043"/>
                  </a:lnTo>
                  <a:lnTo>
                    <a:pt x="1792" y="4030"/>
                  </a:lnTo>
                  <a:lnTo>
                    <a:pt x="1795" y="4015"/>
                  </a:lnTo>
                  <a:lnTo>
                    <a:pt x="1797" y="3997"/>
                  </a:lnTo>
                  <a:lnTo>
                    <a:pt x="1802" y="3959"/>
                  </a:lnTo>
                  <a:lnTo>
                    <a:pt x="1804" y="3929"/>
                  </a:lnTo>
                  <a:lnTo>
                    <a:pt x="1806" y="3898"/>
                  </a:lnTo>
                  <a:lnTo>
                    <a:pt x="1808" y="3872"/>
                  </a:lnTo>
                  <a:lnTo>
                    <a:pt x="1812" y="3841"/>
                  </a:lnTo>
                  <a:lnTo>
                    <a:pt x="1814" y="3824"/>
                  </a:lnTo>
                  <a:lnTo>
                    <a:pt x="1817" y="3806"/>
                  </a:lnTo>
                  <a:lnTo>
                    <a:pt x="1819" y="3781"/>
                  </a:lnTo>
                  <a:lnTo>
                    <a:pt x="1822" y="3733"/>
                  </a:lnTo>
                  <a:lnTo>
                    <a:pt x="1825" y="3694"/>
                  </a:lnTo>
                  <a:lnTo>
                    <a:pt x="1827" y="3649"/>
                  </a:lnTo>
                  <a:lnTo>
                    <a:pt x="1829" y="3598"/>
                  </a:lnTo>
                  <a:lnTo>
                    <a:pt x="1833" y="3509"/>
                  </a:lnTo>
                  <a:lnTo>
                    <a:pt x="1835" y="3440"/>
                  </a:lnTo>
                  <a:lnTo>
                    <a:pt x="1839" y="3360"/>
                  </a:lnTo>
                  <a:lnTo>
                    <a:pt x="1841" y="3269"/>
                  </a:lnTo>
                  <a:lnTo>
                    <a:pt x="1845" y="3114"/>
                  </a:lnTo>
                  <a:lnTo>
                    <a:pt x="1847" y="3002"/>
                  </a:lnTo>
                  <a:lnTo>
                    <a:pt x="1849" y="2890"/>
                  </a:lnTo>
                  <a:lnTo>
                    <a:pt x="1851" y="2774"/>
                  </a:lnTo>
                  <a:lnTo>
                    <a:pt x="1855" y="2576"/>
                  </a:lnTo>
                  <a:lnTo>
                    <a:pt x="1857" y="2414"/>
                  </a:lnTo>
                  <a:lnTo>
                    <a:pt x="1860" y="2210"/>
                  </a:lnTo>
                  <a:lnTo>
                    <a:pt x="1862" y="1947"/>
                  </a:lnTo>
                  <a:lnTo>
                    <a:pt x="1865" y="1480"/>
                  </a:lnTo>
                  <a:lnTo>
                    <a:pt x="1868" y="1198"/>
                  </a:lnTo>
                  <a:lnTo>
                    <a:pt x="1871" y="980"/>
                  </a:lnTo>
                  <a:lnTo>
                    <a:pt x="1874" y="828"/>
                  </a:lnTo>
                  <a:lnTo>
                    <a:pt x="1877" y="757"/>
                  </a:lnTo>
                  <a:lnTo>
                    <a:pt x="1878" y="772"/>
                  </a:lnTo>
                  <a:lnTo>
                    <a:pt x="1881" y="836"/>
                  </a:lnTo>
                  <a:lnTo>
                    <a:pt x="1883" y="915"/>
                  </a:lnTo>
                  <a:lnTo>
                    <a:pt x="1885" y="987"/>
                  </a:lnTo>
                  <a:lnTo>
                    <a:pt x="1889" y="1130"/>
                  </a:lnTo>
                  <a:lnTo>
                    <a:pt x="1891" y="1256"/>
                  </a:lnTo>
                  <a:lnTo>
                    <a:pt x="1893" y="1396"/>
                  </a:lnTo>
                  <a:lnTo>
                    <a:pt x="1896" y="1559"/>
                  </a:lnTo>
                  <a:lnTo>
                    <a:pt x="1899" y="1858"/>
                  </a:lnTo>
                  <a:lnTo>
                    <a:pt x="1903" y="2064"/>
                  </a:lnTo>
                  <a:lnTo>
                    <a:pt x="1905" y="2250"/>
                  </a:lnTo>
                  <a:lnTo>
                    <a:pt x="1907" y="2410"/>
                  </a:lnTo>
                  <a:lnTo>
                    <a:pt x="1911" y="2602"/>
                  </a:lnTo>
                  <a:lnTo>
                    <a:pt x="1913" y="2693"/>
                  </a:lnTo>
                  <a:lnTo>
                    <a:pt x="1915" y="2761"/>
                  </a:lnTo>
                  <a:lnTo>
                    <a:pt x="1918" y="2822"/>
                  </a:lnTo>
                  <a:lnTo>
                    <a:pt x="1921" y="2912"/>
                  </a:lnTo>
                  <a:lnTo>
                    <a:pt x="1924" y="2973"/>
                  </a:lnTo>
                  <a:lnTo>
                    <a:pt x="1926" y="3034"/>
                  </a:lnTo>
                  <a:lnTo>
                    <a:pt x="1928" y="3099"/>
                  </a:lnTo>
                  <a:lnTo>
                    <a:pt x="1932" y="3159"/>
                  </a:lnTo>
                  <a:lnTo>
                    <a:pt x="1935" y="3231"/>
                  </a:lnTo>
                  <a:lnTo>
                    <a:pt x="1937" y="3272"/>
                  </a:lnTo>
                  <a:lnTo>
                    <a:pt x="1940" y="3307"/>
                  </a:lnTo>
                  <a:lnTo>
                    <a:pt x="1942" y="3337"/>
                  </a:lnTo>
                  <a:lnTo>
                    <a:pt x="1946" y="3374"/>
                  </a:lnTo>
                  <a:lnTo>
                    <a:pt x="1948" y="3400"/>
                  </a:lnTo>
                  <a:lnTo>
                    <a:pt x="1950" y="3424"/>
                  </a:lnTo>
                  <a:lnTo>
                    <a:pt x="1953" y="3447"/>
                  </a:lnTo>
                  <a:lnTo>
                    <a:pt x="1956" y="3480"/>
                  </a:lnTo>
                  <a:lnTo>
                    <a:pt x="1960" y="3499"/>
                  </a:lnTo>
                  <a:lnTo>
                    <a:pt x="1962" y="3516"/>
                  </a:lnTo>
                  <a:lnTo>
                    <a:pt x="1964" y="3529"/>
                  </a:lnTo>
                  <a:lnTo>
                    <a:pt x="1967" y="3537"/>
                  </a:lnTo>
                  <a:lnTo>
                    <a:pt x="1970" y="3550"/>
                  </a:lnTo>
                  <a:lnTo>
                    <a:pt x="1972" y="3561"/>
                  </a:lnTo>
                  <a:lnTo>
                    <a:pt x="1975" y="3574"/>
                  </a:lnTo>
                  <a:lnTo>
                    <a:pt x="1977" y="3586"/>
                  </a:lnTo>
                  <a:lnTo>
                    <a:pt x="1980" y="3611"/>
                  </a:lnTo>
                  <a:lnTo>
                    <a:pt x="1983" y="3629"/>
                  </a:lnTo>
                  <a:lnTo>
                    <a:pt x="1986" y="3648"/>
                  </a:lnTo>
                  <a:lnTo>
                    <a:pt x="1989" y="3668"/>
                  </a:lnTo>
                  <a:lnTo>
                    <a:pt x="1992" y="3701"/>
                  </a:lnTo>
                  <a:lnTo>
                    <a:pt x="1994" y="3723"/>
                  </a:lnTo>
                  <a:lnTo>
                    <a:pt x="1997" y="3746"/>
                  </a:lnTo>
                  <a:lnTo>
                    <a:pt x="1999" y="3769"/>
                  </a:lnTo>
                  <a:lnTo>
                    <a:pt x="2001" y="3793"/>
                  </a:lnTo>
                  <a:lnTo>
                    <a:pt x="2005" y="3831"/>
                  </a:lnTo>
                  <a:lnTo>
                    <a:pt x="2007" y="3857"/>
                  </a:lnTo>
                  <a:lnTo>
                    <a:pt x="2011" y="3884"/>
                  </a:lnTo>
                  <a:lnTo>
                    <a:pt x="2013" y="3907"/>
                  </a:lnTo>
                  <a:lnTo>
                    <a:pt x="2017" y="3936"/>
                  </a:lnTo>
                  <a:lnTo>
                    <a:pt x="2019" y="3952"/>
                  </a:lnTo>
                  <a:lnTo>
                    <a:pt x="2021" y="3965"/>
                  </a:lnTo>
                  <a:lnTo>
                    <a:pt x="2023" y="3976"/>
                  </a:lnTo>
                  <a:lnTo>
                    <a:pt x="2026" y="3987"/>
                  </a:lnTo>
                  <a:lnTo>
                    <a:pt x="2029" y="4002"/>
                  </a:lnTo>
                  <a:lnTo>
                    <a:pt x="2032" y="4010"/>
                  </a:lnTo>
                  <a:lnTo>
                    <a:pt x="2035" y="4018"/>
                  </a:lnTo>
                  <a:lnTo>
                    <a:pt x="2037" y="4022"/>
                  </a:lnTo>
                  <a:lnTo>
                    <a:pt x="2040" y="4027"/>
                  </a:lnTo>
                  <a:lnTo>
                    <a:pt x="2043" y="4034"/>
                  </a:lnTo>
                  <a:lnTo>
                    <a:pt x="2046" y="4038"/>
                  </a:lnTo>
                  <a:lnTo>
                    <a:pt x="2048" y="4044"/>
                  </a:lnTo>
                  <a:lnTo>
                    <a:pt x="2050" y="4051"/>
                  </a:lnTo>
                  <a:lnTo>
                    <a:pt x="2054" y="4063"/>
                  </a:lnTo>
                  <a:lnTo>
                    <a:pt x="2057" y="4070"/>
                  </a:lnTo>
                  <a:lnTo>
                    <a:pt x="2060" y="4074"/>
                  </a:lnTo>
                  <a:lnTo>
                    <a:pt x="2062" y="4079"/>
                  </a:lnTo>
                  <a:lnTo>
                    <a:pt x="2064" y="4081"/>
                  </a:lnTo>
                  <a:lnTo>
                    <a:pt x="2068" y="4083"/>
                  </a:lnTo>
                  <a:lnTo>
                    <a:pt x="2070" y="4085"/>
                  </a:lnTo>
                  <a:lnTo>
                    <a:pt x="2072" y="4086"/>
                  </a:lnTo>
                  <a:lnTo>
                    <a:pt x="2075" y="4088"/>
                  </a:lnTo>
                  <a:lnTo>
                    <a:pt x="2077" y="4089"/>
                  </a:lnTo>
                  <a:lnTo>
                    <a:pt x="2082" y="4090"/>
                  </a:lnTo>
                  <a:lnTo>
                    <a:pt x="2084" y="4092"/>
                  </a:lnTo>
                  <a:lnTo>
                    <a:pt x="2086" y="4092"/>
                  </a:lnTo>
                  <a:lnTo>
                    <a:pt x="2089" y="4093"/>
                  </a:lnTo>
                  <a:lnTo>
                    <a:pt x="2091" y="4093"/>
                  </a:lnTo>
                  <a:lnTo>
                    <a:pt x="2094" y="4094"/>
                  </a:lnTo>
                  <a:lnTo>
                    <a:pt x="2097" y="4095"/>
                  </a:lnTo>
                  <a:lnTo>
                    <a:pt x="2100" y="4095"/>
                  </a:lnTo>
                  <a:lnTo>
                    <a:pt x="2104" y="4095"/>
                  </a:lnTo>
                  <a:lnTo>
                    <a:pt x="2107" y="4095"/>
                  </a:lnTo>
                  <a:lnTo>
                    <a:pt x="2109" y="4095"/>
                  </a:lnTo>
                  <a:lnTo>
                    <a:pt x="2111" y="4095"/>
                  </a:lnTo>
                  <a:lnTo>
                    <a:pt x="2114" y="4095"/>
                  </a:lnTo>
                  <a:lnTo>
                    <a:pt x="2115" y="4094"/>
                  </a:lnTo>
                  <a:lnTo>
                    <a:pt x="2121" y="4094"/>
                  </a:lnTo>
                  <a:lnTo>
                    <a:pt x="2123" y="4094"/>
                  </a:lnTo>
                  <a:lnTo>
                    <a:pt x="2126" y="4093"/>
                  </a:lnTo>
                  <a:lnTo>
                    <a:pt x="2128" y="4093"/>
                  </a:lnTo>
                  <a:lnTo>
                    <a:pt x="2130" y="4092"/>
                  </a:lnTo>
                  <a:lnTo>
                    <a:pt x="2134" y="4092"/>
                  </a:lnTo>
                  <a:lnTo>
                    <a:pt x="2135" y="4092"/>
                  </a:lnTo>
                  <a:lnTo>
                    <a:pt x="2137" y="4093"/>
                  </a:lnTo>
                  <a:lnTo>
                    <a:pt x="2141" y="4094"/>
                  </a:lnTo>
                  <a:lnTo>
                    <a:pt x="2143" y="4095"/>
                  </a:lnTo>
                  <a:lnTo>
                    <a:pt x="2146" y="4095"/>
                  </a:lnTo>
                  <a:lnTo>
                    <a:pt x="2149" y="4097"/>
                  </a:lnTo>
                  <a:lnTo>
                    <a:pt x="2152" y="4097"/>
                  </a:lnTo>
                  <a:lnTo>
                    <a:pt x="2155" y="4097"/>
                  </a:lnTo>
                  <a:lnTo>
                    <a:pt x="2157" y="4096"/>
                  </a:lnTo>
                  <a:lnTo>
                    <a:pt x="2162" y="4096"/>
                  </a:lnTo>
                  <a:lnTo>
                    <a:pt x="2163" y="4096"/>
                  </a:lnTo>
                  <a:lnTo>
                    <a:pt x="2165" y="4096"/>
                  </a:lnTo>
                  <a:lnTo>
                    <a:pt x="2168" y="4096"/>
                  </a:lnTo>
                  <a:lnTo>
                    <a:pt x="2170" y="4097"/>
                  </a:lnTo>
                  <a:lnTo>
                    <a:pt x="2172" y="4098"/>
                  </a:lnTo>
                  <a:lnTo>
                    <a:pt x="2177" y="4098"/>
                  </a:lnTo>
                  <a:lnTo>
                    <a:pt x="2180" y="4097"/>
                  </a:lnTo>
                  <a:lnTo>
                    <a:pt x="2183" y="4097"/>
                  </a:lnTo>
                  <a:lnTo>
                    <a:pt x="2185" y="4097"/>
                  </a:lnTo>
                  <a:lnTo>
                    <a:pt x="2187" y="4096"/>
                  </a:lnTo>
                  <a:lnTo>
                    <a:pt x="2191" y="4094"/>
                  </a:lnTo>
                  <a:lnTo>
                    <a:pt x="2193" y="4092"/>
                  </a:lnTo>
                  <a:lnTo>
                    <a:pt x="2195" y="4088"/>
                  </a:lnTo>
                  <a:lnTo>
                    <a:pt x="2199" y="4086"/>
                  </a:lnTo>
                  <a:lnTo>
                    <a:pt x="2201" y="4083"/>
                  </a:lnTo>
                  <a:lnTo>
                    <a:pt x="2205" y="4083"/>
                  </a:lnTo>
                  <a:lnTo>
                    <a:pt x="2207" y="4083"/>
                  </a:lnTo>
                  <a:lnTo>
                    <a:pt x="2209" y="4082"/>
                  </a:lnTo>
                  <a:lnTo>
                    <a:pt x="2212" y="4081"/>
                  </a:lnTo>
                  <a:lnTo>
                    <a:pt x="2214" y="4080"/>
                  </a:lnTo>
                  <a:lnTo>
                    <a:pt x="2218" y="4078"/>
                  </a:lnTo>
                  <a:lnTo>
                    <a:pt x="2221" y="4077"/>
                  </a:lnTo>
                  <a:lnTo>
                    <a:pt x="2222" y="4077"/>
                  </a:lnTo>
                  <a:lnTo>
                    <a:pt x="2225" y="4079"/>
                  </a:lnTo>
                  <a:lnTo>
                    <a:pt x="2227" y="4080"/>
                  </a:lnTo>
                  <a:lnTo>
                    <a:pt x="2229" y="4081"/>
                  </a:lnTo>
                  <a:lnTo>
                    <a:pt x="2232" y="4082"/>
                  </a:lnTo>
                  <a:lnTo>
                    <a:pt x="2237" y="4082"/>
                  </a:lnTo>
                  <a:lnTo>
                    <a:pt x="2238" y="4082"/>
                  </a:lnTo>
                  <a:lnTo>
                    <a:pt x="2242" y="4082"/>
                  </a:lnTo>
                  <a:lnTo>
                    <a:pt x="2244" y="4082"/>
                  </a:lnTo>
                  <a:lnTo>
                    <a:pt x="2247" y="4081"/>
                  </a:lnTo>
                  <a:lnTo>
                    <a:pt x="2250" y="4080"/>
                  </a:lnTo>
                  <a:lnTo>
                    <a:pt x="2254" y="4079"/>
                  </a:lnTo>
                  <a:lnTo>
                    <a:pt x="2256" y="4077"/>
                  </a:lnTo>
                  <a:lnTo>
                    <a:pt x="2258" y="4074"/>
                  </a:lnTo>
                  <a:lnTo>
                    <a:pt x="2261" y="4072"/>
                  </a:lnTo>
                  <a:lnTo>
                    <a:pt x="2264" y="4066"/>
                  </a:lnTo>
                  <a:lnTo>
                    <a:pt x="2266" y="4060"/>
                  </a:lnTo>
                  <a:lnTo>
                    <a:pt x="2270" y="4052"/>
                  </a:lnTo>
                  <a:lnTo>
                    <a:pt x="2272" y="4038"/>
                  </a:lnTo>
                  <a:lnTo>
                    <a:pt x="2275" y="4015"/>
                  </a:lnTo>
                  <a:lnTo>
                    <a:pt x="2277" y="3987"/>
                  </a:lnTo>
                  <a:lnTo>
                    <a:pt x="2280" y="3940"/>
                  </a:lnTo>
                  <a:lnTo>
                    <a:pt x="2283" y="3914"/>
                  </a:lnTo>
                  <a:lnTo>
                    <a:pt x="2286" y="3889"/>
                  </a:lnTo>
                  <a:lnTo>
                    <a:pt x="2288" y="3862"/>
                  </a:lnTo>
                  <a:lnTo>
                    <a:pt x="2291" y="3832"/>
                  </a:lnTo>
                  <a:lnTo>
                    <a:pt x="2293" y="3800"/>
                  </a:lnTo>
                  <a:lnTo>
                    <a:pt x="2297" y="3763"/>
                  </a:lnTo>
                  <a:lnTo>
                    <a:pt x="2299" y="3756"/>
                  </a:lnTo>
                  <a:lnTo>
                    <a:pt x="2300" y="3758"/>
                  </a:lnTo>
                  <a:lnTo>
                    <a:pt x="2304" y="3776"/>
                  </a:lnTo>
                  <a:lnTo>
                    <a:pt x="2306" y="3801"/>
                  </a:lnTo>
                  <a:lnTo>
                    <a:pt x="2308" y="3831"/>
                  </a:lnTo>
                  <a:lnTo>
                    <a:pt x="2311" y="3861"/>
                  </a:lnTo>
                  <a:lnTo>
                    <a:pt x="2314" y="3894"/>
                  </a:lnTo>
                  <a:lnTo>
                    <a:pt x="2316" y="3908"/>
                  </a:lnTo>
                  <a:lnTo>
                    <a:pt x="2320" y="3917"/>
                  </a:lnTo>
                  <a:lnTo>
                    <a:pt x="2322" y="3924"/>
                  </a:lnTo>
                  <a:lnTo>
                    <a:pt x="2324" y="3931"/>
                  </a:lnTo>
                  <a:lnTo>
                    <a:pt x="2327" y="3938"/>
                  </a:lnTo>
                  <a:lnTo>
                    <a:pt x="2330" y="3947"/>
                  </a:lnTo>
                  <a:lnTo>
                    <a:pt x="2333" y="3954"/>
                  </a:lnTo>
                  <a:lnTo>
                    <a:pt x="2336" y="3961"/>
                  </a:lnTo>
                  <a:lnTo>
                    <a:pt x="2338" y="3968"/>
                  </a:lnTo>
                  <a:lnTo>
                    <a:pt x="2341" y="3975"/>
                  </a:lnTo>
                  <a:lnTo>
                    <a:pt x="2343" y="3980"/>
                  </a:lnTo>
                  <a:lnTo>
                    <a:pt x="2345" y="3983"/>
                  </a:lnTo>
                  <a:lnTo>
                    <a:pt x="2349" y="3987"/>
                  </a:lnTo>
                  <a:lnTo>
                    <a:pt x="2352" y="3989"/>
                  </a:lnTo>
                  <a:lnTo>
                    <a:pt x="2356" y="3987"/>
                  </a:lnTo>
                  <a:lnTo>
                    <a:pt x="2358" y="3982"/>
                  </a:lnTo>
                  <a:lnTo>
                    <a:pt x="2360" y="3976"/>
                  </a:lnTo>
                  <a:lnTo>
                    <a:pt x="2364" y="3965"/>
                  </a:lnTo>
                  <a:lnTo>
                    <a:pt x="2367" y="3955"/>
                  </a:lnTo>
                  <a:lnTo>
                    <a:pt x="2370" y="3945"/>
                  </a:lnTo>
                  <a:lnTo>
                    <a:pt x="2372" y="3932"/>
                  </a:lnTo>
                  <a:lnTo>
                    <a:pt x="2374" y="3919"/>
                  </a:lnTo>
                  <a:lnTo>
                    <a:pt x="2377" y="3905"/>
                  </a:lnTo>
                  <a:lnTo>
                    <a:pt x="2379" y="3892"/>
                  </a:lnTo>
                  <a:lnTo>
                    <a:pt x="2384" y="3870"/>
                  </a:lnTo>
                  <a:lnTo>
                    <a:pt x="2386" y="3855"/>
                  </a:lnTo>
                  <a:lnTo>
                    <a:pt x="2388" y="3837"/>
                  </a:lnTo>
                  <a:lnTo>
                    <a:pt x="2391" y="3816"/>
                  </a:lnTo>
                  <a:lnTo>
                    <a:pt x="2393" y="3786"/>
                  </a:lnTo>
                  <a:lnTo>
                    <a:pt x="2397" y="3749"/>
                  </a:lnTo>
                  <a:lnTo>
                    <a:pt x="2400" y="3694"/>
                  </a:lnTo>
                  <a:lnTo>
                    <a:pt x="2402" y="3667"/>
                  </a:lnTo>
                  <a:lnTo>
                    <a:pt x="2405" y="3649"/>
                  </a:lnTo>
                  <a:lnTo>
                    <a:pt x="2407" y="3636"/>
                  </a:lnTo>
                  <a:lnTo>
                    <a:pt x="2410" y="3629"/>
                  </a:lnTo>
                  <a:lnTo>
                    <a:pt x="2413" y="3626"/>
                  </a:lnTo>
                  <a:lnTo>
                    <a:pt x="2415" y="3619"/>
                  </a:lnTo>
                  <a:lnTo>
                    <a:pt x="2419" y="3591"/>
                  </a:lnTo>
                  <a:lnTo>
                    <a:pt x="2421" y="3552"/>
                  </a:lnTo>
                  <a:lnTo>
                    <a:pt x="2423" y="3487"/>
                  </a:lnTo>
                  <a:lnTo>
                    <a:pt x="2427" y="3389"/>
                  </a:lnTo>
                  <a:lnTo>
                    <a:pt x="2429" y="3277"/>
                  </a:lnTo>
                  <a:lnTo>
                    <a:pt x="2431" y="3186"/>
                  </a:lnTo>
                  <a:lnTo>
                    <a:pt x="2434" y="3137"/>
                  </a:lnTo>
                  <a:lnTo>
                    <a:pt x="2435" y="3129"/>
                  </a:lnTo>
                  <a:lnTo>
                    <a:pt x="2438" y="3161"/>
                  </a:lnTo>
                  <a:lnTo>
                    <a:pt x="2442" y="3209"/>
                  </a:lnTo>
                  <a:lnTo>
                    <a:pt x="2444" y="3266"/>
                  </a:lnTo>
                  <a:lnTo>
                    <a:pt x="2446" y="3317"/>
                  </a:lnTo>
                  <a:lnTo>
                    <a:pt x="2449" y="3356"/>
                  </a:lnTo>
                  <a:lnTo>
                    <a:pt x="2451" y="3384"/>
                  </a:lnTo>
                  <a:lnTo>
                    <a:pt x="2455" y="3407"/>
                  </a:lnTo>
                  <a:lnTo>
                    <a:pt x="2458" y="3440"/>
                  </a:lnTo>
                  <a:lnTo>
                    <a:pt x="2460" y="3462"/>
                  </a:lnTo>
                  <a:lnTo>
                    <a:pt x="2463" y="3485"/>
                  </a:lnTo>
                  <a:lnTo>
                    <a:pt x="2465" y="3503"/>
                  </a:lnTo>
                  <a:lnTo>
                    <a:pt x="2469" y="3518"/>
                  </a:lnTo>
                  <a:lnTo>
                    <a:pt x="2471" y="3533"/>
                  </a:lnTo>
                  <a:lnTo>
                    <a:pt x="2473" y="3551"/>
                  </a:lnTo>
                  <a:lnTo>
                    <a:pt x="2477" y="3578"/>
                  </a:lnTo>
                  <a:lnTo>
                    <a:pt x="2479" y="3599"/>
                  </a:lnTo>
                  <a:lnTo>
                    <a:pt x="2483" y="3620"/>
                  </a:lnTo>
                  <a:lnTo>
                    <a:pt x="2485" y="3641"/>
                  </a:lnTo>
                  <a:lnTo>
                    <a:pt x="2487" y="3658"/>
                  </a:lnTo>
                  <a:lnTo>
                    <a:pt x="2489" y="3672"/>
                  </a:lnTo>
                  <a:lnTo>
                    <a:pt x="2492" y="3686"/>
                  </a:lnTo>
                  <a:lnTo>
                    <a:pt x="2494" y="3696"/>
                  </a:lnTo>
                  <a:lnTo>
                    <a:pt x="2499" y="3712"/>
                  </a:lnTo>
                  <a:lnTo>
                    <a:pt x="2501" y="3720"/>
                  </a:lnTo>
                  <a:lnTo>
                    <a:pt x="2503" y="3727"/>
                  </a:lnTo>
                  <a:lnTo>
                    <a:pt x="2506" y="3731"/>
                  </a:lnTo>
                  <a:lnTo>
                    <a:pt x="2510" y="3732"/>
                  </a:lnTo>
                  <a:lnTo>
                    <a:pt x="2513" y="3731"/>
                  </a:lnTo>
                  <a:lnTo>
                    <a:pt x="2514" y="3729"/>
                  </a:lnTo>
                  <a:lnTo>
                    <a:pt x="2516" y="3732"/>
                  </a:lnTo>
                  <a:lnTo>
                    <a:pt x="2520" y="3741"/>
                  </a:lnTo>
                  <a:lnTo>
                    <a:pt x="2523" y="3749"/>
                  </a:lnTo>
                  <a:lnTo>
                    <a:pt x="2526" y="3758"/>
                  </a:lnTo>
                  <a:lnTo>
                    <a:pt x="2528" y="3765"/>
                  </a:lnTo>
                  <a:lnTo>
                    <a:pt x="2531" y="3767"/>
                  </a:lnTo>
                  <a:lnTo>
                    <a:pt x="2534" y="3764"/>
                  </a:lnTo>
                  <a:lnTo>
                    <a:pt x="2537" y="3759"/>
                  </a:lnTo>
                  <a:lnTo>
                    <a:pt x="2541" y="3752"/>
                  </a:lnTo>
                  <a:lnTo>
                    <a:pt x="2543" y="3750"/>
                  </a:lnTo>
                  <a:lnTo>
                    <a:pt x="2544" y="3750"/>
                  </a:lnTo>
                  <a:lnTo>
                    <a:pt x="2546" y="3756"/>
                  </a:lnTo>
                  <a:lnTo>
                    <a:pt x="2550" y="3765"/>
                  </a:lnTo>
                  <a:lnTo>
                    <a:pt x="2552" y="3774"/>
                  </a:lnTo>
                  <a:lnTo>
                    <a:pt x="2555" y="3786"/>
                  </a:lnTo>
                  <a:lnTo>
                    <a:pt x="2557" y="3800"/>
                  </a:lnTo>
                  <a:lnTo>
                    <a:pt x="2559" y="3815"/>
                  </a:lnTo>
                  <a:lnTo>
                    <a:pt x="2564" y="3836"/>
                  </a:lnTo>
                  <a:lnTo>
                    <a:pt x="2566" y="3848"/>
                  </a:lnTo>
                  <a:lnTo>
                    <a:pt x="2569" y="3860"/>
                  </a:lnTo>
                  <a:lnTo>
                    <a:pt x="2571" y="3872"/>
                  </a:lnTo>
                  <a:lnTo>
                    <a:pt x="2574" y="3883"/>
                  </a:lnTo>
                  <a:lnTo>
                    <a:pt x="2577" y="3893"/>
                  </a:lnTo>
                  <a:lnTo>
                    <a:pt x="2579" y="3904"/>
                  </a:lnTo>
                  <a:lnTo>
                    <a:pt x="2581" y="3914"/>
                  </a:lnTo>
                  <a:lnTo>
                    <a:pt x="2585" y="3928"/>
                  </a:lnTo>
                  <a:lnTo>
                    <a:pt x="2588" y="3936"/>
                  </a:lnTo>
                  <a:lnTo>
                    <a:pt x="2591" y="3943"/>
                  </a:lnTo>
                  <a:lnTo>
                    <a:pt x="2593" y="3949"/>
                  </a:lnTo>
                  <a:lnTo>
                    <a:pt x="2595" y="3953"/>
                  </a:lnTo>
                  <a:lnTo>
                    <a:pt x="2598" y="3957"/>
                  </a:lnTo>
                  <a:lnTo>
                    <a:pt x="2601" y="3961"/>
                  </a:lnTo>
                  <a:lnTo>
                    <a:pt x="2603" y="3967"/>
                  </a:lnTo>
                  <a:lnTo>
                    <a:pt x="2606" y="3973"/>
                  </a:lnTo>
                  <a:lnTo>
                    <a:pt x="2609" y="3981"/>
                  </a:lnTo>
                  <a:lnTo>
                    <a:pt x="2613" y="3985"/>
                  </a:lnTo>
                  <a:lnTo>
                    <a:pt x="2615" y="3988"/>
                  </a:lnTo>
                  <a:lnTo>
                    <a:pt x="2617" y="3990"/>
                  </a:lnTo>
                  <a:lnTo>
                    <a:pt x="2620" y="3993"/>
                  </a:lnTo>
                  <a:lnTo>
                    <a:pt x="2622" y="3996"/>
                  </a:lnTo>
                  <a:lnTo>
                    <a:pt x="2625" y="3997"/>
                  </a:lnTo>
                  <a:lnTo>
                    <a:pt x="2628" y="3999"/>
                  </a:lnTo>
                  <a:lnTo>
                    <a:pt x="2630" y="4003"/>
                  </a:lnTo>
                  <a:lnTo>
                    <a:pt x="2634" y="4008"/>
                  </a:lnTo>
                  <a:lnTo>
                    <a:pt x="2637" y="4012"/>
                  </a:lnTo>
                  <a:lnTo>
                    <a:pt x="2639" y="4015"/>
                  </a:lnTo>
                  <a:lnTo>
                    <a:pt x="2642" y="4018"/>
                  </a:lnTo>
                  <a:lnTo>
                    <a:pt x="2644" y="4021"/>
                  </a:lnTo>
                  <a:lnTo>
                    <a:pt x="2646" y="4023"/>
                  </a:lnTo>
                  <a:lnTo>
                    <a:pt x="2650" y="4025"/>
                  </a:lnTo>
                  <a:lnTo>
                    <a:pt x="2652" y="4027"/>
                  </a:lnTo>
                  <a:lnTo>
                    <a:pt x="2655" y="4028"/>
                  </a:lnTo>
                  <a:lnTo>
                    <a:pt x="2658" y="4032"/>
                  </a:lnTo>
                  <a:lnTo>
                    <a:pt x="2661" y="4034"/>
                  </a:lnTo>
                  <a:lnTo>
                    <a:pt x="2664" y="4035"/>
                  </a:lnTo>
                  <a:lnTo>
                    <a:pt x="2666" y="4036"/>
                  </a:lnTo>
                  <a:lnTo>
                    <a:pt x="2668" y="4037"/>
                  </a:lnTo>
                  <a:lnTo>
                    <a:pt x="2671" y="4040"/>
                  </a:lnTo>
                  <a:lnTo>
                    <a:pt x="2674" y="4041"/>
                  </a:lnTo>
                  <a:lnTo>
                    <a:pt x="2677" y="4043"/>
                  </a:lnTo>
                  <a:lnTo>
                    <a:pt x="2679" y="4045"/>
                  </a:lnTo>
                  <a:lnTo>
                    <a:pt x="2681" y="4048"/>
                  </a:lnTo>
                  <a:lnTo>
                    <a:pt x="2686" y="4052"/>
                  </a:lnTo>
                  <a:lnTo>
                    <a:pt x="2688" y="4055"/>
                  </a:lnTo>
                  <a:lnTo>
                    <a:pt x="2691" y="4058"/>
                  </a:lnTo>
                  <a:lnTo>
                    <a:pt x="2693" y="4060"/>
                  </a:lnTo>
                  <a:lnTo>
                    <a:pt x="2696" y="4064"/>
                  </a:lnTo>
                  <a:lnTo>
                    <a:pt x="2699" y="4066"/>
                  </a:lnTo>
                  <a:lnTo>
                    <a:pt x="2701" y="4067"/>
                  </a:lnTo>
                  <a:lnTo>
                    <a:pt x="2703" y="4070"/>
                  </a:lnTo>
                  <a:lnTo>
                    <a:pt x="2706" y="4071"/>
                  </a:lnTo>
                  <a:lnTo>
                    <a:pt x="2709" y="4072"/>
                  </a:lnTo>
                  <a:lnTo>
                    <a:pt x="2713" y="4073"/>
                  </a:lnTo>
                  <a:lnTo>
                    <a:pt x="2715" y="4075"/>
                  </a:lnTo>
                  <a:lnTo>
                    <a:pt x="2717" y="4077"/>
                  </a:lnTo>
                  <a:lnTo>
                    <a:pt x="2721" y="4079"/>
                  </a:lnTo>
                  <a:lnTo>
                    <a:pt x="2723" y="4080"/>
                  </a:lnTo>
                  <a:lnTo>
                    <a:pt x="2725" y="4081"/>
                  </a:lnTo>
                  <a:lnTo>
                    <a:pt x="2728" y="4082"/>
                  </a:lnTo>
                  <a:lnTo>
                    <a:pt x="2731" y="4082"/>
                  </a:lnTo>
                  <a:lnTo>
                    <a:pt x="2734" y="4083"/>
                  </a:lnTo>
                  <a:lnTo>
                    <a:pt x="2736" y="4085"/>
                  </a:lnTo>
                  <a:lnTo>
                    <a:pt x="2738" y="4087"/>
                  </a:lnTo>
                  <a:lnTo>
                    <a:pt x="2743" y="4088"/>
                  </a:lnTo>
                  <a:lnTo>
                    <a:pt x="2745" y="4089"/>
                  </a:lnTo>
                  <a:lnTo>
                    <a:pt x="2747" y="4089"/>
                  </a:lnTo>
                  <a:lnTo>
                    <a:pt x="2750" y="4090"/>
                  </a:lnTo>
                  <a:lnTo>
                    <a:pt x="2753" y="4090"/>
                  </a:lnTo>
                  <a:lnTo>
                    <a:pt x="2756" y="4092"/>
                  </a:lnTo>
                  <a:lnTo>
                    <a:pt x="2758" y="4092"/>
                  </a:lnTo>
                  <a:lnTo>
                    <a:pt x="2760" y="4093"/>
                  </a:lnTo>
                  <a:lnTo>
                    <a:pt x="2763" y="4093"/>
                  </a:lnTo>
                  <a:lnTo>
                    <a:pt x="2767" y="4093"/>
                  </a:lnTo>
                  <a:lnTo>
                    <a:pt x="2770" y="4093"/>
                  </a:lnTo>
                  <a:lnTo>
                    <a:pt x="2772" y="4093"/>
                  </a:lnTo>
                  <a:lnTo>
                    <a:pt x="2775" y="4093"/>
                  </a:lnTo>
                </a:path>
              </a:pathLst>
            </a:custGeom>
            <a:noFill/>
            <a:ln w="9525">
              <a:solidFill>
                <a:schemeClr val="tx1"/>
              </a:solidFill>
              <a:round/>
              <a:headEnd/>
              <a:tailEnd/>
            </a:ln>
          </p:spPr>
          <p:txBody>
            <a:bodyPr/>
            <a:lstStyle/>
            <a:p>
              <a:endParaRPr lang="en-US">
                <a:latin typeface="Constantia" pitchFamily="18" charset="0"/>
              </a:endParaRPr>
            </a:p>
          </p:txBody>
        </p:sp>
        <p:sp>
          <p:nvSpPr>
            <p:cNvPr id="2257" name="Freeform 47"/>
            <p:cNvSpPr>
              <a:spLocks/>
            </p:cNvSpPr>
            <p:nvPr/>
          </p:nvSpPr>
          <p:spPr bwMode="auto">
            <a:xfrm>
              <a:off x="1308" y="2623"/>
              <a:ext cx="462" cy="1109"/>
            </a:xfrm>
            <a:custGeom>
              <a:avLst/>
              <a:gdLst>
                <a:gd name="T0" fmla="*/ 45 w 2774"/>
                <a:gd name="T1" fmla="*/ 2213 h 2220"/>
                <a:gd name="T2" fmla="*/ 89 w 2774"/>
                <a:gd name="T3" fmla="*/ 2206 h 2220"/>
                <a:gd name="T4" fmla="*/ 135 w 2774"/>
                <a:gd name="T5" fmla="*/ 2215 h 2220"/>
                <a:gd name="T6" fmla="*/ 181 w 2774"/>
                <a:gd name="T7" fmla="*/ 2157 h 2220"/>
                <a:gd name="T8" fmla="*/ 227 w 2774"/>
                <a:gd name="T9" fmla="*/ 2176 h 2220"/>
                <a:gd name="T10" fmla="*/ 275 w 2774"/>
                <a:gd name="T11" fmla="*/ 2193 h 2220"/>
                <a:gd name="T12" fmla="*/ 321 w 2774"/>
                <a:gd name="T13" fmla="*/ 1230 h 2220"/>
                <a:gd name="T14" fmla="*/ 364 w 2774"/>
                <a:gd name="T15" fmla="*/ 1234 h 2220"/>
                <a:gd name="T16" fmla="*/ 413 w 2774"/>
                <a:gd name="T17" fmla="*/ 1270 h 2220"/>
                <a:gd name="T18" fmla="*/ 457 w 2774"/>
                <a:gd name="T19" fmla="*/ 578 h 2220"/>
                <a:gd name="T20" fmla="*/ 504 w 2774"/>
                <a:gd name="T21" fmla="*/ 831 h 2220"/>
                <a:gd name="T22" fmla="*/ 550 w 2774"/>
                <a:gd name="T23" fmla="*/ 1271 h 2220"/>
                <a:gd name="T24" fmla="*/ 597 w 2774"/>
                <a:gd name="T25" fmla="*/ 1838 h 2220"/>
                <a:gd name="T26" fmla="*/ 641 w 2774"/>
                <a:gd name="T27" fmla="*/ 2065 h 2220"/>
                <a:gd name="T28" fmla="*/ 687 w 2774"/>
                <a:gd name="T29" fmla="*/ 2192 h 2220"/>
                <a:gd name="T30" fmla="*/ 734 w 2774"/>
                <a:gd name="T31" fmla="*/ 2208 h 2220"/>
                <a:gd name="T32" fmla="*/ 780 w 2774"/>
                <a:gd name="T33" fmla="*/ 2220 h 2220"/>
                <a:gd name="T34" fmla="*/ 828 w 2774"/>
                <a:gd name="T35" fmla="*/ 2219 h 2220"/>
                <a:gd name="T36" fmla="*/ 872 w 2774"/>
                <a:gd name="T37" fmla="*/ 2219 h 2220"/>
                <a:gd name="T38" fmla="*/ 920 w 2774"/>
                <a:gd name="T39" fmla="*/ 2140 h 2220"/>
                <a:gd name="T40" fmla="*/ 965 w 2774"/>
                <a:gd name="T41" fmla="*/ 1892 h 2220"/>
                <a:gd name="T42" fmla="*/ 1011 w 2774"/>
                <a:gd name="T43" fmla="*/ 2011 h 2220"/>
                <a:gd name="T44" fmla="*/ 1058 w 2774"/>
                <a:gd name="T45" fmla="*/ 1693 h 2220"/>
                <a:gd name="T46" fmla="*/ 1103 w 2774"/>
                <a:gd name="T47" fmla="*/ 1439 h 2220"/>
                <a:gd name="T48" fmla="*/ 1147 w 2774"/>
                <a:gd name="T49" fmla="*/ 1703 h 2220"/>
                <a:gd name="T50" fmla="*/ 1194 w 2774"/>
                <a:gd name="T51" fmla="*/ 1975 h 2220"/>
                <a:gd name="T52" fmla="*/ 1242 w 2774"/>
                <a:gd name="T53" fmla="*/ 2079 h 2220"/>
                <a:gd name="T54" fmla="*/ 1287 w 2774"/>
                <a:gd name="T55" fmla="*/ 2112 h 2220"/>
                <a:gd name="T56" fmla="*/ 1332 w 2774"/>
                <a:gd name="T57" fmla="*/ 2179 h 2220"/>
                <a:gd name="T58" fmla="*/ 1379 w 2774"/>
                <a:gd name="T59" fmla="*/ 2177 h 2220"/>
                <a:gd name="T60" fmla="*/ 1426 w 2774"/>
                <a:gd name="T61" fmla="*/ 2175 h 2220"/>
                <a:gd name="T62" fmla="*/ 1471 w 2774"/>
                <a:gd name="T63" fmla="*/ 2202 h 2220"/>
                <a:gd name="T64" fmla="*/ 1517 w 2774"/>
                <a:gd name="T65" fmla="*/ 2215 h 2220"/>
                <a:gd name="T66" fmla="*/ 1563 w 2774"/>
                <a:gd name="T67" fmla="*/ 2217 h 2220"/>
                <a:gd name="T68" fmla="*/ 1610 w 2774"/>
                <a:gd name="T69" fmla="*/ 2214 h 2220"/>
                <a:gd name="T70" fmla="*/ 1654 w 2774"/>
                <a:gd name="T71" fmla="*/ 2205 h 2220"/>
                <a:gd name="T72" fmla="*/ 1702 w 2774"/>
                <a:gd name="T73" fmla="*/ 2211 h 2220"/>
                <a:gd name="T74" fmla="*/ 1748 w 2774"/>
                <a:gd name="T75" fmla="*/ 2178 h 2220"/>
                <a:gd name="T76" fmla="*/ 1795 w 2774"/>
                <a:gd name="T77" fmla="*/ 1800 h 2220"/>
                <a:gd name="T78" fmla="*/ 1839 w 2774"/>
                <a:gd name="T79" fmla="*/ 35 h 2220"/>
                <a:gd name="T80" fmla="*/ 1887 w 2774"/>
                <a:gd name="T81" fmla="*/ 1581 h 2220"/>
                <a:gd name="T82" fmla="*/ 1932 w 2774"/>
                <a:gd name="T83" fmla="*/ 1800 h 2220"/>
                <a:gd name="T84" fmla="*/ 1977 w 2774"/>
                <a:gd name="T85" fmla="*/ 2041 h 2220"/>
                <a:gd name="T86" fmla="*/ 2024 w 2774"/>
                <a:gd name="T87" fmla="*/ 2117 h 2220"/>
                <a:gd name="T88" fmla="*/ 2070 w 2774"/>
                <a:gd name="T89" fmla="*/ 2145 h 2220"/>
                <a:gd name="T90" fmla="*/ 2117 w 2774"/>
                <a:gd name="T91" fmla="*/ 2166 h 2220"/>
                <a:gd name="T92" fmla="*/ 2161 w 2774"/>
                <a:gd name="T93" fmla="*/ 2166 h 2220"/>
                <a:gd name="T94" fmla="*/ 2207 w 2774"/>
                <a:gd name="T95" fmla="*/ 2191 h 2220"/>
                <a:gd name="T96" fmla="*/ 2254 w 2774"/>
                <a:gd name="T97" fmla="*/ 2200 h 2220"/>
                <a:gd name="T98" fmla="*/ 2299 w 2774"/>
                <a:gd name="T99" fmla="*/ 2212 h 2220"/>
                <a:gd name="T100" fmla="*/ 2347 w 2774"/>
                <a:gd name="T101" fmla="*/ 2208 h 2220"/>
                <a:gd name="T102" fmla="*/ 2392 w 2774"/>
                <a:gd name="T103" fmla="*/ 2209 h 2220"/>
                <a:gd name="T104" fmla="*/ 2437 w 2774"/>
                <a:gd name="T105" fmla="*/ 2216 h 2220"/>
                <a:gd name="T106" fmla="*/ 2485 w 2774"/>
                <a:gd name="T107" fmla="*/ 2216 h 2220"/>
                <a:gd name="T108" fmla="*/ 2530 w 2774"/>
                <a:gd name="T109" fmla="*/ 2216 h 2220"/>
                <a:gd name="T110" fmla="*/ 2578 w 2774"/>
                <a:gd name="T111" fmla="*/ 2199 h 2220"/>
                <a:gd name="T112" fmla="*/ 2625 w 2774"/>
                <a:gd name="T113" fmla="*/ 2125 h 2220"/>
                <a:gd name="T114" fmla="*/ 2669 w 2774"/>
                <a:gd name="T115" fmla="*/ 2084 h 2220"/>
                <a:gd name="T116" fmla="*/ 2715 w 2774"/>
                <a:gd name="T117" fmla="*/ 2124 h 2220"/>
                <a:gd name="T118" fmla="*/ 2762 w 2774"/>
                <a:gd name="T119" fmla="*/ 2121 h 22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74"/>
                <a:gd name="T181" fmla="*/ 0 h 2220"/>
                <a:gd name="T182" fmla="*/ 2774 w 2774"/>
                <a:gd name="T183" fmla="*/ 2220 h 222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74" h="2220">
                  <a:moveTo>
                    <a:pt x="0" y="2212"/>
                  </a:moveTo>
                  <a:lnTo>
                    <a:pt x="3" y="2213"/>
                  </a:lnTo>
                  <a:lnTo>
                    <a:pt x="5" y="2213"/>
                  </a:lnTo>
                  <a:lnTo>
                    <a:pt x="9" y="2213"/>
                  </a:lnTo>
                  <a:lnTo>
                    <a:pt x="10" y="2213"/>
                  </a:lnTo>
                  <a:lnTo>
                    <a:pt x="13" y="2213"/>
                  </a:lnTo>
                  <a:lnTo>
                    <a:pt x="15" y="2213"/>
                  </a:lnTo>
                  <a:lnTo>
                    <a:pt x="18" y="2214"/>
                  </a:lnTo>
                  <a:lnTo>
                    <a:pt x="20" y="2214"/>
                  </a:lnTo>
                  <a:lnTo>
                    <a:pt x="24" y="2214"/>
                  </a:lnTo>
                  <a:lnTo>
                    <a:pt x="26" y="2215"/>
                  </a:lnTo>
                  <a:lnTo>
                    <a:pt x="31" y="2215"/>
                  </a:lnTo>
                  <a:lnTo>
                    <a:pt x="34" y="2215"/>
                  </a:lnTo>
                  <a:lnTo>
                    <a:pt x="36" y="2214"/>
                  </a:lnTo>
                  <a:lnTo>
                    <a:pt x="39" y="2214"/>
                  </a:lnTo>
                  <a:lnTo>
                    <a:pt x="41" y="2213"/>
                  </a:lnTo>
                  <a:lnTo>
                    <a:pt x="45" y="2213"/>
                  </a:lnTo>
                  <a:lnTo>
                    <a:pt x="47" y="2212"/>
                  </a:lnTo>
                  <a:lnTo>
                    <a:pt x="48" y="2212"/>
                  </a:lnTo>
                  <a:lnTo>
                    <a:pt x="50" y="2213"/>
                  </a:lnTo>
                  <a:lnTo>
                    <a:pt x="53" y="2213"/>
                  </a:lnTo>
                  <a:lnTo>
                    <a:pt x="57" y="2213"/>
                  </a:lnTo>
                  <a:lnTo>
                    <a:pt x="61" y="2213"/>
                  </a:lnTo>
                  <a:lnTo>
                    <a:pt x="63" y="2212"/>
                  </a:lnTo>
                  <a:lnTo>
                    <a:pt x="67" y="2211"/>
                  </a:lnTo>
                  <a:lnTo>
                    <a:pt x="69" y="2207"/>
                  </a:lnTo>
                  <a:lnTo>
                    <a:pt x="71" y="2204"/>
                  </a:lnTo>
                  <a:lnTo>
                    <a:pt x="74" y="2200"/>
                  </a:lnTo>
                  <a:lnTo>
                    <a:pt x="77" y="2198"/>
                  </a:lnTo>
                  <a:lnTo>
                    <a:pt x="79" y="2197"/>
                  </a:lnTo>
                  <a:lnTo>
                    <a:pt x="81" y="2198"/>
                  </a:lnTo>
                  <a:lnTo>
                    <a:pt x="83" y="2200"/>
                  </a:lnTo>
                  <a:lnTo>
                    <a:pt x="86" y="2202"/>
                  </a:lnTo>
                  <a:lnTo>
                    <a:pt x="89" y="2206"/>
                  </a:lnTo>
                  <a:lnTo>
                    <a:pt x="91" y="2208"/>
                  </a:lnTo>
                  <a:lnTo>
                    <a:pt x="93" y="2211"/>
                  </a:lnTo>
                  <a:lnTo>
                    <a:pt x="97" y="2212"/>
                  </a:lnTo>
                  <a:lnTo>
                    <a:pt x="100" y="2213"/>
                  </a:lnTo>
                  <a:lnTo>
                    <a:pt x="103" y="2214"/>
                  </a:lnTo>
                  <a:lnTo>
                    <a:pt x="105" y="2215"/>
                  </a:lnTo>
                  <a:lnTo>
                    <a:pt x="108" y="2215"/>
                  </a:lnTo>
                  <a:lnTo>
                    <a:pt x="111" y="2216"/>
                  </a:lnTo>
                  <a:lnTo>
                    <a:pt x="113" y="2216"/>
                  </a:lnTo>
                  <a:lnTo>
                    <a:pt x="115" y="2216"/>
                  </a:lnTo>
                  <a:lnTo>
                    <a:pt x="119" y="2216"/>
                  </a:lnTo>
                  <a:lnTo>
                    <a:pt x="122" y="2216"/>
                  </a:lnTo>
                  <a:lnTo>
                    <a:pt x="125" y="2216"/>
                  </a:lnTo>
                  <a:lnTo>
                    <a:pt x="128" y="2216"/>
                  </a:lnTo>
                  <a:lnTo>
                    <a:pt x="131" y="2215"/>
                  </a:lnTo>
                  <a:lnTo>
                    <a:pt x="133" y="2215"/>
                  </a:lnTo>
                  <a:lnTo>
                    <a:pt x="135" y="2215"/>
                  </a:lnTo>
                  <a:lnTo>
                    <a:pt x="140" y="2215"/>
                  </a:lnTo>
                  <a:lnTo>
                    <a:pt x="142" y="2214"/>
                  </a:lnTo>
                  <a:lnTo>
                    <a:pt x="144" y="2213"/>
                  </a:lnTo>
                  <a:lnTo>
                    <a:pt x="148" y="2211"/>
                  </a:lnTo>
                  <a:lnTo>
                    <a:pt x="150" y="2208"/>
                  </a:lnTo>
                  <a:lnTo>
                    <a:pt x="153" y="2208"/>
                  </a:lnTo>
                  <a:lnTo>
                    <a:pt x="155" y="2207"/>
                  </a:lnTo>
                  <a:lnTo>
                    <a:pt x="158" y="2206"/>
                  </a:lnTo>
                  <a:lnTo>
                    <a:pt x="161" y="2205"/>
                  </a:lnTo>
                  <a:lnTo>
                    <a:pt x="163" y="2204"/>
                  </a:lnTo>
                  <a:lnTo>
                    <a:pt x="165" y="2199"/>
                  </a:lnTo>
                  <a:lnTo>
                    <a:pt x="169" y="2190"/>
                  </a:lnTo>
                  <a:lnTo>
                    <a:pt x="171" y="2178"/>
                  </a:lnTo>
                  <a:lnTo>
                    <a:pt x="174" y="2166"/>
                  </a:lnTo>
                  <a:lnTo>
                    <a:pt x="176" y="2159"/>
                  </a:lnTo>
                  <a:lnTo>
                    <a:pt x="179" y="2156"/>
                  </a:lnTo>
                  <a:lnTo>
                    <a:pt x="181" y="2157"/>
                  </a:lnTo>
                  <a:lnTo>
                    <a:pt x="184" y="2166"/>
                  </a:lnTo>
                  <a:lnTo>
                    <a:pt x="187" y="2172"/>
                  </a:lnTo>
                  <a:lnTo>
                    <a:pt x="190" y="2178"/>
                  </a:lnTo>
                  <a:lnTo>
                    <a:pt x="192" y="2181"/>
                  </a:lnTo>
                  <a:lnTo>
                    <a:pt x="194" y="2184"/>
                  </a:lnTo>
                  <a:lnTo>
                    <a:pt x="198" y="2185"/>
                  </a:lnTo>
                  <a:lnTo>
                    <a:pt x="200" y="2185"/>
                  </a:lnTo>
                  <a:lnTo>
                    <a:pt x="203" y="2186"/>
                  </a:lnTo>
                  <a:lnTo>
                    <a:pt x="205" y="2189"/>
                  </a:lnTo>
                  <a:lnTo>
                    <a:pt x="210" y="2189"/>
                  </a:lnTo>
                  <a:lnTo>
                    <a:pt x="212" y="2186"/>
                  </a:lnTo>
                  <a:lnTo>
                    <a:pt x="214" y="2182"/>
                  </a:lnTo>
                  <a:lnTo>
                    <a:pt x="218" y="2177"/>
                  </a:lnTo>
                  <a:lnTo>
                    <a:pt x="220" y="2175"/>
                  </a:lnTo>
                  <a:lnTo>
                    <a:pt x="222" y="2174"/>
                  </a:lnTo>
                  <a:lnTo>
                    <a:pt x="224" y="2174"/>
                  </a:lnTo>
                  <a:lnTo>
                    <a:pt x="227" y="2176"/>
                  </a:lnTo>
                  <a:lnTo>
                    <a:pt x="229" y="2182"/>
                  </a:lnTo>
                  <a:lnTo>
                    <a:pt x="232" y="2187"/>
                  </a:lnTo>
                  <a:lnTo>
                    <a:pt x="236" y="2196"/>
                  </a:lnTo>
                  <a:lnTo>
                    <a:pt x="239" y="2199"/>
                  </a:lnTo>
                  <a:lnTo>
                    <a:pt x="241" y="2202"/>
                  </a:lnTo>
                  <a:lnTo>
                    <a:pt x="243" y="2205"/>
                  </a:lnTo>
                  <a:lnTo>
                    <a:pt x="247" y="2207"/>
                  </a:lnTo>
                  <a:lnTo>
                    <a:pt x="249" y="2207"/>
                  </a:lnTo>
                  <a:lnTo>
                    <a:pt x="253" y="2207"/>
                  </a:lnTo>
                  <a:lnTo>
                    <a:pt x="254" y="2207"/>
                  </a:lnTo>
                  <a:lnTo>
                    <a:pt x="258" y="2207"/>
                  </a:lnTo>
                  <a:lnTo>
                    <a:pt x="261" y="2206"/>
                  </a:lnTo>
                  <a:lnTo>
                    <a:pt x="263" y="2206"/>
                  </a:lnTo>
                  <a:lnTo>
                    <a:pt x="267" y="2205"/>
                  </a:lnTo>
                  <a:lnTo>
                    <a:pt x="269" y="2202"/>
                  </a:lnTo>
                  <a:lnTo>
                    <a:pt x="271" y="2199"/>
                  </a:lnTo>
                  <a:lnTo>
                    <a:pt x="275" y="2193"/>
                  </a:lnTo>
                  <a:lnTo>
                    <a:pt x="277" y="2185"/>
                  </a:lnTo>
                  <a:lnTo>
                    <a:pt x="279" y="2176"/>
                  </a:lnTo>
                  <a:lnTo>
                    <a:pt x="282" y="2163"/>
                  </a:lnTo>
                  <a:lnTo>
                    <a:pt x="285" y="2147"/>
                  </a:lnTo>
                  <a:lnTo>
                    <a:pt x="287" y="2127"/>
                  </a:lnTo>
                  <a:lnTo>
                    <a:pt x="290" y="2103"/>
                  </a:lnTo>
                  <a:lnTo>
                    <a:pt x="294" y="2057"/>
                  </a:lnTo>
                  <a:lnTo>
                    <a:pt x="297" y="2019"/>
                  </a:lnTo>
                  <a:lnTo>
                    <a:pt x="299" y="1972"/>
                  </a:lnTo>
                  <a:lnTo>
                    <a:pt x="303" y="1918"/>
                  </a:lnTo>
                  <a:lnTo>
                    <a:pt x="305" y="1855"/>
                  </a:lnTo>
                  <a:lnTo>
                    <a:pt x="307" y="1786"/>
                  </a:lnTo>
                  <a:lnTo>
                    <a:pt x="310" y="1707"/>
                  </a:lnTo>
                  <a:lnTo>
                    <a:pt x="313" y="1616"/>
                  </a:lnTo>
                  <a:lnTo>
                    <a:pt x="315" y="1507"/>
                  </a:lnTo>
                  <a:lnTo>
                    <a:pt x="318" y="1379"/>
                  </a:lnTo>
                  <a:lnTo>
                    <a:pt x="321" y="1230"/>
                  </a:lnTo>
                  <a:lnTo>
                    <a:pt x="323" y="1070"/>
                  </a:lnTo>
                  <a:lnTo>
                    <a:pt x="326" y="911"/>
                  </a:lnTo>
                  <a:lnTo>
                    <a:pt x="328" y="763"/>
                  </a:lnTo>
                  <a:lnTo>
                    <a:pt x="332" y="639"/>
                  </a:lnTo>
                  <a:lnTo>
                    <a:pt x="334" y="548"/>
                  </a:lnTo>
                  <a:lnTo>
                    <a:pt x="336" y="495"/>
                  </a:lnTo>
                  <a:lnTo>
                    <a:pt x="340" y="475"/>
                  </a:lnTo>
                  <a:lnTo>
                    <a:pt x="341" y="479"/>
                  </a:lnTo>
                  <a:lnTo>
                    <a:pt x="343" y="509"/>
                  </a:lnTo>
                  <a:lnTo>
                    <a:pt x="346" y="564"/>
                  </a:lnTo>
                  <a:lnTo>
                    <a:pt x="349" y="642"/>
                  </a:lnTo>
                  <a:lnTo>
                    <a:pt x="351" y="738"/>
                  </a:lnTo>
                  <a:lnTo>
                    <a:pt x="354" y="843"/>
                  </a:lnTo>
                  <a:lnTo>
                    <a:pt x="357" y="952"/>
                  </a:lnTo>
                  <a:lnTo>
                    <a:pt x="359" y="1057"/>
                  </a:lnTo>
                  <a:lnTo>
                    <a:pt x="362" y="1152"/>
                  </a:lnTo>
                  <a:lnTo>
                    <a:pt x="364" y="1234"/>
                  </a:lnTo>
                  <a:lnTo>
                    <a:pt x="368" y="1300"/>
                  </a:lnTo>
                  <a:lnTo>
                    <a:pt x="370" y="1348"/>
                  </a:lnTo>
                  <a:lnTo>
                    <a:pt x="373" y="1400"/>
                  </a:lnTo>
                  <a:lnTo>
                    <a:pt x="377" y="1419"/>
                  </a:lnTo>
                  <a:lnTo>
                    <a:pt x="379" y="1430"/>
                  </a:lnTo>
                  <a:lnTo>
                    <a:pt x="382" y="1437"/>
                  </a:lnTo>
                  <a:lnTo>
                    <a:pt x="385" y="1438"/>
                  </a:lnTo>
                  <a:lnTo>
                    <a:pt x="387" y="1438"/>
                  </a:lnTo>
                  <a:lnTo>
                    <a:pt x="390" y="1439"/>
                  </a:lnTo>
                  <a:lnTo>
                    <a:pt x="393" y="1443"/>
                  </a:lnTo>
                  <a:lnTo>
                    <a:pt x="396" y="1447"/>
                  </a:lnTo>
                  <a:lnTo>
                    <a:pt x="399" y="1445"/>
                  </a:lnTo>
                  <a:lnTo>
                    <a:pt x="402" y="1432"/>
                  </a:lnTo>
                  <a:lnTo>
                    <a:pt x="405" y="1409"/>
                  </a:lnTo>
                  <a:lnTo>
                    <a:pt x="407" y="1373"/>
                  </a:lnTo>
                  <a:lnTo>
                    <a:pt x="411" y="1326"/>
                  </a:lnTo>
                  <a:lnTo>
                    <a:pt x="413" y="1270"/>
                  </a:lnTo>
                  <a:lnTo>
                    <a:pt x="415" y="1213"/>
                  </a:lnTo>
                  <a:lnTo>
                    <a:pt x="418" y="1165"/>
                  </a:lnTo>
                  <a:lnTo>
                    <a:pt x="421" y="1120"/>
                  </a:lnTo>
                  <a:lnTo>
                    <a:pt x="423" y="1078"/>
                  </a:lnTo>
                  <a:lnTo>
                    <a:pt x="426" y="1031"/>
                  </a:lnTo>
                  <a:lnTo>
                    <a:pt x="429" y="972"/>
                  </a:lnTo>
                  <a:lnTo>
                    <a:pt x="432" y="897"/>
                  </a:lnTo>
                  <a:lnTo>
                    <a:pt x="434" y="799"/>
                  </a:lnTo>
                  <a:lnTo>
                    <a:pt x="437" y="692"/>
                  </a:lnTo>
                  <a:lnTo>
                    <a:pt x="440" y="601"/>
                  </a:lnTo>
                  <a:lnTo>
                    <a:pt x="442" y="542"/>
                  </a:lnTo>
                  <a:lnTo>
                    <a:pt x="445" y="515"/>
                  </a:lnTo>
                  <a:lnTo>
                    <a:pt x="447" y="511"/>
                  </a:lnTo>
                  <a:lnTo>
                    <a:pt x="449" y="515"/>
                  </a:lnTo>
                  <a:lnTo>
                    <a:pt x="451" y="532"/>
                  </a:lnTo>
                  <a:lnTo>
                    <a:pt x="455" y="554"/>
                  </a:lnTo>
                  <a:lnTo>
                    <a:pt x="457" y="578"/>
                  </a:lnTo>
                  <a:lnTo>
                    <a:pt x="459" y="609"/>
                  </a:lnTo>
                  <a:lnTo>
                    <a:pt x="463" y="654"/>
                  </a:lnTo>
                  <a:lnTo>
                    <a:pt x="465" y="710"/>
                  </a:lnTo>
                  <a:lnTo>
                    <a:pt x="468" y="771"/>
                  </a:lnTo>
                  <a:lnTo>
                    <a:pt x="470" y="829"/>
                  </a:lnTo>
                  <a:lnTo>
                    <a:pt x="473" y="878"/>
                  </a:lnTo>
                  <a:lnTo>
                    <a:pt x="476" y="906"/>
                  </a:lnTo>
                  <a:lnTo>
                    <a:pt x="480" y="916"/>
                  </a:lnTo>
                  <a:lnTo>
                    <a:pt x="483" y="908"/>
                  </a:lnTo>
                  <a:lnTo>
                    <a:pt x="485" y="896"/>
                  </a:lnTo>
                  <a:lnTo>
                    <a:pt x="488" y="884"/>
                  </a:lnTo>
                  <a:lnTo>
                    <a:pt x="491" y="874"/>
                  </a:lnTo>
                  <a:lnTo>
                    <a:pt x="493" y="866"/>
                  </a:lnTo>
                  <a:lnTo>
                    <a:pt x="495" y="857"/>
                  </a:lnTo>
                  <a:lnTo>
                    <a:pt x="499" y="846"/>
                  </a:lnTo>
                  <a:lnTo>
                    <a:pt x="501" y="837"/>
                  </a:lnTo>
                  <a:lnTo>
                    <a:pt x="504" y="831"/>
                  </a:lnTo>
                  <a:lnTo>
                    <a:pt x="506" y="831"/>
                  </a:lnTo>
                  <a:lnTo>
                    <a:pt x="508" y="833"/>
                  </a:lnTo>
                  <a:lnTo>
                    <a:pt x="511" y="841"/>
                  </a:lnTo>
                  <a:lnTo>
                    <a:pt x="514" y="852"/>
                  </a:lnTo>
                  <a:lnTo>
                    <a:pt x="518" y="876"/>
                  </a:lnTo>
                  <a:lnTo>
                    <a:pt x="519" y="884"/>
                  </a:lnTo>
                  <a:lnTo>
                    <a:pt x="523" y="917"/>
                  </a:lnTo>
                  <a:lnTo>
                    <a:pt x="526" y="939"/>
                  </a:lnTo>
                  <a:lnTo>
                    <a:pt x="528" y="962"/>
                  </a:lnTo>
                  <a:lnTo>
                    <a:pt x="531" y="987"/>
                  </a:lnTo>
                  <a:lnTo>
                    <a:pt x="534" y="1015"/>
                  </a:lnTo>
                  <a:lnTo>
                    <a:pt x="536" y="1045"/>
                  </a:lnTo>
                  <a:lnTo>
                    <a:pt x="540" y="1080"/>
                  </a:lnTo>
                  <a:lnTo>
                    <a:pt x="542" y="1120"/>
                  </a:lnTo>
                  <a:lnTo>
                    <a:pt x="544" y="1167"/>
                  </a:lnTo>
                  <a:lnTo>
                    <a:pt x="548" y="1218"/>
                  </a:lnTo>
                  <a:lnTo>
                    <a:pt x="550" y="1271"/>
                  </a:lnTo>
                  <a:lnTo>
                    <a:pt x="552" y="1323"/>
                  </a:lnTo>
                  <a:lnTo>
                    <a:pt x="556" y="1373"/>
                  </a:lnTo>
                  <a:lnTo>
                    <a:pt x="558" y="1421"/>
                  </a:lnTo>
                  <a:lnTo>
                    <a:pt x="561" y="1462"/>
                  </a:lnTo>
                  <a:lnTo>
                    <a:pt x="564" y="1499"/>
                  </a:lnTo>
                  <a:lnTo>
                    <a:pt x="566" y="1534"/>
                  </a:lnTo>
                  <a:lnTo>
                    <a:pt x="569" y="1565"/>
                  </a:lnTo>
                  <a:lnTo>
                    <a:pt x="572" y="1595"/>
                  </a:lnTo>
                  <a:lnTo>
                    <a:pt x="574" y="1621"/>
                  </a:lnTo>
                  <a:lnTo>
                    <a:pt x="577" y="1649"/>
                  </a:lnTo>
                  <a:lnTo>
                    <a:pt x="580" y="1678"/>
                  </a:lnTo>
                  <a:lnTo>
                    <a:pt x="583" y="1705"/>
                  </a:lnTo>
                  <a:lnTo>
                    <a:pt x="585" y="1733"/>
                  </a:lnTo>
                  <a:lnTo>
                    <a:pt x="588" y="1761"/>
                  </a:lnTo>
                  <a:lnTo>
                    <a:pt x="591" y="1787"/>
                  </a:lnTo>
                  <a:lnTo>
                    <a:pt x="593" y="1814"/>
                  </a:lnTo>
                  <a:lnTo>
                    <a:pt x="597" y="1838"/>
                  </a:lnTo>
                  <a:lnTo>
                    <a:pt x="599" y="1861"/>
                  </a:lnTo>
                  <a:lnTo>
                    <a:pt x="601" y="1881"/>
                  </a:lnTo>
                  <a:lnTo>
                    <a:pt x="605" y="1897"/>
                  </a:lnTo>
                  <a:lnTo>
                    <a:pt x="607" y="1911"/>
                  </a:lnTo>
                  <a:lnTo>
                    <a:pt x="609" y="1922"/>
                  </a:lnTo>
                  <a:lnTo>
                    <a:pt x="613" y="1934"/>
                  </a:lnTo>
                  <a:lnTo>
                    <a:pt x="615" y="1944"/>
                  </a:lnTo>
                  <a:lnTo>
                    <a:pt x="617" y="1955"/>
                  </a:lnTo>
                  <a:lnTo>
                    <a:pt x="621" y="1965"/>
                  </a:lnTo>
                  <a:lnTo>
                    <a:pt x="622" y="1971"/>
                  </a:lnTo>
                  <a:lnTo>
                    <a:pt x="624" y="1982"/>
                  </a:lnTo>
                  <a:lnTo>
                    <a:pt x="629" y="2002"/>
                  </a:lnTo>
                  <a:lnTo>
                    <a:pt x="630" y="2009"/>
                  </a:lnTo>
                  <a:lnTo>
                    <a:pt x="633" y="2023"/>
                  </a:lnTo>
                  <a:lnTo>
                    <a:pt x="636" y="2036"/>
                  </a:lnTo>
                  <a:lnTo>
                    <a:pt x="638" y="2051"/>
                  </a:lnTo>
                  <a:lnTo>
                    <a:pt x="641" y="2065"/>
                  </a:lnTo>
                  <a:lnTo>
                    <a:pt x="644" y="2077"/>
                  </a:lnTo>
                  <a:lnTo>
                    <a:pt x="647" y="2088"/>
                  </a:lnTo>
                  <a:lnTo>
                    <a:pt x="649" y="2099"/>
                  </a:lnTo>
                  <a:lnTo>
                    <a:pt x="652" y="2109"/>
                  </a:lnTo>
                  <a:lnTo>
                    <a:pt x="655" y="2118"/>
                  </a:lnTo>
                  <a:lnTo>
                    <a:pt x="657" y="2127"/>
                  </a:lnTo>
                  <a:lnTo>
                    <a:pt x="660" y="2136"/>
                  </a:lnTo>
                  <a:lnTo>
                    <a:pt x="663" y="2145"/>
                  </a:lnTo>
                  <a:lnTo>
                    <a:pt x="665" y="2153"/>
                  </a:lnTo>
                  <a:lnTo>
                    <a:pt x="669" y="2160"/>
                  </a:lnTo>
                  <a:lnTo>
                    <a:pt x="671" y="2167"/>
                  </a:lnTo>
                  <a:lnTo>
                    <a:pt x="673" y="2172"/>
                  </a:lnTo>
                  <a:lnTo>
                    <a:pt x="677" y="2178"/>
                  </a:lnTo>
                  <a:lnTo>
                    <a:pt x="679" y="2183"/>
                  </a:lnTo>
                  <a:lnTo>
                    <a:pt x="681" y="2187"/>
                  </a:lnTo>
                  <a:lnTo>
                    <a:pt x="685" y="2191"/>
                  </a:lnTo>
                  <a:lnTo>
                    <a:pt x="687" y="2192"/>
                  </a:lnTo>
                  <a:lnTo>
                    <a:pt x="690" y="2193"/>
                  </a:lnTo>
                  <a:lnTo>
                    <a:pt x="694" y="2194"/>
                  </a:lnTo>
                  <a:lnTo>
                    <a:pt x="695" y="2194"/>
                  </a:lnTo>
                  <a:lnTo>
                    <a:pt x="698" y="2194"/>
                  </a:lnTo>
                  <a:lnTo>
                    <a:pt x="702" y="2194"/>
                  </a:lnTo>
                  <a:lnTo>
                    <a:pt x="703" y="2194"/>
                  </a:lnTo>
                  <a:lnTo>
                    <a:pt x="707" y="2197"/>
                  </a:lnTo>
                  <a:lnTo>
                    <a:pt x="709" y="2198"/>
                  </a:lnTo>
                  <a:lnTo>
                    <a:pt x="712" y="2199"/>
                  </a:lnTo>
                  <a:lnTo>
                    <a:pt x="715" y="2201"/>
                  </a:lnTo>
                  <a:lnTo>
                    <a:pt x="717" y="2202"/>
                  </a:lnTo>
                  <a:lnTo>
                    <a:pt x="720" y="2204"/>
                  </a:lnTo>
                  <a:lnTo>
                    <a:pt x="723" y="2204"/>
                  </a:lnTo>
                  <a:lnTo>
                    <a:pt x="726" y="2205"/>
                  </a:lnTo>
                  <a:lnTo>
                    <a:pt x="728" y="2206"/>
                  </a:lnTo>
                  <a:lnTo>
                    <a:pt x="731" y="2207"/>
                  </a:lnTo>
                  <a:lnTo>
                    <a:pt x="734" y="2208"/>
                  </a:lnTo>
                  <a:lnTo>
                    <a:pt x="736" y="2209"/>
                  </a:lnTo>
                  <a:lnTo>
                    <a:pt x="740" y="2211"/>
                  </a:lnTo>
                  <a:lnTo>
                    <a:pt x="742" y="2212"/>
                  </a:lnTo>
                  <a:lnTo>
                    <a:pt x="745" y="2213"/>
                  </a:lnTo>
                  <a:lnTo>
                    <a:pt x="748" y="2214"/>
                  </a:lnTo>
                  <a:lnTo>
                    <a:pt x="750" y="2215"/>
                  </a:lnTo>
                  <a:lnTo>
                    <a:pt x="753" y="2216"/>
                  </a:lnTo>
                  <a:lnTo>
                    <a:pt x="756" y="2216"/>
                  </a:lnTo>
                  <a:lnTo>
                    <a:pt x="758" y="2217"/>
                  </a:lnTo>
                  <a:lnTo>
                    <a:pt x="762" y="2217"/>
                  </a:lnTo>
                  <a:lnTo>
                    <a:pt x="764" y="2217"/>
                  </a:lnTo>
                  <a:lnTo>
                    <a:pt x="766" y="2219"/>
                  </a:lnTo>
                  <a:lnTo>
                    <a:pt x="770" y="2219"/>
                  </a:lnTo>
                  <a:lnTo>
                    <a:pt x="772" y="2220"/>
                  </a:lnTo>
                  <a:lnTo>
                    <a:pt x="776" y="2220"/>
                  </a:lnTo>
                  <a:lnTo>
                    <a:pt x="778" y="2220"/>
                  </a:lnTo>
                  <a:lnTo>
                    <a:pt x="780" y="2220"/>
                  </a:lnTo>
                  <a:lnTo>
                    <a:pt x="784" y="2220"/>
                  </a:lnTo>
                  <a:lnTo>
                    <a:pt x="786" y="2220"/>
                  </a:lnTo>
                  <a:lnTo>
                    <a:pt x="788" y="2220"/>
                  </a:lnTo>
                  <a:lnTo>
                    <a:pt x="791" y="2220"/>
                  </a:lnTo>
                  <a:lnTo>
                    <a:pt x="794" y="2220"/>
                  </a:lnTo>
                  <a:lnTo>
                    <a:pt x="796" y="2219"/>
                  </a:lnTo>
                  <a:lnTo>
                    <a:pt x="799" y="2219"/>
                  </a:lnTo>
                  <a:lnTo>
                    <a:pt x="802" y="2219"/>
                  </a:lnTo>
                  <a:lnTo>
                    <a:pt x="806" y="2219"/>
                  </a:lnTo>
                  <a:lnTo>
                    <a:pt x="807" y="2219"/>
                  </a:lnTo>
                  <a:lnTo>
                    <a:pt x="810" y="2219"/>
                  </a:lnTo>
                  <a:lnTo>
                    <a:pt x="814" y="2219"/>
                  </a:lnTo>
                  <a:lnTo>
                    <a:pt x="816" y="2219"/>
                  </a:lnTo>
                  <a:lnTo>
                    <a:pt x="819" y="2219"/>
                  </a:lnTo>
                  <a:lnTo>
                    <a:pt x="822" y="2219"/>
                  </a:lnTo>
                  <a:lnTo>
                    <a:pt x="824" y="2219"/>
                  </a:lnTo>
                  <a:lnTo>
                    <a:pt x="828" y="2219"/>
                  </a:lnTo>
                  <a:lnTo>
                    <a:pt x="829" y="2219"/>
                  </a:lnTo>
                  <a:lnTo>
                    <a:pt x="832" y="2219"/>
                  </a:lnTo>
                  <a:lnTo>
                    <a:pt x="834" y="2219"/>
                  </a:lnTo>
                  <a:lnTo>
                    <a:pt x="837" y="2219"/>
                  </a:lnTo>
                  <a:lnTo>
                    <a:pt x="839" y="2219"/>
                  </a:lnTo>
                  <a:lnTo>
                    <a:pt x="843" y="2219"/>
                  </a:lnTo>
                  <a:lnTo>
                    <a:pt x="846" y="2219"/>
                  </a:lnTo>
                  <a:lnTo>
                    <a:pt x="850" y="2219"/>
                  </a:lnTo>
                  <a:lnTo>
                    <a:pt x="852" y="2219"/>
                  </a:lnTo>
                  <a:lnTo>
                    <a:pt x="855" y="2219"/>
                  </a:lnTo>
                  <a:lnTo>
                    <a:pt x="856" y="2219"/>
                  </a:lnTo>
                  <a:lnTo>
                    <a:pt x="859" y="2219"/>
                  </a:lnTo>
                  <a:lnTo>
                    <a:pt x="862" y="2219"/>
                  </a:lnTo>
                  <a:lnTo>
                    <a:pt x="863" y="2219"/>
                  </a:lnTo>
                  <a:lnTo>
                    <a:pt x="867" y="2219"/>
                  </a:lnTo>
                  <a:lnTo>
                    <a:pt x="870" y="2219"/>
                  </a:lnTo>
                  <a:lnTo>
                    <a:pt x="872" y="2219"/>
                  </a:lnTo>
                  <a:lnTo>
                    <a:pt x="875" y="2219"/>
                  </a:lnTo>
                  <a:lnTo>
                    <a:pt x="878" y="2219"/>
                  </a:lnTo>
                  <a:lnTo>
                    <a:pt x="881" y="2217"/>
                  </a:lnTo>
                  <a:lnTo>
                    <a:pt x="884" y="2217"/>
                  </a:lnTo>
                  <a:lnTo>
                    <a:pt x="887" y="2217"/>
                  </a:lnTo>
                  <a:lnTo>
                    <a:pt x="889" y="2216"/>
                  </a:lnTo>
                  <a:lnTo>
                    <a:pt x="892" y="2216"/>
                  </a:lnTo>
                  <a:lnTo>
                    <a:pt x="895" y="2214"/>
                  </a:lnTo>
                  <a:lnTo>
                    <a:pt x="898" y="2213"/>
                  </a:lnTo>
                  <a:lnTo>
                    <a:pt x="901" y="2211"/>
                  </a:lnTo>
                  <a:lnTo>
                    <a:pt x="903" y="2207"/>
                  </a:lnTo>
                  <a:lnTo>
                    <a:pt x="906" y="2202"/>
                  </a:lnTo>
                  <a:lnTo>
                    <a:pt x="909" y="2198"/>
                  </a:lnTo>
                  <a:lnTo>
                    <a:pt x="912" y="2190"/>
                  </a:lnTo>
                  <a:lnTo>
                    <a:pt x="914" y="2179"/>
                  </a:lnTo>
                  <a:lnTo>
                    <a:pt x="917" y="2163"/>
                  </a:lnTo>
                  <a:lnTo>
                    <a:pt x="920" y="2140"/>
                  </a:lnTo>
                  <a:lnTo>
                    <a:pt x="921" y="2125"/>
                  </a:lnTo>
                  <a:lnTo>
                    <a:pt x="924" y="2089"/>
                  </a:lnTo>
                  <a:lnTo>
                    <a:pt x="927" y="2050"/>
                  </a:lnTo>
                  <a:lnTo>
                    <a:pt x="930" y="2013"/>
                  </a:lnTo>
                  <a:lnTo>
                    <a:pt x="932" y="1982"/>
                  </a:lnTo>
                  <a:lnTo>
                    <a:pt x="935" y="1963"/>
                  </a:lnTo>
                  <a:lnTo>
                    <a:pt x="938" y="1950"/>
                  </a:lnTo>
                  <a:lnTo>
                    <a:pt x="941" y="1942"/>
                  </a:lnTo>
                  <a:lnTo>
                    <a:pt x="944" y="1934"/>
                  </a:lnTo>
                  <a:lnTo>
                    <a:pt x="946" y="1925"/>
                  </a:lnTo>
                  <a:lnTo>
                    <a:pt x="949" y="1913"/>
                  </a:lnTo>
                  <a:lnTo>
                    <a:pt x="952" y="1904"/>
                  </a:lnTo>
                  <a:lnTo>
                    <a:pt x="955" y="1895"/>
                  </a:lnTo>
                  <a:lnTo>
                    <a:pt x="958" y="1886"/>
                  </a:lnTo>
                  <a:lnTo>
                    <a:pt x="960" y="1882"/>
                  </a:lnTo>
                  <a:lnTo>
                    <a:pt x="961" y="1883"/>
                  </a:lnTo>
                  <a:lnTo>
                    <a:pt x="965" y="1892"/>
                  </a:lnTo>
                  <a:lnTo>
                    <a:pt x="967" y="1912"/>
                  </a:lnTo>
                  <a:lnTo>
                    <a:pt x="970" y="1937"/>
                  </a:lnTo>
                  <a:lnTo>
                    <a:pt x="973" y="1966"/>
                  </a:lnTo>
                  <a:lnTo>
                    <a:pt x="974" y="1980"/>
                  </a:lnTo>
                  <a:lnTo>
                    <a:pt x="977" y="2003"/>
                  </a:lnTo>
                  <a:lnTo>
                    <a:pt x="980" y="2020"/>
                  </a:lnTo>
                  <a:lnTo>
                    <a:pt x="982" y="2032"/>
                  </a:lnTo>
                  <a:lnTo>
                    <a:pt x="985" y="2039"/>
                  </a:lnTo>
                  <a:lnTo>
                    <a:pt x="988" y="2043"/>
                  </a:lnTo>
                  <a:lnTo>
                    <a:pt x="991" y="2047"/>
                  </a:lnTo>
                  <a:lnTo>
                    <a:pt x="994" y="2049"/>
                  </a:lnTo>
                  <a:lnTo>
                    <a:pt x="998" y="2048"/>
                  </a:lnTo>
                  <a:lnTo>
                    <a:pt x="1001" y="2044"/>
                  </a:lnTo>
                  <a:lnTo>
                    <a:pt x="1003" y="2039"/>
                  </a:lnTo>
                  <a:lnTo>
                    <a:pt x="1007" y="2031"/>
                  </a:lnTo>
                  <a:lnTo>
                    <a:pt x="1009" y="2020"/>
                  </a:lnTo>
                  <a:lnTo>
                    <a:pt x="1011" y="2011"/>
                  </a:lnTo>
                  <a:lnTo>
                    <a:pt x="1015" y="2002"/>
                  </a:lnTo>
                  <a:lnTo>
                    <a:pt x="1017" y="1993"/>
                  </a:lnTo>
                  <a:lnTo>
                    <a:pt x="1021" y="1982"/>
                  </a:lnTo>
                  <a:lnTo>
                    <a:pt x="1022" y="1978"/>
                  </a:lnTo>
                  <a:lnTo>
                    <a:pt x="1024" y="1966"/>
                  </a:lnTo>
                  <a:lnTo>
                    <a:pt x="1028" y="1951"/>
                  </a:lnTo>
                  <a:lnTo>
                    <a:pt x="1030" y="1935"/>
                  </a:lnTo>
                  <a:lnTo>
                    <a:pt x="1032" y="1916"/>
                  </a:lnTo>
                  <a:lnTo>
                    <a:pt x="1036" y="1896"/>
                  </a:lnTo>
                  <a:lnTo>
                    <a:pt x="1038" y="1874"/>
                  </a:lnTo>
                  <a:lnTo>
                    <a:pt x="1042" y="1852"/>
                  </a:lnTo>
                  <a:lnTo>
                    <a:pt x="1044" y="1829"/>
                  </a:lnTo>
                  <a:lnTo>
                    <a:pt x="1046" y="1805"/>
                  </a:lnTo>
                  <a:lnTo>
                    <a:pt x="1050" y="1779"/>
                  </a:lnTo>
                  <a:lnTo>
                    <a:pt x="1052" y="1753"/>
                  </a:lnTo>
                  <a:lnTo>
                    <a:pt x="1056" y="1724"/>
                  </a:lnTo>
                  <a:lnTo>
                    <a:pt x="1058" y="1693"/>
                  </a:lnTo>
                  <a:lnTo>
                    <a:pt x="1060" y="1663"/>
                  </a:lnTo>
                  <a:lnTo>
                    <a:pt x="1063" y="1649"/>
                  </a:lnTo>
                  <a:lnTo>
                    <a:pt x="1065" y="1619"/>
                  </a:lnTo>
                  <a:lnTo>
                    <a:pt x="1067" y="1588"/>
                  </a:lnTo>
                  <a:lnTo>
                    <a:pt x="1071" y="1560"/>
                  </a:lnTo>
                  <a:lnTo>
                    <a:pt x="1073" y="1535"/>
                  </a:lnTo>
                  <a:lnTo>
                    <a:pt x="1077" y="1513"/>
                  </a:lnTo>
                  <a:lnTo>
                    <a:pt x="1079" y="1496"/>
                  </a:lnTo>
                  <a:lnTo>
                    <a:pt x="1082" y="1481"/>
                  </a:lnTo>
                  <a:lnTo>
                    <a:pt x="1085" y="1467"/>
                  </a:lnTo>
                  <a:lnTo>
                    <a:pt x="1087" y="1455"/>
                  </a:lnTo>
                  <a:lnTo>
                    <a:pt x="1090" y="1446"/>
                  </a:lnTo>
                  <a:lnTo>
                    <a:pt x="1093" y="1439"/>
                  </a:lnTo>
                  <a:lnTo>
                    <a:pt x="1096" y="1434"/>
                  </a:lnTo>
                  <a:lnTo>
                    <a:pt x="1099" y="1432"/>
                  </a:lnTo>
                  <a:lnTo>
                    <a:pt x="1100" y="1433"/>
                  </a:lnTo>
                  <a:lnTo>
                    <a:pt x="1103" y="1439"/>
                  </a:lnTo>
                  <a:lnTo>
                    <a:pt x="1104" y="1443"/>
                  </a:lnTo>
                  <a:lnTo>
                    <a:pt x="1107" y="1451"/>
                  </a:lnTo>
                  <a:lnTo>
                    <a:pt x="1110" y="1462"/>
                  </a:lnTo>
                  <a:lnTo>
                    <a:pt x="1113" y="1475"/>
                  </a:lnTo>
                  <a:lnTo>
                    <a:pt x="1116" y="1492"/>
                  </a:lnTo>
                  <a:lnTo>
                    <a:pt x="1118" y="1512"/>
                  </a:lnTo>
                  <a:lnTo>
                    <a:pt x="1121" y="1530"/>
                  </a:lnTo>
                  <a:lnTo>
                    <a:pt x="1124" y="1550"/>
                  </a:lnTo>
                  <a:lnTo>
                    <a:pt x="1127" y="1571"/>
                  </a:lnTo>
                  <a:lnTo>
                    <a:pt x="1130" y="1590"/>
                  </a:lnTo>
                  <a:lnTo>
                    <a:pt x="1132" y="1610"/>
                  </a:lnTo>
                  <a:lnTo>
                    <a:pt x="1135" y="1628"/>
                  </a:lnTo>
                  <a:lnTo>
                    <a:pt x="1138" y="1647"/>
                  </a:lnTo>
                  <a:lnTo>
                    <a:pt x="1140" y="1664"/>
                  </a:lnTo>
                  <a:lnTo>
                    <a:pt x="1143" y="1672"/>
                  </a:lnTo>
                  <a:lnTo>
                    <a:pt x="1145" y="1688"/>
                  </a:lnTo>
                  <a:lnTo>
                    <a:pt x="1147" y="1703"/>
                  </a:lnTo>
                  <a:lnTo>
                    <a:pt x="1151" y="1719"/>
                  </a:lnTo>
                  <a:lnTo>
                    <a:pt x="1153" y="1737"/>
                  </a:lnTo>
                  <a:lnTo>
                    <a:pt x="1157" y="1755"/>
                  </a:lnTo>
                  <a:lnTo>
                    <a:pt x="1159" y="1776"/>
                  </a:lnTo>
                  <a:lnTo>
                    <a:pt x="1161" y="1797"/>
                  </a:lnTo>
                  <a:lnTo>
                    <a:pt x="1165" y="1817"/>
                  </a:lnTo>
                  <a:lnTo>
                    <a:pt x="1167" y="1837"/>
                  </a:lnTo>
                  <a:lnTo>
                    <a:pt x="1171" y="1855"/>
                  </a:lnTo>
                  <a:lnTo>
                    <a:pt x="1173" y="1873"/>
                  </a:lnTo>
                  <a:lnTo>
                    <a:pt x="1176" y="1889"/>
                  </a:lnTo>
                  <a:lnTo>
                    <a:pt x="1178" y="1897"/>
                  </a:lnTo>
                  <a:lnTo>
                    <a:pt x="1180" y="1912"/>
                  </a:lnTo>
                  <a:lnTo>
                    <a:pt x="1183" y="1927"/>
                  </a:lnTo>
                  <a:lnTo>
                    <a:pt x="1186" y="1940"/>
                  </a:lnTo>
                  <a:lnTo>
                    <a:pt x="1189" y="1952"/>
                  </a:lnTo>
                  <a:lnTo>
                    <a:pt x="1192" y="1964"/>
                  </a:lnTo>
                  <a:lnTo>
                    <a:pt x="1194" y="1975"/>
                  </a:lnTo>
                  <a:lnTo>
                    <a:pt x="1197" y="1986"/>
                  </a:lnTo>
                  <a:lnTo>
                    <a:pt x="1200" y="1996"/>
                  </a:lnTo>
                  <a:lnTo>
                    <a:pt x="1203" y="2005"/>
                  </a:lnTo>
                  <a:lnTo>
                    <a:pt x="1206" y="2016"/>
                  </a:lnTo>
                  <a:lnTo>
                    <a:pt x="1209" y="2025"/>
                  </a:lnTo>
                  <a:lnTo>
                    <a:pt x="1210" y="2029"/>
                  </a:lnTo>
                  <a:lnTo>
                    <a:pt x="1213" y="2039"/>
                  </a:lnTo>
                  <a:lnTo>
                    <a:pt x="1216" y="2048"/>
                  </a:lnTo>
                  <a:lnTo>
                    <a:pt x="1218" y="2056"/>
                  </a:lnTo>
                  <a:lnTo>
                    <a:pt x="1222" y="2063"/>
                  </a:lnTo>
                  <a:lnTo>
                    <a:pt x="1224" y="2069"/>
                  </a:lnTo>
                  <a:lnTo>
                    <a:pt x="1226" y="2074"/>
                  </a:lnTo>
                  <a:lnTo>
                    <a:pt x="1230" y="2078"/>
                  </a:lnTo>
                  <a:lnTo>
                    <a:pt x="1232" y="2080"/>
                  </a:lnTo>
                  <a:lnTo>
                    <a:pt x="1237" y="2080"/>
                  </a:lnTo>
                  <a:lnTo>
                    <a:pt x="1239" y="2079"/>
                  </a:lnTo>
                  <a:lnTo>
                    <a:pt x="1242" y="2079"/>
                  </a:lnTo>
                  <a:lnTo>
                    <a:pt x="1244" y="2078"/>
                  </a:lnTo>
                  <a:lnTo>
                    <a:pt x="1245" y="2079"/>
                  </a:lnTo>
                  <a:lnTo>
                    <a:pt x="1249" y="2081"/>
                  </a:lnTo>
                  <a:lnTo>
                    <a:pt x="1251" y="2086"/>
                  </a:lnTo>
                  <a:lnTo>
                    <a:pt x="1254" y="2089"/>
                  </a:lnTo>
                  <a:lnTo>
                    <a:pt x="1257" y="2095"/>
                  </a:lnTo>
                  <a:lnTo>
                    <a:pt x="1259" y="2101"/>
                  </a:lnTo>
                  <a:lnTo>
                    <a:pt x="1262" y="2104"/>
                  </a:lnTo>
                  <a:lnTo>
                    <a:pt x="1265" y="2108"/>
                  </a:lnTo>
                  <a:lnTo>
                    <a:pt x="1268" y="2109"/>
                  </a:lnTo>
                  <a:lnTo>
                    <a:pt x="1271" y="2110"/>
                  </a:lnTo>
                  <a:lnTo>
                    <a:pt x="1272" y="2110"/>
                  </a:lnTo>
                  <a:lnTo>
                    <a:pt x="1276" y="2110"/>
                  </a:lnTo>
                  <a:lnTo>
                    <a:pt x="1278" y="2110"/>
                  </a:lnTo>
                  <a:lnTo>
                    <a:pt x="1281" y="2111"/>
                  </a:lnTo>
                  <a:lnTo>
                    <a:pt x="1283" y="2111"/>
                  </a:lnTo>
                  <a:lnTo>
                    <a:pt x="1287" y="2112"/>
                  </a:lnTo>
                  <a:lnTo>
                    <a:pt x="1289" y="2114"/>
                  </a:lnTo>
                  <a:lnTo>
                    <a:pt x="1293" y="2116"/>
                  </a:lnTo>
                  <a:lnTo>
                    <a:pt x="1295" y="2119"/>
                  </a:lnTo>
                  <a:lnTo>
                    <a:pt x="1297" y="2125"/>
                  </a:lnTo>
                  <a:lnTo>
                    <a:pt x="1300" y="2127"/>
                  </a:lnTo>
                  <a:lnTo>
                    <a:pt x="1302" y="2134"/>
                  </a:lnTo>
                  <a:lnTo>
                    <a:pt x="1305" y="2140"/>
                  </a:lnTo>
                  <a:lnTo>
                    <a:pt x="1308" y="2147"/>
                  </a:lnTo>
                  <a:lnTo>
                    <a:pt x="1310" y="2153"/>
                  </a:lnTo>
                  <a:lnTo>
                    <a:pt x="1314" y="2159"/>
                  </a:lnTo>
                  <a:lnTo>
                    <a:pt x="1316" y="2164"/>
                  </a:lnTo>
                  <a:lnTo>
                    <a:pt x="1319" y="2169"/>
                  </a:lnTo>
                  <a:lnTo>
                    <a:pt x="1322" y="2172"/>
                  </a:lnTo>
                  <a:lnTo>
                    <a:pt x="1325" y="2176"/>
                  </a:lnTo>
                  <a:lnTo>
                    <a:pt x="1328" y="2177"/>
                  </a:lnTo>
                  <a:lnTo>
                    <a:pt x="1329" y="2178"/>
                  </a:lnTo>
                  <a:lnTo>
                    <a:pt x="1332" y="2179"/>
                  </a:lnTo>
                  <a:lnTo>
                    <a:pt x="1335" y="2181"/>
                  </a:lnTo>
                  <a:lnTo>
                    <a:pt x="1338" y="2182"/>
                  </a:lnTo>
                  <a:lnTo>
                    <a:pt x="1340" y="2184"/>
                  </a:lnTo>
                  <a:lnTo>
                    <a:pt x="1344" y="2185"/>
                  </a:lnTo>
                  <a:lnTo>
                    <a:pt x="1347" y="2184"/>
                  </a:lnTo>
                  <a:lnTo>
                    <a:pt x="1351" y="2183"/>
                  </a:lnTo>
                  <a:lnTo>
                    <a:pt x="1353" y="2181"/>
                  </a:lnTo>
                  <a:lnTo>
                    <a:pt x="1355" y="2178"/>
                  </a:lnTo>
                  <a:lnTo>
                    <a:pt x="1358" y="2175"/>
                  </a:lnTo>
                  <a:lnTo>
                    <a:pt x="1360" y="2170"/>
                  </a:lnTo>
                  <a:lnTo>
                    <a:pt x="1364" y="2167"/>
                  </a:lnTo>
                  <a:lnTo>
                    <a:pt x="1366" y="2166"/>
                  </a:lnTo>
                  <a:lnTo>
                    <a:pt x="1368" y="2164"/>
                  </a:lnTo>
                  <a:lnTo>
                    <a:pt x="1371" y="2166"/>
                  </a:lnTo>
                  <a:lnTo>
                    <a:pt x="1373" y="2168"/>
                  </a:lnTo>
                  <a:lnTo>
                    <a:pt x="1376" y="2171"/>
                  </a:lnTo>
                  <a:lnTo>
                    <a:pt x="1379" y="2177"/>
                  </a:lnTo>
                  <a:lnTo>
                    <a:pt x="1381" y="2179"/>
                  </a:lnTo>
                  <a:lnTo>
                    <a:pt x="1383" y="2184"/>
                  </a:lnTo>
                  <a:lnTo>
                    <a:pt x="1387" y="2187"/>
                  </a:lnTo>
                  <a:lnTo>
                    <a:pt x="1389" y="2191"/>
                  </a:lnTo>
                  <a:lnTo>
                    <a:pt x="1391" y="2193"/>
                  </a:lnTo>
                  <a:lnTo>
                    <a:pt x="1395" y="2194"/>
                  </a:lnTo>
                  <a:lnTo>
                    <a:pt x="1397" y="2196"/>
                  </a:lnTo>
                  <a:lnTo>
                    <a:pt x="1401" y="2197"/>
                  </a:lnTo>
                  <a:lnTo>
                    <a:pt x="1405" y="2196"/>
                  </a:lnTo>
                  <a:lnTo>
                    <a:pt x="1407" y="2196"/>
                  </a:lnTo>
                  <a:lnTo>
                    <a:pt x="1409" y="2194"/>
                  </a:lnTo>
                  <a:lnTo>
                    <a:pt x="1412" y="2193"/>
                  </a:lnTo>
                  <a:lnTo>
                    <a:pt x="1415" y="2190"/>
                  </a:lnTo>
                  <a:lnTo>
                    <a:pt x="1418" y="2187"/>
                  </a:lnTo>
                  <a:lnTo>
                    <a:pt x="1421" y="2185"/>
                  </a:lnTo>
                  <a:lnTo>
                    <a:pt x="1424" y="2181"/>
                  </a:lnTo>
                  <a:lnTo>
                    <a:pt x="1426" y="2175"/>
                  </a:lnTo>
                  <a:lnTo>
                    <a:pt x="1430" y="2168"/>
                  </a:lnTo>
                  <a:lnTo>
                    <a:pt x="1431" y="2163"/>
                  </a:lnTo>
                  <a:lnTo>
                    <a:pt x="1433" y="2156"/>
                  </a:lnTo>
                  <a:lnTo>
                    <a:pt x="1437" y="2151"/>
                  </a:lnTo>
                  <a:lnTo>
                    <a:pt x="1439" y="2146"/>
                  </a:lnTo>
                  <a:lnTo>
                    <a:pt x="1440" y="2146"/>
                  </a:lnTo>
                  <a:lnTo>
                    <a:pt x="1444" y="2148"/>
                  </a:lnTo>
                  <a:lnTo>
                    <a:pt x="1446" y="2153"/>
                  </a:lnTo>
                  <a:lnTo>
                    <a:pt x="1450" y="2160"/>
                  </a:lnTo>
                  <a:lnTo>
                    <a:pt x="1452" y="2168"/>
                  </a:lnTo>
                  <a:lnTo>
                    <a:pt x="1455" y="2176"/>
                  </a:lnTo>
                  <a:lnTo>
                    <a:pt x="1457" y="2181"/>
                  </a:lnTo>
                  <a:lnTo>
                    <a:pt x="1459" y="2186"/>
                  </a:lnTo>
                  <a:lnTo>
                    <a:pt x="1462" y="2192"/>
                  </a:lnTo>
                  <a:lnTo>
                    <a:pt x="1465" y="2196"/>
                  </a:lnTo>
                  <a:lnTo>
                    <a:pt x="1468" y="2199"/>
                  </a:lnTo>
                  <a:lnTo>
                    <a:pt x="1471" y="2202"/>
                  </a:lnTo>
                  <a:lnTo>
                    <a:pt x="1474" y="2205"/>
                  </a:lnTo>
                  <a:lnTo>
                    <a:pt x="1476" y="2207"/>
                  </a:lnTo>
                  <a:lnTo>
                    <a:pt x="1480" y="2209"/>
                  </a:lnTo>
                  <a:lnTo>
                    <a:pt x="1481" y="2209"/>
                  </a:lnTo>
                  <a:lnTo>
                    <a:pt x="1483" y="2211"/>
                  </a:lnTo>
                  <a:lnTo>
                    <a:pt x="1487" y="2212"/>
                  </a:lnTo>
                  <a:lnTo>
                    <a:pt x="1489" y="2212"/>
                  </a:lnTo>
                  <a:lnTo>
                    <a:pt x="1493" y="2213"/>
                  </a:lnTo>
                  <a:lnTo>
                    <a:pt x="1495" y="2214"/>
                  </a:lnTo>
                  <a:lnTo>
                    <a:pt x="1498" y="2214"/>
                  </a:lnTo>
                  <a:lnTo>
                    <a:pt x="1501" y="2214"/>
                  </a:lnTo>
                  <a:lnTo>
                    <a:pt x="1504" y="2214"/>
                  </a:lnTo>
                  <a:lnTo>
                    <a:pt x="1505" y="2214"/>
                  </a:lnTo>
                  <a:lnTo>
                    <a:pt x="1509" y="2214"/>
                  </a:lnTo>
                  <a:lnTo>
                    <a:pt x="1512" y="2214"/>
                  </a:lnTo>
                  <a:lnTo>
                    <a:pt x="1515" y="2214"/>
                  </a:lnTo>
                  <a:lnTo>
                    <a:pt x="1517" y="2215"/>
                  </a:lnTo>
                  <a:lnTo>
                    <a:pt x="1519" y="2215"/>
                  </a:lnTo>
                  <a:lnTo>
                    <a:pt x="1523" y="2215"/>
                  </a:lnTo>
                  <a:lnTo>
                    <a:pt x="1524" y="2215"/>
                  </a:lnTo>
                  <a:lnTo>
                    <a:pt x="1527" y="2215"/>
                  </a:lnTo>
                  <a:lnTo>
                    <a:pt x="1530" y="2216"/>
                  </a:lnTo>
                  <a:lnTo>
                    <a:pt x="1533" y="2216"/>
                  </a:lnTo>
                  <a:lnTo>
                    <a:pt x="1536" y="2216"/>
                  </a:lnTo>
                  <a:lnTo>
                    <a:pt x="1539" y="2216"/>
                  </a:lnTo>
                  <a:lnTo>
                    <a:pt x="1541" y="2216"/>
                  </a:lnTo>
                  <a:lnTo>
                    <a:pt x="1545" y="2217"/>
                  </a:lnTo>
                  <a:lnTo>
                    <a:pt x="1546" y="2217"/>
                  </a:lnTo>
                  <a:lnTo>
                    <a:pt x="1548" y="2217"/>
                  </a:lnTo>
                  <a:lnTo>
                    <a:pt x="1553" y="2217"/>
                  </a:lnTo>
                  <a:lnTo>
                    <a:pt x="1554" y="2217"/>
                  </a:lnTo>
                  <a:lnTo>
                    <a:pt x="1558" y="2217"/>
                  </a:lnTo>
                  <a:lnTo>
                    <a:pt x="1562" y="2217"/>
                  </a:lnTo>
                  <a:lnTo>
                    <a:pt x="1563" y="2217"/>
                  </a:lnTo>
                  <a:lnTo>
                    <a:pt x="1566" y="2217"/>
                  </a:lnTo>
                  <a:lnTo>
                    <a:pt x="1569" y="2217"/>
                  </a:lnTo>
                  <a:lnTo>
                    <a:pt x="1572" y="2217"/>
                  </a:lnTo>
                  <a:lnTo>
                    <a:pt x="1573" y="2217"/>
                  </a:lnTo>
                  <a:lnTo>
                    <a:pt x="1577" y="2217"/>
                  </a:lnTo>
                  <a:lnTo>
                    <a:pt x="1581" y="2217"/>
                  </a:lnTo>
                  <a:lnTo>
                    <a:pt x="1583" y="2217"/>
                  </a:lnTo>
                  <a:lnTo>
                    <a:pt x="1587" y="2216"/>
                  </a:lnTo>
                  <a:lnTo>
                    <a:pt x="1588" y="2216"/>
                  </a:lnTo>
                  <a:lnTo>
                    <a:pt x="1590" y="2215"/>
                  </a:lnTo>
                  <a:lnTo>
                    <a:pt x="1594" y="2215"/>
                  </a:lnTo>
                  <a:lnTo>
                    <a:pt x="1596" y="2215"/>
                  </a:lnTo>
                  <a:lnTo>
                    <a:pt x="1600" y="2215"/>
                  </a:lnTo>
                  <a:lnTo>
                    <a:pt x="1602" y="2214"/>
                  </a:lnTo>
                  <a:lnTo>
                    <a:pt x="1605" y="2214"/>
                  </a:lnTo>
                  <a:lnTo>
                    <a:pt x="1608" y="2214"/>
                  </a:lnTo>
                  <a:lnTo>
                    <a:pt x="1610" y="2214"/>
                  </a:lnTo>
                  <a:lnTo>
                    <a:pt x="1612" y="2213"/>
                  </a:lnTo>
                  <a:lnTo>
                    <a:pt x="1616" y="2213"/>
                  </a:lnTo>
                  <a:lnTo>
                    <a:pt x="1618" y="2213"/>
                  </a:lnTo>
                  <a:lnTo>
                    <a:pt x="1622" y="2213"/>
                  </a:lnTo>
                  <a:lnTo>
                    <a:pt x="1624" y="2213"/>
                  </a:lnTo>
                  <a:lnTo>
                    <a:pt x="1627" y="2212"/>
                  </a:lnTo>
                  <a:lnTo>
                    <a:pt x="1629" y="2211"/>
                  </a:lnTo>
                  <a:lnTo>
                    <a:pt x="1631" y="2209"/>
                  </a:lnTo>
                  <a:lnTo>
                    <a:pt x="1634" y="2207"/>
                  </a:lnTo>
                  <a:lnTo>
                    <a:pt x="1637" y="2205"/>
                  </a:lnTo>
                  <a:lnTo>
                    <a:pt x="1640" y="2204"/>
                  </a:lnTo>
                  <a:lnTo>
                    <a:pt x="1643" y="2202"/>
                  </a:lnTo>
                  <a:lnTo>
                    <a:pt x="1645" y="2202"/>
                  </a:lnTo>
                  <a:lnTo>
                    <a:pt x="1647" y="2202"/>
                  </a:lnTo>
                  <a:lnTo>
                    <a:pt x="1651" y="2204"/>
                  </a:lnTo>
                  <a:lnTo>
                    <a:pt x="1652" y="2204"/>
                  </a:lnTo>
                  <a:lnTo>
                    <a:pt x="1654" y="2205"/>
                  </a:lnTo>
                  <a:lnTo>
                    <a:pt x="1658" y="2206"/>
                  </a:lnTo>
                  <a:lnTo>
                    <a:pt x="1660" y="2207"/>
                  </a:lnTo>
                  <a:lnTo>
                    <a:pt x="1663" y="2208"/>
                  </a:lnTo>
                  <a:lnTo>
                    <a:pt x="1666" y="2209"/>
                  </a:lnTo>
                  <a:lnTo>
                    <a:pt x="1669" y="2209"/>
                  </a:lnTo>
                  <a:lnTo>
                    <a:pt x="1670" y="2211"/>
                  </a:lnTo>
                  <a:lnTo>
                    <a:pt x="1674" y="2211"/>
                  </a:lnTo>
                  <a:lnTo>
                    <a:pt x="1677" y="2211"/>
                  </a:lnTo>
                  <a:lnTo>
                    <a:pt x="1681" y="2211"/>
                  </a:lnTo>
                  <a:lnTo>
                    <a:pt x="1682" y="2211"/>
                  </a:lnTo>
                  <a:lnTo>
                    <a:pt x="1687" y="2211"/>
                  </a:lnTo>
                  <a:lnTo>
                    <a:pt x="1688" y="2211"/>
                  </a:lnTo>
                  <a:lnTo>
                    <a:pt x="1689" y="2211"/>
                  </a:lnTo>
                  <a:lnTo>
                    <a:pt x="1692" y="2211"/>
                  </a:lnTo>
                  <a:lnTo>
                    <a:pt x="1697" y="2211"/>
                  </a:lnTo>
                  <a:lnTo>
                    <a:pt x="1698" y="2211"/>
                  </a:lnTo>
                  <a:lnTo>
                    <a:pt x="1702" y="2211"/>
                  </a:lnTo>
                  <a:lnTo>
                    <a:pt x="1705" y="2211"/>
                  </a:lnTo>
                  <a:lnTo>
                    <a:pt x="1708" y="2211"/>
                  </a:lnTo>
                  <a:lnTo>
                    <a:pt x="1710" y="2211"/>
                  </a:lnTo>
                  <a:lnTo>
                    <a:pt x="1713" y="2209"/>
                  </a:lnTo>
                  <a:lnTo>
                    <a:pt x="1716" y="2209"/>
                  </a:lnTo>
                  <a:lnTo>
                    <a:pt x="1719" y="2208"/>
                  </a:lnTo>
                  <a:lnTo>
                    <a:pt x="1722" y="2207"/>
                  </a:lnTo>
                  <a:lnTo>
                    <a:pt x="1725" y="2206"/>
                  </a:lnTo>
                  <a:lnTo>
                    <a:pt x="1726" y="2205"/>
                  </a:lnTo>
                  <a:lnTo>
                    <a:pt x="1729" y="2204"/>
                  </a:lnTo>
                  <a:lnTo>
                    <a:pt x="1732" y="2201"/>
                  </a:lnTo>
                  <a:lnTo>
                    <a:pt x="1734" y="2199"/>
                  </a:lnTo>
                  <a:lnTo>
                    <a:pt x="1738" y="2197"/>
                  </a:lnTo>
                  <a:lnTo>
                    <a:pt x="1740" y="2192"/>
                  </a:lnTo>
                  <a:lnTo>
                    <a:pt x="1744" y="2187"/>
                  </a:lnTo>
                  <a:lnTo>
                    <a:pt x="1745" y="2184"/>
                  </a:lnTo>
                  <a:lnTo>
                    <a:pt x="1748" y="2178"/>
                  </a:lnTo>
                  <a:lnTo>
                    <a:pt x="1751" y="2170"/>
                  </a:lnTo>
                  <a:lnTo>
                    <a:pt x="1754" y="2161"/>
                  </a:lnTo>
                  <a:lnTo>
                    <a:pt x="1756" y="2151"/>
                  </a:lnTo>
                  <a:lnTo>
                    <a:pt x="1760" y="2138"/>
                  </a:lnTo>
                  <a:lnTo>
                    <a:pt x="1762" y="2125"/>
                  </a:lnTo>
                  <a:lnTo>
                    <a:pt x="1765" y="2117"/>
                  </a:lnTo>
                  <a:lnTo>
                    <a:pt x="1767" y="2101"/>
                  </a:lnTo>
                  <a:lnTo>
                    <a:pt x="1770" y="2083"/>
                  </a:lnTo>
                  <a:lnTo>
                    <a:pt x="1773" y="2063"/>
                  </a:lnTo>
                  <a:lnTo>
                    <a:pt x="1776" y="2041"/>
                  </a:lnTo>
                  <a:lnTo>
                    <a:pt x="1778" y="2017"/>
                  </a:lnTo>
                  <a:lnTo>
                    <a:pt x="1780" y="2003"/>
                  </a:lnTo>
                  <a:lnTo>
                    <a:pt x="1783" y="1973"/>
                  </a:lnTo>
                  <a:lnTo>
                    <a:pt x="1785" y="1940"/>
                  </a:lnTo>
                  <a:lnTo>
                    <a:pt x="1789" y="1899"/>
                  </a:lnTo>
                  <a:lnTo>
                    <a:pt x="1792" y="1854"/>
                  </a:lnTo>
                  <a:lnTo>
                    <a:pt x="1795" y="1800"/>
                  </a:lnTo>
                  <a:lnTo>
                    <a:pt x="1798" y="1740"/>
                  </a:lnTo>
                  <a:lnTo>
                    <a:pt x="1799" y="1708"/>
                  </a:lnTo>
                  <a:lnTo>
                    <a:pt x="1802" y="1634"/>
                  </a:lnTo>
                  <a:lnTo>
                    <a:pt x="1805" y="1549"/>
                  </a:lnTo>
                  <a:lnTo>
                    <a:pt x="1808" y="1453"/>
                  </a:lnTo>
                  <a:lnTo>
                    <a:pt x="1811" y="1341"/>
                  </a:lnTo>
                  <a:lnTo>
                    <a:pt x="1813" y="1207"/>
                  </a:lnTo>
                  <a:lnTo>
                    <a:pt x="1817" y="1050"/>
                  </a:lnTo>
                  <a:lnTo>
                    <a:pt x="1818" y="962"/>
                  </a:lnTo>
                  <a:lnTo>
                    <a:pt x="1821" y="765"/>
                  </a:lnTo>
                  <a:lnTo>
                    <a:pt x="1824" y="548"/>
                  </a:lnTo>
                  <a:lnTo>
                    <a:pt x="1827" y="330"/>
                  </a:lnTo>
                  <a:lnTo>
                    <a:pt x="1830" y="150"/>
                  </a:lnTo>
                  <a:lnTo>
                    <a:pt x="1833" y="38"/>
                  </a:lnTo>
                  <a:lnTo>
                    <a:pt x="1834" y="9"/>
                  </a:lnTo>
                  <a:lnTo>
                    <a:pt x="1835" y="0"/>
                  </a:lnTo>
                  <a:lnTo>
                    <a:pt x="1839" y="35"/>
                  </a:lnTo>
                  <a:lnTo>
                    <a:pt x="1842" y="126"/>
                  </a:lnTo>
                  <a:lnTo>
                    <a:pt x="1845" y="256"/>
                  </a:lnTo>
                  <a:lnTo>
                    <a:pt x="1848" y="404"/>
                  </a:lnTo>
                  <a:lnTo>
                    <a:pt x="1851" y="551"/>
                  </a:lnTo>
                  <a:lnTo>
                    <a:pt x="1852" y="622"/>
                  </a:lnTo>
                  <a:lnTo>
                    <a:pt x="1855" y="754"/>
                  </a:lnTo>
                  <a:lnTo>
                    <a:pt x="1858" y="875"/>
                  </a:lnTo>
                  <a:lnTo>
                    <a:pt x="1861" y="985"/>
                  </a:lnTo>
                  <a:lnTo>
                    <a:pt x="1863" y="1086"/>
                  </a:lnTo>
                  <a:lnTo>
                    <a:pt x="1867" y="1176"/>
                  </a:lnTo>
                  <a:lnTo>
                    <a:pt x="1868" y="1219"/>
                  </a:lnTo>
                  <a:lnTo>
                    <a:pt x="1871" y="1296"/>
                  </a:lnTo>
                  <a:lnTo>
                    <a:pt x="1874" y="1365"/>
                  </a:lnTo>
                  <a:lnTo>
                    <a:pt x="1877" y="1429"/>
                  </a:lnTo>
                  <a:lnTo>
                    <a:pt x="1880" y="1485"/>
                  </a:lnTo>
                  <a:lnTo>
                    <a:pt x="1883" y="1535"/>
                  </a:lnTo>
                  <a:lnTo>
                    <a:pt x="1887" y="1581"/>
                  </a:lnTo>
                  <a:lnTo>
                    <a:pt x="1888" y="1602"/>
                  </a:lnTo>
                  <a:lnTo>
                    <a:pt x="1890" y="1641"/>
                  </a:lnTo>
                  <a:lnTo>
                    <a:pt x="1894" y="1672"/>
                  </a:lnTo>
                  <a:lnTo>
                    <a:pt x="1896" y="1699"/>
                  </a:lnTo>
                  <a:lnTo>
                    <a:pt x="1899" y="1719"/>
                  </a:lnTo>
                  <a:lnTo>
                    <a:pt x="1902" y="1734"/>
                  </a:lnTo>
                  <a:lnTo>
                    <a:pt x="1904" y="1739"/>
                  </a:lnTo>
                  <a:lnTo>
                    <a:pt x="1906" y="1745"/>
                  </a:lnTo>
                  <a:lnTo>
                    <a:pt x="1910" y="1748"/>
                  </a:lnTo>
                  <a:lnTo>
                    <a:pt x="1912" y="1749"/>
                  </a:lnTo>
                  <a:lnTo>
                    <a:pt x="1916" y="1754"/>
                  </a:lnTo>
                  <a:lnTo>
                    <a:pt x="1918" y="1761"/>
                  </a:lnTo>
                  <a:lnTo>
                    <a:pt x="1920" y="1765"/>
                  </a:lnTo>
                  <a:lnTo>
                    <a:pt x="1923" y="1773"/>
                  </a:lnTo>
                  <a:lnTo>
                    <a:pt x="1926" y="1783"/>
                  </a:lnTo>
                  <a:lnTo>
                    <a:pt x="1928" y="1792"/>
                  </a:lnTo>
                  <a:lnTo>
                    <a:pt x="1932" y="1800"/>
                  </a:lnTo>
                  <a:lnTo>
                    <a:pt x="1934" y="1809"/>
                  </a:lnTo>
                  <a:lnTo>
                    <a:pt x="1937" y="1815"/>
                  </a:lnTo>
                  <a:lnTo>
                    <a:pt x="1939" y="1827"/>
                  </a:lnTo>
                  <a:lnTo>
                    <a:pt x="1942" y="1840"/>
                  </a:lnTo>
                  <a:lnTo>
                    <a:pt x="1945" y="1857"/>
                  </a:lnTo>
                  <a:lnTo>
                    <a:pt x="1948" y="1875"/>
                  </a:lnTo>
                  <a:lnTo>
                    <a:pt x="1950" y="1895"/>
                  </a:lnTo>
                  <a:lnTo>
                    <a:pt x="1953" y="1905"/>
                  </a:lnTo>
                  <a:lnTo>
                    <a:pt x="1955" y="1925"/>
                  </a:lnTo>
                  <a:lnTo>
                    <a:pt x="1959" y="1945"/>
                  </a:lnTo>
                  <a:lnTo>
                    <a:pt x="1961" y="1965"/>
                  </a:lnTo>
                  <a:lnTo>
                    <a:pt x="1964" y="1982"/>
                  </a:lnTo>
                  <a:lnTo>
                    <a:pt x="1966" y="1990"/>
                  </a:lnTo>
                  <a:lnTo>
                    <a:pt x="1969" y="2005"/>
                  </a:lnTo>
                  <a:lnTo>
                    <a:pt x="1971" y="2019"/>
                  </a:lnTo>
                  <a:lnTo>
                    <a:pt x="1975" y="2031"/>
                  </a:lnTo>
                  <a:lnTo>
                    <a:pt x="1977" y="2041"/>
                  </a:lnTo>
                  <a:lnTo>
                    <a:pt x="1981" y="2050"/>
                  </a:lnTo>
                  <a:lnTo>
                    <a:pt x="1982" y="2055"/>
                  </a:lnTo>
                  <a:lnTo>
                    <a:pt x="1985" y="2063"/>
                  </a:lnTo>
                  <a:lnTo>
                    <a:pt x="1988" y="2071"/>
                  </a:lnTo>
                  <a:lnTo>
                    <a:pt x="1991" y="2079"/>
                  </a:lnTo>
                  <a:lnTo>
                    <a:pt x="1993" y="2086"/>
                  </a:lnTo>
                  <a:lnTo>
                    <a:pt x="1997" y="2093"/>
                  </a:lnTo>
                  <a:lnTo>
                    <a:pt x="1998" y="2095"/>
                  </a:lnTo>
                  <a:lnTo>
                    <a:pt x="2002" y="2100"/>
                  </a:lnTo>
                  <a:lnTo>
                    <a:pt x="2004" y="2104"/>
                  </a:lnTo>
                  <a:lnTo>
                    <a:pt x="2007" y="2108"/>
                  </a:lnTo>
                  <a:lnTo>
                    <a:pt x="2011" y="2111"/>
                  </a:lnTo>
                  <a:lnTo>
                    <a:pt x="2013" y="2114"/>
                  </a:lnTo>
                  <a:lnTo>
                    <a:pt x="2014" y="2115"/>
                  </a:lnTo>
                  <a:lnTo>
                    <a:pt x="2018" y="2116"/>
                  </a:lnTo>
                  <a:lnTo>
                    <a:pt x="2020" y="2117"/>
                  </a:lnTo>
                  <a:lnTo>
                    <a:pt x="2024" y="2117"/>
                  </a:lnTo>
                  <a:lnTo>
                    <a:pt x="2027" y="2118"/>
                  </a:lnTo>
                  <a:lnTo>
                    <a:pt x="2030" y="2118"/>
                  </a:lnTo>
                  <a:lnTo>
                    <a:pt x="2031" y="2118"/>
                  </a:lnTo>
                  <a:lnTo>
                    <a:pt x="2034" y="2119"/>
                  </a:lnTo>
                  <a:lnTo>
                    <a:pt x="2038" y="2121"/>
                  </a:lnTo>
                  <a:lnTo>
                    <a:pt x="2040" y="2123"/>
                  </a:lnTo>
                  <a:lnTo>
                    <a:pt x="2043" y="2125"/>
                  </a:lnTo>
                  <a:lnTo>
                    <a:pt x="2045" y="2127"/>
                  </a:lnTo>
                  <a:lnTo>
                    <a:pt x="2048" y="2131"/>
                  </a:lnTo>
                  <a:lnTo>
                    <a:pt x="2050" y="2133"/>
                  </a:lnTo>
                  <a:lnTo>
                    <a:pt x="2054" y="2136"/>
                  </a:lnTo>
                  <a:lnTo>
                    <a:pt x="2056" y="2138"/>
                  </a:lnTo>
                  <a:lnTo>
                    <a:pt x="2060" y="2139"/>
                  </a:lnTo>
                  <a:lnTo>
                    <a:pt x="2061" y="2140"/>
                  </a:lnTo>
                  <a:lnTo>
                    <a:pt x="2064" y="2141"/>
                  </a:lnTo>
                  <a:lnTo>
                    <a:pt x="2067" y="2142"/>
                  </a:lnTo>
                  <a:lnTo>
                    <a:pt x="2070" y="2145"/>
                  </a:lnTo>
                  <a:lnTo>
                    <a:pt x="2073" y="2147"/>
                  </a:lnTo>
                  <a:lnTo>
                    <a:pt x="2075" y="2148"/>
                  </a:lnTo>
                  <a:lnTo>
                    <a:pt x="2077" y="2149"/>
                  </a:lnTo>
                  <a:lnTo>
                    <a:pt x="2081" y="2152"/>
                  </a:lnTo>
                  <a:lnTo>
                    <a:pt x="2083" y="2153"/>
                  </a:lnTo>
                  <a:lnTo>
                    <a:pt x="2086" y="2155"/>
                  </a:lnTo>
                  <a:lnTo>
                    <a:pt x="2088" y="2155"/>
                  </a:lnTo>
                  <a:lnTo>
                    <a:pt x="2091" y="2157"/>
                  </a:lnTo>
                  <a:lnTo>
                    <a:pt x="2093" y="2160"/>
                  </a:lnTo>
                  <a:lnTo>
                    <a:pt x="2097" y="2161"/>
                  </a:lnTo>
                  <a:lnTo>
                    <a:pt x="2099" y="2163"/>
                  </a:lnTo>
                  <a:lnTo>
                    <a:pt x="2103" y="2164"/>
                  </a:lnTo>
                  <a:lnTo>
                    <a:pt x="2104" y="2166"/>
                  </a:lnTo>
                  <a:lnTo>
                    <a:pt x="2107" y="2166"/>
                  </a:lnTo>
                  <a:lnTo>
                    <a:pt x="2110" y="2167"/>
                  </a:lnTo>
                  <a:lnTo>
                    <a:pt x="2114" y="2167"/>
                  </a:lnTo>
                  <a:lnTo>
                    <a:pt x="2117" y="2166"/>
                  </a:lnTo>
                  <a:lnTo>
                    <a:pt x="2118" y="2166"/>
                  </a:lnTo>
                  <a:lnTo>
                    <a:pt x="2122" y="2167"/>
                  </a:lnTo>
                  <a:lnTo>
                    <a:pt x="2125" y="2166"/>
                  </a:lnTo>
                  <a:lnTo>
                    <a:pt x="2128" y="2166"/>
                  </a:lnTo>
                  <a:lnTo>
                    <a:pt x="2129" y="2164"/>
                  </a:lnTo>
                  <a:lnTo>
                    <a:pt x="2133" y="2163"/>
                  </a:lnTo>
                  <a:lnTo>
                    <a:pt x="2134" y="2164"/>
                  </a:lnTo>
                  <a:lnTo>
                    <a:pt x="2139" y="2164"/>
                  </a:lnTo>
                  <a:lnTo>
                    <a:pt x="2141" y="2163"/>
                  </a:lnTo>
                  <a:lnTo>
                    <a:pt x="2145" y="2163"/>
                  </a:lnTo>
                  <a:lnTo>
                    <a:pt x="2146" y="2162"/>
                  </a:lnTo>
                  <a:lnTo>
                    <a:pt x="2148" y="2162"/>
                  </a:lnTo>
                  <a:lnTo>
                    <a:pt x="2150" y="2163"/>
                  </a:lnTo>
                  <a:lnTo>
                    <a:pt x="2154" y="2163"/>
                  </a:lnTo>
                  <a:lnTo>
                    <a:pt x="2156" y="2164"/>
                  </a:lnTo>
                  <a:lnTo>
                    <a:pt x="2160" y="2166"/>
                  </a:lnTo>
                  <a:lnTo>
                    <a:pt x="2161" y="2166"/>
                  </a:lnTo>
                  <a:lnTo>
                    <a:pt x="2164" y="2167"/>
                  </a:lnTo>
                  <a:lnTo>
                    <a:pt x="2167" y="2168"/>
                  </a:lnTo>
                  <a:lnTo>
                    <a:pt x="2170" y="2170"/>
                  </a:lnTo>
                  <a:lnTo>
                    <a:pt x="2174" y="2172"/>
                  </a:lnTo>
                  <a:lnTo>
                    <a:pt x="2175" y="2172"/>
                  </a:lnTo>
                  <a:lnTo>
                    <a:pt x="2177" y="2175"/>
                  </a:lnTo>
                  <a:lnTo>
                    <a:pt x="2181" y="2176"/>
                  </a:lnTo>
                  <a:lnTo>
                    <a:pt x="2184" y="2178"/>
                  </a:lnTo>
                  <a:lnTo>
                    <a:pt x="2186" y="2181"/>
                  </a:lnTo>
                  <a:lnTo>
                    <a:pt x="2188" y="2182"/>
                  </a:lnTo>
                  <a:lnTo>
                    <a:pt x="2191" y="2184"/>
                  </a:lnTo>
                  <a:lnTo>
                    <a:pt x="2195" y="2185"/>
                  </a:lnTo>
                  <a:lnTo>
                    <a:pt x="2197" y="2187"/>
                  </a:lnTo>
                  <a:lnTo>
                    <a:pt x="2200" y="2189"/>
                  </a:lnTo>
                  <a:lnTo>
                    <a:pt x="2202" y="2189"/>
                  </a:lnTo>
                  <a:lnTo>
                    <a:pt x="2205" y="2190"/>
                  </a:lnTo>
                  <a:lnTo>
                    <a:pt x="2207" y="2191"/>
                  </a:lnTo>
                  <a:lnTo>
                    <a:pt x="2211" y="2191"/>
                  </a:lnTo>
                  <a:lnTo>
                    <a:pt x="2215" y="2192"/>
                  </a:lnTo>
                  <a:lnTo>
                    <a:pt x="2217" y="2192"/>
                  </a:lnTo>
                  <a:lnTo>
                    <a:pt x="2218" y="2192"/>
                  </a:lnTo>
                  <a:lnTo>
                    <a:pt x="2221" y="2192"/>
                  </a:lnTo>
                  <a:lnTo>
                    <a:pt x="2224" y="2192"/>
                  </a:lnTo>
                  <a:lnTo>
                    <a:pt x="2228" y="2192"/>
                  </a:lnTo>
                  <a:lnTo>
                    <a:pt x="2231" y="2192"/>
                  </a:lnTo>
                  <a:lnTo>
                    <a:pt x="2232" y="2192"/>
                  </a:lnTo>
                  <a:lnTo>
                    <a:pt x="2236" y="2192"/>
                  </a:lnTo>
                  <a:lnTo>
                    <a:pt x="2239" y="2191"/>
                  </a:lnTo>
                  <a:lnTo>
                    <a:pt x="2241" y="2192"/>
                  </a:lnTo>
                  <a:lnTo>
                    <a:pt x="2243" y="2193"/>
                  </a:lnTo>
                  <a:lnTo>
                    <a:pt x="2246" y="2193"/>
                  </a:lnTo>
                  <a:lnTo>
                    <a:pt x="2248" y="2196"/>
                  </a:lnTo>
                  <a:lnTo>
                    <a:pt x="2251" y="2198"/>
                  </a:lnTo>
                  <a:lnTo>
                    <a:pt x="2254" y="2200"/>
                  </a:lnTo>
                  <a:lnTo>
                    <a:pt x="2257" y="2202"/>
                  </a:lnTo>
                  <a:lnTo>
                    <a:pt x="2258" y="2204"/>
                  </a:lnTo>
                  <a:lnTo>
                    <a:pt x="2262" y="2206"/>
                  </a:lnTo>
                  <a:lnTo>
                    <a:pt x="2264" y="2207"/>
                  </a:lnTo>
                  <a:lnTo>
                    <a:pt x="2268" y="2208"/>
                  </a:lnTo>
                  <a:lnTo>
                    <a:pt x="2269" y="2209"/>
                  </a:lnTo>
                  <a:lnTo>
                    <a:pt x="2272" y="2211"/>
                  </a:lnTo>
                  <a:lnTo>
                    <a:pt x="2276" y="2211"/>
                  </a:lnTo>
                  <a:lnTo>
                    <a:pt x="2278" y="2211"/>
                  </a:lnTo>
                  <a:lnTo>
                    <a:pt x="2282" y="2211"/>
                  </a:lnTo>
                  <a:lnTo>
                    <a:pt x="2283" y="2211"/>
                  </a:lnTo>
                  <a:lnTo>
                    <a:pt x="2288" y="2211"/>
                  </a:lnTo>
                  <a:lnTo>
                    <a:pt x="2289" y="2211"/>
                  </a:lnTo>
                  <a:lnTo>
                    <a:pt x="2292" y="2211"/>
                  </a:lnTo>
                  <a:lnTo>
                    <a:pt x="2294" y="2211"/>
                  </a:lnTo>
                  <a:lnTo>
                    <a:pt x="2297" y="2211"/>
                  </a:lnTo>
                  <a:lnTo>
                    <a:pt x="2299" y="2212"/>
                  </a:lnTo>
                  <a:lnTo>
                    <a:pt x="2303" y="2212"/>
                  </a:lnTo>
                  <a:lnTo>
                    <a:pt x="2306" y="2212"/>
                  </a:lnTo>
                  <a:lnTo>
                    <a:pt x="2308" y="2212"/>
                  </a:lnTo>
                  <a:lnTo>
                    <a:pt x="2310" y="2212"/>
                  </a:lnTo>
                  <a:lnTo>
                    <a:pt x="2313" y="2212"/>
                  </a:lnTo>
                  <a:lnTo>
                    <a:pt x="2318" y="2212"/>
                  </a:lnTo>
                  <a:lnTo>
                    <a:pt x="2321" y="2212"/>
                  </a:lnTo>
                  <a:lnTo>
                    <a:pt x="2322" y="2212"/>
                  </a:lnTo>
                  <a:lnTo>
                    <a:pt x="2324" y="2212"/>
                  </a:lnTo>
                  <a:lnTo>
                    <a:pt x="2328" y="2212"/>
                  </a:lnTo>
                  <a:lnTo>
                    <a:pt x="2332" y="2211"/>
                  </a:lnTo>
                  <a:lnTo>
                    <a:pt x="2334" y="2211"/>
                  </a:lnTo>
                  <a:lnTo>
                    <a:pt x="2336" y="2211"/>
                  </a:lnTo>
                  <a:lnTo>
                    <a:pt x="2339" y="2209"/>
                  </a:lnTo>
                  <a:lnTo>
                    <a:pt x="2342" y="2209"/>
                  </a:lnTo>
                  <a:lnTo>
                    <a:pt x="2344" y="2208"/>
                  </a:lnTo>
                  <a:lnTo>
                    <a:pt x="2347" y="2208"/>
                  </a:lnTo>
                  <a:lnTo>
                    <a:pt x="2349" y="2206"/>
                  </a:lnTo>
                  <a:lnTo>
                    <a:pt x="2353" y="2205"/>
                  </a:lnTo>
                  <a:lnTo>
                    <a:pt x="2355" y="2204"/>
                  </a:lnTo>
                  <a:lnTo>
                    <a:pt x="2358" y="2202"/>
                  </a:lnTo>
                  <a:lnTo>
                    <a:pt x="2360" y="2202"/>
                  </a:lnTo>
                  <a:lnTo>
                    <a:pt x="2363" y="2201"/>
                  </a:lnTo>
                  <a:lnTo>
                    <a:pt x="2367" y="2201"/>
                  </a:lnTo>
                  <a:lnTo>
                    <a:pt x="2369" y="2200"/>
                  </a:lnTo>
                  <a:lnTo>
                    <a:pt x="2372" y="2200"/>
                  </a:lnTo>
                  <a:lnTo>
                    <a:pt x="2374" y="2200"/>
                  </a:lnTo>
                  <a:lnTo>
                    <a:pt x="2375" y="2199"/>
                  </a:lnTo>
                  <a:lnTo>
                    <a:pt x="2378" y="2200"/>
                  </a:lnTo>
                  <a:lnTo>
                    <a:pt x="2382" y="2201"/>
                  </a:lnTo>
                  <a:lnTo>
                    <a:pt x="2384" y="2204"/>
                  </a:lnTo>
                  <a:lnTo>
                    <a:pt x="2386" y="2205"/>
                  </a:lnTo>
                  <a:lnTo>
                    <a:pt x="2389" y="2207"/>
                  </a:lnTo>
                  <a:lnTo>
                    <a:pt x="2392" y="2209"/>
                  </a:lnTo>
                  <a:lnTo>
                    <a:pt x="2394" y="2211"/>
                  </a:lnTo>
                  <a:lnTo>
                    <a:pt x="2398" y="2212"/>
                  </a:lnTo>
                  <a:lnTo>
                    <a:pt x="2399" y="2213"/>
                  </a:lnTo>
                  <a:lnTo>
                    <a:pt x="2403" y="2214"/>
                  </a:lnTo>
                  <a:lnTo>
                    <a:pt x="2406" y="2214"/>
                  </a:lnTo>
                  <a:lnTo>
                    <a:pt x="2408" y="2215"/>
                  </a:lnTo>
                  <a:lnTo>
                    <a:pt x="2412" y="2215"/>
                  </a:lnTo>
                  <a:lnTo>
                    <a:pt x="2413" y="2215"/>
                  </a:lnTo>
                  <a:lnTo>
                    <a:pt x="2417" y="2215"/>
                  </a:lnTo>
                  <a:lnTo>
                    <a:pt x="2419" y="2215"/>
                  </a:lnTo>
                  <a:lnTo>
                    <a:pt x="2422" y="2216"/>
                  </a:lnTo>
                  <a:lnTo>
                    <a:pt x="2426" y="2216"/>
                  </a:lnTo>
                  <a:lnTo>
                    <a:pt x="2428" y="2216"/>
                  </a:lnTo>
                  <a:lnTo>
                    <a:pt x="2432" y="2216"/>
                  </a:lnTo>
                  <a:lnTo>
                    <a:pt x="2433" y="2216"/>
                  </a:lnTo>
                  <a:lnTo>
                    <a:pt x="2436" y="2216"/>
                  </a:lnTo>
                  <a:lnTo>
                    <a:pt x="2437" y="2216"/>
                  </a:lnTo>
                  <a:lnTo>
                    <a:pt x="2442" y="2216"/>
                  </a:lnTo>
                  <a:lnTo>
                    <a:pt x="2446" y="2216"/>
                  </a:lnTo>
                  <a:lnTo>
                    <a:pt x="2447" y="2216"/>
                  </a:lnTo>
                  <a:lnTo>
                    <a:pt x="2450" y="2216"/>
                  </a:lnTo>
                  <a:lnTo>
                    <a:pt x="2453" y="2216"/>
                  </a:lnTo>
                  <a:lnTo>
                    <a:pt x="2454" y="2216"/>
                  </a:lnTo>
                  <a:lnTo>
                    <a:pt x="2458" y="2216"/>
                  </a:lnTo>
                  <a:lnTo>
                    <a:pt x="2461" y="2216"/>
                  </a:lnTo>
                  <a:lnTo>
                    <a:pt x="2462" y="2216"/>
                  </a:lnTo>
                  <a:lnTo>
                    <a:pt x="2466" y="2216"/>
                  </a:lnTo>
                  <a:lnTo>
                    <a:pt x="2470" y="2216"/>
                  </a:lnTo>
                  <a:lnTo>
                    <a:pt x="2471" y="2216"/>
                  </a:lnTo>
                  <a:lnTo>
                    <a:pt x="2472" y="2216"/>
                  </a:lnTo>
                  <a:lnTo>
                    <a:pt x="2476" y="2216"/>
                  </a:lnTo>
                  <a:lnTo>
                    <a:pt x="2478" y="2216"/>
                  </a:lnTo>
                  <a:lnTo>
                    <a:pt x="2483" y="2216"/>
                  </a:lnTo>
                  <a:lnTo>
                    <a:pt x="2485" y="2216"/>
                  </a:lnTo>
                  <a:lnTo>
                    <a:pt x="2486" y="2216"/>
                  </a:lnTo>
                  <a:lnTo>
                    <a:pt x="2490" y="2217"/>
                  </a:lnTo>
                  <a:lnTo>
                    <a:pt x="2494" y="2217"/>
                  </a:lnTo>
                  <a:lnTo>
                    <a:pt x="2496" y="2216"/>
                  </a:lnTo>
                  <a:lnTo>
                    <a:pt x="2499" y="2216"/>
                  </a:lnTo>
                  <a:lnTo>
                    <a:pt x="2501" y="2216"/>
                  </a:lnTo>
                  <a:lnTo>
                    <a:pt x="2504" y="2216"/>
                  </a:lnTo>
                  <a:lnTo>
                    <a:pt x="2506" y="2216"/>
                  </a:lnTo>
                  <a:lnTo>
                    <a:pt x="2509" y="2216"/>
                  </a:lnTo>
                  <a:lnTo>
                    <a:pt x="2511" y="2216"/>
                  </a:lnTo>
                  <a:lnTo>
                    <a:pt x="2515" y="2216"/>
                  </a:lnTo>
                  <a:lnTo>
                    <a:pt x="2519" y="2216"/>
                  </a:lnTo>
                  <a:lnTo>
                    <a:pt x="2520" y="2216"/>
                  </a:lnTo>
                  <a:lnTo>
                    <a:pt x="2521" y="2216"/>
                  </a:lnTo>
                  <a:lnTo>
                    <a:pt x="2526" y="2216"/>
                  </a:lnTo>
                  <a:lnTo>
                    <a:pt x="2529" y="2216"/>
                  </a:lnTo>
                  <a:lnTo>
                    <a:pt x="2530" y="2216"/>
                  </a:lnTo>
                  <a:lnTo>
                    <a:pt x="2534" y="2216"/>
                  </a:lnTo>
                  <a:lnTo>
                    <a:pt x="2536" y="2215"/>
                  </a:lnTo>
                  <a:lnTo>
                    <a:pt x="2540" y="2215"/>
                  </a:lnTo>
                  <a:lnTo>
                    <a:pt x="2543" y="2214"/>
                  </a:lnTo>
                  <a:lnTo>
                    <a:pt x="2544" y="2214"/>
                  </a:lnTo>
                  <a:lnTo>
                    <a:pt x="2548" y="2213"/>
                  </a:lnTo>
                  <a:lnTo>
                    <a:pt x="2550" y="2213"/>
                  </a:lnTo>
                  <a:lnTo>
                    <a:pt x="2554" y="2212"/>
                  </a:lnTo>
                  <a:lnTo>
                    <a:pt x="2555" y="2212"/>
                  </a:lnTo>
                  <a:lnTo>
                    <a:pt x="2558" y="2211"/>
                  </a:lnTo>
                  <a:lnTo>
                    <a:pt x="2562" y="2209"/>
                  </a:lnTo>
                  <a:lnTo>
                    <a:pt x="2564" y="2208"/>
                  </a:lnTo>
                  <a:lnTo>
                    <a:pt x="2565" y="2207"/>
                  </a:lnTo>
                  <a:lnTo>
                    <a:pt x="2569" y="2206"/>
                  </a:lnTo>
                  <a:lnTo>
                    <a:pt x="2572" y="2204"/>
                  </a:lnTo>
                  <a:lnTo>
                    <a:pt x="2575" y="2201"/>
                  </a:lnTo>
                  <a:lnTo>
                    <a:pt x="2578" y="2199"/>
                  </a:lnTo>
                  <a:lnTo>
                    <a:pt x="2579" y="2198"/>
                  </a:lnTo>
                  <a:lnTo>
                    <a:pt x="2583" y="2196"/>
                  </a:lnTo>
                  <a:lnTo>
                    <a:pt x="2586" y="2193"/>
                  </a:lnTo>
                  <a:lnTo>
                    <a:pt x="2589" y="2190"/>
                  </a:lnTo>
                  <a:lnTo>
                    <a:pt x="2591" y="2187"/>
                  </a:lnTo>
                  <a:lnTo>
                    <a:pt x="2593" y="2183"/>
                  </a:lnTo>
                  <a:lnTo>
                    <a:pt x="2597" y="2178"/>
                  </a:lnTo>
                  <a:lnTo>
                    <a:pt x="2600" y="2172"/>
                  </a:lnTo>
                  <a:lnTo>
                    <a:pt x="2601" y="2170"/>
                  </a:lnTo>
                  <a:lnTo>
                    <a:pt x="2605" y="2164"/>
                  </a:lnTo>
                  <a:lnTo>
                    <a:pt x="2607" y="2159"/>
                  </a:lnTo>
                  <a:lnTo>
                    <a:pt x="2611" y="2153"/>
                  </a:lnTo>
                  <a:lnTo>
                    <a:pt x="2612" y="2149"/>
                  </a:lnTo>
                  <a:lnTo>
                    <a:pt x="2615" y="2144"/>
                  </a:lnTo>
                  <a:lnTo>
                    <a:pt x="2618" y="2138"/>
                  </a:lnTo>
                  <a:lnTo>
                    <a:pt x="2621" y="2132"/>
                  </a:lnTo>
                  <a:lnTo>
                    <a:pt x="2625" y="2125"/>
                  </a:lnTo>
                  <a:lnTo>
                    <a:pt x="2626" y="2123"/>
                  </a:lnTo>
                  <a:lnTo>
                    <a:pt x="2629" y="2116"/>
                  </a:lnTo>
                  <a:lnTo>
                    <a:pt x="2632" y="2109"/>
                  </a:lnTo>
                  <a:lnTo>
                    <a:pt x="2635" y="2103"/>
                  </a:lnTo>
                  <a:lnTo>
                    <a:pt x="2636" y="2100"/>
                  </a:lnTo>
                  <a:lnTo>
                    <a:pt x="2640" y="2094"/>
                  </a:lnTo>
                  <a:lnTo>
                    <a:pt x="2643" y="2089"/>
                  </a:lnTo>
                  <a:lnTo>
                    <a:pt x="2645" y="2085"/>
                  </a:lnTo>
                  <a:lnTo>
                    <a:pt x="2648" y="2084"/>
                  </a:lnTo>
                  <a:lnTo>
                    <a:pt x="2650" y="2081"/>
                  </a:lnTo>
                  <a:lnTo>
                    <a:pt x="2654" y="2079"/>
                  </a:lnTo>
                  <a:lnTo>
                    <a:pt x="2657" y="2078"/>
                  </a:lnTo>
                  <a:lnTo>
                    <a:pt x="2658" y="2078"/>
                  </a:lnTo>
                  <a:lnTo>
                    <a:pt x="2659" y="2079"/>
                  </a:lnTo>
                  <a:lnTo>
                    <a:pt x="2663" y="2080"/>
                  </a:lnTo>
                  <a:lnTo>
                    <a:pt x="2665" y="2081"/>
                  </a:lnTo>
                  <a:lnTo>
                    <a:pt x="2669" y="2084"/>
                  </a:lnTo>
                  <a:lnTo>
                    <a:pt x="2670" y="2085"/>
                  </a:lnTo>
                  <a:lnTo>
                    <a:pt x="2673" y="2088"/>
                  </a:lnTo>
                  <a:lnTo>
                    <a:pt x="2677" y="2091"/>
                  </a:lnTo>
                  <a:lnTo>
                    <a:pt x="2679" y="2094"/>
                  </a:lnTo>
                  <a:lnTo>
                    <a:pt x="2681" y="2096"/>
                  </a:lnTo>
                  <a:lnTo>
                    <a:pt x="2684" y="2099"/>
                  </a:lnTo>
                  <a:lnTo>
                    <a:pt x="2687" y="2102"/>
                  </a:lnTo>
                  <a:lnTo>
                    <a:pt x="2691" y="2104"/>
                  </a:lnTo>
                  <a:lnTo>
                    <a:pt x="2692" y="2106"/>
                  </a:lnTo>
                  <a:lnTo>
                    <a:pt x="2695" y="2108"/>
                  </a:lnTo>
                  <a:lnTo>
                    <a:pt x="2698" y="2111"/>
                  </a:lnTo>
                  <a:lnTo>
                    <a:pt x="2701" y="2114"/>
                  </a:lnTo>
                  <a:lnTo>
                    <a:pt x="2702" y="2115"/>
                  </a:lnTo>
                  <a:lnTo>
                    <a:pt x="2706" y="2117"/>
                  </a:lnTo>
                  <a:lnTo>
                    <a:pt x="2709" y="2119"/>
                  </a:lnTo>
                  <a:lnTo>
                    <a:pt x="2712" y="2122"/>
                  </a:lnTo>
                  <a:lnTo>
                    <a:pt x="2715" y="2124"/>
                  </a:lnTo>
                  <a:lnTo>
                    <a:pt x="2716" y="2125"/>
                  </a:lnTo>
                  <a:lnTo>
                    <a:pt x="2720" y="2129"/>
                  </a:lnTo>
                  <a:lnTo>
                    <a:pt x="2723" y="2132"/>
                  </a:lnTo>
                  <a:lnTo>
                    <a:pt x="2726" y="2134"/>
                  </a:lnTo>
                  <a:lnTo>
                    <a:pt x="2728" y="2136"/>
                  </a:lnTo>
                  <a:lnTo>
                    <a:pt x="2730" y="2137"/>
                  </a:lnTo>
                  <a:lnTo>
                    <a:pt x="2734" y="2138"/>
                  </a:lnTo>
                  <a:lnTo>
                    <a:pt x="2737" y="2138"/>
                  </a:lnTo>
                  <a:lnTo>
                    <a:pt x="2738" y="2138"/>
                  </a:lnTo>
                  <a:lnTo>
                    <a:pt x="2743" y="2137"/>
                  </a:lnTo>
                  <a:lnTo>
                    <a:pt x="2747" y="2136"/>
                  </a:lnTo>
                  <a:lnTo>
                    <a:pt x="2748" y="2134"/>
                  </a:lnTo>
                  <a:lnTo>
                    <a:pt x="2751" y="2132"/>
                  </a:lnTo>
                  <a:lnTo>
                    <a:pt x="2754" y="2129"/>
                  </a:lnTo>
                  <a:lnTo>
                    <a:pt x="2757" y="2125"/>
                  </a:lnTo>
                  <a:lnTo>
                    <a:pt x="2758" y="2123"/>
                  </a:lnTo>
                  <a:lnTo>
                    <a:pt x="2762" y="2121"/>
                  </a:lnTo>
                  <a:lnTo>
                    <a:pt x="2765" y="2118"/>
                  </a:lnTo>
                  <a:lnTo>
                    <a:pt x="2766" y="2118"/>
                  </a:lnTo>
                  <a:lnTo>
                    <a:pt x="2770" y="2121"/>
                  </a:lnTo>
                  <a:lnTo>
                    <a:pt x="2771" y="2122"/>
                  </a:lnTo>
                  <a:lnTo>
                    <a:pt x="2774" y="2125"/>
                  </a:lnTo>
                </a:path>
              </a:pathLst>
            </a:custGeom>
            <a:noFill/>
            <a:ln w="9525">
              <a:solidFill>
                <a:schemeClr val="tx1"/>
              </a:solidFill>
              <a:round/>
              <a:headEnd/>
              <a:tailEnd/>
            </a:ln>
          </p:spPr>
          <p:txBody>
            <a:bodyPr/>
            <a:lstStyle/>
            <a:p>
              <a:endParaRPr lang="en-US">
                <a:latin typeface="Constantia" pitchFamily="18" charset="0"/>
              </a:endParaRPr>
            </a:p>
          </p:txBody>
        </p:sp>
        <p:sp>
          <p:nvSpPr>
            <p:cNvPr id="2258" name="Freeform 48"/>
            <p:cNvSpPr>
              <a:spLocks/>
            </p:cNvSpPr>
            <p:nvPr/>
          </p:nvSpPr>
          <p:spPr bwMode="auto">
            <a:xfrm>
              <a:off x="1770" y="3572"/>
              <a:ext cx="462" cy="159"/>
            </a:xfrm>
            <a:custGeom>
              <a:avLst/>
              <a:gdLst>
                <a:gd name="T0" fmla="*/ 43 w 2775"/>
                <a:gd name="T1" fmla="*/ 270 h 318"/>
                <a:gd name="T2" fmla="*/ 90 w 2775"/>
                <a:gd name="T3" fmla="*/ 285 h 318"/>
                <a:gd name="T4" fmla="*/ 135 w 2775"/>
                <a:gd name="T5" fmla="*/ 289 h 318"/>
                <a:gd name="T6" fmla="*/ 183 w 2775"/>
                <a:gd name="T7" fmla="*/ 298 h 318"/>
                <a:gd name="T8" fmla="*/ 228 w 2775"/>
                <a:gd name="T9" fmla="*/ 303 h 318"/>
                <a:gd name="T10" fmla="*/ 275 w 2775"/>
                <a:gd name="T11" fmla="*/ 307 h 318"/>
                <a:gd name="T12" fmla="*/ 319 w 2775"/>
                <a:gd name="T13" fmla="*/ 308 h 318"/>
                <a:gd name="T14" fmla="*/ 367 w 2775"/>
                <a:gd name="T15" fmla="*/ 304 h 318"/>
                <a:gd name="T16" fmla="*/ 412 w 2775"/>
                <a:gd name="T17" fmla="*/ 307 h 318"/>
                <a:gd name="T18" fmla="*/ 458 w 2775"/>
                <a:gd name="T19" fmla="*/ 307 h 318"/>
                <a:gd name="T20" fmla="*/ 505 w 2775"/>
                <a:gd name="T21" fmla="*/ 304 h 318"/>
                <a:gd name="T22" fmla="*/ 550 w 2775"/>
                <a:gd name="T23" fmla="*/ 299 h 318"/>
                <a:gd name="T24" fmla="*/ 595 w 2775"/>
                <a:gd name="T25" fmla="*/ 281 h 318"/>
                <a:gd name="T26" fmla="*/ 642 w 2775"/>
                <a:gd name="T27" fmla="*/ 296 h 318"/>
                <a:gd name="T28" fmla="*/ 690 w 2775"/>
                <a:gd name="T29" fmla="*/ 301 h 318"/>
                <a:gd name="T30" fmla="*/ 735 w 2775"/>
                <a:gd name="T31" fmla="*/ 303 h 318"/>
                <a:gd name="T32" fmla="*/ 780 w 2775"/>
                <a:gd name="T33" fmla="*/ 304 h 318"/>
                <a:gd name="T34" fmla="*/ 827 w 2775"/>
                <a:gd name="T35" fmla="*/ 308 h 318"/>
                <a:gd name="T36" fmla="*/ 874 w 2775"/>
                <a:gd name="T37" fmla="*/ 308 h 318"/>
                <a:gd name="T38" fmla="*/ 920 w 2775"/>
                <a:gd name="T39" fmla="*/ 309 h 318"/>
                <a:gd name="T40" fmla="*/ 965 w 2775"/>
                <a:gd name="T41" fmla="*/ 303 h 318"/>
                <a:gd name="T42" fmla="*/ 1013 w 2775"/>
                <a:gd name="T43" fmla="*/ 287 h 318"/>
                <a:gd name="T44" fmla="*/ 1057 w 2775"/>
                <a:gd name="T45" fmla="*/ 270 h 318"/>
                <a:gd name="T46" fmla="*/ 1104 w 2775"/>
                <a:gd name="T47" fmla="*/ 255 h 318"/>
                <a:gd name="T48" fmla="*/ 1149 w 2775"/>
                <a:gd name="T49" fmla="*/ 262 h 318"/>
                <a:gd name="T50" fmla="*/ 1195 w 2775"/>
                <a:gd name="T51" fmla="*/ 284 h 318"/>
                <a:gd name="T52" fmla="*/ 1240 w 2775"/>
                <a:gd name="T53" fmla="*/ 299 h 318"/>
                <a:gd name="T54" fmla="*/ 1288 w 2775"/>
                <a:gd name="T55" fmla="*/ 298 h 318"/>
                <a:gd name="T56" fmla="*/ 1333 w 2775"/>
                <a:gd name="T57" fmla="*/ 306 h 318"/>
                <a:gd name="T58" fmla="*/ 1380 w 2775"/>
                <a:gd name="T59" fmla="*/ 299 h 318"/>
                <a:gd name="T60" fmla="*/ 1425 w 2775"/>
                <a:gd name="T61" fmla="*/ 309 h 318"/>
                <a:gd name="T62" fmla="*/ 1472 w 2775"/>
                <a:gd name="T63" fmla="*/ 309 h 318"/>
                <a:gd name="T64" fmla="*/ 1517 w 2775"/>
                <a:gd name="T65" fmla="*/ 314 h 318"/>
                <a:gd name="T66" fmla="*/ 1565 w 2775"/>
                <a:gd name="T67" fmla="*/ 316 h 318"/>
                <a:gd name="T68" fmla="*/ 1609 w 2775"/>
                <a:gd name="T69" fmla="*/ 315 h 318"/>
                <a:gd name="T70" fmla="*/ 1655 w 2775"/>
                <a:gd name="T71" fmla="*/ 318 h 318"/>
                <a:gd name="T72" fmla="*/ 1703 w 2775"/>
                <a:gd name="T73" fmla="*/ 293 h 318"/>
                <a:gd name="T74" fmla="*/ 1747 w 2775"/>
                <a:gd name="T75" fmla="*/ 3 h 318"/>
                <a:gd name="T76" fmla="*/ 1795 w 2775"/>
                <a:gd name="T77" fmla="*/ 205 h 318"/>
                <a:gd name="T78" fmla="*/ 1840 w 2775"/>
                <a:gd name="T79" fmla="*/ 188 h 318"/>
                <a:gd name="T80" fmla="*/ 1887 w 2775"/>
                <a:gd name="T81" fmla="*/ 258 h 318"/>
                <a:gd name="T82" fmla="*/ 1932 w 2775"/>
                <a:gd name="T83" fmla="*/ 259 h 318"/>
                <a:gd name="T84" fmla="*/ 1978 w 2775"/>
                <a:gd name="T85" fmla="*/ 286 h 318"/>
                <a:gd name="T86" fmla="*/ 2024 w 2775"/>
                <a:gd name="T87" fmla="*/ 300 h 318"/>
                <a:gd name="T88" fmla="*/ 2070 w 2775"/>
                <a:gd name="T89" fmla="*/ 308 h 318"/>
                <a:gd name="T90" fmla="*/ 2117 w 2775"/>
                <a:gd name="T91" fmla="*/ 311 h 318"/>
                <a:gd name="T92" fmla="*/ 2162 w 2775"/>
                <a:gd name="T93" fmla="*/ 311 h 318"/>
                <a:gd name="T94" fmla="*/ 2209 w 2775"/>
                <a:gd name="T95" fmla="*/ 310 h 318"/>
                <a:gd name="T96" fmla="*/ 2255 w 2775"/>
                <a:gd name="T97" fmla="*/ 310 h 318"/>
                <a:gd name="T98" fmla="*/ 2302 w 2775"/>
                <a:gd name="T99" fmla="*/ 306 h 318"/>
                <a:gd name="T100" fmla="*/ 2348 w 2775"/>
                <a:gd name="T101" fmla="*/ 298 h 318"/>
                <a:gd name="T102" fmla="*/ 2393 w 2775"/>
                <a:gd name="T103" fmla="*/ 289 h 318"/>
                <a:gd name="T104" fmla="*/ 2439 w 2775"/>
                <a:gd name="T105" fmla="*/ 288 h 318"/>
                <a:gd name="T106" fmla="*/ 2484 w 2775"/>
                <a:gd name="T107" fmla="*/ 293 h 318"/>
                <a:gd name="T108" fmla="*/ 2532 w 2775"/>
                <a:gd name="T109" fmla="*/ 293 h 318"/>
                <a:gd name="T110" fmla="*/ 2577 w 2775"/>
                <a:gd name="T111" fmla="*/ 301 h 318"/>
                <a:gd name="T112" fmla="*/ 2622 w 2775"/>
                <a:gd name="T113" fmla="*/ 303 h 318"/>
                <a:gd name="T114" fmla="*/ 2668 w 2775"/>
                <a:gd name="T115" fmla="*/ 306 h 318"/>
                <a:gd name="T116" fmla="*/ 2715 w 2775"/>
                <a:gd name="T117" fmla="*/ 306 h 318"/>
                <a:gd name="T118" fmla="*/ 2762 w 2775"/>
                <a:gd name="T119" fmla="*/ 307 h 3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75"/>
                <a:gd name="T181" fmla="*/ 0 h 318"/>
                <a:gd name="T182" fmla="*/ 2775 w 2775"/>
                <a:gd name="T183" fmla="*/ 318 h 3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75" h="318">
                  <a:moveTo>
                    <a:pt x="0" y="227"/>
                  </a:moveTo>
                  <a:lnTo>
                    <a:pt x="3" y="232"/>
                  </a:lnTo>
                  <a:lnTo>
                    <a:pt x="6" y="236"/>
                  </a:lnTo>
                  <a:lnTo>
                    <a:pt x="7" y="239"/>
                  </a:lnTo>
                  <a:lnTo>
                    <a:pt x="11" y="243"/>
                  </a:lnTo>
                  <a:lnTo>
                    <a:pt x="14" y="248"/>
                  </a:lnTo>
                  <a:lnTo>
                    <a:pt x="16" y="250"/>
                  </a:lnTo>
                  <a:lnTo>
                    <a:pt x="19" y="253"/>
                  </a:lnTo>
                  <a:lnTo>
                    <a:pt x="21" y="256"/>
                  </a:lnTo>
                  <a:lnTo>
                    <a:pt x="25" y="258"/>
                  </a:lnTo>
                  <a:lnTo>
                    <a:pt x="26" y="258"/>
                  </a:lnTo>
                  <a:lnTo>
                    <a:pt x="30" y="261"/>
                  </a:lnTo>
                  <a:lnTo>
                    <a:pt x="33" y="262"/>
                  </a:lnTo>
                  <a:lnTo>
                    <a:pt x="35" y="264"/>
                  </a:lnTo>
                  <a:lnTo>
                    <a:pt x="38" y="265"/>
                  </a:lnTo>
                  <a:lnTo>
                    <a:pt x="40" y="268"/>
                  </a:lnTo>
                  <a:lnTo>
                    <a:pt x="43" y="270"/>
                  </a:lnTo>
                  <a:lnTo>
                    <a:pt x="47" y="272"/>
                  </a:lnTo>
                  <a:lnTo>
                    <a:pt x="48" y="273"/>
                  </a:lnTo>
                  <a:lnTo>
                    <a:pt x="52" y="276"/>
                  </a:lnTo>
                  <a:lnTo>
                    <a:pt x="54" y="278"/>
                  </a:lnTo>
                  <a:lnTo>
                    <a:pt x="57" y="279"/>
                  </a:lnTo>
                  <a:lnTo>
                    <a:pt x="59" y="280"/>
                  </a:lnTo>
                  <a:lnTo>
                    <a:pt x="62" y="281"/>
                  </a:lnTo>
                  <a:lnTo>
                    <a:pt x="66" y="281"/>
                  </a:lnTo>
                  <a:lnTo>
                    <a:pt x="68" y="283"/>
                  </a:lnTo>
                  <a:lnTo>
                    <a:pt x="71" y="283"/>
                  </a:lnTo>
                  <a:lnTo>
                    <a:pt x="73" y="283"/>
                  </a:lnTo>
                  <a:lnTo>
                    <a:pt x="76" y="283"/>
                  </a:lnTo>
                  <a:lnTo>
                    <a:pt x="79" y="283"/>
                  </a:lnTo>
                  <a:lnTo>
                    <a:pt x="81" y="284"/>
                  </a:lnTo>
                  <a:lnTo>
                    <a:pt x="84" y="285"/>
                  </a:lnTo>
                  <a:lnTo>
                    <a:pt x="88" y="285"/>
                  </a:lnTo>
                  <a:lnTo>
                    <a:pt x="90" y="285"/>
                  </a:lnTo>
                  <a:lnTo>
                    <a:pt x="92" y="285"/>
                  </a:lnTo>
                  <a:lnTo>
                    <a:pt x="95" y="286"/>
                  </a:lnTo>
                  <a:lnTo>
                    <a:pt x="98" y="286"/>
                  </a:lnTo>
                  <a:lnTo>
                    <a:pt x="102" y="286"/>
                  </a:lnTo>
                  <a:lnTo>
                    <a:pt x="103" y="286"/>
                  </a:lnTo>
                  <a:lnTo>
                    <a:pt x="106" y="287"/>
                  </a:lnTo>
                  <a:lnTo>
                    <a:pt x="109" y="287"/>
                  </a:lnTo>
                  <a:lnTo>
                    <a:pt x="111" y="288"/>
                  </a:lnTo>
                  <a:lnTo>
                    <a:pt x="113" y="289"/>
                  </a:lnTo>
                  <a:lnTo>
                    <a:pt x="117" y="289"/>
                  </a:lnTo>
                  <a:lnTo>
                    <a:pt x="120" y="289"/>
                  </a:lnTo>
                  <a:lnTo>
                    <a:pt x="121" y="289"/>
                  </a:lnTo>
                  <a:lnTo>
                    <a:pt x="126" y="289"/>
                  </a:lnTo>
                  <a:lnTo>
                    <a:pt x="127" y="289"/>
                  </a:lnTo>
                  <a:lnTo>
                    <a:pt x="131" y="289"/>
                  </a:lnTo>
                  <a:lnTo>
                    <a:pt x="134" y="289"/>
                  </a:lnTo>
                  <a:lnTo>
                    <a:pt x="135" y="289"/>
                  </a:lnTo>
                  <a:lnTo>
                    <a:pt x="140" y="289"/>
                  </a:lnTo>
                  <a:lnTo>
                    <a:pt x="142" y="289"/>
                  </a:lnTo>
                  <a:lnTo>
                    <a:pt x="143" y="289"/>
                  </a:lnTo>
                  <a:lnTo>
                    <a:pt x="147" y="289"/>
                  </a:lnTo>
                  <a:lnTo>
                    <a:pt x="149" y="291"/>
                  </a:lnTo>
                  <a:lnTo>
                    <a:pt x="152" y="291"/>
                  </a:lnTo>
                  <a:lnTo>
                    <a:pt x="154" y="291"/>
                  </a:lnTo>
                  <a:lnTo>
                    <a:pt x="157" y="292"/>
                  </a:lnTo>
                  <a:lnTo>
                    <a:pt x="161" y="293"/>
                  </a:lnTo>
                  <a:lnTo>
                    <a:pt x="162" y="293"/>
                  </a:lnTo>
                  <a:lnTo>
                    <a:pt x="165" y="294"/>
                  </a:lnTo>
                  <a:lnTo>
                    <a:pt x="168" y="295"/>
                  </a:lnTo>
                  <a:lnTo>
                    <a:pt x="171" y="295"/>
                  </a:lnTo>
                  <a:lnTo>
                    <a:pt x="172" y="295"/>
                  </a:lnTo>
                  <a:lnTo>
                    <a:pt x="176" y="296"/>
                  </a:lnTo>
                  <a:lnTo>
                    <a:pt x="179" y="296"/>
                  </a:lnTo>
                  <a:lnTo>
                    <a:pt x="183" y="298"/>
                  </a:lnTo>
                  <a:lnTo>
                    <a:pt x="184" y="298"/>
                  </a:lnTo>
                  <a:lnTo>
                    <a:pt x="188" y="298"/>
                  </a:lnTo>
                  <a:lnTo>
                    <a:pt x="190" y="299"/>
                  </a:lnTo>
                  <a:lnTo>
                    <a:pt x="192" y="299"/>
                  </a:lnTo>
                  <a:lnTo>
                    <a:pt x="195" y="299"/>
                  </a:lnTo>
                  <a:lnTo>
                    <a:pt x="198" y="300"/>
                  </a:lnTo>
                  <a:lnTo>
                    <a:pt x="202" y="300"/>
                  </a:lnTo>
                  <a:lnTo>
                    <a:pt x="203" y="300"/>
                  </a:lnTo>
                  <a:lnTo>
                    <a:pt x="206" y="300"/>
                  </a:lnTo>
                  <a:lnTo>
                    <a:pt x="208" y="301"/>
                  </a:lnTo>
                  <a:lnTo>
                    <a:pt x="212" y="301"/>
                  </a:lnTo>
                  <a:lnTo>
                    <a:pt x="215" y="301"/>
                  </a:lnTo>
                  <a:lnTo>
                    <a:pt x="217" y="301"/>
                  </a:lnTo>
                  <a:lnTo>
                    <a:pt x="220" y="302"/>
                  </a:lnTo>
                  <a:lnTo>
                    <a:pt x="221" y="302"/>
                  </a:lnTo>
                  <a:lnTo>
                    <a:pt x="225" y="303"/>
                  </a:lnTo>
                  <a:lnTo>
                    <a:pt x="228" y="303"/>
                  </a:lnTo>
                  <a:lnTo>
                    <a:pt x="231" y="303"/>
                  </a:lnTo>
                  <a:lnTo>
                    <a:pt x="233" y="303"/>
                  </a:lnTo>
                  <a:lnTo>
                    <a:pt x="235" y="303"/>
                  </a:lnTo>
                  <a:lnTo>
                    <a:pt x="239" y="303"/>
                  </a:lnTo>
                  <a:lnTo>
                    <a:pt x="242" y="303"/>
                  </a:lnTo>
                  <a:lnTo>
                    <a:pt x="243" y="304"/>
                  </a:lnTo>
                  <a:lnTo>
                    <a:pt x="247" y="304"/>
                  </a:lnTo>
                  <a:lnTo>
                    <a:pt x="250" y="304"/>
                  </a:lnTo>
                  <a:lnTo>
                    <a:pt x="251" y="304"/>
                  </a:lnTo>
                  <a:lnTo>
                    <a:pt x="256" y="304"/>
                  </a:lnTo>
                  <a:lnTo>
                    <a:pt x="260" y="304"/>
                  </a:lnTo>
                  <a:lnTo>
                    <a:pt x="261" y="304"/>
                  </a:lnTo>
                  <a:lnTo>
                    <a:pt x="262" y="304"/>
                  </a:lnTo>
                  <a:lnTo>
                    <a:pt x="265" y="306"/>
                  </a:lnTo>
                  <a:lnTo>
                    <a:pt x="269" y="306"/>
                  </a:lnTo>
                  <a:lnTo>
                    <a:pt x="270" y="306"/>
                  </a:lnTo>
                  <a:lnTo>
                    <a:pt x="275" y="307"/>
                  </a:lnTo>
                  <a:lnTo>
                    <a:pt x="278" y="306"/>
                  </a:lnTo>
                  <a:lnTo>
                    <a:pt x="279" y="306"/>
                  </a:lnTo>
                  <a:lnTo>
                    <a:pt x="282" y="306"/>
                  </a:lnTo>
                  <a:lnTo>
                    <a:pt x="286" y="307"/>
                  </a:lnTo>
                  <a:lnTo>
                    <a:pt x="288" y="307"/>
                  </a:lnTo>
                  <a:lnTo>
                    <a:pt x="291" y="307"/>
                  </a:lnTo>
                  <a:lnTo>
                    <a:pt x="292" y="307"/>
                  </a:lnTo>
                  <a:lnTo>
                    <a:pt x="297" y="307"/>
                  </a:lnTo>
                  <a:lnTo>
                    <a:pt x="299" y="307"/>
                  </a:lnTo>
                  <a:lnTo>
                    <a:pt x="300" y="307"/>
                  </a:lnTo>
                  <a:lnTo>
                    <a:pt x="304" y="307"/>
                  </a:lnTo>
                  <a:lnTo>
                    <a:pt x="306" y="308"/>
                  </a:lnTo>
                  <a:lnTo>
                    <a:pt x="310" y="308"/>
                  </a:lnTo>
                  <a:lnTo>
                    <a:pt x="311" y="308"/>
                  </a:lnTo>
                  <a:lnTo>
                    <a:pt x="315" y="308"/>
                  </a:lnTo>
                  <a:lnTo>
                    <a:pt x="318" y="308"/>
                  </a:lnTo>
                  <a:lnTo>
                    <a:pt x="319" y="308"/>
                  </a:lnTo>
                  <a:lnTo>
                    <a:pt x="324" y="308"/>
                  </a:lnTo>
                  <a:lnTo>
                    <a:pt x="327" y="308"/>
                  </a:lnTo>
                  <a:lnTo>
                    <a:pt x="328" y="307"/>
                  </a:lnTo>
                  <a:lnTo>
                    <a:pt x="332" y="307"/>
                  </a:lnTo>
                  <a:lnTo>
                    <a:pt x="335" y="307"/>
                  </a:lnTo>
                  <a:lnTo>
                    <a:pt x="336" y="307"/>
                  </a:lnTo>
                  <a:lnTo>
                    <a:pt x="340" y="307"/>
                  </a:lnTo>
                  <a:lnTo>
                    <a:pt x="343" y="306"/>
                  </a:lnTo>
                  <a:lnTo>
                    <a:pt x="346" y="304"/>
                  </a:lnTo>
                  <a:lnTo>
                    <a:pt x="348" y="304"/>
                  </a:lnTo>
                  <a:lnTo>
                    <a:pt x="350" y="304"/>
                  </a:lnTo>
                  <a:lnTo>
                    <a:pt x="353" y="304"/>
                  </a:lnTo>
                  <a:lnTo>
                    <a:pt x="355" y="304"/>
                  </a:lnTo>
                  <a:lnTo>
                    <a:pt x="358" y="304"/>
                  </a:lnTo>
                  <a:lnTo>
                    <a:pt x="360" y="304"/>
                  </a:lnTo>
                  <a:lnTo>
                    <a:pt x="365" y="304"/>
                  </a:lnTo>
                  <a:lnTo>
                    <a:pt x="367" y="304"/>
                  </a:lnTo>
                  <a:lnTo>
                    <a:pt x="368" y="304"/>
                  </a:lnTo>
                  <a:lnTo>
                    <a:pt x="371" y="304"/>
                  </a:lnTo>
                  <a:lnTo>
                    <a:pt x="375" y="304"/>
                  </a:lnTo>
                  <a:lnTo>
                    <a:pt x="376" y="304"/>
                  </a:lnTo>
                  <a:lnTo>
                    <a:pt x="379" y="306"/>
                  </a:lnTo>
                  <a:lnTo>
                    <a:pt x="383" y="306"/>
                  </a:lnTo>
                  <a:lnTo>
                    <a:pt x="385" y="306"/>
                  </a:lnTo>
                  <a:lnTo>
                    <a:pt x="389" y="306"/>
                  </a:lnTo>
                  <a:lnTo>
                    <a:pt x="392" y="306"/>
                  </a:lnTo>
                  <a:lnTo>
                    <a:pt x="393" y="306"/>
                  </a:lnTo>
                  <a:lnTo>
                    <a:pt x="394" y="306"/>
                  </a:lnTo>
                  <a:lnTo>
                    <a:pt x="398" y="306"/>
                  </a:lnTo>
                  <a:lnTo>
                    <a:pt x="401" y="307"/>
                  </a:lnTo>
                  <a:lnTo>
                    <a:pt x="405" y="307"/>
                  </a:lnTo>
                  <a:lnTo>
                    <a:pt x="406" y="307"/>
                  </a:lnTo>
                  <a:lnTo>
                    <a:pt x="411" y="307"/>
                  </a:lnTo>
                  <a:lnTo>
                    <a:pt x="412" y="307"/>
                  </a:lnTo>
                  <a:lnTo>
                    <a:pt x="415" y="307"/>
                  </a:lnTo>
                  <a:lnTo>
                    <a:pt x="418" y="307"/>
                  </a:lnTo>
                  <a:lnTo>
                    <a:pt x="422" y="307"/>
                  </a:lnTo>
                  <a:lnTo>
                    <a:pt x="423" y="307"/>
                  </a:lnTo>
                  <a:lnTo>
                    <a:pt x="427" y="306"/>
                  </a:lnTo>
                  <a:lnTo>
                    <a:pt x="429" y="306"/>
                  </a:lnTo>
                  <a:lnTo>
                    <a:pt x="432" y="306"/>
                  </a:lnTo>
                  <a:lnTo>
                    <a:pt x="433" y="306"/>
                  </a:lnTo>
                  <a:lnTo>
                    <a:pt x="436" y="306"/>
                  </a:lnTo>
                  <a:lnTo>
                    <a:pt x="440" y="307"/>
                  </a:lnTo>
                  <a:lnTo>
                    <a:pt x="441" y="307"/>
                  </a:lnTo>
                  <a:lnTo>
                    <a:pt x="444" y="307"/>
                  </a:lnTo>
                  <a:lnTo>
                    <a:pt x="449" y="307"/>
                  </a:lnTo>
                  <a:lnTo>
                    <a:pt x="450" y="307"/>
                  </a:lnTo>
                  <a:lnTo>
                    <a:pt x="454" y="307"/>
                  </a:lnTo>
                  <a:lnTo>
                    <a:pt x="455" y="307"/>
                  </a:lnTo>
                  <a:lnTo>
                    <a:pt x="458" y="307"/>
                  </a:lnTo>
                  <a:lnTo>
                    <a:pt x="462" y="307"/>
                  </a:lnTo>
                  <a:lnTo>
                    <a:pt x="464" y="307"/>
                  </a:lnTo>
                  <a:lnTo>
                    <a:pt x="468" y="307"/>
                  </a:lnTo>
                  <a:lnTo>
                    <a:pt x="470" y="307"/>
                  </a:lnTo>
                  <a:lnTo>
                    <a:pt x="471" y="306"/>
                  </a:lnTo>
                  <a:lnTo>
                    <a:pt x="476" y="306"/>
                  </a:lnTo>
                  <a:lnTo>
                    <a:pt x="477" y="306"/>
                  </a:lnTo>
                  <a:lnTo>
                    <a:pt x="479" y="306"/>
                  </a:lnTo>
                  <a:lnTo>
                    <a:pt x="484" y="306"/>
                  </a:lnTo>
                  <a:lnTo>
                    <a:pt x="485" y="306"/>
                  </a:lnTo>
                  <a:lnTo>
                    <a:pt x="487" y="306"/>
                  </a:lnTo>
                  <a:lnTo>
                    <a:pt x="490" y="307"/>
                  </a:lnTo>
                  <a:lnTo>
                    <a:pt x="494" y="307"/>
                  </a:lnTo>
                  <a:lnTo>
                    <a:pt x="497" y="307"/>
                  </a:lnTo>
                  <a:lnTo>
                    <a:pt x="500" y="306"/>
                  </a:lnTo>
                  <a:lnTo>
                    <a:pt x="503" y="306"/>
                  </a:lnTo>
                  <a:lnTo>
                    <a:pt x="505" y="304"/>
                  </a:lnTo>
                  <a:lnTo>
                    <a:pt x="507" y="304"/>
                  </a:lnTo>
                  <a:lnTo>
                    <a:pt x="511" y="303"/>
                  </a:lnTo>
                  <a:lnTo>
                    <a:pt x="514" y="303"/>
                  </a:lnTo>
                  <a:lnTo>
                    <a:pt x="515" y="303"/>
                  </a:lnTo>
                  <a:lnTo>
                    <a:pt x="519" y="302"/>
                  </a:lnTo>
                  <a:lnTo>
                    <a:pt x="522" y="301"/>
                  </a:lnTo>
                  <a:lnTo>
                    <a:pt x="523" y="301"/>
                  </a:lnTo>
                  <a:lnTo>
                    <a:pt x="527" y="301"/>
                  </a:lnTo>
                  <a:lnTo>
                    <a:pt x="530" y="300"/>
                  </a:lnTo>
                  <a:lnTo>
                    <a:pt x="532" y="300"/>
                  </a:lnTo>
                  <a:lnTo>
                    <a:pt x="535" y="300"/>
                  </a:lnTo>
                  <a:lnTo>
                    <a:pt x="536" y="300"/>
                  </a:lnTo>
                  <a:lnTo>
                    <a:pt x="541" y="300"/>
                  </a:lnTo>
                  <a:lnTo>
                    <a:pt x="543" y="300"/>
                  </a:lnTo>
                  <a:lnTo>
                    <a:pt x="544" y="300"/>
                  </a:lnTo>
                  <a:lnTo>
                    <a:pt x="549" y="300"/>
                  </a:lnTo>
                  <a:lnTo>
                    <a:pt x="550" y="299"/>
                  </a:lnTo>
                  <a:lnTo>
                    <a:pt x="554" y="299"/>
                  </a:lnTo>
                  <a:lnTo>
                    <a:pt x="557" y="298"/>
                  </a:lnTo>
                  <a:lnTo>
                    <a:pt x="558" y="298"/>
                  </a:lnTo>
                  <a:lnTo>
                    <a:pt x="562" y="296"/>
                  </a:lnTo>
                  <a:lnTo>
                    <a:pt x="565" y="295"/>
                  </a:lnTo>
                  <a:lnTo>
                    <a:pt x="566" y="294"/>
                  </a:lnTo>
                  <a:lnTo>
                    <a:pt x="570" y="293"/>
                  </a:lnTo>
                  <a:lnTo>
                    <a:pt x="573" y="292"/>
                  </a:lnTo>
                  <a:lnTo>
                    <a:pt x="576" y="289"/>
                  </a:lnTo>
                  <a:lnTo>
                    <a:pt x="578" y="288"/>
                  </a:lnTo>
                  <a:lnTo>
                    <a:pt x="582" y="286"/>
                  </a:lnTo>
                  <a:lnTo>
                    <a:pt x="584" y="284"/>
                  </a:lnTo>
                  <a:lnTo>
                    <a:pt x="586" y="284"/>
                  </a:lnTo>
                  <a:lnTo>
                    <a:pt x="588" y="283"/>
                  </a:lnTo>
                  <a:lnTo>
                    <a:pt x="592" y="281"/>
                  </a:lnTo>
                  <a:lnTo>
                    <a:pt x="594" y="281"/>
                  </a:lnTo>
                  <a:lnTo>
                    <a:pt x="595" y="281"/>
                  </a:lnTo>
                  <a:lnTo>
                    <a:pt x="599" y="283"/>
                  </a:lnTo>
                  <a:lnTo>
                    <a:pt x="601" y="285"/>
                  </a:lnTo>
                  <a:lnTo>
                    <a:pt x="605" y="286"/>
                  </a:lnTo>
                  <a:lnTo>
                    <a:pt x="607" y="286"/>
                  </a:lnTo>
                  <a:lnTo>
                    <a:pt x="609" y="288"/>
                  </a:lnTo>
                  <a:lnTo>
                    <a:pt x="613" y="289"/>
                  </a:lnTo>
                  <a:lnTo>
                    <a:pt x="615" y="289"/>
                  </a:lnTo>
                  <a:lnTo>
                    <a:pt x="618" y="291"/>
                  </a:lnTo>
                  <a:lnTo>
                    <a:pt x="621" y="293"/>
                  </a:lnTo>
                  <a:lnTo>
                    <a:pt x="622" y="293"/>
                  </a:lnTo>
                  <a:lnTo>
                    <a:pt x="626" y="294"/>
                  </a:lnTo>
                  <a:lnTo>
                    <a:pt x="629" y="294"/>
                  </a:lnTo>
                  <a:lnTo>
                    <a:pt x="630" y="295"/>
                  </a:lnTo>
                  <a:lnTo>
                    <a:pt x="634" y="295"/>
                  </a:lnTo>
                  <a:lnTo>
                    <a:pt x="637" y="296"/>
                  </a:lnTo>
                  <a:lnTo>
                    <a:pt x="641" y="296"/>
                  </a:lnTo>
                  <a:lnTo>
                    <a:pt x="642" y="296"/>
                  </a:lnTo>
                  <a:lnTo>
                    <a:pt x="645" y="298"/>
                  </a:lnTo>
                  <a:lnTo>
                    <a:pt x="648" y="298"/>
                  </a:lnTo>
                  <a:lnTo>
                    <a:pt x="650" y="299"/>
                  </a:lnTo>
                  <a:lnTo>
                    <a:pt x="654" y="300"/>
                  </a:lnTo>
                  <a:lnTo>
                    <a:pt x="656" y="300"/>
                  </a:lnTo>
                  <a:lnTo>
                    <a:pt x="658" y="300"/>
                  </a:lnTo>
                  <a:lnTo>
                    <a:pt x="663" y="300"/>
                  </a:lnTo>
                  <a:lnTo>
                    <a:pt x="664" y="300"/>
                  </a:lnTo>
                  <a:lnTo>
                    <a:pt x="666" y="300"/>
                  </a:lnTo>
                  <a:lnTo>
                    <a:pt x="671" y="300"/>
                  </a:lnTo>
                  <a:lnTo>
                    <a:pt x="672" y="300"/>
                  </a:lnTo>
                  <a:lnTo>
                    <a:pt x="674" y="300"/>
                  </a:lnTo>
                  <a:lnTo>
                    <a:pt x="677" y="300"/>
                  </a:lnTo>
                  <a:lnTo>
                    <a:pt x="680" y="301"/>
                  </a:lnTo>
                  <a:lnTo>
                    <a:pt x="684" y="301"/>
                  </a:lnTo>
                  <a:lnTo>
                    <a:pt x="687" y="301"/>
                  </a:lnTo>
                  <a:lnTo>
                    <a:pt x="690" y="301"/>
                  </a:lnTo>
                  <a:lnTo>
                    <a:pt x="692" y="301"/>
                  </a:lnTo>
                  <a:lnTo>
                    <a:pt x="695" y="301"/>
                  </a:lnTo>
                  <a:lnTo>
                    <a:pt x="698" y="300"/>
                  </a:lnTo>
                  <a:lnTo>
                    <a:pt x="700" y="300"/>
                  </a:lnTo>
                  <a:lnTo>
                    <a:pt x="702" y="300"/>
                  </a:lnTo>
                  <a:lnTo>
                    <a:pt x="706" y="300"/>
                  </a:lnTo>
                  <a:lnTo>
                    <a:pt x="708" y="300"/>
                  </a:lnTo>
                  <a:lnTo>
                    <a:pt x="709" y="300"/>
                  </a:lnTo>
                  <a:lnTo>
                    <a:pt x="713" y="300"/>
                  </a:lnTo>
                  <a:lnTo>
                    <a:pt x="716" y="301"/>
                  </a:lnTo>
                  <a:lnTo>
                    <a:pt x="717" y="301"/>
                  </a:lnTo>
                  <a:lnTo>
                    <a:pt x="721" y="301"/>
                  </a:lnTo>
                  <a:lnTo>
                    <a:pt x="723" y="302"/>
                  </a:lnTo>
                  <a:lnTo>
                    <a:pt x="726" y="303"/>
                  </a:lnTo>
                  <a:lnTo>
                    <a:pt x="730" y="303"/>
                  </a:lnTo>
                  <a:lnTo>
                    <a:pt x="731" y="303"/>
                  </a:lnTo>
                  <a:lnTo>
                    <a:pt x="735" y="303"/>
                  </a:lnTo>
                  <a:lnTo>
                    <a:pt x="737" y="303"/>
                  </a:lnTo>
                  <a:lnTo>
                    <a:pt x="740" y="303"/>
                  </a:lnTo>
                  <a:lnTo>
                    <a:pt x="743" y="303"/>
                  </a:lnTo>
                  <a:lnTo>
                    <a:pt x="747" y="303"/>
                  </a:lnTo>
                  <a:lnTo>
                    <a:pt x="748" y="303"/>
                  </a:lnTo>
                  <a:lnTo>
                    <a:pt x="751" y="303"/>
                  </a:lnTo>
                  <a:lnTo>
                    <a:pt x="752" y="303"/>
                  </a:lnTo>
                  <a:lnTo>
                    <a:pt x="756" y="304"/>
                  </a:lnTo>
                  <a:lnTo>
                    <a:pt x="759" y="304"/>
                  </a:lnTo>
                  <a:lnTo>
                    <a:pt x="760" y="304"/>
                  </a:lnTo>
                  <a:lnTo>
                    <a:pt x="766" y="306"/>
                  </a:lnTo>
                  <a:lnTo>
                    <a:pt x="767" y="304"/>
                  </a:lnTo>
                  <a:lnTo>
                    <a:pt x="769" y="304"/>
                  </a:lnTo>
                  <a:lnTo>
                    <a:pt x="773" y="304"/>
                  </a:lnTo>
                  <a:lnTo>
                    <a:pt x="776" y="304"/>
                  </a:lnTo>
                  <a:lnTo>
                    <a:pt x="777" y="304"/>
                  </a:lnTo>
                  <a:lnTo>
                    <a:pt x="780" y="304"/>
                  </a:lnTo>
                  <a:lnTo>
                    <a:pt x="784" y="304"/>
                  </a:lnTo>
                  <a:lnTo>
                    <a:pt x="787" y="304"/>
                  </a:lnTo>
                  <a:lnTo>
                    <a:pt x="790" y="304"/>
                  </a:lnTo>
                  <a:lnTo>
                    <a:pt x="792" y="304"/>
                  </a:lnTo>
                  <a:lnTo>
                    <a:pt x="793" y="304"/>
                  </a:lnTo>
                  <a:lnTo>
                    <a:pt x="797" y="304"/>
                  </a:lnTo>
                  <a:lnTo>
                    <a:pt x="800" y="306"/>
                  </a:lnTo>
                  <a:lnTo>
                    <a:pt x="801" y="306"/>
                  </a:lnTo>
                  <a:lnTo>
                    <a:pt x="805" y="306"/>
                  </a:lnTo>
                  <a:lnTo>
                    <a:pt x="809" y="306"/>
                  </a:lnTo>
                  <a:lnTo>
                    <a:pt x="810" y="306"/>
                  </a:lnTo>
                  <a:lnTo>
                    <a:pt x="813" y="306"/>
                  </a:lnTo>
                  <a:lnTo>
                    <a:pt x="816" y="307"/>
                  </a:lnTo>
                  <a:lnTo>
                    <a:pt x="819" y="307"/>
                  </a:lnTo>
                  <a:lnTo>
                    <a:pt x="821" y="307"/>
                  </a:lnTo>
                  <a:lnTo>
                    <a:pt x="824" y="307"/>
                  </a:lnTo>
                  <a:lnTo>
                    <a:pt x="827" y="308"/>
                  </a:lnTo>
                  <a:lnTo>
                    <a:pt x="829" y="308"/>
                  </a:lnTo>
                  <a:lnTo>
                    <a:pt x="834" y="308"/>
                  </a:lnTo>
                  <a:lnTo>
                    <a:pt x="835" y="308"/>
                  </a:lnTo>
                  <a:lnTo>
                    <a:pt x="838" y="307"/>
                  </a:lnTo>
                  <a:lnTo>
                    <a:pt x="842" y="307"/>
                  </a:lnTo>
                  <a:lnTo>
                    <a:pt x="843" y="307"/>
                  </a:lnTo>
                  <a:lnTo>
                    <a:pt x="846" y="307"/>
                  </a:lnTo>
                  <a:lnTo>
                    <a:pt x="849" y="307"/>
                  </a:lnTo>
                  <a:lnTo>
                    <a:pt x="851" y="307"/>
                  </a:lnTo>
                  <a:lnTo>
                    <a:pt x="853" y="307"/>
                  </a:lnTo>
                  <a:lnTo>
                    <a:pt x="856" y="308"/>
                  </a:lnTo>
                  <a:lnTo>
                    <a:pt x="859" y="308"/>
                  </a:lnTo>
                  <a:lnTo>
                    <a:pt x="863" y="308"/>
                  </a:lnTo>
                  <a:lnTo>
                    <a:pt x="864" y="308"/>
                  </a:lnTo>
                  <a:lnTo>
                    <a:pt x="867" y="308"/>
                  </a:lnTo>
                  <a:lnTo>
                    <a:pt x="870" y="308"/>
                  </a:lnTo>
                  <a:lnTo>
                    <a:pt x="874" y="308"/>
                  </a:lnTo>
                  <a:lnTo>
                    <a:pt x="876" y="308"/>
                  </a:lnTo>
                  <a:lnTo>
                    <a:pt x="878" y="308"/>
                  </a:lnTo>
                  <a:lnTo>
                    <a:pt x="880" y="308"/>
                  </a:lnTo>
                  <a:lnTo>
                    <a:pt x="884" y="308"/>
                  </a:lnTo>
                  <a:lnTo>
                    <a:pt x="886" y="308"/>
                  </a:lnTo>
                  <a:lnTo>
                    <a:pt x="891" y="308"/>
                  </a:lnTo>
                  <a:lnTo>
                    <a:pt x="892" y="308"/>
                  </a:lnTo>
                  <a:lnTo>
                    <a:pt x="895" y="308"/>
                  </a:lnTo>
                  <a:lnTo>
                    <a:pt x="899" y="308"/>
                  </a:lnTo>
                  <a:lnTo>
                    <a:pt x="900" y="308"/>
                  </a:lnTo>
                  <a:lnTo>
                    <a:pt x="902" y="308"/>
                  </a:lnTo>
                  <a:lnTo>
                    <a:pt x="905" y="309"/>
                  </a:lnTo>
                  <a:lnTo>
                    <a:pt x="908" y="309"/>
                  </a:lnTo>
                  <a:lnTo>
                    <a:pt x="910" y="309"/>
                  </a:lnTo>
                  <a:lnTo>
                    <a:pt x="913" y="309"/>
                  </a:lnTo>
                  <a:lnTo>
                    <a:pt x="916" y="309"/>
                  </a:lnTo>
                  <a:lnTo>
                    <a:pt x="920" y="309"/>
                  </a:lnTo>
                  <a:lnTo>
                    <a:pt x="923" y="308"/>
                  </a:lnTo>
                  <a:lnTo>
                    <a:pt x="924" y="308"/>
                  </a:lnTo>
                  <a:lnTo>
                    <a:pt x="928" y="308"/>
                  </a:lnTo>
                  <a:lnTo>
                    <a:pt x="931" y="308"/>
                  </a:lnTo>
                  <a:lnTo>
                    <a:pt x="932" y="308"/>
                  </a:lnTo>
                  <a:lnTo>
                    <a:pt x="936" y="307"/>
                  </a:lnTo>
                  <a:lnTo>
                    <a:pt x="939" y="307"/>
                  </a:lnTo>
                  <a:lnTo>
                    <a:pt x="941" y="307"/>
                  </a:lnTo>
                  <a:lnTo>
                    <a:pt x="944" y="306"/>
                  </a:lnTo>
                  <a:lnTo>
                    <a:pt x="948" y="306"/>
                  </a:lnTo>
                  <a:lnTo>
                    <a:pt x="949" y="306"/>
                  </a:lnTo>
                  <a:lnTo>
                    <a:pt x="951" y="304"/>
                  </a:lnTo>
                  <a:lnTo>
                    <a:pt x="956" y="304"/>
                  </a:lnTo>
                  <a:lnTo>
                    <a:pt x="957" y="304"/>
                  </a:lnTo>
                  <a:lnTo>
                    <a:pt x="960" y="304"/>
                  </a:lnTo>
                  <a:lnTo>
                    <a:pt x="964" y="303"/>
                  </a:lnTo>
                  <a:lnTo>
                    <a:pt x="965" y="303"/>
                  </a:lnTo>
                  <a:lnTo>
                    <a:pt x="969" y="303"/>
                  </a:lnTo>
                  <a:lnTo>
                    <a:pt x="972" y="303"/>
                  </a:lnTo>
                  <a:lnTo>
                    <a:pt x="973" y="302"/>
                  </a:lnTo>
                  <a:lnTo>
                    <a:pt x="977" y="302"/>
                  </a:lnTo>
                  <a:lnTo>
                    <a:pt x="980" y="301"/>
                  </a:lnTo>
                  <a:lnTo>
                    <a:pt x="981" y="301"/>
                  </a:lnTo>
                  <a:lnTo>
                    <a:pt x="985" y="300"/>
                  </a:lnTo>
                  <a:lnTo>
                    <a:pt x="988" y="299"/>
                  </a:lnTo>
                  <a:lnTo>
                    <a:pt x="989" y="298"/>
                  </a:lnTo>
                  <a:lnTo>
                    <a:pt x="993" y="295"/>
                  </a:lnTo>
                  <a:lnTo>
                    <a:pt x="996" y="294"/>
                  </a:lnTo>
                  <a:lnTo>
                    <a:pt x="998" y="294"/>
                  </a:lnTo>
                  <a:lnTo>
                    <a:pt x="1001" y="292"/>
                  </a:lnTo>
                  <a:lnTo>
                    <a:pt x="1005" y="291"/>
                  </a:lnTo>
                  <a:lnTo>
                    <a:pt x="1006" y="289"/>
                  </a:lnTo>
                  <a:lnTo>
                    <a:pt x="1009" y="288"/>
                  </a:lnTo>
                  <a:lnTo>
                    <a:pt x="1013" y="287"/>
                  </a:lnTo>
                  <a:lnTo>
                    <a:pt x="1014" y="286"/>
                  </a:lnTo>
                  <a:lnTo>
                    <a:pt x="1017" y="284"/>
                  </a:lnTo>
                  <a:lnTo>
                    <a:pt x="1021" y="281"/>
                  </a:lnTo>
                  <a:lnTo>
                    <a:pt x="1022" y="281"/>
                  </a:lnTo>
                  <a:lnTo>
                    <a:pt x="1025" y="279"/>
                  </a:lnTo>
                  <a:lnTo>
                    <a:pt x="1029" y="277"/>
                  </a:lnTo>
                  <a:lnTo>
                    <a:pt x="1030" y="276"/>
                  </a:lnTo>
                  <a:lnTo>
                    <a:pt x="1034" y="273"/>
                  </a:lnTo>
                  <a:lnTo>
                    <a:pt x="1037" y="271"/>
                  </a:lnTo>
                  <a:lnTo>
                    <a:pt x="1038" y="270"/>
                  </a:lnTo>
                  <a:lnTo>
                    <a:pt x="1042" y="269"/>
                  </a:lnTo>
                  <a:lnTo>
                    <a:pt x="1044" y="269"/>
                  </a:lnTo>
                  <a:lnTo>
                    <a:pt x="1045" y="269"/>
                  </a:lnTo>
                  <a:lnTo>
                    <a:pt x="1049" y="269"/>
                  </a:lnTo>
                  <a:lnTo>
                    <a:pt x="1052" y="269"/>
                  </a:lnTo>
                  <a:lnTo>
                    <a:pt x="1053" y="270"/>
                  </a:lnTo>
                  <a:lnTo>
                    <a:pt x="1057" y="270"/>
                  </a:lnTo>
                  <a:lnTo>
                    <a:pt x="1060" y="271"/>
                  </a:lnTo>
                  <a:lnTo>
                    <a:pt x="1061" y="271"/>
                  </a:lnTo>
                  <a:lnTo>
                    <a:pt x="1065" y="272"/>
                  </a:lnTo>
                  <a:lnTo>
                    <a:pt x="1068" y="272"/>
                  </a:lnTo>
                  <a:lnTo>
                    <a:pt x="1072" y="271"/>
                  </a:lnTo>
                  <a:lnTo>
                    <a:pt x="1074" y="270"/>
                  </a:lnTo>
                  <a:lnTo>
                    <a:pt x="1077" y="270"/>
                  </a:lnTo>
                  <a:lnTo>
                    <a:pt x="1080" y="268"/>
                  </a:lnTo>
                  <a:lnTo>
                    <a:pt x="1082" y="266"/>
                  </a:lnTo>
                  <a:lnTo>
                    <a:pt x="1085" y="265"/>
                  </a:lnTo>
                  <a:lnTo>
                    <a:pt x="1088" y="263"/>
                  </a:lnTo>
                  <a:lnTo>
                    <a:pt x="1091" y="262"/>
                  </a:lnTo>
                  <a:lnTo>
                    <a:pt x="1093" y="261"/>
                  </a:lnTo>
                  <a:lnTo>
                    <a:pt x="1096" y="258"/>
                  </a:lnTo>
                  <a:lnTo>
                    <a:pt x="1099" y="256"/>
                  </a:lnTo>
                  <a:lnTo>
                    <a:pt x="1101" y="255"/>
                  </a:lnTo>
                  <a:lnTo>
                    <a:pt x="1104" y="255"/>
                  </a:lnTo>
                  <a:lnTo>
                    <a:pt x="1106" y="254"/>
                  </a:lnTo>
                  <a:lnTo>
                    <a:pt x="1109" y="254"/>
                  </a:lnTo>
                  <a:lnTo>
                    <a:pt x="1113" y="254"/>
                  </a:lnTo>
                  <a:lnTo>
                    <a:pt x="1114" y="253"/>
                  </a:lnTo>
                  <a:lnTo>
                    <a:pt x="1116" y="254"/>
                  </a:lnTo>
                  <a:lnTo>
                    <a:pt x="1118" y="254"/>
                  </a:lnTo>
                  <a:lnTo>
                    <a:pt x="1122" y="255"/>
                  </a:lnTo>
                  <a:lnTo>
                    <a:pt x="1124" y="255"/>
                  </a:lnTo>
                  <a:lnTo>
                    <a:pt x="1127" y="256"/>
                  </a:lnTo>
                  <a:lnTo>
                    <a:pt x="1130" y="257"/>
                  </a:lnTo>
                  <a:lnTo>
                    <a:pt x="1132" y="257"/>
                  </a:lnTo>
                  <a:lnTo>
                    <a:pt x="1136" y="258"/>
                  </a:lnTo>
                  <a:lnTo>
                    <a:pt x="1138" y="259"/>
                  </a:lnTo>
                  <a:lnTo>
                    <a:pt x="1141" y="259"/>
                  </a:lnTo>
                  <a:lnTo>
                    <a:pt x="1144" y="261"/>
                  </a:lnTo>
                  <a:lnTo>
                    <a:pt x="1146" y="261"/>
                  </a:lnTo>
                  <a:lnTo>
                    <a:pt x="1149" y="262"/>
                  </a:lnTo>
                  <a:lnTo>
                    <a:pt x="1152" y="262"/>
                  </a:lnTo>
                  <a:lnTo>
                    <a:pt x="1156" y="262"/>
                  </a:lnTo>
                  <a:lnTo>
                    <a:pt x="1157" y="263"/>
                  </a:lnTo>
                  <a:lnTo>
                    <a:pt x="1160" y="263"/>
                  </a:lnTo>
                  <a:lnTo>
                    <a:pt x="1164" y="263"/>
                  </a:lnTo>
                  <a:lnTo>
                    <a:pt x="1165" y="263"/>
                  </a:lnTo>
                  <a:lnTo>
                    <a:pt x="1168" y="264"/>
                  </a:lnTo>
                  <a:lnTo>
                    <a:pt x="1170" y="265"/>
                  </a:lnTo>
                  <a:lnTo>
                    <a:pt x="1173" y="268"/>
                  </a:lnTo>
                  <a:lnTo>
                    <a:pt x="1177" y="270"/>
                  </a:lnTo>
                  <a:lnTo>
                    <a:pt x="1178" y="271"/>
                  </a:lnTo>
                  <a:lnTo>
                    <a:pt x="1181" y="274"/>
                  </a:lnTo>
                  <a:lnTo>
                    <a:pt x="1185" y="278"/>
                  </a:lnTo>
                  <a:lnTo>
                    <a:pt x="1186" y="279"/>
                  </a:lnTo>
                  <a:lnTo>
                    <a:pt x="1189" y="281"/>
                  </a:lnTo>
                  <a:lnTo>
                    <a:pt x="1193" y="284"/>
                  </a:lnTo>
                  <a:lnTo>
                    <a:pt x="1195" y="284"/>
                  </a:lnTo>
                  <a:lnTo>
                    <a:pt x="1197" y="285"/>
                  </a:lnTo>
                  <a:lnTo>
                    <a:pt x="1201" y="287"/>
                  </a:lnTo>
                  <a:lnTo>
                    <a:pt x="1203" y="287"/>
                  </a:lnTo>
                  <a:lnTo>
                    <a:pt x="1206" y="288"/>
                  </a:lnTo>
                  <a:lnTo>
                    <a:pt x="1208" y="289"/>
                  </a:lnTo>
                  <a:lnTo>
                    <a:pt x="1211" y="291"/>
                  </a:lnTo>
                  <a:lnTo>
                    <a:pt x="1215" y="292"/>
                  </a:lnTo>
                  <a:lnTo>
                    <a:pt x="1216" y="292"/>
                  </a:lnTo>
                  <a:lnTo>
                    <a:pt x="1220" y="294"/>
                  </a:lnTo>
                  <a:lnTo>
                    <a:pt x="1223" y="295"/>
                  </a:lnTo>
                  <a:lnTo>
                    <a:pt x="1224" y="295"/>
                  </a:lnTo>
                  <a:lnTo>
                    <a:pt x="1228" y="298"/>
                  </a:lnTo>
                  <a:lnTo>
                    <a:pt x="1231" y="298"/>
                  </a:lnTo>
                  <a:lnTo>
                    <a:pt x="1232" y="298"/>
                  </a:lnTo>
                  <a:lnTo>
                    <a:pt x="1236" y="299"/>
                  </a:lnTo>
                  <a:lnTo>
                    <a:pt x="1239" y="299"/>
                  </a:lnTo>
                  <a:lnTo>
                    <a:pt x="1240" y="299"/>
                  </a:lnTo>
                  <a:lnTo>
                    <a:pt x="1244" y="299"/>
                  </a:lnTo>
                  <a:lnTo>
                    <a:pt x="1246" y="300"/>
                  </a:lnTo>
                  <a:lnTo>
                    <a:pt x="1249" y="300"/>
                  </a:lnTo>
                  <a:lnTo>
                    <a:pt x="1252" y="300"/>
                  </a:lnTo>
                  <a:lnTo>
                    <a:pt x="1256" y="300"/>
                  </a:lnTo>
                  <a:lnTo>
                    <a:pt x="1259" y="299"/>
                  </a:lnTo>
                  <a:lnTo>
                    <a:pt x="1260" y="300"/>
                  </a:lnTo>
                  <a:lnTo>
                    <a:pt x="1263" y="300"/>
                  </a:lnTo>
                  <a:lnTo>
                    <a:pt x="1267" y="300"/>
                  </a:lnTo>
                  <a:lnTo>
                    <a:pt x="1268" y="300"/>
                  </a:lnTo>
                  <a:lnTo>
                    <a:pt x="1271" y="300"/>
                  </a:lnTo>
                  <a:lnTo>
                    <a:pt x="1274" y="300"/>
                  </a:lnTo>
                  <a:lnTo>
                    <a:pt x="1275" y="300"/>
                  </a:lnTo>
                  <a:lnTo>
                    <a:pt x="1280" y="300"/>
                  </a:lnTo>
                  <a:lnTo>
                    <a:pt x="1282" y="299"/>
                  </a:lnTo>
                  <a:lnTo>
                    <a:pt x="1286" y="298"/>
                  </a:lnTo>
                  <a:lnTo>
                    <a:pt x="1288" y="298"/>
                  </a:lnTo>
                  <a:lnTo>
                    <a:pt x="1290" y="298"/>
                  </a:lnTo>
                  <a:lnTo>
                    <a:pt x="1294" y="296"/>
                  </a:lnTo>
                  <a:lnTo>
                    <a:pt x="1297" y="296"/>
                  </a:lnTo>
                  <a:lnTo>
                    <a:pt x="1299" y="296"/>
                  </a:lnTo>
                  <a:lnTo>
                    <a:pt x="1300" y="296"/>
                  </a:lnTo>
                  <a:lnTo>
                    <a:pt x="1303" y="298"/>
                  </a:lnTo>
                  <a:lnTo>
                    <a:pt x="1307" y="299"/>
                  </a:lnTo>
                  <a:lnTo>
                    <a:pt x="1309" y="300"/>
                  </a:lnTo>
                  <a:lnTo>
                    <a:pt x="1311" y="301"/>
                  </a:lnTo>
                  <a:lnTo>
                    <a:pt x="1314" y="302"/>
                  </a:lnTo>
                  <a:lnTo>
                    <a:pt x="1317" y="303"/>
                  </a:lnTo>
                  <a:lnTo>
                    <a:pt x="1321" y="304"/>
                  </a:lnTo>
                  <a:lnTo>
                    <a:pt x="1322" y="306"/>
                  </a:lnTo>
                  <a:lnTo>
                    <a:pt x="1325" y="306"/>
                  </a:lnTo>
                  <a:lnTo>
                    <a:pt x="1329" y="306"/>
                  </a:lnTo>
                  <a:lnTo>
                    <a:pt x="1332" y="306"/>
                  </a:lnTo>
                  <a:lnTo>
                    <a:pt x="1333" y="306"/>
                  </a:lnTo>
                  <a:lnTo>
                    <a:pt x="1337" y="306"/>
                  </a:lnTo>
                  <a:lnTo>
                    <a:pt x="1338" y="306"/>
                  </a:lnTo>
                  <a:lnTo>
                    <a:pt x="1342" y="306"/>
                  </a:lnTo>
                  <a:lnTo>
                    <a:pt x="1345" y="306"/>
                  </a:lnTo>
                  <a:lnTo>
                    <a:pt x="1349" y="306"/>
                  </a:lnTo>
                  <a:lnTo>
                    <a:pt x="1350" y="306"/>
                  </a:lnTo>
                  <a:lnTo>
                    <a:pt x="1353" y="306"/>
                  </a:lnTo>
                  <a:lnTo>
                    <a:pt x="1357" y="304"/>
                  </a:lnTo>
                  <a:lnTo>
                    <a:pt x="1358" y="304"/>
                  </a:lnTo>
                  <a:lnTo>
                    <a:pt x="1361" y="303"/>
                  </a:lnTo>
                  <a:lnTo>
                    <a:pt x="1364" y="303"/>
                  </a:lnTo>
                  <a:lnTo>
                    <a:pt x="1367" y="302"/>
                  </a:lnTo>
                  <a:lnTo>
                    <a:pt x="1369" y="301"/>
                  </a:lnTo>
                  <a:lnTo>
                    <a:pt x="1372" y="300"/>
                  </a:lnTo>
                  <a:lnTo>
                    <a:pt x="1375" y="300"/>
                  </a:lnTo>
                  <a:lnTo>
                    <a:pt x="1379" y="299"/>
                  </a:lnTo>
                  <a:lnTo>
                    <a:pt x="1380" y="299"/>
                  </a:lnTo>
                  <a:lnTo>
                    <a:pt x="1383" y="298"/>
                  </a:lnTo>
                  <a:lnTo>
                    <a:pt x="1385" y="298"/>
                  </a:lnTo>
                  <a:lnTo>
                    <a:pt x="1387" y="298"/>
                  </a:lnTo>
                  <a:lnTo>
                    <a:pt x="1390" y="299"/>
                  </a:lnTo>
                  <a:lnTo>
                    <a:pt x="1393" y="301"/>
                  </a:lnTo>
                  <a:lnTo>
                    <a:pt x="1395" y="301"/>
                  </a:lnTo>
                  <a:lnTo>
                    <a:pt x="1399" y="302"/>
                  </a:lnTo>
                  <a:lnTo>
                    <a:pt x="1402" y="304"/>
                  </a:lnTo>
                  <a:lnTo>
                    <a:pt x="1403" y="304"/>
                  </a:lnTo>
                  <a:lnTo>
                    <a:pt x="1407" y="306"/>
                  </a:lnTo>
                  <a:lnTo>
                    <a:pt x="1410" y="307"/>
                  </a:lnTo>
                  <a:lnTo>
                    <a:pt x="1411" y="307"/>
                  </a:lnTo>
                  <a:lnTo>
                    <a:pt x="1415" y="308"/>
                  </a:lnTo>
                  <a:lnTo>
                    <a:pt x="1416" y="308"/>
                  </a:lnTo>
                  <a:lnTo>
                    <a:pt x="1419" y="308"/>
                  </a:lnTo>
                  <a:lnTo>
                    <a:pt x="1423" y="309"/>
                  </a:lnTo>
                  <a:lnTo>
                    <a:pt x="1425" y="309"/>
                  </a:lnTo>
                  <a:lnTo>
                    <a:pt x="1429" y="309"/>
                  </a:lnTo>
                  <a:lnTo>
                    <a:pt x="1431" y="310"/>
                  </a:lnTo>
                  <a:lnTo>
                    <a:pt x="1433" y="310"/>
                  </a:lnTo>
                  <a:lnTo>
                    <a:pt x="1437" y="310"/>
                  </a:lnTo>
                  <a:lnTo>
                    <a:pt x="1438" y="310"/>
                  </a:lnTo>
                  <a:lnTo>
                    <a:pt x="1443" y="310"/>
                  </a:lnTo>
                  <a:lnTo>
                    <a:pt x="1445" y="310"/>
                  </a:lnTo>
                  <a:lnTo>
                    <a:pt x="1446" y="310"/>
                  </a:lnTo>
                  <a:lnTo>
                    <a:pt x="1452" y="310"/>
                  </a:lnTo>
                  <a:lnTo>
                    <a:pt x="1453" y="310"/>
                  </a:lnTo>
                  <a:lnTo>
                    <a:pt x="1457" y="310"/>
                  </a:lnTo>
                  <a:lnTo>
                    <a:pt x="1458" y="310"/>
                  </a:lnTo>
                  <a:lnTo>
                    <a:pt x="1461" y="310"/>
                  </a:lnTo>
                  <a:lnTo>
                    <a:pt x="1465" y="309"/>
                  </a:lnTo>
                  <a:lnTo>
                    <a:pt x="1467" y="309"/>
                  </a:lnTo>
                  <a:lnTo>
                    <a:pt x="1469" y="309"/>
                  </a:lnTo>
                  <a:lnTo>
                    <a:pt x="1472" y="309"/>
                  </a:lnTo>
                  <a:lnTo>
                    <a:pt x="1475" y="309"/>
                  </a:lnTo>
                  <a:lnTo>
                    <a:pt x="1479" y="309"/>
                  </a:lnTo>
                  <a:lnTo>
                    <a:pt x="1480" y="309"/>
                  </a:lnTo>
                  <a:lnTo>
                    <a:pt x="1481" y="309"/>
                  </a:lnTo>
                  <a:lnTo>
                    <a:pt x="1487" y="309"/>
                  </a:lnTo>
                  <a:lnTo>
                    <a:pt x="1488" y="309"/>
                  </a:lnTo>
                  <a:lnTo>
                    <a:pt x="1490" y="309"/>
                  </a:lnTo>
                  <a:lnTo>
                    <a:pt x="1493" y="310"/>
                  </a:lnTo>
                  <a:lnTo>
                    <a:pt x="1496" y="310"/>
                  </a:lnTo>
                  <a:lnTo>
                    <a:pt x="1498" y="310"/>
                  </a:lnTo>
                  <a:lnTo>
                    <a:pt x="1502" y="311"/>
                  </a:lnTo>
                  <a:lnTo>
                    <a:pt x="1503" y="313"/>
                  </a:lnTo>
                  <a:lnTo>
                    <a:pt x="1507" y="313"/>
                  </a:lnTo>
                  <a:lnTo>
                    <a:pt x="1510" y="314"/>
                  </a:lnTo>
                  <a:lnTo>
                    <a:pt x="1511" y="314"/>
                  </a:lnTo>
                  <a:lnTo>
                    <a:pt x="1515" y="314"/>
                  </a:lnTo>
                  <a:lnTo>
                    <a:pt x="1517" y="314"/>
                  </a:lnTo>
                  <a:lnTo>
                    <a:pt x="1521" y="314"/>
                  </a:lnTo>
                  <a:lnTo>
                    <a:pt x="1523" y="315"/>
                  </a:lnTo>
                  <a:lnTo>
                    <a:pt x="1525" y="315"/>
                  </a:lnTo>
                  <a:lnTo>
                    <a:pt x="1529" y="315"/>
                  </a:lnTo>
                  <a:lnTo>
                    <a:pt x="1532" y="316"/>
                  </a:lnTo>
                  <a:lnTo>
                    <a:pt x="1533" y="316"/>
                  </a:lnTo>
                  <a:lnTo>
                    <a:pt x="1537" y="316"/>
                  </a:lnTo>
                  <a:lnTo>
                    <a:pt x="1540" y="316"/>
                  </a:lnTo>
                  <a:lnTo>
                    <a:pt x="1541" y="316"/>
                  </a:lnTo>
                  <a:lnTo>
                    <a:pt x="1545" y="316"/>
                  </a:lnTo>
                  <a:lnTo>
                    <a:pt x="1547" y="316"/>
                  </a:lnTo>
                  <a:lnTo>
                    <a:pt x="1552" y="316"/>
                  </a:lnTo>
                  <a:lnTo>
                    <a:pt x="1553" y="316"/>
                  </a:lnTo>
                  <a:lnTo>
                    <a:pt x="1557" y="316"/>
                  </a:lnTo>
                  <a:lnTo>
                    <a:pt x="1559" y="316"/>
                  </a:lnTo>
                  <a:lnTo>
                    <a:pt x="1562" y="316"/>
                  </a:lnTo>
                  <a:lnTo>
                    <a:pt x="1565" y="316"/>
                  </a:lnTo>
                  <a:lnTo>
                    <a:pt x="1567" y="316"/>
                  </a:lnTo>
                  <a:lnTo>
                    <a:pt x="1568" y="316"/>
                  </a:lnTo>
                  <a:lnTo>
                    <a:pt x="1572" y="316"/>
                  </a:lnTo>
                  <a:lnTo>
                    <a:pt x="1574" y="316"/>
                  </a:lnTo>
                  <a:lnTo>
                    <a:pt x="1577" y="316"/>
                  </a:lnTo>
                  <a:lnTo>
                    <a:pt x="1580" y="316"/>
                  </a:lnTo>
                  <a:lnTo>
                    <a:pt x="1583" y="316"/>
                  </a:lnTo>
                  <a:lnTo>
                    <a:pt x="1587" y="316"/>
                  </a:lnTo>
                  <a:lnTo>
                    <a:pt x="1589" y="316"/>
                  </a:lnTo>
                  <a:lnTo>
                    <a:pt x="1590" y="316"/>
                  </a:lnTo>
                  <a:lnTo>
                    <a:pt x="1594" y="316"/>
                  </a:lnTo>
                  <a:lnTo>
                    <a:pt x="1597" y="316"/>
                  </a:lnTo>
                  <a:lnTo>
                    <a:pt x="1601" y="315"/>
                  </a:lnTo>
                  <a:lnTo>
                    <a:pt x="1602" y="315"/>
                  </a:lnTo>
                  <a:lnTo>
                    <a:pt x="1604" y="315"/>
                  </a:lnTo>
                  <a:lnTo>
                    <a:pt x="1608" y="315"/>
                  </a:lnTo>
                  <a:lnTo>
                    <a:pt x="1609" y="315"/>
                  </a:lnTo>
                  <a:lnTo>
                    <a:pt x="1612" y="316"/>
                  </a:lnTo>
                  <a:lnTo>
                    <a:pt x="1616" y="316"/>
                  </a:lnTo>
                  <a:lnTo>
                    <a:pt x="1617" y="316"/>
                  </a:lnTo>
                  <a:lnTo>
                    <a:pt x="1620" y="317"/>
                  </a:lnTo>
                  <a:lnTo>
                    <a:pt x="1623" y="317"/>
                  </a:lnTo>
                  <a:lnTo>
                    <a:pt x="1627" y="317"/>
                  </a:lnTo>
                  <a:lnTo>
                    <a:pt x="1629" y="317"/>
                  </a:lnTo>
                  <a:lnTo>
                    <a:pt x="1631" y="317"/>
                  </a:lnTo>
                  <a:lnTo>
                    <a:pt x="1634" y="317"/>
                  </a:lnTo>
                  <a:lnTo>
                    <a:pt x="1638" y="317"/>
                  </a:lnTo>
                  <a:lnTo>
                    <a:pt x="1639" y="318"/>
                  </a:lnTo>
                  <a:lnTo>
                    <a:pt x="1643" y="318"/>
                  </a:lnTo>
                  <a:lnTo>
                    <a:pt x="1644" y="318"/>
                  </a:lnTo>
                  <a:lnTo>
                    <a:pt x="1650" y="317"/>
                  </a:lnTo>
                  <a:lnTo>
                    <a:pt x="1651" y="317"/>
                  </a:lnTo>
                  <a:lnTo>
                    <a:pt x="1653" y="317"/>
                  </a:lnTo>
                  <a:lnTo>
                    <a:pt x="1655" y="318"/>
                  </a:lnTo>
                  <a:lnTo>
                    <a:pt x="1659" y="318"/>
                  </a:lnTo>
                  <a:lnTo>
                    <a:pt x="1662" y="317"/>
                  </a:lnTo>
                  <a:lnTo>
                    <a:pt x="1665" y="317"/>
                  </a:lnTo>
                  <a:lnTo>
                    <a:pt x="1668" y="317"/>
                  </a:lnTo>
                  <a:lnTo>
                    <a:pt x="1669" y="317"/>
                  </a:lnTo>
                  <a:lnTo>
                    <a:pt x="1673" y="316"/>
                  </a:lnTo>
                  <a:lnTo>
                    <a:pt x="1676" y="316"/>
                  </a:lnTo>
                  <a:lnTo>
                    <a:pt x="1677" y="315"/>
                  </a:lnTo>
                  <a:lnTo>
                    <a:pt x="1681" y="314"/>
                  </a:lnTo>
                  <a:lnTo>
                    <a:pt x="1684" y="313"/>
                  </a:lnTo>
                  <a:lnTo>
                    <a:pt x="1687" y="313"/>
                  </a:lnTo>
                  <a:lnTo>
                    <a:pt x="1689" y="310"/>
                  </a:lnTo>
                  <a:lnTo>
                    <a:pt x="1691" y="309"/>
                  </a:lnTo>
                  <a:lnTo>
                    <a:pt x="1695" y="307"/>
                  </a:lnTo>
                  <a:lnTo>
                    <a:pt x="1698" y="302"/>
                  </a:lnTo>
                  <a:lnTo>
                    <a:pt x="1700" y="300"/>
                  </a:lnTo>
                  <a:lnTo>
                    <a:pt x="1703" y="293"/>
                  </a:lnTo>
                  <a:lnTo>
                    <a:pt x="1705" y="289"/>
                  </a:lnTo>
                  <a:lnTo>
                    <a:pt x="1708" y="280"/>
                  </a:lnTo>
                  <a:lnTo>
                    <a:pt x="1711" y="268"/>
                  </a:lnTo>
                  <a:lnTo>
                    <a:pt x="1713" y="259"/>
                  </a:lnTo>
                  <a:lnTo>
                    <a:pt x="1717" y="242"/>
                  </a:lnTo>
                  <a:lnTo>
                    <a:pt x="1718" y="232"/>
                  </a:lnTo>
                  <a:lnTo>
                    <a:pt x="1722" y="208"/>
                  </a:lnTo>
                  <a:lnTo>
                    <a:pt x="1725" y="178"/>
                  </a:lnTo>
                  <a:lnTo>
                    <a:pt x="1726" y="160"/>
                  </a:lnTo>
                  <a:lnTo>
                    <a:pt x="1730" y="121"/>
                  </a:lnTo>
                  <a:lnTo>
                    <a:pt x="1732" y="100"/>
                  </a:lnTo>
                  <a:lnTo>
                    <a:pt x="1736" y="59"/>
                  </a:lnTo>
                  <a:lnTo>
                    <a:pt x="1739" y="25"/>
                  </a:lnTo>
                  <a:lnTo>
                    <a:pt x="1740" y="14"/>
                  </a:lnTo>
                  <a:lnTo>
                    <a:pt x="1744" y="1"/>
                  </a:lnTo>
                  <a:lnTo>
                    <a:pt x="1745" y="0"/>
                  </a:lnTo>
                  <a:lnTo>
                    <a:pt x="1747" y="3"/>
                  </a:lnTo>
                  <a:lnTo>
                    <a:pt x="1751" y="20"/>
                  </a:lnTo>
                  <a:lnTo>
                    <a:pt x="1754" y="44"/>
                  </a:lnTo>
                  <a:lnTo>
                    <a:pt x="1755" y="58"/>
                  </a:lnTo>
                  <a:lnTo>
                    <a:pt x="1759" y="86"/>
                  </a:lnTo>
                  <a:lnTo>
                    <a:pt x="1761" y="100"/>
                  </a:lnTo>
                  <a:lnTo>
                    <a:pt x="1763" y="126"/>
                  </a:lnTo>
                  <a:lnTo>
                    <a:pt x="1767" y="143"/>
                  </a:lnTo>
                  <a:lnTo>
                    <a:pt x="1769" y="151"/>
                  </a:lnTo>
                  <a:lnTo>
                    <a:pt x="1773" y="163"/>
                  </a:lnTo>
                  <a:lnTo>
                    <a:pt x="1774" y="167"/>
                  </a:lnTo>
                  <a:lnTo>
                    <a:pt x="1777" y="174"/>
                  </a:lnTo>
                  <a:lnTo>
                    <a:pt x="1781" y="180"/>
                  </a:lnTo>
                  <a:lnTo>
                    <a:pt x="1782" y="183"/>
                  </a:lnTo>
                  <a:lnTo>
                    <a:pt x="1786" y="189"/>
                  </a:lnTo>
                  <a:lnTo>
                    <a:pt x="1788" y="193"/>
                  </a:lnTo>
                  <a:lnTo>
                    <a:pt x="1791" y="198"/>
                  </a:lnTo>
                  <a:lnTo>
                    <a:pt x="1795" y="205"/>
                  </a:lnTo>
                  <a:lnTo>
                    <a:pt x="1796" y="208"/>
                  </a:lnTo>
                  <a:lnTo>
                    <a:pt x="1799" y="212"/>
                  </a:lnTo>
                  <a:lnTo>
                    <a:pt x="1801" y="214"/>
                  </a:lnTo>
                  <a:lnTo>
                    <a:pt x="1806" y="216"/>
                  </a:lnTo>
                  <a:lnTo>
                    <a:pt x="1808" y="213"/>
                  </a:lnTo>
                  <a:lnTo>
                    <a:pt x="1811" y="209"/>
                  </a:lnTo>
                  <a:lnTo>
                    <a:pt x="1813" y="205"/>
                  </a:lnTo>
                  <a:lnTo>
                    <a:pt x="1817" y="197"/>
                  </a:lnTo>
                  <a:lnTo>
                    <a:pt x="1820" y="189"/>
                  </a:lnTo>
                  <a:lnTo>
                    <a:pt x="1822" y="186"/>
                  </a:lnTo>
                  <a:lnTo>
                    <a:pt x="1825" y="181"/>
                  </a:lnTo>
                  <a:lnTo>
                    <a:pt x="1826" y="179"/>
                  </a:lnTo>
                  <a:lnTo>
                    <a:pt x="1829" y="179"/>
                  </a:lnTo>
                  <a:lnTo>
                    <a:pt x="1832" y="180"/>
                  </a:lnTo>
                  <a:lnTo>
                    <a:pt x="1835" y="182"/>
                  </a:lnTo>
                  <a:lnTo>
                    <a:pt x="1837" y="183"/>
                  </a:lnTo>
                  <a:lnTo>
                    <a:pt x="1840" y="188"/>
                  </a:lnTo>
                  <a:lnTo>
                    <a:pt x="1841" y="190"/>
                  </a:lnTo>
                  <a:lnTo>
                    <a:pt x="1845" y="196"/>
                  </a:lnTo>
                  <a:lnTo>
                    <a:pt x="1848" y="202"/>
                  </a:lnTo>
                  <a:lnTo>
                    <a:pt x="1851" y="204"/>
                  </a:lnTo>
                  <a:lnTo>
                    <a:pt x="1854" y="211"/>
                  </a:lnTo>
                  <a:lnTo>
                    <a:pt x="1855" y="214"/>
                  </a:lnTo>
                  <a:lnTo>
                    <a:pt x="1859" y="221"/>
                  </a:lnTo>
                  <a:lnTo>
                    <a:pt x="1862" y="227"/>
                  </a:lnTo>
                  <a:lnTo>
                    <a:pt x="1865" y="231"/>
                  </a:lnTo>
                  <a:lnTo>
                    <a:pt x="1867" y="236"/>
                  </a:lnTo>
                  <a:lnTo>
                    <a:pt x="1869" y="240"/>
                  </a:lnTo>
                  <a:lnTo>
                    <a:pt x="1873" y="246"/>
                  </a:lnTo>
                  <a:lnTo>
                    <a:pt x="1876" y="249"/>
                  </a:lnTo>
                  <a:lnTo>
                    <a:pt x="1877" y="251"/>
                  </a:lnTo>
                  <a:lnTo>
                    <a:pt x="1881" y="255"/>
                  </a:lnTo>
                  <a:lnTo>
                    <a:pt x="1883" y="256"/>
                  </a:lnTo>
                  <a:lnTo>
                    <a:pt x="1887" y="258"/>
                  </a:lnTo>
                  <a:lnTo>
                    <a:pt x="1889" y="259"/>
                  </a:lnTo>
                  <a:lnTo>
                    <a:pt x="1891" y="259"/>
                  </a:lnTo>
                  <a:lnTo>
                    <a:pt x="1895" y="259"/>
                  </a:lnTo>
                  <a:lnTo>
                    <a:pt x="1898" y="259"/>
                  </a:lnTo>
                  <a:lnTo>
                    <a:pt x="1899" y="259"/>
                  </a:lnTo>
                  <a:lnTo>
                    <a:pt x="1903" y="259"/>
                  </a:lnTo>
                  <a:lnTo>
                    <a:pt x="1905" y="259"/>
                  </a:lnTo>
                  <a:lnTo>
                    <a:pt x="1909" y="259"/>
                  </a:lnTo>
                  <a:lnTo>
                    <a:pt x="1910" y="259"/>
                  </a:lnTo>
                  <a:lnTo>
                    <a:pt x="1913" y="261"/>
                  </a:lnTo>
                  <a:lnTo>
                    <a:pt x="1917" y="261"/>
                  </a:lnTo>
                  <a:lnTo>
                    <a:pt x="1920" y="261"/>
                  </a:lnTo>
                  <a:lnTo>
                    <a:pt x="1921" y="259"/>
                  </a:lnTo>
                  <a:lnTo>
                    <a:pt x="1925" y="259"/>
                  </a:lnTo>
                  <a:lnTo>
                    <a:pt x="1927" y="259"/>
                  </a:lnTo>
                  <a:lnTo>
                    <a:pt x="1931" y="259"/>
                  </a:lnTo>
                  <a:lnTo>
                    <a:pt x="1932" y="259"/>
                  </a:lnTo>
                  <a:lnTo>
                    <a:pt x="1935" y="259"/>
                  </a:lnTo>
                  <a:lnTo>
                    <a:pt x="1937" y="261"/>
                  </a:lnTo>
                  <a:lnTo>
                    <a:pt x="1940" y="262"/>
                  </a:lnTo>
                  <a:lnTo>
                    <a:pt x="1942" y="262"/>
                  </a:lnTo>
                  <a:lnTo>
                    <a:pt x="1946" y="264"/>
                  </a:lnTo>
                  <a:lnTo>
                    <a:pt x="1949" y="266"/>
                  </a:lnTo>
                  <a:lnTo>
                    <a:pt x="1951" y="269"/>
                  </a:lnTo>
                  <a:lnTo>
                    <a:pt x="1954" y="272"/>
                  </a:lnTo>
                  <a:lnTo>
                    <a:pt x="1956" y="273"/>
                  </a:lnTo>
                  <a:lnTo>
                    <a:pt x="1960" y="276"/>
                  </a:lnTo>
                  <a:lnTo>
                    <a:pt x="1961" y="277"/>
                  </a:lnTo>
                  <a:lnTo>
                    <a:pt x="1964" y="279"/>
                  </a:lnTo>
                  <a:lnTo>
                    <a:pt x="1968" y="281"/>
                  </a:lnTo>
                  <a:lnTo>
                    <a:pt x="1969" y="283"/>
                  </a:lnTo>
                  <a:lnTo>
                    <a:pt x="1973" y="284"/>
                  </a:lnTo>
                  <a:lnTo>
                    <a:pt x="1975" y="285"/>
                  </a:lnTo>
                  <a:lnTo>
                    <a:pt x="1978" y="286"/>
                  </a:lnTo>
                  <a:lnTo>
                    <a:pt x="1982" y="287"/>
                  </a:lnTo>
                  <a:lnTo>
                    <a:pt x="1983" y="288"/>
                  </a:lnTo>
                  <a:lnTo>
                    <a:pt x="1987" y="289"/>
                  </a:lnTo>
                  <a:lnTo>
                    <a:pt x="1989" y="291"/>
                  </a:lnTo>
                  <a:lnTo>
                    <a:pt x="1991" y="291"/>
                  </a:lnTo>
                  <a:lnTo>
                    <a:pt x="1994" y="292"/>
                  </a:lnTo>
                  <a:lnTo>
                    <a:pt x="1997" y="293"/>
                  </a:lnTo>
                  <a:lnTo>
                    <a:pt x="2001" y="294"/>
                  </a:lnTo>
                  <a:lnTo>
                    <a:pt x="2002" y="294"/>
                  </a:lnTo>
                  <a:lnTo>
                    <a:pt x="2005" y="295"/>
                  </a:lnTo>
                  <a:lnTo>
                    <a:pt x="2007" y="295"/>
                  </a:lnTo>
                  <a:lnTo>
                    <a:pt x="2011" y="296"/>
                  </a:lnTo>
                  <a:lnTo>
                    <a:pt x="2014" y="298"/>
                  </a:lnTo>
                  <a:lnTo>
                    <a:pt x="2016" y="298"/>
                  </a:lnTo>
                  <a:lnTo>
                    <a:pt x="2019" y="299"/>
                  </a:lnTo>
                  <a:lnTo>
                    <a:pt x="2020" y="299"/>
                  </a:lnTo>
                  <a:lnTo>
                    <a:pt x="2024" y="300"/>
                  </a:lnTo>
                  <a:lnTo>
                    <a:pt x="2027" y="300"/>
                  </a:lnTo>
                  <a:lnTo>
                    <a:pt x="2030" y="301"/>
                  </a:lnTo>
                  <a:lnTo>
                    <a:pt x="2033" y="302"/>
                  </a:lnTo>
                  <a:lnTo>
                    <a:pt x="2037" y="302"/>
                  </a:lnTo>
                  <a:lnTo>
                    <a:pt x="2038" y="302"/>
                  </a:lnTo>
                  <a:lnTo>
                    <a:pt x="2040" y="302"/>
                  </a:lnTo>
                  <a:lnTo>
                    <a:pt x="2044" y="302"/>
                  </a:lnTo>
                  <a:lnTo>
                    <a:pt x="2047" y="302"/>
                  </a:lnTo>
                  <a:lnTo>
                    <a:pt x="2048" y="303"/>
                  </a:lnTo>
                  <a:lnTo>
                    <a:pt x="2052" y="303"/>
                  </a:lnTo>
                  <a:lnTo>
                    <a:pt x="2053" y="303"/>
                  </a:lnTo>
                  <a:lnTo>
                    <a:pt x="2056" y="304"/>
                  </a:lnTo>
                  <a:lnTo>
                    <a:pt x="2059" y="304"/>
                  </a:lnTo>
                  <a:lnTo>
                    <a:pt x="2062" y="306"/>
                  </a:lnTo>
                  <a:lnTo>
                    <a:pt x="2066" y="307"/>
                  </a:lnTo>
                  <a:lnTo>
                    <a:pt x="2067" y="307"/>
                  </a:lnTo>
                  <a:lnTo>
                    <a:pt x="2070" y="308"/>
                  </a:lnTo>
                  <a:lnTo>
                    <a:pt x="2073" y="308"/>
                  </a:lnTo>
                  <a:lnTo>
                    <a:pt x="2076" y="309"/>
                  </a:lnTo>
                  <a:lnTo>
                    <a:pt x="2080" y="309"/>
                  </a:lnTo>
                  <a:lnTo>
                    <a:pt x="2081" y="309"/>
                  </a:lnTo>
                  <a:lnTo>
                    <a:pt x="2084" y="310"/>
                  </a:lnTo>
                  <a:lnTo>
                    <a:pt x="2087" y="310"/>
                  </a:lnTo>
                  <a:lnTo>
                    <a:pt x="2089" y="310"/>
                  </a:lnTo>
                  <a:lnTo>
                    <a:pt x="2091" y="310"/>
                  </a:lnTo>
                  <a:lnTo>
                    <a:pt x="2095" y="311"/>
                  </a:lnTo>
                  <a:lnTo>
                    <a:pt x="2098" y="310"/>
                  </a:lnTo>
                  <a:lnTo>
                    <a:pt x="2102" y="310"/>
                  </a:lnTo>
                  <a:lnTo>
                    <a:pt x="2103" y="310"/>
                  </a:lnTo>
                  <a:lnTo>
                    <a:pt x="2105" y="311"/>
                  </a:lnTo>
                  <a:lnTo>
                    <a:pt x="2109" y="311"/>
                  </a:lnTo>
                  <a:lnTo>
                    <a:pt x="2110" y="311"/>
                  </a:lnTo>
                  <a:lnTo>
                    <a:pt x="2116" y="311"/>
                  </a:lnTo>
                  <a:lnTo>
                    <a:pt x="2117" y="311"/>
                  </a:lnTo>
                  <a:lnTo>
                    <a:pt x="2120" y="311"/>
                  </a:lnTo>
                  <a:lnTo>
                    <a:pt x="2123" y="311"/>
                  </a:lnTo>
                  <a:lnTo>
                    <a:pt x="2124" y="311"/>
                  </a:lnTo>
                  <a:lnTo>
                    <a:pt x="2127" y="311"/>
                  </a:lnTo>
                  <a:lnTo>
                    <a:pt x="2131" y="311"/>
                  </a:lnTo>
                  <a:lnTo>
                    <a:pt x="2134" y="311"/>
                  </a:lnTo>
                  <a:lnTo>
                    <a:pt x="2135" y="311"/>
                  </a:lnTo>
                  <a:lnTo>
                    <a:pt x="2138" y="311"/>
                  </a:lnTo>
                  <a:lnTo>
                    <a:pt x="2141" y="311"/>
                  </a:lnTo>
                  <a:lnTo>
                    <a:pt x="2145" y="311"/>
                  </a:lnTo>
                  <a:lnTo>
                    <a:pt x="2146" y="311"/>
                  </a:lnTo>
                  <a:lnTo>
                    <a:pt x="2149" y="311"/>
                  </a:lnTo>
                  <a:lnTo>
                    <a:pt x="2153" y="311"/>
                  </a:lnTo>
                  <a:lnTo>
                    <a:pt x="2155" y="311"/>
                  </a:lnTo>
                  <a:lnTo>
                    <a:pt x="2156" y="311"/>
                  </a:lnTo>
                  <a:lnTo>
                    <a:pt x="2160" y="311"/>
                  </a:lnTo>
                  <a:lnTo>
                    <a:pt x="2162" y="311"/>
                  </a:lnTo>
                  <a:lnTo>
                    <a:pt x="2166" y="311"/>
                  </a:lnTo>
                  <a:lnTo>
                    <a:pt x="2169" y="311"/>
                  </a:lnTo>
                  <a:lnTo>
                    <a:pt x="2173" y="311"/>
                  </a:lnTo>
                  <a:lnTo>
                    <a:pt x="2174" y="311"/>
                  </a:lnTo>
                  <a:lnTo>
                    <a:pt x="2175" y="311"/>
                  </a:lnTo>
                  <a:lnTo>
                    <a:pt x="2178" y="311"/>
                  </a:lnTo>
                  <a:lnTo>
                    <a:pt x="2182" y="311"/>
                  </a:lnTo>
                  <a:lnTo>
                    <a:pt x="2185" y="311"/>
                  </a:lnTo>
                  <a:lnTo>
                    <a:pt x="2188" y="311"/>
                  </a:lnTo>
                  <a:lnTo>
                    <a:pt x="2189" y="311"/>
                  </a:lnTo>
                  <a:lnTo>
                    <a:pt x="2192" y="311"/>
                  </a:lnTo>
                  <a:lnTo>
                    <a:pt x="2196" y="311"/>
                  </a:lnTo>
                  <a:lnTo>
                    <a:pt x="2198" y="311"/>
                  </a:lnTo>
                  <a:lnTo>
                    <a:pt x="2202" y="310"/>
                  </a:lnTo>
                  <a:lnTo>
                    <a:pt x="2203" y="310"/>
                  </a:lnTo>
                  <a:lnTo>
                    <a:pt x="2206" y="310"/>
                  </a:lnTo>
                  <a:lnTo>
                    <a:pt x="2209" y="310"/>
                  </a:lnTo>
                  <a:lnTo>
                    <a:pt x="2212" y="311"/>
                  </a:lnTo>
                  <a:lnTo>
                    <a:pt x="2213" y="310"/>
                  </a:lnTo>
                  <a:lnTo>
                    <a:pt x="2217" y="311"/>
                  </a:lnTo>
                  <a:lnTo>
                    <a:pt x="2219" y="311"/>
                  </a:lnTo>
                  <a:lnTo>
                    <a:pt x="2224" y="311"/>
                  </a:lnTo>
                  <a:lnTo>
                    <a:pt x="2226" y="310"/>
                  </a:lnTo>
                  <a:lnTo>
                    <a:pt x="2227" y="310"/>
                  </a:lnTo>
                  <a:lnTo>
                    <a:pt x="2231" y="310"/>
                  </a:lnTo>
                  <a:lnTo>
                    <a:pt x="2234" y="310"/>
                  </a:lnTo>
                  <a:lnTo>
                    <a:pt x="2235" y="310"/>
                  </a:lnTo>
                  <a:lnTo>
                    <a:pt x="2239" y="310"/>
                  </a:lnTo>
                  <a:lnTo>
                    <a:pt x="2242" y="310"/>
                  </a:lnTo>
                  <a:lnTo>
                    <a:pt x="2245" y="310"/>
                  </a:lnTo>
                  <a:lnTo>
                    <a:pt x="2246" y="310"/>
                  </a:lnTo>
                  <a:lnTo>
                    <a:pt x="2249" y="310"/>
                  </a:lnTo>
                  <a:lnTo>
                    <a:pt x="2253" y="310"/>
                  </a:lnTo>
                  <a:lnTo>
                    <a:pt x="2255" y="310"/>
                  </a:lnTo>
                  <a:lnTo>
                    <a:pt x="2259" y="309"/>
                  </a:lnTo>
                  <a:lnTo>
                    <a:pt x="2262" y="309"/>
                  </a:lnTo>
                  <a:lnTo>
                    <a:pt x="2263" y="309"/>
                  </a:lnTo>
                  <a:lnTo>
                    <a:pt x="2267" y="309"/>
                  </a:lnTo>
                  <a:lnTo>
                    <a:pt x="2269" y="309"/>
                  </a:lnTo>
                  <a:lnTo>
                    <a:pt x="2272" y="309"/>
                  </a:lnTo>
                  <a:lnTo>
                    <a:pt x="2274" y="309"/>
                  </a:lnTo>
                  <a:lnTo>
                    <a:pt x="2277" y="308"/>
                  </a:lnTo>
                  <a:lnTo>
                    <a:pt x="2279" y="308"/>
                  </a:lnTo>
                  <a:lnTo>
                    <a:pt x="2283" y="308"/>
                  </a:lnTo>
                  <a:lnTo>
                    <a:pt x="2286" y="308"/>
                  </a:lnTo>
                  <a:lnTo>
                    <a:pt x="2288" y="308"/>
                  </a:lnTo>
                  <a:lnTo>
                    <a:pt x="2291" y="307"/>
                  </a:lnTo>
                  <a:lnTo>
                    <a:pt x="2293" y="307"/>
                  </a:lnTo>
                  <a:lnTo>
                    <a:pt x="2297" y="307"/>
                  </a:lnTo>
                  <a:lnTo>
                    <a:pt x="2298" y="307"/>
                  </a:lnTo>
                  <a:lnTo>
                    <a:pt x="2302" y="306"/>
                  </a:lnTo>
                  <a:lnTo>
                    <a:pt x="2305" y="306"/>
                  </a:lnTo>
                  <a:lnTo>
                    <a:pt x="2306" y="304"/>
                  </a:lnTo>
                  <a:lnTo>
                    <a:pt x="2310" y="303"/>
                  </a:lnTo>
                  <a:lnTo>
                    <a:pt x="2312" y="303"/>
                  </a:lnTo>
                  <a:lnTo>
                    <a:pt x="2315" y="303"/>
                  </a:lnTo>
                  <a:lnTo>
                    <a:pt x="2317" y="302"/>
                  </a:lnTo>
                  <a:lnTo>
                    <a:pt x="2320" y="302"/>
                  </a:lnTo>
                  <a:lnTo>
                    <a:pt x="2322" y="302"/>
                  </a:lnTo>
                  <a:lnTo>
                    <a:pt x="2326" y="301"/>
                  </a:lnTo>
                  <a:lnTo>
                    <a:pt x="2329" y="301"/>
                  </a:lnTo>
                  <a:lnTo>
                    <a:pt x="2331" y="301"/>
                  </a:lnTo>
                  <a:lnTo>
                    <a:pt x="2334" y="300"/>
                  </a:lnTo>
                  <a:lnTo>
                    <a:pt x="2336" y="300"/>
                  </a:lnTo>
                  <a:lnTo>
                    <a:pt x="2340" y="299"/>
                  </a:lnTo>
                  <a:lnTo>
                    <a:pt x="2341" y="299"/>
                  </a:lnTo>
                  <a:lnTo>
                    <a:pt x="2345" y="299"/>
                  </a:lnTo>
                  <a:lnTo>
                    <a:pt x="2348" y="298"/>
                  </a:lnTo>
                  <a:lnTo>
                    <a:pt x="2350" y="298"/>
                  </a:lnTo>
                  <a:lnTo>
                    <a:pt x="2354" y="296"/>
                  </a:lnTo>
                  <a:lnTo>
                    <a:pt x="2355" y="296"/>
                  </a:lnTo>
                  <a:lnTo>
                    <a:pt x="2358" y="295"/>
                  </a:lnTo>
                  <a:lnTo>
                    <a:pt x="2361" y="295"/>
                  </a:lnTo>
                  <a:lnTo>
                    <a:pt x="2364" y="294"/>
                  </a:lnTo>
                  <a:lnTo>
                    <a:pt x="2365" y="293"/>
                  </a:lnTo>
                  <a:lnTo>
                    <a:pt x="2369" y="293"/>
                  </a:lnTo>
                  <a:lnTo>
                    <a:pt x="2371" y="293"/>
                  </a:lnTo>
                  <a:lnTo>
                    <a:pt x="2375" y="293"/>
                  </a:lnTo>
                  <a:lnTo>
                    <a:pt x="2378" y="292"/>
                  </a:lnTo>
                  <a:lnTo>
                    <a:pt x="2379" y="291"/>
                  </a:lnTo>
                  <a:lnTo>
                    <a:pt x="2383" y="291"/>
                  </a:lnTo>
                  <a:lnTo>
                    <a:pt x="2385" y="291"/>
                  </a:lnTo>
                  <a:lnTo>
                    <a:pt x="2389" y="289"/>
                  </a:lnTo>
                  <a:lnTo>
                    <a:pt x="2390" y="289"/>
                  </a:lnTo>
                  <a:lnTo>
                    <a:pt x="2393" y="289"/>
                  </a:lnTo>
                  <a:lnTo>
                    <a:pt x="2397" y="288"/>
                  </a:lnTo>
                  <a:lnTo>
                    <a:pt x="2399" y="288"/>
                  </a:lnTo>
                  <a:lnTo>
                    <a:pt x="2400" y="288"/>
                  </a:lnTo>
                  <a:lnTo>
                    <a:pt x="2404" y="288"/>
                  </a:lnTo>
                  <a:lnTo>
                    <a:pt x="2407" y="288"/>
                  </a:lnTo>
                  <a:lnTo>
                    <a:pt x="2410" y="288"/>
                  </a:lnTo>
                  <a:lnTo>
                    <a:pt x="2411" y="288"/>
                  </a:lnTo>
                  <a:lnTo>
                    <a:pt x="2417" y="288"/>
                  </a:lnTo>
                  <a:lnTo>
                    <a:pt x="2418" y="288"/>
                  </a:lnTo>
                  <a:lnTo>
                    <a:pt x="2421" y="288"/>
                  </a:lnTo>
                  <a:lnTo>
                    <a:pt x="2424" y="288"/>
                  </a:lnTo>
                  <a:lnTo>
                    <a:pt x="2425" y="287"/>
                  </a:lnTo>
                  <a:lnTo>
                    <a:pt x="2428" y="288"/>
                  </a:lnTo>
                  <a:lnTo>
                    <a:pt x="2431" y="288"/>
                  </a:lnTo>
                  <a:lnTo>
                    <a:pt x="2434" y="288"/>
                  </a:lnTo>
                  <a:lnTo>
                    <a:pt x="2435" y="288"/>
                  </a:lnTo>
                  <a:lnTo>
                    <a:pt x="2439" y="288"/>
                  </a:lnTo>
                  <a:lnTo>
                    <a:pt x="2442" y="289"/>
                  </a:lnTo>
                  <a:lnTo>
                    <a:pt x="2444" y="289"/>
                  </a:lnTo>
                  <a:lnTo>
                    <a:pt x="2448" y="289"/>
                  </a:lnTo>
                  <a:lnTo>
                    <a:pt x="2449" y="289"/>
                  </a:lnTo>
                  <a:lnTo>
                    <a:pt x="2453" y="289"/>
                  </a:lnTo>
                  <a:lnTo>
                    <a:pt x="2455" y="291"/>
                  </a:lnTo>
                  <a:lnTo>
                    <a:pt x="2458" y="291"/>
                  </a:lnTo>
                  <a:lnTo>
                    <a:pt x="2460" y="291"/>
                  </a:lnTo>
                  <a:lnTo>
                    <a:pt x="2463" y="291"/>
                  </a:lnTo>
                  <a:lnTo>
                    <a:pt x="2467" y="292"/>
                  </a:lnTo>
                  <a:lnTo>
                    <a:pt x="2469" y="292"/>
                  </a:lnTo>
                  <a:lnTo>
                    <a:pt x="2472" y="293"/>
                  </a:lnTo>
                  <a:lnTo>
                    <a:pt x="2476" y="293"/>
                  </a:lnTo>
                  <a:lnTo>
                    <a:pt x="2477" y="293"/>
                  </a:lnTo>
                  <a:lnTo>
                    <a:pt x="2480" y="293"/>
                  </a:lnTo>
                  <a:lnTo>
                    <a:pt x="2483" y="293"/>
                  </a:lnTo>
                  <a:lnTo>
                    <a:pt x="2484" y="293"/>
                  </a:lnTo>
                  <a:lnTo>
                    <a:pt x="2487" y="293"/>
                  </a:lnTo>
                  <a:lnTo>
                    <a:pt x="2491" y="292"/>
                  </a:lnTo>
                  <a:lnTo>
                    <a:pt x="2494" y="292"/>
                  </a:lnTo>
                  <a:lnTo>
                    <a:pt x="2497" y="292"/>
                  </a:lnTo>
                  <a:lnTo>
                    <a:pt x="2498" y="292"/>
                  </a:lnTo>
                  <a:lnTo>
                    <a:pt x="2501" y="293"/>
                  </a:lnTo>
                  <a:lnTo>
                    <a:pt x="2504" y="293"/>
                  </a:lnTo>
                  <a:lnTo>
                    <a:pt x="2507" y="293"/>
                  </a:lnTo>
                  <a:lnTo>
                    <a:pt x="2511" y="293"/>
                  </a:lnTo>
                  <a:lnTo>
                    <a:pt x="2512" y="292"/>
                  </a:lnTo>
                  <a:lnTo>
                    <a:pt x="2515" y="292"/>
                  </a:lnTo>
                  <a:lnTo>
                    <a:pt x="2519" y="292"/>
                  </a:lnTo>
                  <a:lnTo>
                    <a:pt x="2521" y="291"/>
                  </a:lnTo>
                  <a:lnTo>
                    <a:pt x="2522" y="292"/>
                  </a:lnTo>
                  <a:lnTo>
                    <a:pt x="2526" y="292"/>
                  </a:lnTo>
                  <a:lnTo>
                    <a:pt x="2528" y="292"/>
                  </a:lnTo>
                  <a:lnTo>
                    <a:pt x="2532" y="293"/>
                  </a:lnTo>
                  <a:lnTo>
                    <a:pt x="2533" y="293"/>
                  </a:lnTo>
                  <a:lnTo>
                    <a:pt x="2536" y="293"/>
                  </a:lnTo>
                  <a:lnTo>
                    <a:pt x="2539" y="294"/>
                  </a:lnTo>
                  <a:lnTo>
                    <a:pt x="2542" y="294"/>
                  </a:lnTo>
                  <a:lnTo>
                    <a:pt x="2543" y="294"/>
                  </a:lnTo>
                  <a:lnTo>
                    <a:pt x="2547" y="295"/>
                  </a:lnTo>
                  <a:lnTo>
                    <a:pt x="2550" y="296"/>
                  </a:lnTo>
                  <a:lnTo>
                    <a:pt x="2553" y="296"/>
                  </a:lnTo>
                  <a:lnTo>
                    <a:pt x="2556" y="298"/>
                  </a:lnTo>
                  <a:lnTo>
                    <a:pt x="2557" y="298"/>
                  </a:lnTo>
                  <a:lnTo>
                    <a:pt x="2561" y="299"/>
                  </a:lnTo>
                  <a:lnTo>
                    <a:pt x="2563" y="299"/>
                  </a:lnTo>
                  <a:lnTo>
                    <a:pt x="2566" y="299"/>
                  </a:lnTo>
                  <a:lnTo>
                    <a:pt x="2568" y="299"/>
                  </a:lnTo>
                  <a:lnTo>
                    <a:pt x="2571" y="300"/>
                  </a:lnTo>
                  <a:lnTo>
                    <a:pt x="2573" y="300"/>
                  </a:lnTo>
                  <a:lnTo>
                    <a:pt x="2577" y="301"/>
                  </a:lnTo>
                  <a:lnTo>
                    <a:pt x="2580" y="301"/>
                  </a:lnTo>
                  <a:lnTo>
                    <a:pt x="2582" y="301"/>
                  </a:lnTo>
                  <a:lnTo>
                    <a:pt x="2585" y="301"/>
                  </a:lnTo>
                  <a:lnTo>
                    <a:pt x="2587" y="301"/>
                  </a:lnTo>
                  <a:lnTo>
                    <a:pt x="2591" y="302"/>
                  </a:lnTo>
                  <a:lnTo>
                    <a:pt x="2594" y="302"/>
                  </a:lnTo>
                  <a:lnTo>
                    <a:pt x="2597" y="302"/>
                  </a:lnTo>
                  <a:lnTo>
                    <a:pt x="2600" y="302"/>
                  </a:lnTo>
                  <a:lnTo>
                    <a:pt x="2601" y="302"/>
                  </a:lnTo>
                  <a:lnTo>
                    <a:pt x="2604" y="302"/>
                  </a:lnTo>
                  <a:lnTo>
                    <a:pt x="2608" y="302"/>
                  </a:lnTo>
                  <a:lnTo>
                    <a:pt x="2611" y="302"/>
                  </a:lnTo>
                  <a:lnTo>
                    <a:pt x="2614" y="302"/>
                  </a:lnTo>
                  <a:lnTo>
                    <a:pt x="2615" y="302"/>
                  </a:lnTo>
                  <a:lnTo>
                    <a:pt x="2618" y="303"/>
                  </a:lnTo>
                  <a:lnTo>
                    <a:pt x="2621" y="303"/>
                  </a:lnTo>
                  <a:lnTo>
                    <a:pt x="2622" y="303"/>
                  </a:lnTo>
                  <a:lnTo>
                    <a:pt x="2626" y="303"/>
                  </a:lnTo>
                  <a:lnTo>
                    <a:pt x="2629" y="303"/>
                  </a:lnTo>
                  <a:lnTo>
                    <a:pt x="2632" y="303"/>
                  </a:lnTo>
                  <a:lnTo>
                    <a:pt x="2635" y="303"/>
                  </a:lnTo>
                  <a:lnTo>
                    <a:pt x="2636" y="303"/>
                  </a:lnTo>
                  <a:lnTo>
                    <a:pt x="2640" y="303"/>
                  </a:lnTo>
                  <a:lnTo>
                    <a:pt x="2642" y="303"/>
                  </a:lnTo>
                  <a:lnTo>
                    <a:pt x="2646" y="303"/>
                  </a:lnTo>
                  <a:lnTo>
                    <a:pt x="2647" y="303"/>
                  </a:lnTo>
                  <a:lnTo>
                    <a:pt x="2650" y="304"/>
                  </a:lnTo>
                  <a:lnTo>
                    <a:pt x="2652" y="304"/>
                  </a:lnTo>
                  <a:lnTo>
                    <a:pt x="2656" y="304"/>
                  </a:lnTo>
                  <a:lnTo>
                    <a:pt x="2657" y="304"/>
                  </a:lnTo>
                  <a:lnTo>
                    <a:pt x="2661" y="304"/>
                  </a:lnTo>
                  <a:lnTo>
                    <a:pt x="2663" y="304"/>
                  </a:lnTo>
                  <a:lnTo>
                    <a:pt x="2666" y="306"/>
                  </a:lnTo>
                  <a:lnTo>
                    <a:pt x="2668" y="306"/>
                  </a:lnTo>
                  <a:lnTo>
                    <a:pt x="2671" y="306"/>
                  </a:lnTo>
                  <a:lnTo>
                    <a:pt x="2676" y="306"/>
                  </a:lnTo>
                  <a:lnTo>
                    <a:pt x="2677" y="306"/>
                  </a:lnTo>
                  <a:lnTo>
                    <a:pt x="2680" y="306"/>
                  </a:lnTo>
                  <a:lnTo>
                    <a:pt x="2684" y="306"/>
                  </a:lnTo>
                  <a:lnTo>
                    <a:pt x="2686" y="306"/>
                  </a:lnTo>
                  <a:lnTo>
                    <a:pt x="2690" y="304"/>
                  </a:lnTo>
                  <a:lnTo>
                    <a:pt x="2691" y="304"/>
                  </a:lnTo>
                  <a:lnTo>
                    <a:pt x="2694" y="304"/>
                  </a:lnTo>
                  <a:lnTo>
                    <a:pt x="2697" y="304"/>
                  </a:lnTo>
                  <a:lnTo>
                    <a:pt x="2698" y="304"/>
                  </a:lnTo>
                  <a:lnTo>
                    <a:pt x="2701" y="304"/>
                  </a:lnTo>
                  <a:lnTo>
                    <a:pt x="2704" y="304"/>
                  </a:lnTo>
                  <a:lnTo>
                    <a:pt x="2707" y="306"/>
                  </a:lnTo>
                  <a:lnTo>
                    <a:pt x="2711" y="306"/>
                  </a:lnTo>
                  <a:lnTo>
                    <a:pt x="2714" y="306"/>
                  </a:lnTo>
                  <a:lnTo>
                    <a:pt x="2715" y="306"/>
                  </a:lnTo>
                  <a:lnTo>
                    <a:pt x="2718" y="306"/>
                  </a:lnTo>
                  <a:lnTo>
                    <a:pt x="2721" y="306"/>
                  </a:lnTo>
                  <a:lnTo>
                    <a:pt x="2722" y="306"/>
                  </a:lnTo>
                  <a:lnTo>
                    <a:pt x="2727" y="306"/>
                  </a:lnTo>
                  <a:lnTo>
                    <a:pt x="2728" y="306"/>
                  </a:lnTo>
                  <a:lnTo>
                    <a:pt x="2732" y="306"/>
                  </a:lnTo>
                  <a:lnTo>
                    <a:pt x="2735" y="306"/>
                  </a:lnTo>
                  <a:lnTo>
                    <a:pt x="2737" y="306"/>
                  </a:lnTo>
                  <a:lnTo>
                    <a:pt x="2738" y="306"/>
                  </a:lnTo>
                  <a:lnTo>
                    <a:pt x="2742" y="307"/>
                  </a:lnTo>
                  <a:lnTo>
                    <a:pt x="2745" y="307"/>
                  </a:lnTo>
                  <a:lnTo>
                    <a:pt x="2748" y="307"/>
                  </a:lnTo>
                  <a:lnTo>
                    <a:pt x="2751" y="307"/>
                  </a:lnTo>
                  <a:lnTo>
                    <a:pt x="2752" y="307"/>
                  </a:lnTo>
                  <a:lnTo>
                    <a:pt x="2756" y="307"/>
                  </a:lnTo>
                  <a:lnTo>
                    <a:pt x="2758" y="307"/>
                  </a:lnTo>
                  <a:lnTo>
                    <a:pt x="2762" y="307"/>
                  </a:lnTo>
                  <a:lnTo>
                    <a:pt x="2765" y="307"/>
                  </a:lnTo>
                  <a:lnTo>
                    <a:pt x="2766" y="307"/>
                  </a:lnTo>
                  <a:lnTo>
                    <a:pt x="2769" y="307"/>
                  </a:lnTo>
                  <a:lnTo>
                    <a:pt x="2772" y="308"/>
                  </a:lnTo>
                  <a:lnTo>
                    <a:pt x="2775" y="308"/>
                  </a:lnTo>
                </a:path>
              </a:pathLst>
            </a:custGeom>
            <a:noFill/>
            <a:ln w="9525">
              <a:solidFill>
                <a:schemeClr val="tx1"/>
              </a:solidFill>
              <a:round/>
              <a:headEnd/>
              <a:tailEnd/>
            </a:ln>
          </p:spPr>
          <p:txBody>
            <a:bodyPr/>
            <a:lstStyle/>
            <a:p>
              <a:endParaRPr lang="en-US">
                <a:latin typeface="Constantia" pitchFamily="18" charset="0"/>
              </a:endParaRPr>
            </a:p>
          </p:txBody>
        </p:sp>
        <p:sp>
          <p:nvSpPr>
            <p:cNvPr id="2259" name="Freeform 49"/>
            <p:cNvSpPr>
              <a:spLocks/>
            </p:cNvSpPr>
            <p:nvPr/>
          </p:nvSpPr>
          <p:spPr bwMode="auto">
            <a:xfrm>
              <a:off x="2232" y="3211"/>
              <a:ext cx="463" cy="522"/>
            </a:xfrm>
            <a:custGeom>
              <a:avLst/>
              <a:gdLst>
                <a:gd name="T0" fmla="*/ 44 w 2772"/>
                <a:gd name="T1" fmla="*/ 1030 h 1045"/>
                <a:gd name="T2" fmla="*/ 89 w 2772"/>
                <a:gd name="T3" fmla="*/ 1032 h 1045"/>
                <a:gd name="T4" fmla="*/ 135 w 2772"/>
                <a:gd name="T5" fmla="*/ 1033 h 1045"/>
                <a:gd name="T6" fmla="*/ 182 w 2772"/>
                <a:gd name="T7" fmla="*/ 1033 h 1045"/>
                <a:gd name="T8" fmla="*/ 228 w 2772"/>
                <a:gd name="T9" fmla="*/ 1031 h 1045"/>
                <a:gd name="T10" fmla="*/ 275 w 2772"/>
                <a:gd name="T11" fmla="*/ 1029 h 1045"/>
                <a:gd name="T12" fmla="*/ 321 w 2772"/>
                <a:gd name="T13" fmla="*/ 1025 h 1045"/>
                <a:gd name="T14" fmla="*/ 366 w 2772"/>
                <a:gd name="T15" fmla="*/ 1025 h 1045"/>
                <a:gd name="T16" fmla="*/ 412 w 2772"/>
                <a:gd name="T17" fmla="*/ 1016 h 1045"/>
                <a:gd name="T18" fmla="*/ 460 w 2772"/>
                <a:gd name="T19" fmla="*/ 1007 h 1045"/>
                <a:gd name="T20" fmla="*/ 504 w 2772"/>
                <a:gd name="T21" fmla="*/ 1006 h 1045"/>
                <a:gd name="T22" fmla="*/ 552 w 2772"/>
                <a:gd name="T23" fmla="*/ 1001 h 1045"/>
                <a:gd name="T24" fmla="*/ 597 w 2772"/>
                <a:gd name="T25" fmla="*/ 1001 h 1045"/>
                <a:gd name="T26" fmla="*/ 642 w 2772"/>
                <a:gd name="T27" fmla="*/ 1005 h 1045"/>
                <a:gd name="T28" fmla="*/ 688 w 2772"/>
                <a:gd name="T29" fmla="*/ 1010 h 1045"/>
                <a:gd name="T30" fmla="*/ 734 w 2772"/>
                <a:gd name="T31" fmla="*/ 1013 h 1045"/>
                <a:gd name="T32" fmla="*/ 780 w 2772"/>
                <a:gd name="T33" fmla="*/ 1016 h 1045"/>
                <a:gd name="T34" fmla="*/ 826 w 2772"/>
                <a:gd name="T35" fmla="*/ 1021 h 1045"/>
                <a:gd name="T36" fmla="*/ 871 w 2772"/>
                <a:gd name="T37" fmla="*/ 1021 h 1045"/>
                <a:gd name="T38" fmla="*/ 919 w 2772"/>
                <a:gd name="T39" fmla="*/ 1021 h 1045"/>
                <a:gd name="T40" fmla="*/ 965 w 2772"/>
                <a:gd name="T41" fmla="*/ 1026 h 1045"/>
                <a:gd name="T42" fmla="*/ 1011 w 2772"/>
                <a:gd name="T43" fmla="*/ 1031 h 1045"/>
                <a:gd name="T44" fmla="*/ 1057 w 2772"/>
                <a:gd name="T45" fmla="*/ 1032 h 1045"/>
                <a:gd name="T46" fmla="*/ 1104 w 2772"/>
                <a:gd name="T47" fmla="*/ 1032 h 1045"/>
                <a:gd name="T48" fmla="*/ 1149 w 2772"/>
                <a:gd name="T49" fmla="*/ 1035 h 1045"/>
                <a:gd name="T50" fmla="*/ 1195 w 2772"/>
                <a:gd name="T51" fmla="*/ 1036 h 1045"/>
                <a:gd name="T52" fmla="*/ 1240 w 2772"/>
                <a:gd name="T53" fmla="*/ 1038 h 1045"/>
                <a:gd name="T54" fmla="*/ 1286 w 2772"/>
                <a:gd name="T55" fmla="*/ 1039 h 1045"/>
                <a:gd name="T56" fmla="*/ 1333 w 2772"/>
                <a:gd name="T57" fmla="*/ 1040 h 1045"/>
                <a:gd name="T58" fmla="*/ 1380 w 2772"/>
                <a:gd name="T59" fmla="*/ 1038 h 1045"/>
                <a:gd name="T60" fmla="*/ 1427 w 2772"/>
                <a:gd name="T61" fmla="*/ 1037 h 1045"/>
                <a:gd name="T62" fmla="*/ 1471 w 2772"/>
                <a:gd name="T63" fmla="*/ 1036 h 1045"/>
                <a:gd name="T64" fmla="*/ 1518 w 2772"/>
                <a:gd name="T65" fmla="*/ 1032 h 1045"/>
                <a:gd name="T66" fmla="*/ 1563 w 2772"/>
                <a:gd name="T67" fmla="*/ 1026 h 1045"/>
                <a:gd name="T68" fmla="*/ 1610 w 2772"/>
                <a:gd name="T69" fmla="*/ 1015 h 1045"/>
                <a:gd name="T70" fmla="*/ 1656 w 2772"/>
                <a:gd name="T71" fmla="*/ 998 h 1045"/>
                <a:gd name="T72" fmla="*/ 1702 w 2772"/>
                <a:gd name="T73" fmla="*/ 977 h 1045"/>
                <a:gd name="T74" fmla="*/ 1747 w 2772"/>
                <a:gd name="T75" fmla="*/ 955 h 1045"/>
                <a:gd name="T76" fmla="*/ 1795 w 2772"/>
                <a:gd name="T77" fmla="*/ 927 h 1045"/>
                <a:gd name="T78" fmla="*/ 1840 w 2772"/>
                <a:gd name="T79" fmla="*/ 909 h 1045"/>
                <a:gd name="T80" fmla="*/ 1886 w 2772"/>
                <a:gd name="T81" fmla="*/ 895 h 1045"/>
                <a:gd name="T82" fmla="*/ 1932 w 2772"/>
                <a:gd name="T83" fmla="*/ 879 h 1045"/>
                <a:gd name="T84" fmla="*/ 1977 w 2772"/>
                <a:gd name="T85" fmla="*/ 877 h 1045"/>
                <a:gd name="T86" fmla="*/ 2024 w 2772"/>
                <a:gd name="T87" fmla="*/ 880 h 1045"/>
                <a:gd name="T88" fmla="*/ 2069 w 2772"/>
                <a:gd name="T89" fmla="*/ 889 h 1045"/>
                <a:gd name="T90" fmla="*/ 2116 w 2772"/>
                <a:gd name="T91" fmla="*/ 903 h 1045"/>
                <a:gd name="T92" fmla="*/ 2161 w 2772"/>
                <a:gd name="T93" fmla="*/ 918 h 1045"/>
                <a:gd name="T94" fmla="*/ 2208 w 2772"/>
                <a:gd name="T95" fmla="*/ 935 h 1045"/>
                <a:gd name="T96" fmla="*/ 2254 w 2772"/>
                <a:gd name="T97" fmla="*/ 953 h 1045"/>
                <a:gd name="T98" fmla="*/ 2299 w 2772"/>
                <a:gd name="T99" fmla="*/ 973 h 1045"/>
                <a:gd name="T100" fmla="*/ 2346 w 2772"/>
                <a:gd name="T101" fmla="*/ 995 h 1045"/>
                <a:gd name="T102" fmla="*/ 2392 w 2772"/>
                <a:gd name="T103" fmla="*/ 1015 h 1045"/>
                <a:gd name="T104" fmla="*/ 2439 w 2772"/>
                <a:gd name="T105" fmla="*/ 1028 h 1045"/>
                <a:gd name="T106" fmla="*/ 2484 w 2772"/>
                <a:gd name="T107" fmla="*/ 1036 h 1045"/>
                <a:gd name="T108" fmla="*/ 2531 w 2772"/>
                <a:gd name="T109" fmla="*/ 1041 h 1045"/>
                <a:gd name="T110" fmla="*/ 2577 w 2772"/>
                <a:gd name="T111" fmla="*/ 1044 h 1045"/>
                <a:gd name="T112" fmla="*/ 2621 w 2772"/>
                <a:gd name="T113" fmla="*/ 1045 h 1045"/>
                <a:gd name="T114" fmla="*/ 2669 w 2772"/>
                <a:gd name="T115" fmla="*/ 1045 h 1045"/>
                <a:gd name="T116" fmla="*/ 2715 w 2772"/>
                <a:gd name="T117" fmla="*/ 1045 h 1045"/>
                <a:gd name="T118" fmla="*/ 2761 w 2772"/>
                <a:gd name="T119" fmla="*/ 1045 h 104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72"/>
                <a:gd name="T181" fmla="*/ 0 h 1045"/>
                <a:gd name="T182" fmla="*/ 2772 w 2772"/>
                <a:gd name="T183" fmla="*/ 1045 h 104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72" h="1045">
                  <a:moveTo>
                    <a:pt x="0" y="1030"/>
                  </a:moveTo>
                  <a:lnTo>
                    <a:pt x="3" y="1030"/>
                  </a:lnTo>
                  <a:lnTo>
                    <a:pt x="4" y="1030"/>
                  </a:lnTo>
                  <a:lnTo>
                    <a:pt x="10" y="1030"/>
                  </a:lnTo>
                  <a:lnTo>
                    <a:pt x="11" y="1030"/>
                  </a:lnTo>
                  <a:lnTo>
                    <a:pt x="13" y="1030"/>
                  </a:lnTo>
                  <a:lnTo>
                    <a:pt x="17" y="1031"/>
                  </a:lnTo>
                  <a:lnTo>
                    <a:pt x="18" y="1031"/>
                  </a:lnTo>
                  <a:lnTo>
                    <a:pt x="22" y="1031"/>
                  </a:lnTo>
                  <a:lnTo>
                    <a:pt x="24" y="1031"/>
                  </a:lnTo>
                  <a:lnTo>
                    <a:pt x="27" y="1031"/>
                  </a:lnTo>
                  <a:lnTo>
                    <a:pt x="29" y="1031"/>
                  </a:lnTo>
                  <a:lnTo>
                    <a:pt x="32" y="1031"/>
                  </a:lnTo>
                  <a:lnTo>
                    <a:pt x="34" y="1031"/>
                  </a:lnTo>
                  <a:lnTo>
                    <a:pt x="38" y="1031"/>
                  </a:lnTo>
                  <a:lnTo>
                    <a:pt x="41" y="1030"/>
                  </a:lnTo>
                  <a:lnTo>
                    <a:pt x="44" y="1030"/>
                  </a:lnTo>
                  <a:lnTo>
                    <a:pt x="45" y="1030"/>
                  </a:lnTo>
                  <a:lnTo>
                    <a:pt x="48" y="1030"/>
                  </a:lnTo>
                  <a:lnTo>
                    <a:pt x="52" y="1030"/>
                  </a:lnTo>
                  <a:lnTo>
                    <a:pt x="54" y="1030"/>
                  </a:lnTo>
                  <a:lnTo>
                    <a:pt x="58" y="1031"/>
                  </a:lnTo>
                  <a:lnTo>
                    <a:pt x="59" y="1031"/>
                  </a:lnTo>
                  <a:lnTo>
                    <a:pt x="62" y="1031"/>
                  </a:lnTo>
                  <a:lnTo>
                    <a:pt x="66" y="1031"/>
                  </a:lnTo>
                  <a:lnTo>
                    <a:pt x="68" y="1031"/>
                  </a:lnTo>
                  <a:lnTo>
                    <a:pt x="69" y="1031"/>
                  </a:lnTo>
                  <a:lnTo>
                    <a:pt x="74" y="1032"/>
                  </a:lnTo>
                  <a:lnTo>
                    <a:pt x="75" y="1032"/>
                  </a:lnTo>
                  <a:lnTo>
                    <a:pt x="79" y="1032"/>
                  </a:lnTo>
                  <a:lnTo>
                    <a:pt x="81" y="1032"/>
                  </a:lnTo>
                  <a:lnTo>
                    <a:pt x="84" y="1032"/>
                  </a:lnTo>
                  <a:lnTo>
                    <a:pt x="88" y="1032"/>
                  </a:lnTo>
                  <a:lnTo>
                    <a:pt x="89" y="1032"/>
                  </a:lnTo>
                  <a:lnTo>
                    <a:pt x="92" y="1032"/>
                  </a:lnTo>
                  <a:lnTo>
                    <a:pt x="95" y="1032"/>
                  </a:lnTo>
                  <a:lnTo>
                    <a:pt x="96" y="1032"/>
                  </a:lnTo>
                  <a:lnTo>
                    <a:pt x="99" y="1032"/>
                  </a:lnTo>
                  <a:lnTo>
                    <a:pt x="103" y="1033"/>
                  </a:lnTo>
                  <a:lnTo>
                    <a:pt x="105" y="1033"/>
                  </a:lnTo>
                  <a:lnTo>
                    <a:pt x="109" y="1033"/>
                  </a:lnTo>
                  <a:lnTo>
                    <a:pt x="111" y="1033"/>
                  </a:lnTo>
                  <a:lnTo>
                    <a:pt x="115" y="1033"/>
                  </a:lnTo>
                  <a:lnTo>
                    <a:pt x="116" y="1033"/>
                  </a:lnTo>
                  <a:lnTo>
                    <a:pt x="119" y="1033"/>
                  </a:lnTo>
                  <a:lnTo>
                    <a:pt x="122" y="1033"/>
                  </a:lnTo>
                  <a:lnTo>
                    <a:pt x="125" y="1033"/>
                  </a:lnTo>
                  <a:lnTo>
                    <a:pt x="129" y="1033"/>
                  </a:lnTo>
                  <a:lnTo>
                    <a:pt x="130" y="1033"/>
                  </a:lnTo>
                  <a:lnTo>
                    <a:pt x="133" y="1033"/>
                  </a:lnTo>
                  <a:lnTo>
                    <a:pt x="135" y="1033"/>
                  </a:lnTo>
                  <a:lnTo>
                    <a:pt x="139" y="1033"/>
                  </a:lnTo>
                  <a:lnTo>
                    <a:pt x="141" y="1033"/>
                  </a:lnTo>
                  <a:lnTo>
                    <a:pt x="142" y="1033"/>
                  </a:lnTo>
                  <a:lnTo>
                    <a:pt x="146" y="1035"/>
                  </a:lnTo>
                  <a:lnTo>
                    <a:pt x="149" y="1033"/>
                  </a:lnTo>
                  <a:lnTo>
                    <a:pt x="153" y="1033"/>
                  </a:lnTo>
                  <a:lnTo>
                    <a:pt x="155" y="1033"/>
                  </a:lnTo>
                  <a:lnTo>
                    <a:pt x="159" y="1033"/>
                  </a:lnTo>
                  <a:lnTo>
                    <a:pt x="160" y="1033"/>
                  </a:lnTo>
                  <a:lnTo>
                    <a:pt x="163" y="1033"/>
                  </a:lnTo>
                  <a:lnTo>
                    <a:pt x="166" y="1033"/>
                  </a:lnTo>
                  <a:lnTo>
                    <a:pt x="169" y="1033"/>
                  </a:lnTo>
                  <a:lnTo>
                    <a:pt x="172" y="1033"/>
                  </a:lnTo>
                  <a:lnTo>
                    <a:pt x="175" y="1033"/>
                  </a:lnTo>
                  <a:lnTo>
                    <a:pt x="176" y="1033"/>
                  </a:lnTo>
                  <a:lnTo>
                    <a:pt x="178" y="1033"/>
                  </a:lnTo>
                  <a:lnTo>
                    <a:pt x="182" y="1033"/>
                  </a:lnTo>
                  <a:lnTo>
                    <a:pt x="185" y="1033"/>
                  </a:lnTo>
                  <a:lnTo>
                    <a:pt x="187" y="1033"/>
                  </a:lnTo>
                  <a:lnTo>
                    <a:pt x="189" y="1033"/>
                  </a:lnTo>
                  <a:lnTo>
                    <a:pt x="192" y="1033"/>
                  </a:lnTo>
                  <a:lnTo>
                    <a:pt x="196" y="1033"/>
                  </a:lnTo>
                  <a:lnTo>
                    <a:pt x="198" y="1033"/>
                  </a:lnTo>
                  <a:lnTo>
                    <a:pt x="202" y="1033"/>
                  </a:lnTo>
                  <a:lnTo>
                    <a:pt x="203" y="1032"/>
                  </a:lnTo>
                  <a:lnTo>
                    <a:pt x="206" y="1032"/>
                  </a:lnTo>
                  <a:lnTo>
                    <a:pt x="209" y="1032"/>
                  </a:lnTo>
                  <a:lnTo>
                    <a:pt x="212" y="1032"/>
                  </a:lnTo>
                  <a:lnTo>
                    <a:pt x="213" y="1032"/>
                  </a:lnTo>
                  <a:lnTo>
                    <a:pt x="217" y="1032"/>
                  </a:lnTo>
                  <a:lnTo>
                    <a:pt x="219" y="1032"/>
                  </a:lnTo>
                  <a:lnTo>
                    <a:pt x="223" y="1032"/>
                  </a:lnTo>
                  <a:lnTo>
                    <a:pt x="226" y="1031"/>
                  </a:lnTo>
                  <a:lnTo>
                    <a:pt x="228" y="1031"/>
                  </a:lnTo>
                  <a:lnTo>
                    <a:pt x="232" y="1031"/>
                  </a:lnTo>
                  <a:lnTo>
                    <a:pt x="233" y="1031"/>
                  </a:lnTo>
                  <a:lnTo>
                    <a:pt x="237" y="1031"/>
                  </a:lnTo>
                  <a:lnTo>
                    <a:pt x="239" y="1031"/>
                  </a:lnTo>
                  <a:lnTo>
                    <a:pt x="242" y="1031"/>
                  </a:lnTo>
                  <a:lnTo>
                    <a:pt x="244" y="1031"/>
                  </a:lnTo>
                  <a:lnTo>
                    <a:pt x="248" y="1030"/>
                  </a:lnTo>
                  <a:lnTo>
                    <a:pt x="249" y="1030"/>
                  </a:lnTo>
                  <a:lnTo>
                    <a:pt x="253" y="1030"/>
                  </a:lnTo>
                  <a:lnTo>
                    <a:pt x="255" y="1030"/>
                  </a:lnTo>
                  <a:lnTo>
                    <a:pt x="259" y="1030"/>
                  </a:lnTo>
                  <a:lnTo>
                    <a:pt x="260" y="1030"/>
                  </a:lnTo>
                  <a:lnTo>
                    <a:pt x="263" y="1029"/>
                  </a:lnTo>
                  <a:lnTo>
                    <a:pt x="266" y="1029"/>
                  </a:lnTo>
                  <a:lnTo>
                    <a:pt x="269" y="1029"/>
                  </a:lnTo>
                  <a:lnTo>
                    <a:pt x="270" y="1029"/>
                  </a:lnTo>
                  <a:lnTo>
                    <a:pt x="275" y="1029"/>
                  </a:lnTo>
                  <a:lnTo>
                    <a:pt x="276" y="1029"/>
                  </a:lnTo>
                  <a:lnTo>
                    <a:pt x="280" y="1028"/>
                  </a:lnTo>
                  <a:lnTo>
                    <a:pt x="282" y="1028"/>
                  </a:lnTo>
                  <a:lnTo>
                    <a:pt x="283" y="1028"/>
                  </a:lnTo>
                  <a:lnTo>
                    <a:pt x="287" y="1028"/>
                  </a:lnTo>
                  <a:lnTo>
                    <a:pt x="290" y="1028"/>
                  </a:lnTo>
                  <a:lnTo>
                    <a:pt x="292" y="1028"/>
                  </a:lnTo>
                  <a:lnTo>
                    <a:pt x="296" y="1028"/>
                  </a:lnTo>
                  <a:lnTo>
                    <a:pt x="299" y="1026"/>
                  </a:lnTo>
                  <a:lnTo>
                    <a:pt x="302" y="1026"/>
                  </a:lnTo>
                  <a:lnTo>
                    <a:pt x="305" y="1026"/>
                  </a:lnTo>
                  <a:lnTo>
                    <a:pt x="306" y="1025"/>
                  </a:lnTo>
                  <a:lnTo>
                    <a:pt x="310" y="1025"/>
                  </a:lnTo>
                  <a:lnTo>
                    <a:pt x="312" y="1025"/>
                  </a:lnTo>
                  <a:lnTo>
                    <a:pt x="316" y="1025"/>
                  </a:lnTo>
                  <a:lnTo>
                    <a:pt x="318" y="1025"/>
                  </a:lnTo>
                  <a:lnTo>
                    <a:pt x="321" y="1025"/>
                  </a:lnTo>
                  <a:lnTo>
                    <a:pt x="323" y="1025"/>
                  </a:lnTo>
                  <a:lnTo>
                    <a:pt x="326" y="1025"/>
                  </a:lnTo>
                  <a:lnTo>
                    <a:pt x="328" y="1024"/>
                  </a:lnTo>
                  <a:lnTo>
                    <a:pt x="332" y="1024"/>
                  </a:lnTo>
                  <a:lnTo>
                    <a:pt x="333" y="1024"/>
                  </a:lnTo>
                  <a:lnTo>
                    <a:pt x="335" y="1024"/>
                  </a:lnTo>
                  <a:lnTo>
                    <a:pt x="339" y="1025"/>
                  </a:lnTo>
                  <a:lnTo>
                    <a:pt x="341" y="1025"/>
                  </a:lnTo>
                  <a:lnTo>
                    <a:pt x="345" y="1025"/>
                  </a:lnTo>
                  <a:lnTo>
                    <a:pt x="348" y="1025"/>
                  </a:lnTo>
                  <a:lnTo>
                    <a:pt x="349" y="1025"/>
                  </a:lnTo>
                  <a:lnTo>
                    <a:pt x="353" y="1025"/>
                  </a:lnTo>
                  <a:lnTo>
                    <a:pt x="355" y="1025"/>
                  </a:lnTo>
                  <a:lnTo>
                    <a:pt x="356" y="1025"/>
                  </a:lnTo>
                  <a:lnTo>
                    <a:pt x="361" y="1025"/>
                  </a:lnTo>
                  <a:lnTo>
                    <a:pt x="364" y="1025"/>
                  </a:lnTo>
                  <a:lnTo>
                    <a:pt x="366" y="1025"/>
                  </a:lnTo>
                  <a:lnTo>
                    <a:pt x="369" y="1024"/>
                  </a:lnTo>
                  <a:lnTo>
                    <a:pt x="371" y="1024"/>
                  </a:lnTo>
                  <a:lnTo>
                    <a:pt x="375" y="1024"/>
                  </a:lnTo>
                  <a:lnTo>
                    <a:pt x="376" y="1024"/>
                  </a:lnTo>
                  <a:lnTo>
                    <a:pt x="381" y="1023"/>
                  </a:lnTo>
                  <a:lnTo>
                    <a:pt x="382" y="1023"/>
                  </a:lnTo>
                  <a:lnTo>
                    <a:pt x="385" y="1022"/>
                  </a:lnTo>
                  <a:lnTo>
                    <a:pt x="388" y="1022"/>
                  </a:lnTo>
                  <a:lnTo>
                    <a:pt x="391" y="1021"/>
                  </a:lnTo>
                  <a:lnTo>
                    <a:pt x="392" y="1021"/>
                  </a:lnTo>
                  <a:lnTo>
                    <a:pt x="396" y="1020"/>
                  </a:lnTo>
                  <a:lnTo>
                    <a:pt x="398" y="1020"/>
                  </a:lnTo>
                  <a:lnTo>
                    <a:pt x="402" y="1018"/>
                  </a:lnTo>
                  <a:lnTo>
                    <a:pt x="404" y="1018"/>
                  </a:lnTo>
                  <a:lnTo>
                    <a:pt x="407" y="1017"/>
                  </a:lnTo>
                  <a:lnTo>
                    <a:pt x="409" y="1016"/>
                  </a:lnTo>
                  <a:lnTo>
                    <a:pt x="412" y="1016"/>
                  </a:lnTo>
                  <a:lnTo>
                    <a:pt x="414" y="1015"/>
                  </a:lnTo>
                  <a:lnTo>
                    <a:pt x="418" y="1014"/>
                  </a:lnTo>
                  <a:lnTo>
                    <a:pt x="421" y="1013"/>
                  </a:lnTo>
                  <a:lnTo>
                    <a:pt x="424" y="1013"/>
                  </a:lnTo>
                  <a:lnTo>
                    <a:pt x="427" y="1011"/>
                  </a:lnTo>
                  <a:lnTo>
                    <a:pt x="428" y="1011"/>
                  </a:lnTo>
                  <a:lnTo>
                    <a:pt x="432" y="1010"/>
                  </a:lnTo>
                  <a:lnTo>
                    <a:pt x="434" y="1010"/>
                  </a:lnTo>
                  <a:lnTo>
                    <a:pt x="438" y="1010"/>
                  </a:lnTo>
                  <a:lnTo>
                    <a:pt x="440" y="1009"/>
                  </a:lnTo>
                  <a:lnTo>
                    <a:pt x="443" y="1009"/>
                  </a:lnTo>
                  <a:lnTo>
                    <a:pt x="445" y="1009"/>
                  </a:lnTo>
                  <a:lnTo>
                    <a:pt x="448" y="1008"/>
                  </a:lnTo>
                  <a:lnTo>
                    <a:pt x="450" y="1008"/>
                  </a:lnTo>
                  <a:lnTo>
                    <a:pt x="454" y="1008"/>
                  </a:lnTo>
                  <a:lnTo>
                    <a:pt x="456" y="1007"/>
                  </a:lnTo>
                  <a:lnTo>
                    <a:pt x="460" y="1007"/>
                  </a:lnTo>
                  <a:lnTo>
                    <a:pt x="461" y="1007"/>
                  </a:lnTo>
                  <a:lnTo>
                    <a:pt x="464" y="1007"/>
                  </a:lnTo>
                  <a:lnTo>
                    <a:pt x="467" y="1007"/>
                  </a:lnTo>
                  <a:lnTo>
                    <a:pt x="470" y="1006"/>
                  </a:lnTo>
                  <a:lnTo>
                    <a:pt x="471" y="1006"/>
                  </a:lnTo>
                  <a:lnTo>
                    <a:pt x="474" y="1006"/>
                  </a:lnTo>
                  <a:lnTo>
                    <a:pt x="477" y="1006"/>
                  </a:lnTo>
                  <a:lnTo>
                    <a:pt x="479" y="1006"/>
                  </a:lnTo>
                  <a:lnTo>
                    <a:pt x="483" y="1007"/>
                  </a:lnTo>
                  <a:lnTo>
                    <a:pt x="484" y="1007"/>
                  </a:lnTo>
                  <a:lnTo>
                    <a:pt x="488" y="1007"/>
                  </a:lnTo>
                  <a:lnTo>
                    <a:pt x="490" y="1007"/>
                  </a:lnTo>
                  <a:lnTo>
                    <a:pt x="493" y="1007"/>
                  </a:lnTo>
                  <a:lnTo>
                    <a:pt x="497" y="1006"/>
                  </a:lnTo>
                  <a:lnTo>
                    <a:pt x="499" y="1006"/>
                  </a:lnTo>
                  <a:lnTo>
                    <a:pt x="503" y="1006"/>
                  </a:lnTo>
                  <a:lnTo>
                    <a:pt x="504" y="1006"/>
                  </a:lnTo>
                  <a:lnTo>
                    <a:pt x="507" y="1005"/>
                  </a:lnTo>
                  <a:lnTo>
                    <a:pt x="510" y="1005"/>
                  </a:lnTo>
                  <a:lnTo>
                    <a:pt x="513" y="1005"/>
                  </a:lnTo>
                  <a:lnTo>
                    <a:pt x="516" y="1005"/>
                  </a:lnTo>
                  <a:lnTo>
                    <a:pt x="519" y="1005"/>
                  </a:lnTo>
                  <a:lnTo>
                    <a:pt x="520" y="1003"/>
                  </a:lnTo>
                  <a:lnTo>
                    <a:pt x="524" y="1003"/>
                  </a:lnTo>
                  <a:lnTo>
                    <a:pt x="526" y="1003"/>
                  </a:lnTo>
                  <a:lnTo>
                    <a:pt x="528" y="1003"/>
                  </a:lnTo>
                  <a:lnTo>
                    <a:pt x="532" y="1005"/>
                  </a:lnTo>
                  <a:lnTo>
                    <a:pt x="535" y="1003"/>
                  </a:lnTo>
                  <a:lnTo>
                    <a:pt x="536" y="1003"/>
                  </a:lnTo>
                  <a:lnTo>
                    <a:pt x="540" y="1003"/>
                  </a:lnTo>
                  <a:lnTo>
                    <a:pt x="542" y="1002"/>
                  </a:lnTo>
                  <a:lnTo>
                    <a:pt x="546" y="1002"/>
                  </a:lnTo>
                  <a:lnTo>
                    <a:pt x="548" y="1002"/>
                  </a:lnTo>
                  <a:lnTo>
                    <a:pt x="552" y="1001"/>
                  </a:lnTo>
                  <a:lnTo>
                    <a:pt x="553" y="1001"/>
                  </a:lnTo>
                  <a:lnTo>
                    <a:pt x="556" y="1001"/>
                  </a:lnTo>
                  <a:lnTo>
                    <a:pt x="559" y="1001"/>
                  </a:lnTo>
                  <a:lnTo>
                    <a:pt x="562" y="1001"/>
                  </a:lnTo>
                  <a:lnTo>
                    <a:pt x="564" y="1001"/>
                  </a:lnTo>
                  <a:lnTo>
                    <a:pt x="568" y="1001"/>
                  </a:lnTo>
                  <a:lnTo>
                    <a:pt x="569" y="1001"/>
                  </a:lnTo>
                  <a:lnTo>
                    <a:pt x="571" y="1000"/>
                  </a:lnTo>
                  <a:lnTo>
                    <a:pt x="575" y="1001"/>
                  </a:lnTo>
                  <a:lnTo>
                    <a:pt x="578" y="1001"/>
                  </a:lnTo>
                  <a:lnTo>
                    <a:pt x="581" y="1001"/>
                  </a:lnTo>
                  <a:lnTo>
                    <a:pt x="584" y="1001"/>
                  </a:lnTo>
                  <a:lnTo>
                    <a:pt x="585" y="1001"/>
                  </a:lnTo>
                  <a:lnTo>
                    <a:pt x="588" y="1001"/>
                  </a:lnTo>
                  <a:lnTo>
                    <a:pt x="591" y="1001"/>
                  </a:lnTo>
                  <a:lnTo>
                    <a:pt x="595" y="1001"/>
                  </a:lnTo>
                  <a:lnTo>
                    <a:pt x="597" y="1001"/>
                  </a:lnTo>
                  <a:lnTo>
                    <a:pt x="598" y="1000"/>
                  </a:lnTo>
                  <a:lnTo>
                    <a:pt x="602" y="1000"/>
                  </a:lnTo>
                  <a:lnTo>
                    <a:pt x="605" y="1000"/>
                  </a:lnTo>
                  <a:lnTo>
                    <a:pt x="607" y="1000"/>
                  </a:lnTo>
                  <a:lnTo>
                    <a:pt x="610" y="1001"/>
                  </a:lnTo>
                  <a:lnTo>
                    <a:pt x="613" y="1001"/>
                  </a:lnTo>
                  <a:lnTo>
                    <a:pt x="614" y="1001"/>
                  </a:lnTo>
                  <a:lnTo>
                    <a:pt x="618" y="1002"/>
                  </a:lnTo>
                  <a:lnTo>
                    <a:pt x="620" y="1002"/>
                  </a:lnTo>
                  <a:lnTo>
                    <a:pt x="624" y="1002"/>
                  </a:lnTo>
                  <a:lnTo>
                    <a:pt x="626" y="1003"/>
                  </a:lnTo>
                  <a:lnTo>
                    <a:pt x="629" y="1005"/>
                  </a:lnTo>
                  <a:lnTo>
                    <a:pt x="631" y="1005"/>
                  </a:lnTo>
                  <a:lnTo>
                    <a:pt x="634" y="1005"/>
                  </a:lnTo>
                  <a:lnTo>
                    <a:pt x="636" y="1005"/>
                  </a:lnTo>
                  <a:lnTo>
                    <a:pt x="640" y="1005"/>
                  </a:lnTo>
                  <a:lnTo>
                    <a:pt x="642" y="1005"/>
                  </a:lnTo>
                  <a:lnTo>
                    <a:pt x="646" y="1005"/>
                  </a:lnTo>
                  <a:lnTo>
                    <a:pt x="647" y="1006"/>
                  </a:lnTo>
                  <a:lnTo>
                    <a:pt x="650" y="1006"/>
                  </a:lnTo>
                  <a:lnTo>
                    <a:pt x="653" y="1007"/>
                  </a:lnTo>
                  <a:lnTo>
                    <a:pt x="656" y="1007"/>
                  </a:lnTo>
                  <a:lnTo>
                    <a:pt x="658" y="1008"/>
                  </a:lnTo>
                  <a:lnTo>
                    <a:pt x="660" y="1008"/>
                  </a:lnTo>
                  <a:lnTo>
                    <a:pt x="663" y="1008"/>
                  </a:lnTo>
                  <a:lnTo>
                    <a:pt x="665" y="1009"/>
                  </a:lnTo>
                  <a:lnTo>
                    <a:pt x="669" y="1009"/>
                  </a:lnTo>
                  <a:lnTo>
                    <a:pt x="671" y="1009"/>
                  </a:lnTo>
                  <a:lnTo>
                    <a:pt x="675" y="1009"/>
                  </a:lnTo>
                  <a:lnTo>
                    <a:pt x="678" y="1009"/>
                  </a:lnTo>
                  <a:lnTo>
                    <a:pt x="679" y="1009"/>
                  </a:lnTo>
                  <a:lnTo>
                    <a:pt x="682" y="1010"/>
                  </a:lnTo>
                  <a:lnTo>
                    <a:pt x="685" y="1010"/>
                  </a:lnTo>
                  <a:lnTo>
                    <a:pt x="688" y="1010"/>
                  </a:lnTo>
                  <a:lnTo>
                    <a:pt x="691" y="1010"/>
                  </a:lnTo>
                  <a:lnTo>
                    <a:pt x="692" y="1010"/>
                  </a:lnTo>
                  <a:lnTo>
                    <a:pt x="697" y="1011"/>
                  </a:lnTo>
                  <a:lnTo>
                    <a:pt x="698" y="1011"/>
                  </a:lnTo>
                  <a:lnTo>
                    <a:pt x="701" y="1011"/>
                  </a:lnTo>
                  <a:lnTo>
                    <a:pt x="705" y="1011"/>
                  </a:lnTo>
                  <a:lnTo>
                    <a:pt x="707" y="1011"/>
                  </a:lnTo>
                  <a:lnTo>
                    <a:pt x="711" y="1011"/>
                  </a:lnTo>
                  <a:lnTo>
                    <a:pt x="713" y="1011"/>
                  </a:lnTo>
                  <a:lnTo>
                    <a:pt x="714" y="1011"/>
                  </a:lnTo>
                  <a:lnTo>
                    <a:pt x="718" y="1013"/>
                  </a:lnTo>
                  <a:lnTo>
                    <a:pt x="721" y="1013"/>
                  </a:lnTo>
                  <a:lnTo>
                    <a:pt x="724" y="1013"/>
                  </a:lnTo>
                  <a:lnTo>
                    <a:pt x="727" y="1011"/>
                  </a:lnTo>
                  <a:lnTo>
                    <a:pt x="729" y="1013"/>
                  </a:lnTo>
                  <a:lnTo>
                    <a:pt x="731" y="1013"/>
                  </a:lnTo>
                  <a:lnTo>
                    <a:pt x="734" y="1013"/>
                  </a:lnTo>
                  <a:lnTo>
                    <a:pt x="736" y="1013"/>
                  </a:lnTo>
                  <a:lnTo>
                    <a:pt x="740" y="1014"/>
                  </a:lnTo>
                  <a:lnTo>
                    <a:pt x="742" y="1014"/>
                  </a:lnTo>
                  <a:lnTo>
                    <a:pt x="746" y="1014"/>
                  </a:lnTo>
                  <a:lnTo>
                    <a:pt x="747" y="1014"/>
                  </a:lnTo>
                  <a:lnTo>
                    <a:pt x="751" y="1014"/>
                  </a:lnTo>
                  <a:lnTo>
                    <a:pt x="753" y="1015"/>
                  </a:lnTo>
                  <a:lnTo>
                    <a:pt x="756" y="1015"/>
                  </a:lnTo>
                  <a:lnTo>
                    <a:pt x="758" y="1015"/>
                  </a:lnTo>
                  <a:lnTo>
                    <a:pt x="762" y="1015"/>
                  </a:lnTo>
                  <a:lnTo>
                    <a:pt x="764" y="1015"/>
                  </a:lnTo>
                  <a:lnTo>
                    <a:pt x="768" y="1015"/>
                  </a:lnTo>
                  <a:lnTo>
                    <a:pt x="769" y="1015"/>
                  </a:lnTo>
                  <a:lnTo>
                    <a:pt x="772" y="1015"/>
                  </a:lnTo>
                  <a:lnTo>
                    <a:pt x="775" y="1015"/>
                  </a:lnTo>
                  <a:lnTo>
                    <a:pt x="778" y="1016"/>
                  </a:lnTo>
                  <a:lnTo>
                    <a:pt x="780" y="1016"/>
                  </a:lnTo>
                  <a:lnTo>
                    <a:pt x="782" y="1016"/>
                  </a:lnTo>
                  <a:lnTo>
                    <a:pt x="785" y="1017"/>
                  </a:lnTo>
                  <a:lnTo>
                    <a:pt x="787" y="1017"/>
                  </a:lnTo>
                  <a:lnTo>
                    <a:pt x="791" y="1018"/>
                  </a:lnTo>
                  <a:lnTo>
                    <a:pt x="793" y="1018"/>
                  </a:lnTo>
                  <a:lnTo>
                    <a:pt x="797" y="1018"/>
                  </a:lnTo>
                  <a:lnTo>
                    <a:pt x="798" y="1018"/>
                  </a:lnTo>
                  <a:lnTo>
                    <a:pt x="801" y="1018"/>
                  </a:lnTo>
                  <a:lnTo>
                    <a:pt x="804" y="1018"/>
                  </a:lnTo>
                  <a:lnTo>
                    <a:pt x="807" y="1018"/>
                  </a:lnTo>
                  <a:lnTo>
                    <a:pt x="810" y="1020"/>
                  </a:lnTo>
                  <a:lnTo>
                    <a:pt x="813" y="1020"/>
                  </a:lnTo>
                  <a:lnTo>
                    <a:pt x="814" y="1020"/>
                  </a:lnTo>
                  <a:lnTo>
                    <a:pt x="819" y="1021"/>
                  </a:lnTo>
                  <a:lnTo>
                    <a:pt x="820" y="1021"/>
                  </a:lnTo>
                  <a:lnTo>
                    <a:pt x="823" y="1021"/>
                  </a:lnTo>
                  <a:lnTo>
                    <a:pt x="826" y="1021"/>
                  </a:lnTo>
                  <a:lnTo>
                    <a:pt x="829" y="1021"/>
                  </a:lnTo>
                  <a:lnTo>
                    <a:pt x="833" y="1021"/>
                  </a:lnTo>
                  <a:lnTo>
                    <a:pt x="835" y="1021"/>
                  </a:lnTo>
                  <a:lnTo>
                    <a:pt x="836" y="1021"/>
                  </a:lnTo>
                  <a:lnTo>
                    <a:pt x="840" y="1021"/>
                  </a:lnTo>
                  <a:lnTo>
                    <a:pt x="842" y="1021"/>
                  </a:lnTo>
                  <a:lnTo>
                    <a:pt x="846" y="1021"/>
                  </a:lnTo>
                  <a:lnTo>
                    <a:pt x="849" y="1021"/>
                  </a:lnTo>
                  <a:lnTo>
                    <a:pt x="851" y="1021"/>
                  </a:lnTo>
                  <a:lnTo>
                    <a:pt x="853" y="1021"/>
                  </a:lnTo>
                  <a:lnTo>
                    <a:pt x="857" y="1022"/>
                  </a:lnTo>
                  <a:lnTo>
                    <a:pt x="858" y="1022"/>
                  </a:lnTo>
                  <a:lnTo>
                    <a:pt x="862" y="1021"/>
                  </a:lnTo>
                  <a:lnTo>
                    <a:pt x="864" y="1021"/>
                  </a:lnTo>
                  <a:lnTo>
                    <a:pt x="868" y="1021"/>
                  </a:lnTo>
                  <a:lnTo>
                    <a:pt x="870" y="1021"/>
                  </a:lnTo>
                  <a:lnTo>
                    <a:pt x="871" y="1021"/>
                  </a:lnTo>
                  <a:lnTo>
                    <a:pt x="875" y="1021"/>
                  </a:lnTo>
                  <a:lnTo>
                    <a:pt x="877" y="1021"/>
                  </a:lnTo>
                  <a:lnTo>
                    <a:pt x="880" y="1022"/>
                  </a:lnTo>
                  <a:lnTo>
                    <a:pt x="884" y="1021"/>
                  </a:lnTo>
                  <a:lnTo>
                    <a:pt x="886" y="1021"/>
                  </a:lnTo>
                  <a:lnTo>
                    <a:pt x="890" y="1021"/>
                  </a:lnTo>
                  <a:lnTo>
                    <a:pt x="892" y="1021"/>
                  </a:lnTo>
                  <a:lnTo>
                    <a:pt x="893" y="1021"/>
                  </a:lnTo>
                  <a:lnTo>
                    <a:pt x="897" y="1021"/>
                  </a:lnTo>
                  <a:lnTo>
                    <a:pt x="899" y="1021"/>
                  </a:lnTo>
                  <a:lnTo>
                    <a:pt x="903" y="1021"/>
                  </a:lnTo>
                  <a:lnTo>
                    <a:pt x="906" y="1021"/>
                  </a:lnTo>
                  <a:lnTo>
                    <a:pt x="908" y="1021"/>
                  </a:lnTo>
                  <a:lnTo>
                    <a:pt x="912" y="1021"/>
                  </a:lnTo>
                  <a:lnTo>
                    <a:pt x="913" y="1021"/>
                  </a:lnTo>
                  <a:lnTo>
                    <a:pt x="915" y="1021"/>
                  </a:lnTo>
                  <a:lnTo>
                    <a:pt x="919" y="1021"/>
                  </a:lnTo>
                  <a:lnTo>
                    <a:pt x="921" y="1021"/>
                  </a:lnTo>
                  <a:lnTo>
                    <a:pt x="925" y="1021"/>
                  </a:lnTo>
                  <a:lnTo>
                    <a:pt x="927" y="1021"/>
                  </a:lnTo>
                  <a:lnTo>
                    <a:pt x="928" y="1022"/>
                  </a:lnTo>
                  <a:lnTo>
                    <a:pt x="932" y="1022"/>
                  </a:lnTo>
                  <a:lnTo>
                    <a:pt x="934" y="1022"/>
                  </a:lnTo>
                  <a:lnTo>
                    <a:pt x="937" y="1023"/>
                  </a:lnTo>
                  <a:lnTo>
                    <a:pt x="940" y="1023"/>
                  </a:lnTo>
                  <a:lnTo>
                    <a:pt x="943" y="1024"/>
                  </a:lnTo>
                  <a:lnTo>
                    <a:pt x="944" y="1024"/>
                  </a:lnTo>
                  <a:lnTo>
                    <a:pt x="948" y="1025"/>
                  </a:lnTo>
                  <a:lnTo>
                    <a:pt x="950" y="1025"/>
                  </a:lnTo>
                  <a:lnTo>
                    <a:pt x="954" y="1025"/>
                  </a:lnTo>
                  <a:lnTo>
                    <a:pt x="956" y="1026"/>
                  </a:lnTo>
                  <a:lnTo>
                    <a:pt x="959" y="1026"/>
                  </a:lnTo>
                  <a:lnTo>
                    <a:pt x="962" y="1026"/>
                  </a:lnTo>
                  <a:lnTo>
                    <a:pt x="965" y="1026"/>
                  </a:lnTo>
                  <a:lnTo>
                    <a:pt x="966" y="1026"/>
                  </a:lnTo>
                  <a:lnTo>
                    <a:pt x="970" y="1028"/>
                  </a:lnTo>
                  <a:lnTo>
                    <a:pt x="972" y="1028"/>
                  </a:lnTo>
                  <a:lnTo>
                    <a:pt x="976" y="1029"/>
                  </a:lnTo>
                  <a:lnTo>
                    <a:pt x="978" y="1029"/>
                  </a:lnTo>
                  <a:lnTo>
                    <a:pt x="982" y="1029"/>
                  </a:lnTo>
                  <a:lnTo>
                    <a:pt x="983" y="1029"/>
                  </a:lnTo>
                  <a:lnTo>
                    <a:pt x="985" y="1029"/>
                  </a:lnTo>
                  <a:lnTo>
                    <a:pt x="989" y="1029"/>
                  </a:lnTo>
                  <a:lnTo>
                    <a:pt x="991" y="1029"/>
                  </a:lnTo>
                  <a:lnTo>
                    <a:pt x="994" y="1029"/>
                  </a:lnTo>
                  <a:lnTo>
                    <a:pt x="997" y="1030"/>
                  </a:lnTo>
                  <a:lnTo>
                    <a:pt x="1000" y="1030"/>
                  </a:lnTo>
                  <a:lnTo>
                    <a:pt x="1001" y="1030"/>
                  </a:lnTo>
                  <a:lnTo>
                    <a:pt x="1005" y="1030"/>
                  </a:lnTo>
                  <a:lnTo>
                    <a:pt x="1007" y="1031"/>
                  </a:lnTo>
                  <a:lnTo>
                    <a:pt x="1011" y="1031"/>
                  </a:lnTo>
                  <a:lnTo>
                    <a:pt x="1013" y="1031"/>
                  </a:lnTo>
                  <a:lnTo>
                    <a:pt x="1016" y="1031"/>
                  </a:lnTo>
                  <a:lnTo>
                    <a:pt x="1019" y="1031"/>
                  </a:lnTo>
                  <a:lnTo>
                    <a:pt x="1022" y="1031"/>
                  </a:lnTo>
                  <a:lnTo>
                    <a:pt x="1023" y="1031"/>
                  </a:lnTo>
                  <a:lnTo>
                    <a:pt x="1027" y="1031"/>
                  </a:lnTo>
                  <a:lnTo>
                    <a:pt x="1029" y="1031"/>
                  </a:lnTo>
                  <a:lnTo>
                    <a:pt x="1033" y="1031"/>
                  </a:lnTo>
                  <a:lnTo>
                    <a:pt x="1035" y="1031"/>
                  </a:lnTo>
                  <a:lnTo>
                    <a:pt x="1036" y="1031"/>
                  </a:lnTo>
                  <a:lnTo>
                    <a:pt x="1041" y="1031"/>
                  </a:lnTo>
                  <a:lnTo>
                    <a:pt x="1042" y="1032"/>
                  </a:lnTo>
                  <a:lnTo>
                    <a:pt x="1045" y="1032"/>
                  </a:lnTo>
                  <a:lnTo>
                    <a:pt x="1048" y="1032"/>
                  </a:lnTo>
                  <a:lnTo>
                    <a:pt x="1051" y="1032"/>
                  </a:lnTo>
                  <a:lnTo>
                    <a:pt x="1054" y="1032"/>
                  </a:lnTo>
                  <a:lnTo>
                    <a:pt x="1057" y="1032"/>
                  </a:lnTo>
                  <a:lnTo>
                    <a:pt x="1061" y="1032"/>
                  </a:lnTo>
                  <a:lnTo>
                    <a:pt x="1063" y="1032"/>
                  </a:lnTo>
                  <a:lnTo>
                    <a:pt x="1066" y="1032"/>
                  </a:lnTo>
                  <a:lnTo>
                    <a:pt x="1068" y="1032"/>
                  </a:lnTo>
                  <a:lnTo>
                    <a:pt x="1072" y="1031"/>
                  </a:lnTo>
                  <a:lnTo>
                    <a:pt x="1073" y="1031"/>
                  </a:lnTo>
                  <a:lnTo>
                    <a:pt x="1077" y="1031"/>
                  </a:lnTo>
                  <a:lnTo>
                    <a:pt x="1079" y="1031"/>
                  </a:lnTo>
                  <a:lnTo>
                    <a:pt x="1080" y="1031"/>
                  </a:lnTo>
                  <a:lnTo>
                    <a:pt x="1085" y="1031"/>
                  </a:lnTo>
                  <a:lnTo>
                    <a:pt x="1086" y="1032"/>
                  </a:lnTo>
                  <a:lnTo>
                    <a:pt x="1088" y="1032"/>
                  </a:lnTo>
                  <a:lnTo>
                    <a:pt x="1092" y="1032"/>
                  </a:lnTo>
                  <a:lnTo>
                    <a:pt x="1095" y="1031"/>
                  </a:lnTo>
                  <a:lnTo>
                    <a:pt x="1098" y="1031"/>
                  </a:lnTo>
                  <a:lnTo>
                    <a:pt x="1099" y="1031"/>
                  </a:lnTo>
                  <a:lnTo>
                    <a:pt x="1104" y="1032"/>
                  </a:lnTo>
                  <a:lnTo>
                    <a:pt x="1107" y="1032"/>
                  </a:lnTo>
                  <a:lnTo>
                    <a:pt x="1108" y="1032"/>
                  </a:lnTo>
                  <a:lnTo>
                    <a:pt x="1111" y="1032"/>
                  </a:lnTo>
                  <a:lnTo>
                    <a:pt x="1114" y="1032"/>
                  </a:lnTo>
                  <a:lnTo>
                    <a:pt x="1118" y="1032"/>
                  </a:lnTo>
                  <a:lnTo>
                    <a:pt x="1120" y="1032"/>
                  </a:lnTo>
                  <a:lnTo>
                    <a:pt x="1121" y="1032"/>
                  </a:lnTo>
                  <a:lnTo>
                    <a:pt x="1123" y="1032"/>
                  </a:lnTo>
                  <a:lnTo>
                    <a:pt x="1127" y="1032"/>
                  </a:lnTo>
                  <a:lnTo>
                    <a:pt x="1129" y="1033"/>
                  </a:lnTo>
                  <a:lnTo>
                    <a:pt x="1133" y="1033"/>
                  </a:lnTo>
                  <a:lnTo>
                    <a:pt x="1135" y="1033"/>
                  </a:lnTo>
                  <a:lnTo>
                    <a:pt x="1138" y="1033"/>
                  </a:lnTo>
                  <a:lnTo>
                    <a:pt x="1142" y="1033"/>
                  </a:lnTo>
                  <a:lnTo>
                    <a:pt x="1143" y="1033"/>
                  </a:lnTo>
                  <a:lnTo>
                    <a:pt x="1145" y="1033"/>
                  </a:lnTo>
                  <a:lnTo>
                    <a:pt x="1149" y="1035"/>
                  </a:lnTo>
                  <a:lnTo>
                    <a:pt x="1151" y="1035"/>
                  </a:lnTo>
                  <a:lnTo>
                    <a:pt x="1155" y="1035"/>
                  </a:lnTo>
                  <a:lnTo>
                    <a:pt x="1158" y="1035"/>
                  </a:lnTo>
                  <a:lnTo>
                    <a:pt x="1161" y="1035"/>
                  </a:lnTo>
                  <a:lnTo>
                    <a:pt x="1162" y="1035"/>
                  </a:lnTo>
                  <a:lnTo>
                    <a:pt x="1164" y="1035"/>
                  </a:lnTo>
                  <a:lnTo>
                    <a:pt x="1167" y="1035"/>
                  </a:lnTo>
                  <a:lnTo>
                    <a:pt x="1170" y="1035"/>
                  </a:lnTo>
                  <a:lnTo>
                    <a:pt x="1173" y="1036"/>
                  </a:lnTo>
                  <a:lnTo>
                    <a:pt x="1177" y="1036"/>
                  </a:lnTo>
                  <a:lnTo>
                    <a:pt x="1179" y="1036"/>
                  </a:lnTo>
                  <a:lnTo>
                    <a:pt x="1180" y="1036"/>
                  </a:lnTo>
                  <a:lnTo>
                    <a:pt x="1185" y="1036"/>
                  </a:lnTo>
                  <a:lnTo>
                    <a:pt x="1186" y="1036"/>
                  </a:lnTo>
                  <a:lnTo>
                    <a:pt x="1190" y="1036"/>
                  </a:lnTo>
                  <a:lnTo>
                    <a:pt x="1194" y="1036"/>
                  </a:lnTo>
                  <a:lnTo>
                    <a:pt x="1195" y="1036"/>
                  </a:lnTo>
                  <a:lnTo>
                    <a:pt x="1198" y="1036"/>
                  </a:lnTo>
                  <a:lnTo>
                    <a:pt x="1199" y="1036"/>
                  </a:lnTo>
                  <a:lnTo>
                    <a:pt x="1202" y="1036"/>
                  </a:lnTo>
                  <a:lnTo>
                    <a:pt x="1207" y="1036"/>
                  </a:lnTo>
                  <a:lnTo>
                    <a:pt x="1208" y="1036"/>
                  </a:lnTo>
                  <a:lnTo>
                    <a:pt x="1212" y="1036"/>
                  </a:lnTo>
                  <a:lnTo>
                    <a:pt x="1214" y="1036"/>
                  </a:lnTo>
                  <a:lnTo>
                    <a:pt x="1216" y="1036"/>
                  </a:lnTo>
                  <a:lnTo>
                    <a:pt x="1220" y="1037"/>
                  </a:lnTo>
                  <a:lnTo>
                    <a:pt x="1221" y="1037"/>
                  </a:lnTo>
                  <a:lnTo>
                    <a:pt x="1226" y="1037"/>
                  </a:lnTo>
                  <a:lnTo>
                    <a:pt x="1227" y="1037"/>
                  </a:lnTo>
                  <a:lnTo>
                    <a:pt x="1230" y="1037"/>
                  </a:lnTo>
                  <a:lnTo>
                    <a:pt x="1233" y="1037"/>
                  </a:lnTo>
                  <a:lnTo>
                    <a:pt x="1235" y="1037"/>
                  </a:lnTo>
                  <a:lnTo>
                    <a:pt x="1238" y="1037"/>
                  </a:lnTo>
                  <a:lnTo>
                    <a:pt x="1240" y="1038"/>
                  </a:lnTo>
                  <a:lnTo>
                    <a:pt x="1244" y="1038"/>
                  </a:lnTo>
                  <a:lnTo>
                    <a:pt x="1248" y="1038"/>
                  </a:lnTo>
                  <a:lnTo>
                    <a:pt x="1249" y="1038"/>
                  </a:lnTo>
                  <a:lnTo>
                    <a:pt x="1251" y="1038"/>
                  </a:lnTo>
                  <a:lnTo>
                    <a:pt x="1255" y="1038"/>
                  </a:lnTo>
                  <a:lnTo>
                    <a:pt x="1257" y="1038"/>
                  </a:lnTo>
                  <a:lnTo>
                    <a:pt x="1260" y="1038"/>
                  </a:lnTo>
                  <a:lnTo>
                    <a:pt x="1263" y="1038"/>
                  </a:lnTo>
                  <a:lnTo>
                    <a:pt x="1266" y="1038"/>
                  </a:lnTo>
                  <a:lnTo>
                    <a:pt x="1267" y="1038"/>
                  </a:lnTo>
                  <a:lnTo>
                    <a:pt x="1270" y="1038"/>
                  </a:lnTo>
                  <a:lnTo>
                    <a:pt x="1273" y="1038"/>
                  </a:lnTo>
                  <a:lnTo>
                    <a:pt x="1276" y="1038"/>
                  </a:lnTo>
                  <a:lnTo>
                    <a:pt x="1279" y="1038"/>
                  </a:lnTo>
                  <a:lnTo>
                    <a:pt x="1281" y="1038"/>
                  </a:lnTo>
                  <a:lnTo>
                    <a:pt x="1285" y="1039"/>
                  </a:lnTo>
                  <a:lnTo>
                    <a:pt x="1286" y="1039"/>
                  </a:lnTo>
                  <a:lnTo>
                    <a:pt x="1291" y="1039"/>
                  </a:lnTo>
                  <a:lnTo>
                    <a:pt x="1294" y="1039"/>
                  </a:lnTo>
                  <a:lnTo>
                    <a:pt x="1295" y="1039"/>
                  </a:lnTo>
                  <a:lnTo>
                    <a:pt x="1298" y="1039"/>
                  </a:lnTo>
                  <a:lnTo>
                    <a:pt x="1300" y="1039"/>
                  </a:lnTo>
                  <a:lnTo>
                    <a:pt x="1303" y="1039"/>
                  </a:lnTo>
                  <a:lnTo>
                    <a:pt x="1305" y="1039"/>
                  </a:lnTo>
                  <a:lnTo>
                    <a:pt x="1309" y="1039"/>
                  </a:lnTo>
                  <a:lnTo>
                    <a:pt x="1313" y="1039"/>
                  </a:lnTo>
                  <a:lnTo>
                    <a:pt x="1314" y="1039"/>
                  </a:lnTo>
                  <a:lnTo>
                    <a:pt x="1319" y="1039"/>
                  </a:lnTo>
                  <a:lnTo>
                    <a:pt x="1320" y="1039"/>
                  </a:lnTo>
                  <a:lnTo>
                    <a:pt x="1322" y="1039"/>
                  </a:lnTo>
                  <a:lnTo>
                    <a:pt x="1326" y="1039"/>
                  </a:lnTo>
                  <a:lnTo>
                    <a:pt x="1328" y="1039"/>
                  </a:lnTo>
                  <a:lnTo>
                    <a:pt x="1329" y="1039"/>
                  </a:lnTo>
                  <a:lnTo>
                    <a:pt x="1333" y="1040"/>
                  </a:lnTo>
                  <a:lnTo>
                    <a:pt x="1335" y="1040"/>
                  </a:lnTo>
                  <a:lnTo>
                    <a:pt x="1338" y="1040"/>
                  </a:lnTo>
                  <a:lnTo>
                    <a:pt x="1342" y="1040"/>
                  </a:lnTo>
                  <a:lnTo>
                    <a:pt x="1344" y="1039"/>
                  </a:lnTo>
                  <a:lnTo>
                    <a:pt x="1348" y="1039"/>
                  </a:lnTo>
                  <a:lnTo>
                    <a:pt x="1350" y="1039"/>
                  </a:lnTo>
                  <a:lnTo>
                    <a:pt x="1353" y="1039"/>
                  </a:lnTo>
                  <a:lnTo>
                    <a:pt x="1356" y="1039"/>
                  </a:lnTo>
                  <a:lnTo>
                    <a:pt x="1357" y="1039"/>
                  </a:lnTo>
                  <a:lnTo>
                    <a:pt x="1360" y="1039"/>
                  </a:lnTo>
                  <a:lnTo>
                    <a:pt x="1363" y="1038"/>
                  </a:lnTo>
                  <a:lnTo>
                    <a:pt x="1366" y="1038"/>
                  </a:lnTo>
                  <a:lnTo>
                    <a:pt x="1369" y="1038"/>
                  </a:lnTo>
                  <a:lnTo>
                    <a:pt x="1372" y="1038"/>
                  </a:lnTo>
                  <a:lnTo>
                    <a:pt x="1374" y="1038"/>
                  </a:lnTo>
                  <a:lnTo>
                    <a:pt x="1378" y="1038"/>
                  </a:lnTo>
                  <a:lnTo>
                    <a:pt x="1380" y="1038"/>
                  </a:lnTo>
                  <a:lnTo>
                    <a:pt x="1384" y="1038"/>
                  </a:lnTo>
                  <a:lnTo>
                    <a:pt x="1385" y="1038"/>
                  </a:lnTo>
                  <a:lnTo>
                    <a:pt x="1387" y="1038"/>
                  </a:lnTo>
                  <a:lnTo>
                    <a:pt x="1391" y="1038"/>
                  </a:lnTo>
                  <a:lnTo>
                    <a:pt x="1393" y="1037"/>
                  </a:lnTo>
                  <a:lnTo>
                    <a:pt x="1394" y="1037"/>
                  </a:lnTo>
                  <a:lnTo>
                    <a:pt x="1399" y="1038"/>
                  </a:lnTo>
                  <a:lnTo>
                    <a:pt x="1400" y="1038"/>
                  </a:lnTo>
                  <a:lnTo>
                    <a:pt x="1403" y="1038"/>
                  </a:lnTo>
                  <a:lnTo>
                    <a:pt x="1406" y="1038"/>
                  </a:lnTo>
                  <a:lnTo>
                    <a:pt x="1409" y="1038"/>
                  </a:lnTo>
                  <a:lnTo>
                    <a:pt x="1412" y="1038"/>
                  </a:lnTo>
                  <a:lnTo>
                    <a:pt x="1415" y="1038"/>
                  </a:lnTo>
                  <a:lnTo>
                    <a:pt x="1417" y="1038"/>
                  </a:lnTo>
                  <a:lnTo>
                    <a:pt x="1421" y="1037"/>
                  </a:lnTo>
                  <a:lnTo>
                    <a:pt x="1422" y="1037"/>
                  </a:lnTo>
                  <a:lnTo>
                    <a:pt x="1427" y="1037"/>
                  </a:lnTo>
                  <a:lnTo>
                    <a:pt x="1428" y="1037"/>
                  </a:lnTo>
                  <a:lnTo>
                    <a:pt x="1430" y="1037"/>
                  </a:lnTo>
                  <a:lnTo>
                    <a:pt x="1434" y="1037"/>
                  </a:lnTo>
                  <a:lnTo>
                    <a:pt x="1437" y="1037"/>
                  </a:lnTo>
                  <a:lnTo>
                    <a:pt x="1439" y="1037"/>
                  </a:lnTo>
                  <a:lnTo>
                    <a:pt x="1442" y="1037"/>
                  </a:lnTo>
                  <a:lnTo>
                    <a:pt x="1445" y="1037"/>
                  </a:lnTo>
                  <a:lnTo>
                    <a:pt x="1446" y="1037"/>
                  </a:lnTo>
                  <a:lnTo>
                    <a:pt x="1449" y="1037"/>
                  </a:lnTo>
                  <a:lnTo>
                    <a:pt x="1452" y="1037"/>
                  </a:lnTo>
                  <a:lnTo>
                    <a:pt x="1456" y="1037"/>
                  </a:lnTo>
                  <a:lnTo>
                    <a:pt x="1458" y="1037"/>
                  </a:lnTo>
                  <a:lnTo>
                    <a:pt x="1462" y="1037"/>
                  </a:lnTo>
                  <a:lnTo>
                    <a:pt x="1464" y="1037"/>
                  </a:lnTo>
                  <a:lnTo>
                    <a:pt x="1465" y="1037"/>
                  </a:lnTo>
                  <a:lnTo>
                    <a:pt x="1470" y="1036"/>
                  </a:lnTo>
                  <a:lnTo>
                    <a:pt x="1471" y="1036"/>
                  </a:lnTo>
                  <a:lnTo>
                    <a:pt x="1475" y="1036"/>
                  </a:lnTo>
                  <a:lnTo>
                    <a:pt x="1477" y="1036"/>
                  </a:lnTo>
                  <a:lnTo>
                    <a:pt x="1480" y="1036"/>
                  </a:lnTo>
                  <a:lnTo>
                    <a:pt x="1482" y="1036"/>
                  </a:lnTo>
                  <a:lnTo>
                    <a:pt x="1486" y="1036"/>
                  </a:lnTo>
                  <a:lnTo>
                    <a:pt x="1488" y="1035"/>
                  </a:lnTo>
                  <a:lnTo>
                    <a:pt x="1489" y="1035"/>
                  </a:lnTo>
                  <a:lnTo>
                    <a:pt x="1494" y="1035"/>
                  </a:lnTo>
                  <a:lnTo>
                    <a:pt x="1495" y="1035"/>
                  </a:lnTo>
                  <a:lnTo>
                    <a:pt x="1500" y="1035"/>
                  </a:lnTo>
                  <a:lnTo>
                    <a:pt x="1501" y="1035"/>
                  </a:lnTo>
                  <a:lnTo>
                    <a:pt x="1505" y="1033"/>
                  </a:lnTo>
                  <a:lnTo>
                    <a:pt x="1507" y="1033"/>
                  </a:lnTo>
                  <a:lnTo>
                    <a:pt x="1510" y="1033"/>
                  </a:lnTo>
                  <a:lnTo>
                    <a:pt x="1513" y="1033"/>
                  </a:lnTo>
                  <a:lnTo>
                    <a:pt x="1514" y="1033"/>
                  </a:lnTo>
                  <a:lnTo>
                    <a:pt x="1518" y="1032"/>
                  </a:lnTo>
                  <a:lnTo>
                    <a:pt x="1520" y="1032"/>
                  </a:lnTo>
                  <a:lnTo>
                    <a:pt x="1523" y="1032"/>
                  </a:lnTo>
                  <a:lnTo>
                    <a:pt x="1525" y="1032"/>
                  </a:lnTo>
                  <a:lnTo>
                    <a:pt x="1529" y="1031"/>
                  </a:lnTo>
                  <a:lnTo>
                    <a:pt x="1531" y="1031"/>
                  </a:lnTo>
                  <a:lnTo>
                    <a:pt x="1535" y="1030"/>
                  </a:lnTo>
                  <a:lnTo>
                    <a:pt x="1537" y="1030"/>
                  </a:lnTo>
                  <a:lnTo>
                    <a:pt x="1538" y="1030"/>
                  </a:lnTo>
                  <a:lnTo>
                    <a:pt x="1543" y="1030"/>
                  </a:lnTo>
                  <a:lnTo>
                    <a:pt x="1544" y="1029"/>
                  </a:lnTo>
                  <a:lnTo>
                    <a:pt x="1547" y="1029"/>
                  </a:lnTo>
                  <a:lnTo>
                    <a:pt x="1550" y="1029"/>
                  </a:lnTo>
                  <a:lnTo>
                    <a:pt x="1553" y="1029"/>
                  </a:lnTo>
                  <a:lnTo>
                    <a:pt x="1556" y="1028"/>
                  </a:lnTo>
                  <a:lnTo>
                    <a:pt x="1559" y="1028"/>
                  </a:lnTo>
                  <a:lnTo>
                    <a:pt x="1561" y="1026"/>
                  </a:lnTo>
                  <a:lnTo>
                    <a:pt x="1563" y="1026"/>
                  </a:lnTo>
                  <a:lnTo>
                    <a:pt x="1567" y="1025"/>
                  </a:lnTo>
                  <a:lnTo>
                    <a:pt x="1568" y="1025"/>
                  </a:lnTo>
                  <a:lnTo>
                    <a:pt x="1572" y="1024"/>
                  </a:lnTo>
                  <a:lnTo>
                    <a:pt x="1574" y="1024"/>
                  </a:lnTo>
                  <a:lnTo>
                    <a:pt x="1578" y="1024"/>
                  </a:lnTo>
                  <a:lnTo>
                    <a:pt x="1580" y="1023"/>
                  </a:lnTo>
                  <a:lnTo>
                    <a:pt x="1584" y="1023"/>
                  </a:lnTo>
                  <a:lnTo>
                    <a:pt x="1586" y="1022"/>
                  </a:lnTo>
                  <a:lnTo>
                    <a:pt x="1587" y="1022"/>
                  </a:lnTo>
                  <a:lnTo>
                    <a:pt x="1592" y="1021"/>
                  </a:lnTo>
                  <a:lnTo>
                    <a:pt x="1593" y="1021"/>
                  </a:lnTo>
                  <a:lnTo>
                    <a:pt x="1596" y="1020"/>
                  </a:lnTo>
                  <a:lnTo>
                    <a:pt x="1599" y="1018"/>
                  </a:lnTo>
                  <a:lnTo>
                    <a:pt x="1602" y="1017"/>
                  </a:lnTo>
                  <a:lnTo>
                    <a:pt x="1604" y="1016"/>
                  </a:lnTo>
                  <a:lnTo>
                    <a:pt x="1608" y="1015"/>
                  </a:lnTo>
                  <a:lnTo>
                    <a:pt x="1610" y="1015"/>
                  </a:lnTo>
                  <a:lnTo>
                    <a:pt x="1611" y="1014"/>
                  </a:lnTo>
                  <a:lnTo>
                    <a:pt x="1616" y="1014"/>
                  </a:lnTo>
                  <a:lnTo>
                    <a:pt x="1617" y="1013"/>
                  </a:lnTo>
                  <a:lnTo>
                    <a:pt x="1622" y="1011"/>
                  </a:lnTo>
                  <a:lnTo>
                    <a:pt x="1623" y="1011"/>
                  </a:lnTo>
                  <a:lnTo>
                    <a:pt x="1627" y="1010"/>
                  </a:lnTo>
                  <a:lnTo>
                    <a:pt x="1629" y="1009"/>
                  </a:lnTo>
                  <a:lnTo>
                    <a:pt x="1631" y="1008"/>
                  </a:lnTo>
                  <a:lnTo>
                    <a:pt x="1635" y="1007"/>
                  </a:lnTo>
                  <a:lnTo>
                    <a:pt x="1637" y="1006"/>
                  </a:lnTo>
                  <a:lnTo>
                    <a:pt x="1640" y="1005"/>
                  </a:lnTo>
                  <a:lnTo>
                    <a:pt x="1642" y="1003"/>
                  </a:lnTo>
                  <a:lnTo>
                    <a:pt x="1646" y="1002"/>
                  </a:lnTo>
                  <a:lnTo>
                    <a:pt x="1647" y="1001"/>
                  </a:lnTo>
                  <a:lnTo>
                    <a:pt x="1651" y="1000"/>
                  </a:lnTo>
                  <a:lnTo>
                    <a:pt x="1653" y="999"/>
                  </a:lnTo>
                  <a:lnTo>
                    <a:pt x="1656" y="998"/>
                  </a:lnTo>
                  <a:lnTo>
                    <a:pt x="1659" y="996"/>
                  </a:lnTo>
                  <a:lnTo>
                    <a:pt x="1661" y="995"/>
                  </a:lnTo>
                  <a:lnTo>
                    <a:pt x="1665" y="994"/>
                  </a:lnTo>
                  <a:lnTo>
                    <a:pt x="1666" y="993"/>
                  </a:lnTo>
                  <a:lnTo>
                    <a:pt x="1671" y="992"/>
                  </a:lnTo>
                  <a:lnTo>
                    <a:pt x="1672" y="991"/>
                  </a:lnTo>
                  <a:lnTo>
                    <a:pt x="1674" y="990"/>
                  </a:lnTo>
                  <a:lnTo>
                    <a:pt x="1678" y="988"/>
                  </a:lnTo>
                  <a:lnTo>
                    <a:pt x="1680" y="987"/>
                  </a:lnTo>
                  <a:lnTo>
                    <a:pt x="1683" y="986"/>
                  </a:lnTo>
                  <a:lnTo>
                    <a:pt x="1686" y="985"/>
                  </a:lnTo>
                  <a:lnTo>
                    <a:pt x="1689" y="983"/>
                  </a:lnTo>
                  <a:lnTo>
                    <a:pt x="1692" y="983"/>
                  </a:lnTo>
                  <a:lnTo>
                    <a:pt x="1695" y="980"/>
                  </a:lnTo>
                  <a:lnTo>
                    <a:pt x="1696" y="979"/>
                  </a:lnTo>
                  <a:lnTo>
                    <a:pt x="1699" y="979"/>
                  </a:lnTo>
                  <a:lnTo>
                    <a:pt x="1702" y="977"/>
                  </a:lnTo>
                  <a:lnTo>
                    <a:pt x="1704" y="977"/>
                  </a:lnTo>
                  <a:lnTo>
                    <a:pt x="1708" y="975"/>
                  </a:lnTo>
                  <a:lnTo>
                    <a:pt x="1710" y="973"/>
                  </a:lnTo>
                  <a:lnTo>
                    <a:pt x="1714" y="972"/>
                  </a:lnTo>
                  <a:lnTo>
                    <a:pt x="1716" y="971"/>
                  </a:lnTo>
                  <a:lnTo>
                    <a:pt x="1717" y="970"/>
                  </a:lnTo>
                  <a:lnTo>
                    <a:pt x="1722" y="969"/>
                  </a:lnTo>
                  <a:lnTo>
                    <a:pt x="1723" y="968"/>
                  </a:lnTo>
                  <a:lnTo>
                    <a:pt x="1726" y="966"/>
                  </a:lnTo>
                  <a:lnTo>
                    <a:pt x="1729" y="965"/>
                  </a:lnTo>
                  <a:lnTo>
                    <a:pt x="1732" y="964"/>
                  </a:lnTo>
                  <a:lnTo>
                    <a:pt x="1735" y="963"/>
                  </a:lnTo>
                  <a:lnTo>
                    <a:pt x="1737" y="962"/>
                  </a:lnTo>
                  <a:lnTo>
                    <a:pt x="1740" y="960"/>
                  </a:lnTo>
                  <a:lnTo>
                    <a:pt x="1742" y="958"/>
                  </a:lnTo>
                  <a:lnTo>
                    <a:pt x="1746" y="956"/>
                  </a:lnTo>
                  <a:lnTo>
                    <a:pt x="1747" y="955"/>
                  </a:lnTo>
                  <a:lnTo>
                    <a:pt x="1752" y="951"/>
                  </a:lnTo>
                  <a:lnTo>
                    <a:pt x="1753" y="950"/>
                  </a:lnTo>
                  <a:lnTo>
                    <a:pt x="1756" y="949"/>
                  </a:lnTo>
                  <a:lnTo>
                    <a:pt x="1759" y="947"/>
                  </a:lnTo>
                  <a:lnTo>
                    <a:pt x="1761" y="946"/>
                  </a:lnTo>
                  <a:lnTo>
                    <a:pt x="1765" y="943"/>
                  </a:lnTo>
                  <a:lnTo>
                    <a:pt x="1767" y="943"/>
                  </a:lnTo>
                  <a:lnTo>
                    <a:pt x="1771" y="941"/>
                  </a:lnTo>
                  <a:lnTo>
                    <a:pt x="1773" y="940"/>
                  </a:lnTo>
                  <a:lnTo>
                    <a:pt x="1776" y="939"/>
                  </a:lnTo>
                  <a:lnTo>
                    <a:pt x="1778" y="938"/>
                  </a:lnTo>
                  <a:lnTo>
                    <a:pt x="1780" y="935"/>
                  </a:lnTo>
                  <a:lnTo>
                    <a:pt x="1783" y="933"/>
                  </a:lnTo>
                  <a:lnTo>
                    <a:pt x="1786" y="932"/>
                  </a:lnTo>
                  <a:lnTo>
                    <a:pt x="1789" y="930"/>
                  </a:lnTo>
                  <a:lnTo>
                    <a:pt x="1792" y="930"/>
                  </a:lnTo>
                  <a:lnTo>
                    <a:pt x="1795" y="927"/>
                  </a:lnTo>
                  <a:lnTo>
                    <a:pt x="1797" y="927"/>
                  </a:lnTo>
                  <a:lnTo>
                    <a:pt x="1799" y="926"/>
                  </a:lnTo>
                  <a:lnTo>
                    <a:pt x="1803" y="925"/>
                  </a:lnTo>
                  <a:lnTo>
                    <a:pt x="1804" y="924"/>
                  </a:lnTo>
                  <a:lnTo>
                    <a:pt x="1808" y="923"/>
                  </a:lnTo>
                  <a:lnTo>
                    <a:pt x="1810" y="921"/>
                  </a:lnTo>
                  <a:lnTo>
                    <a:pt x="1814" y="919"/>
                  </a:lnTo>
                  <a:lnTo>
                    <a:pt x="1816" y="918"/>
                  </a:lnTo>
                  <a:lnTo>
                    <a:pt x="1818" y="918"/>
                  </a:lnTo>
                  <a:lnTo>
                    <a:pt x="1822" y="916"/>
                  </a:lnTo>
                  <a:lnTo>
                    <a:pt x="1824" y="915"/>
                  </a:lnTo>
                  <a:lnTo>
                    <a:pt x="1828" y="912"/>
                  </a:lnTo>
                  <a:lnTo>
                    <a:pt x="1829" y="912"/>
                  </a:lnTo>
                  <a:lnTo>
                    <a:pt x="1833" y="911"/>
                  </a:lnTo>
                  <a:lnTo>
                    <a:pt x="1835" y="910"/>
                  </a:lnTo>
                  <a:lnTo>
                    <a:pt x="1837" y="910"/>
                  </a:lnTo>
                  <a:lnTo>
                    <a:pt x="1840" y="909"/>
                  </a:lnTo>
                  <a:lnTo>
                    <a:pt x="1843" y="908"/>
                  </a:lnTo>
                  <a:lnTo>
                    <a:pt x="1846" y="907"/>
                  </a:lnTo>
                  <a:lnTo>
                    <a:pt x="1848" y="907"/>
                  </a:lnTo>
                  <a:lnTo>
                    <a:pt x="1852" y="905"/>
                  </a:lnTo>
                  <a:lnTo>
                    <a:pt x="1854" y="904"/>
                  </a:lnTo>
                  <a:lnTo>
                    <a:pt x="1855" y="904"/>
                  </a:lnTo>
                  <a:lnTo>
                    <a:pt x="1860" y="903"/>
                  </a:lnTo>
                  <a:lnTo>
                    <a:pt x="1861" y="902"/>
                  </a:lnTo>
                  <a:lnTo>
                    <a:pt x="1865" y="901"/>
                  </a:lnTo>
                  <a:lnTo>
                    <a:pt x="1867" y="901"/>
                  </a:lnTo>
                  <a:lnTo>
                    <a:pt x="1871" y="900"/>
                  </a:lnTo>
                  <a:lnTo>
                    <a:pt x="1873" y="898"/>
                  </a:lnTo>
                  <a:lnTo>
                    <a:pt x="1875" y="898"/>
                  </a:lnTo>
                  <a:lnTo>
                    <a:pt x="1879" y="897"/>
                  </a:lnTo>
                  <a:lnTo>
                    <a:pt x="1881" y="896"/>
                  </a:lnTo>
                  <a:lnTo>
                    <a:pt x="1885" y="896"/>
                  </a:lnTo>
                  <a:lnTo>
                    <a:pt x="1886" y="895"/>
                  </a:lnTo>
                  <a:lnTo>
                    <a:pt x="1890" y="894"/>
                  </a:lnTo>
                  <a:lnTo>
                    <a:pt x="1891" y="893"/>
                  </a:lnTo>
                  <a:lnTo>
                    <a:pt x="1894" y="893"/>
                  </a:lnTo>
                  <a:lnTo>
                    <a:pt x="1897" y="892"/>
                  </a:lnTo>
                  <a:lnTo>
                    <a:pt x="1900" y="890"/>
                  </a:lnTo>
                  <a:lnTo>
                    <a:pt x="1903" y="889"/>
                  </a:lnTo>
                  <a:lnTo>
                    <a:pt x="1905" y="888"/>
                  </a:lnTo>
                  <a:lnTo>
                    <a:pt x="1907" y="888"/>
                  </a:lnTo>
                  <a:lnTo>
                    <a:pt x="1911" y="887"/>
                  </a:lnTo>
                  <a:lnTo>
                    <a:pt x="1912" y="886"/>
                  </a:lnTo>
                  <a:lnTo>
                    <a:pt x="1917" y="885"/>
                  </a:lnTo>
                  <a:lnTo>
                    <a:pt x="1918" y="885"/>
                  </a:lnTo>
                  <a:lnTo>
                    <a:pt x="1923" y="883"/>
                  </a:lnTo>
                  <a:lnTo>
                    <a:pt x="1924" y="882"/>
                  </a:lnTo>
                  <a:lnTo>
                    <a:pt x="1926" y="881"/>
                  </a:lnTo>
                  <a:lnTo>
                    <a:pt x="1930" y="880"/>
                  </a:lnTo>
                  <a:lnTo>
                    <a:pt x="1932" y="879"/>
                  </a:lnTo>
                  <a:lnTo>
                    <a:pt x="1936" y="878"/>
                  </a:lnTo>
                  <a:lnTo>
                    <a:pt x="1938" y="877"/>
                  </a:lnTo>
                  <a:lnTo>
                    <a:pt x="1941" y="875"/>
                  </a:lnTo>
                  <a:lnTo>
                    <a:pt x="1944" y="875"/>
                  </a:lnTo>
                  <a:lnTo>
                    <a:pt x="1945" y="875"/>
                  </a:lnTo>
                  <a:lnTo>
                    <a:pt x="1947" y="875"/>
                  </a:lnTo>
                  <a:lnTo>
                    <a:pt x="1951" y="875"/>
                  </a:lnTo>
                  <a:lnTo>
                    <a:pt x="1953" y="877"/>
                  </a:lnTo>
                  <a:lnTo>
                    <a:pt x="1957" y="877"/>
                  </a:lnTo>
                  <a:lnTo>
                    <a:pt x="1959" y="877"/>
                  </a:lnTo>
                  <a:lnTo>
                    <a:pt x="1962" y="878"/>
                  </a:lnTo>
                  <a:lnTo>
                    <a:pt x="1965" y="878"/>
                  </a:lnTo>
                  <a:lnTo>
                    <a:pt x="1966" y="878"/>
                  </a:lnTo>
                  <a:lnTo>
                    <a:pt x="1971" y="878"/>
                  </a:lnTo>
                  <a:lnTo>
                    <a:pt x="1972" y="878"/>
                  </a:lnTo>
                  <a:lnTo>
                    <a:pt x="1975" y="877"/>
                  </a:lnTo>
                  <a:lnTo>
                    <a:pt x="1977" y="877"/>
                  </a:lnTo>
                  <a:lnTo>
                    <a:pt x="1980" y="877"/>
                  </a:lnTo>
                  <a:lnTo>
                    <a:pt x="1983" y="877"/>
                  </a:lnTo>
                  <a:lnTo>
                    <a:pt x="1986" y="877"/>
                  </a:lnTo>
                  <a:lnTo>
                    <a:pt x="1989" y="877"/>
                  </a:lnTo>
                  <a:lnTo>
                    <a:pt x="1993" y="877"/>
                  </a:lnTo>
                  <a:lnTo>
                    <a:pt x="1995" y="877"/>
                  </a:lnTo>
                  <a:lnTo>
                    <a:pt x="1996" y="875"/>
                  </a:lnTo>
                  <a:lnTo>
                    <a:pt x="1998" y="875"/>
                  </a:lnTo>
                  <a:lnTo>
                    <a:pt x="2002" y="877"/>
                  </a:lnTo>
                  <a:lnTo>
                    <a:pt x="2004" y="877"/>
                  </a:lnTo>
                  <a:lnTo>
                    <a:pt x="2008" y="877"/>
                  </a:lnTo>
                  <a:lnTo>
                    <a:pt x="2010" y="877"/>
                  </a:lnTo>
                  <a:lnTo>
                    <a:pt x="2014" y="878"/>
                  </a:lnTo>
                  <a:lnTo>
                    <a:pt x="2016" y="878"/>
                  </a:lnTo>
                  <a:lnTo>
                    <a:pt x="2018" y="879"/>
                  </a:lnTo>
                  <a:lnTo>
                    <a:pt x="2022" y="879"/>
                  </a:lnTo>
                  <a:lnTo>
                    <a:pt x="2024" y="880"/>
                  </a:lnTo>
                  <a:lnTo>
                    <a:pt x="2027" y="880"/>
                  </a:lnTo>
                  <a:lnTo>
                    <a:pt x="2029" y="881"/>
                  </a:lnTo>
                  <a:lnTo>
                    <a:pt x="2031" y="881"/>
                  </a:lnTo>
                  <a:lnTo>
                    <a:pt x="2034" y="882"/>
                  </a:lnTo>
                  <a:lnTo>
                    <a:pt x="2037" y="882"/>
                  </a:lnTo>
                  <a:lnTo>
                    <a:pt x="2040" y="883"/>
                  </a:lnTo>
                  <a:lnTo>
                    <a:pt x="2043" y="885"/>
                  </a:lnTo>
                  <a:lnTo>
                    <a:pt x="2046" y="885"/>
                  </a:lnTo>
                  <a:lnTo>
                    <a:pt x="2048" y="885"/>
                  </a:lnTo>
                  <a:lnTo>
                    <a:pt x="2051" y="886"/>
                  </a:lnTo>
                  <a:lnTo>
                    <a:pt x="2054" y="886"/>
                  </a:lnTo>
                  <a:lnTo>
                    <a:pt x="2055" y="886"/>
                  </a:lnTo>
                  <a:lnTo>
                    <a:pt x="2060" y="887"/>
                  </a:lnTo>
                  <a:lnTo>
                    <a:pt x="2061" y="887"/>
                  </a:lnTo>
                  <a:lnTo>
                    <a:pt x="2063" y="887"/>
                  </a:lnTo>
                  <a:lnTo>
                    <a:pt x="2067" y="889"/>
                  </a:lnTo>
                  <a:lnTo>
                    <a:pt x="2069" y="889"/>
                  </a:lnTo>
                  <a:lnTo>
                    <a:pt x="2073" y="890"/>
                  </a:lnTo>
                  <a:lnTo>
                    <a:pt x="2075" y="890"/>
                  </a:lnTo>
                  <a:lnTo>
                    <a:pt x="2079" y="892"/>
                  </a:lnTo>
                  <a:lnTo>
                    <a:pt x="2081" y="892"/>
                  </a:lnTo>
                  <a:lnTo>
                    <a:pt x="2083" y="893"/>
                  </a:lnTo>
                  <a:lnTo>
                    <a:pt x="2087" y="894"/>
                  </a:lnTo>
                  <a:lnTo>
                    <a:pt x="2088" y="894"/>
                  </a:lnTo>
                  <a:lnTo>
                    <a:pt x="2093" y="895"/>
                  </a:lnTo>
                  <a:lnTo>
                    <a:pt x="2094" y="896"/>
                  </a:lnTo>
                  <a:lnTo>
                    <a:pt x="2096" y="896"/>
                  </a:lnTo>
                  <a:lnTo>
                    <a:pt x="2100" y="897"/>
                  </a:lnTo>
                  <a:lnTo>
                    <a:pt x="2102" y="898"/>
                  </a:lnTo>
                  <a:lnTo>
                    <a:pt x="2105" y="900"/>
                  </a:lnTo>
                  <a:lnTo>
                    <a:pt x="2108" y="901"/>
                  </a:lnTo>
                  <a:lnTo>
                    <a:pt x="2111" y="902"/>
                  </a:lnTo>
                  <a:lnTo>
                    <a:pt x="2113" y="902"/>
                  </a:lnTo>
                  <a:lnTo>
                    <a:pt x="2116" y="903"/>
                  </a:lnTo>
                  <a:lnTo>
                    <a:pt x="2119" y="904"/>
                  </a:lnTo>
                  <a:lnTo>
                    <a:pt x="2120" y="905"/>
                  </a:lnTo>
                  <a:lnTo>
                    <a:pt x="2125" y="907"/>
                  </a:lnTo>
                  <a:lnTo>
                    <a:pt x="2126" y="908"/>
                  </a:lnTo>
                  <a:lnTo>
                    <a:pt x="2129" y="908"/>
                  </a:lnTo>
                  <a:lnTo>
                    <a:pt x="2132" y="909"/>
                  </a:lnTo>
                  <a:lnTo>
                    <a:pt x="2134" y="910"/>
                  </a:lnTo>
                  <a:lnTo>
                    <a:pt x="2138" y="911"/>
                  </a:lnTo>
                  <a:lnTo>
                    <a:pt x="2140" y="912"/>
                  </a:lnTo>
                  <a:lnTo>
                    <a:pt x="2143" y="912"/>
                  </a:lnTo>
                  <a:lnTo>
                    <a:pt x="2146" y="913"/>
                  </a:lnTo>
                  <a:lnTo>
                    <a:pt x="2148" y="913"/>
                  </a:lnTo>
                  <a:lnTo>
                    <a:pt x="2152" y="915"/>
                  </a:lnTo>
                  <a:lnTo>
                    <a:pt x="2154" y="916"/>
                  </a:lnTo>
                  <a:lnTo>
                    <a:pt x="2158" y="917"/>
                  </a:lnTo>
                  <a:lnTo>
                    <a:pt x="2159" y="917"/>
                  </a:lnTo>
                  <a:lnTo>
                    <a:pt x="2161" y="918"/>
                  </a:lnTo>
                  <a:lnTo>
                    <a:pt x="2165" y="919"/>
                  </a:lnTo>
                  <a:lnTo>
                    <a:pt x="2167" y="919"/>
                  </a:lnTo>
                  <a:lnTo>
                    <a:pt x="2170" y="921"/>
                  </a:lnTo>
                  <a:lnTo>
                    <a:pt x="2173" y="921"/>
                  </a:lnTo>
                  <a:lnTo>
                    <a:pt x="2175" y="923"/>
                  </a:lnTo>
                  <a:lnTo>
                    <a:pt x="2179" y="924"/>
                  </a:lnTo>
                  <a:lnTo>
                    <a:pt x="2181" y="925"/>
                  </a:lnTo>
                  <a:lnTo>
                    <a:pt x="2184" y="926"/>
                  </a:lnTo>
                  <a:lnTo>
                    <a:pt x="2187" y="927"/>
                  </a:lnTo>
                  <a:lnTo>
                    <a:pt x="2188" y="928"/>
                  </a:lnTo>
                  <a:lnTo>
                    <a:pt x="2192" y="930"/>
                  </a:lnTo>
                  <a:lnTo>
                    <a:pt x="2194" y="931"/>
                  </a:lnTo>
                  <a:lnTo>
                    <a:pt x="2198" y="932"/>
                  </a:lnTo>
                  <a:lnTo>
                    <a:pt x="2199" y="932"/>
                  </a:lnTo>
                  <a:lnTo>
                    <a:pt x="2203" y="934"/>
                  </a:lnTo>
                  <a:lnTo>
                    <a:pt x="2205" y="934"/>
                  </a:lnTo>
                  <a:lnTo>
                    <a:pt x="2208" y="935"/>
                  </a:lnTo>
                  <a:lnTo>
                    <a:pt x="2211" y="936"/>
                  </a:lnTo>
                  <a:lnTo>
                    <a:pt x="2213" y="936"/>
                  </a:lnTo>
                  <a:lnTo>
                    <a:pt x="2217" y="939"/>
                  </a:lnTo>
                  <a:lnTo>
                    <a:pt x="2219" y="939"/>
                  </a:lnTo>
                  <a:lnTo>
                    <a:pt x="2220" y="940"/>
                  </a:lnTo>
                  <a:lnTo>
                    <a:pt x="2225" y="942"/>
                  </a:lnTo>
                  <a:lnTo>
                    <a:pt x="2226" y="942"/>
                  </a:lnTo>
                  <a:lnTo>
                    <a:pt x="2231" y="945"/>
                  </a:lnTo>
                  <a:lnTo>
                    <a:pt x="2232" y="946"/>
                  </a:lnTo>
                  <a:lnTo>
                    <a:pt x="2234" y="946"/>
                  </a:lnTo>
                  <a:lnTo>
                    <a:pt x="2238" y="948"/>
                  </a:lnTo>
                  <a:lnTo>
                    <a:pt x="2240" y="949"/>
                  </a:lnTo>
                  <a:lnTo>
                    <a:pt x="2244" y="950"/>
                  </a:lnTo>
                  <a:lnTo>
                    <a:pt x="2246" y="950"/>
                  </a:lnTo>
                  <a:lnTo>
                    <a:pt x="2248" y="951"/>
                  </a:lnTo>
                  <a:lnTo>
                    <a:pt x="2252" y="951"/>
                  </a:lnTo>
                  <a:lnTo>
                    <a:pt x="2254" y="953"/>
                  </a:lnTo>
                  <a:lnTo>
                    <a:pt x="2258" y="954"/>
                  </a:lnTo>
                  <a:lnTo>
                    <a:pt x="2259" y="955"/>
                  </a:lnTo>
                  <a:lnTo>
                    <a:pt x="2261" y="955"/>
                  </a:lnTo>
                  <a:lnTo>
                    <a:pt x="2265" y="956"/>
                  </a:lnTo>
                  <a:lnTo>
                    <a:pt x="2267" y="957"/>
                  </a:lnTo>
                  <a:lnTo>
                    <a:pt x="2270" y="958"/>
                  </a:lnTo>
                  <a:lnTo>
                    <a:pt x="2273" y="960"/>
                  </a:lnTo>
                  <a:lnTo>
                    <a:pt x="2276" y="962"/>
                  </a:lnTo>
                  <a:lnTo>
                    <a:pt x="2278" y="963"/>
                  </a:lnTo>
                  <a:lnTo>
                    <a:pt x="2281" y="963"/>
                  </a:lnTo>
                  <a:lnTo>
                    <a:pt x="2284" y="965"/>
                  </a:lnTo>
                  <a:lnTo>
                    <a:pt x="2287" y="966"/>
                  </a:lnTo>
                  <a:lnTo>
                    <a:pt x="2290" y="968"/>
                  </a:lnTo>
                  <a:lnTo>
                    <a:pt x="2292" y="969"/>
                  </a:lnTo>
                  <a:lnTo>
                    <a:pt x="2294" y="970"/>
                  </a:lnTo>
                  <a:lnTo>
                    <a:pt x="2298" y="972"/>
                  </a:lnTo>
                  <a:lnTo>
                    <a:pt x="2299" y="973"/>
                  </a:lnTo>
                  <a:lnTo>
                    <a:pt x="2304" y="976"/>
                  </a:lnTo>
                  <a:lnTo>
                    <a:pt x="2305" y="977"/>
                  </a:lnTo>
                  <a:lnTo>
                    <a:pt x="2308" y="978"/>
                  </a:lnTo>
                  <a:lnTo>
                    <a:pt x="2311" y="979"/>
                  </a:lnTo>
                  <a:lnTo>
                    <a:pt x="2313" y="980"/>
                  </a:lnTo>
                  <a:lnTo>
                    <a:pt x="2317" y="981"/>
                  </a:lnTo>
                  <a:lnTo>
                    <a:pt x="2319" y="983"/>
                  </a:lnTo>
                  <a:lnTo>
                    <a:pt x="2321" y="984"/>
                  </a:lnTo>
                  <a:lnTo>
                    <a:pt x="2325" y="986"/>
                  </a:lnTo>
                  <a:lnTo>
                    <a:pt x="2327" y="987"/>
                  </a:lnTo>
                  <a:lnTo>
                    <a:pt x="2331" y="988"/>
                  </a:lnTo>
                  <a:lnTo>
                    <a:pt x="2333" y="990"/>
                  </a:lnTo>
                  <a:lnTo>
                    <a:pt x="2334" y="991"/>
                  </a:lnTo>
                  <a:lnTo>
                    <a:pt x="2339" y="992"/>
                  </a:lnTo>
                  <a:lnTo>
                    <a:pt x="2340" y="993"/>
                  </a:lnTo>
                  <a:lnTo>
                    <a:pt x="2345" y="994"/>
                  </a:lnTo>
                  <a:lnTo>
                    <a:pt x="2346" y="995"/>
                  </a:lnTo>
                  <a:lnTo>
                    <a:pt x="2348" y="996"/>
                  </a:lnTo>
                  <a:lnTo>
                    <a:pt x="2352" y="998"/>
                  </a:lnTo>
                  <a:lnTo>
                    <a:pt x="2354" y="999"/>
                  </a:lnTo>
                  <a:lnTo>
                    <a:pt x="2358" y="1000"/>
                  </a:lnTo>
                  <a:lnTo>
                    <a:pt x="2360" y="1001"/>
                  </a:lnTo>
                  <a:lnTo>
                    <a:pt x="2361" y="1002"/>
                  </a:lnTo>
                  <a:lnTo>
                    <a:pt x="2366" y="1005"/>
                  </a:lnTo>
                  <a:lnTo>
                    <a:pt x="2368" y="1005"/>
                  </a:lnTo>
                  <a:lnTo>
                    <a:pt x="2371" y="1007"/>
                  </a:lnTo>
                  <a:lnTo>
                    <a:pt x="2374" y="1007"/>
                  </a:lnTo>
                  <a:lnTo>
                    <a:pt x="2375" y="1008"/>
                  </a:lnTo>
                  <a:lnTo>
                    <a:pt x="2378" y="1010"/>
                  </a:lnTo>
                  <a:lnTo>
                    <a:pt x="2381" y="1010"/>
                  </a:lnTo>
                  <a:lnTo>
                    <a:pt x="2384" y="1013"/>
                  </a:lnTo>
                  <a:lnTo>
                    <a:pt x="2387" y="1013"/>
                  </a:lnTo>
                  <a:lnTo>
                    <a:pt x="2389" y="1014"/>
                  </a:lnTo>
                  <a:lnTo>
                    <a:pt x="2392" y="1015"/>
                  </a:lnTo>
                  <a:lnTo>
                    <a:pt x="2395" y="1016"/>
                  </a:lnTo>
                  <a:lnTo>
                    <a:pt x="2398" y="1017"/>
                  </a:lnTo>
                  <a:lnTo>
                    <a:pt x="2401" y="1017"/>
                  </a:lnTo>
                  <a:lnTo>
                    <a:pt x="2402" y="1018"/>
                  </a:lnTo>
                  <a:lnTo>
                    <a:pt x="2406" y="1020"/>
                  </a:lnTo>
                  <a:lnTo>
                    <a:pt x="2407" y="1021"/>
                  </a:lnTo>
                  <a:lnTo>
                    <a:pt x="2412" y="1022"/>
                  </a:lnTo>
                  <a:lnTo>
                    <a:pt x="2413" y="1022"/>
                  </a:lnTo>
                  <a:lnTo>
                    <a:pt x="2416" y="1023"/>
                  </a:lnTo>
                  <a:lnTo>
                    <a:pt x="2419" y="1024"/>
                  </a:lnTo>
                  <a:lnTo>
                    <a:pt x="2421" y="1024"/>
                  </a:lnTo>
                  <a:lnTo>
                    <a:pt x="2425" y="1025"/>
                  </a:lnTo>
                  <a:lnTo>
                    <a:pt x="2427" y="1026"/>
                  </a:lnTo>
                  <a:lnTo>
                    <a:pt x="2430" y="1026"/>
                  </a:lnTo>
                  <a:lnTo>
                    <a:pt x="2433" y="1028"/>
                  </a:lnTo>
                  <a:lnTo>
                    <a:pt x="2435" y="1028"/>
                  </a:lnTo>
                  <a:lnTo>
                    <a:pt x="2439" y="1028"/>
                  </a:lnTo>
                  <a:lnTo>
                    <a:pt x="2441" y="1029"/>
                  </a:lnTo>
                  <a:lnTo>
                    <a:pt x="2442" y="1029"/>
                  </a:lnTo>
                  <a:lnTo>
                    <a:pt x="2447" y="1030"/>
                  </a:lnTo>
                  <a:lnTo>
                    <a:pt x="2448" y="1030"/>
                  </a:lnTo>
                  <a:lnTo>
                    <a:pt x="2453" y="1031"/>
                  </a:lnTo>
                  <a:lnTo>
                    <a:pt x="2454" y="1031"/>
                  </a:lnTo>
                  <a:lnTo>
                    <a:pt x="2456" y="1031"/>
                  </a:lnTo>
                  <a:lnTo>
                    <a:pt x="2460" y="1032"/>
                  </a:lnTo>
                  <a:lnTo>
                    <a:pt x="2462" y="1032"/>
                  </a:lnTo>
                  <a:lnTo>
                    <a:pt x="2466" y="1033"/>
                  </a:lnTo>
                  <a:lnTo>
                    <a:pt x="2468" y="1033"/>
                  </a:lnTo>
                  <a:lnTo>
                    <a:pt x="2470" y="1035"/>
                  </a:lnTo>
                  <a:lnTo>
                    <a:pt x="2474" y="1035"/>
                  </a:lnTo>
                  <a:lnTo>
                    <a:pt x="2476" y="1035"/>
                  </a:lnTo>
                  <a:lnTo>
                    <a:pt x="2480" y="1036"/>
                  </a:lnTo>
                  <a:lnTo>
                    <a:pt x="2482" y="1036"/>
                  </a:lnTo>
                  <a:lnTo>
                    <a:pt x="2484" y="1036"/>
                  </a:lnTo>
                  <a:lnTo>
                    <a:pt x="2488" y="1037"/>
                  </a:lnTo>
                  <a:lnTo>
                    <a:pt x="2490" y="1037"/>
                  </a:lnTo>
                  <a:lnTo>
                    <a:pt x="2493" y="1037"/>
                  </a:lnTo>
                  <a:lnTo>
                    <a:pt x="2496" y="1037"/>
                  </a:lnTo>
                  <a:lnTo>
                    <a:pt x="2497" y="1037"/>
                  </a:lnTo>
                  <a:lnTo>
                    <a:pt x="2502" y="1038"/>
                  </a:lnTo>
                  <a:lnTo>
                    <a:pt x="2503" y="1038"/>
                  </a:lnTo>
                  <a:lnTo>
                    <a:pt x="2507" y="1038"/>
                  </a:lnTo>
                  <a:lnTo>
                    <a:pt x="2509" y="1039"/>
                  </a:lnTo>
                  <a:lnTo>
                    <a:pt x="2511" y="1039"/>
                  </a:lnTo>
                  <a:lnTo>
                    <a:pt x="2514" y="1039"/>
                  </a:lnTo>
                  <a:lnTo>
                    <a:pt x="2517" y="1040"/>
                  </a:lnTo>
                  <a:lnTo>
                    <a:pt x="2520" y="1040"/>
                  </a:lnTo>
                  <a:lnTo>
                    <a:pt x="2523" y="1040"/>
                  </a:lnTo>
                  <a:lnTo>
                    <a:pt x="2525" y="1041"/>
                  </a:lnTo>
                  <a:lnTo>
                    <a:pt x="2528" y="1041"/>
                  </a:lnTo>
                  <a:lnTo>
                    <a:pt x="2531" y="1041"/>
                  </a:lnTo>
                  <a:lnTo>
                    <a:pt x="2532" y="1041"/>
                  </a:lnTo>
                  <a:lnTo>
                    <a:pt x="2536" y="1043"/>
                  </a:lnTo>
                  <a:lnTo>
                    <a:pt x="2538" y="1043"/>
                  </a:lnTo>
                  <a:lnTo>
                    <a:pt x="2542" y="1043"/>
                  </a:lnTo>
                  <a:lnTo>
                    <a:pt x="2543" y="1043"/>
                  </a:lnTo>
                  <a:lnTo>
                    <a:pt x="2546" y="1043"/>
                  </a:lnTo>
                  <a:lnTo>
                    <a:pt x="2549" y="1043"/>
                  </a:lnTo>
                  <a:lnTo>
                    <a:pt x="2552" y="1043"/>
                  </a:lnTo>
                  <a:lnTo>
                    <a:pt x="2555" y="1043"/>
                  </a:lnTo>
                  <a:lnTo>
                    <a:pt x="2557" y="1043"/>
                  </a:lnTo>
                  <a:lnTo>
                    <a:pt x="2560" y="1043"/>
                  </a:lnTo>
                  <a:lnTo>
                    <a:pt x="2563" y="1043"/>
                  </a:lnTo>
                  <a:lnTo>
                    <a:pt x="2566" y="1043"/>
                  </a:lnTo>
                  <a:lnTo>
                    <a:pt x="2569" y="1044"/>
                  </a:lnTo>
                  <a:lnTo>
                    <a:pt x="2571" y="1044"/>
                  </a:lnTo>
                  <a:lnTo>
                    <a:pt x="2573" y="1044"/>
                  </a:lnTo>
                  <a:lnTo>
                    <a:pt x="2577" y="1044"/>
                  </a:lnTo>
                  <a:lnTo>
                    <a:pt x="2578" y="1044"/>
                  </a:lnTo>
                  <a:lnTo>
                    <a:pt x="2583" y="1044"/>
                  </a:lnTo>
                  <a:lnTo>
                    <a:pt x="2584" y="1044"/>
                  </a:lnTo>
                  <a:lnTo>
                    <a:pt x="2586" y="1044"/>
                  </a:lnTo>
                  <a:lnTo>
                    <a:pt x="2591" y="1044"/>
                  </a:lnTo>
                  <a:lnTo>
                    <a:pt x="2592" y="1044"/>
                  </a:lnTo>
                  <a:lnTo>
                    <a:pt x="2597" y="1044"/>
                  </a:lnTo>
                  <a:lnTo>
                    <a:pt x="2598" y="1044"/>
                  </a:lnTo>
                  <a:lnTo>
                    <a:pt x="2600" y="1044"/>
                  </a:lnTo>
                  <a:lnTo>
                    <a:pt x="2604" y="1045"/>
                  </a:lnTo>
                  <a:lnTo>
                    <a:pt x="2606" y="1045"/>
                  </a:lnTo>
                  <a:lnTo>
                    <a:pt x="2609" y="1045"/>
                  </a:lnTo>
                  <a:lnTo>
                    <a:pt x="2612" y="1045"/>
                  </a:lnTo>
                  <a:lnTo>
                    <a:pt x="2614" y="1045"/>
                  </a:lnTo>
                  <a:lnTo>
                    <a:pt x="2618" y="1045"/>
                  </a:lnTo>
                  <a:lnTo>
                    <a:pt x="2620" y="1045"/>
                  </a:lnTo>
                  <a:lnTo>
                    <a:pt x="2621" y="1045"/>
                  </a:lnTo>
                  <a:lnTo>
                    <a:pt x="2626" y="1045"/>
                  </a:lnTo>
                  <a:lnTo>
                    <a:pt x="2627" y="1045"/>
                  </a:lnTo>
                  <a:lnTo>
                    <a:pt x="2632" y="1045"/>
                  </a:lnTo>
                  <a:lnTo>
                    <a:pt x="2633" y="1045"/>
                  </a:lnTo>
                  <a:lnTo>
                    <a:pt x="2638" y="1045"/>
                  </a:lnTo>
                  <a:lnTo>
                    <a:pt x="2639" y="1045"/>
                  </a:lnTo>
                  <a:lnTo>
                    <a:pt x="2641" y="1045"/>
                  </a:lnTo>
                  <a:lnTo>
                    <a:pt x="2646" y="1045"/>
                  </a:lnTo>
                  <a:lnTo>
                    <a:pt x="2647" y="1045"/>
                  </a:lnTo>
                  <a:lnTo>
                    <a:pt x="2649" y="1045"/>
                  </a:lnTo>
                  <a:lnTo>
                    <a:pt x="2653" y="1045"/>
                  </a:lnTo>
                  <a:lnTo>
                    <a:pt x="2655" y="1045"/>
                  </a:lnTo>
                  <a:lnTo>
                    <a:pt x="2657" y="1045"/>
                  </a:lnTo>
                  <a:lnTo>
                    <a:pt x="2661" y="1045"/>
                  </a:lnTo>
                  <a:lnTo>
                    <a:pt x="2663" y="1045"/>
                  </a:lnTo>
                  <a:lnTo>
                    <a:pt x="2667" y="1045"/>
                  </a:lnTo>
                  <a:lnTo>
                    <a:pt x="2669" y="1045"/>
                  </a:lnTo>
                  <a:lnTo>
                    <a:pt x="2670" y="1045"/>
                  </a:lnTo>
                  <a:lnTo>
                    <a:pt x="2675" y="1045"/>
                  </a:lnTo>
                  <a:lnTo>
                    <a:pt x="2678" y="1045"/>
                  </a:lnTo>
                  <a:lnTo>
                    <a:pt x="2681" y="1045"/>
                  </a:lnTo>
                  <a:lnTo>
                    <a:pt x="2682" y="1045"/>
                  </a:lnTo>
                  <a:lnTo>
                    <a:pt x="2686" y="1045"/>
                  </a:lnTo>
                  <a:lnTo>
                    <a:pt x="2689" y="1045"/>
                  </a:lnTo>
                  <a:lnTo>
                    <a:pt x="2690" y="1045"/>
                  </a:lnTo>
                  <a:lnTo>
                    <a:pt x="2692" y="1045"/>
                  </a:lnTo>
                  <a:lnTo>
                    <a:pt x="2696" y="1045"/>
                  </a:lnTo>
                  <a:lnTo>
                    <a:pt x="2698" y="1045"/>
                  </a:lnTo>
                  <a:lnTo>
                    <a:pt x="2702" y="1045"/>
                  </a:lnTo>
                  <a:lnTo>
                    <a:pt x="2704" y="1045"/>
                  </a:lnTo>
                  <a:lnTo>
                    <a:pt x="2706" y="1045"/>
                  </a:lnTo>
                  <a:lnTo>
                    <a:pt x="2710" y="1045"/>
                  </a:lnTo>
                  <a:lnTo>
                    <a:pt x="2712" y="1045"/>
                  </a:lnTo>
                  <a:lnTo>
                    <a:pt x="2715" y="1045"/>
                  </a:lnTo>
                  <a:lnTo>
                    <a:pt x="2718" y="1045"/>
                  </a:lnTo>
                  <a:lnTo>
                    <a:pt x="2719" y="1045"/>
                  </a:lnTo>
                  <a:lnTo>
                    <a:pt x="2724" y="1045"/>
                  </a:lnTo>
                  <a:lnTo>
                    <a:pt x="2727" y="1045"/>
                  </a:lnTo>
                  <a:lnTo>
                    <a:pt x="2729" y="1045"/>
                  </a:lnTo>
                  <a:lnTo>
                    <a:pt x="2732" y="1045"/>
                  </a:lnTo>
                  <a:lnTo>
                    <a:pt x="2733" y="1045"/>
                  </a:lnTo>
                  <a:lnTo>
                    <a:pt x="2738" y="1045"/>
                  </a:lnTo>
                  <a:lnTo>
                    <a:pt x="2739" y="1045"/>
                  </a:lnTo>
                  <a:lnTo>
                    <a:pt x="2743" y="1045"/>
                  </a:lnTo>
                  <a:lnTo>
                    <a:pt x="2745" y="1045"/>
                  </a:lnTo>
                  <a:lnTo>
                    <a:pt x="2747" y="1045"/>
                  </a:lnTo>
                  <a:lnTo>
                    <a:pt x="2750" y="1045"/>
                  </a:lnTo>
                  <a:lnTo>
                    <a:pt x="2753" y="1045"/>
                  </a:lnTo>
                  <a:lnTo>
                    <a:pt x="2756" y="1045"/>
                  </a:lnTo>
                  <a:lnTo>
                    <a:pt x="2758" y="1045"/>
                  </a:lnTo>
                  <a:lnTo>
                    <a:pt x="2761" y="1045"/>
                  </a:lnTo>
                  <a:lnTo>
                    <a:pt x="2764" y="0"/>
                  </a:lnTo>
                  <a:lnTo>
                    <a:pt x="2767" y="881"/>
                  </a:lnTo>
                  <a:lnTo>
                    <a:pt x="2769" y="883"/>
                  </a:lnTo>
                  <a:lnTo>
                    <a:pt x="2772" y="879"/>
                  </a:lnTo>
                </a:path>
              </a:pathLst>
            </a:custGeom>
            <a:noFill/>
            <a:ln w="9525">
              <a:solidFill>
                <a:schemeClr val="tx1"/>
              </a:solidFill>
              <a:round/>
              <a:headEnd/>
              <a:tailEnd/>
            </a:ln>
          </p:spPr>
          <p:txBody>
            <a:bodyPr/>
            <a:lstStyle/>
            <a:p>
              <a:endParaRPr lang="en-US">
                <a:latin typeface="Constantia" pitchFamily="18" charset="0"/>
              </a:endParaRPr>
            </a:p>
          </p:txBody>
        </p:sp>
      </p:grpSp>
      <p:grpSp>
        <p:nvGrpSpPr>
          <p:cNvPr id="2085" name="Group 50"/>
          <p:cNvGrpSpPr>
            <a:grpSpLocks/>
          </p:cNvGrpSpPr>
          <p:nvPr/>
        </p:nvGrpSpPr>
        <p:grpSpPr bwMode="auto">
          <a:xfrm>
            <a:off x="4381500" y="5334000"/>
            <a:ext cx="2400300" cy="1122363"/>
            <a:chOff x="2260" y="2281"/>
            <a:chExt cx="3844" cy="1797"/>
          </a:xfrm>
        </p:grpSpPr>
        <p:sp>
          <p:nvSpPr>
            <p:cNvPr id="2089" name="Line 51"/>
            <p:cNvSpPr>
              <a:spLocks noChangeShapeType="1"/>
            </p:cNvSpPr>
            <p:nvPr/>
          </p:nvSpPr>
          <p:spPr bwMode="auto">
            <a:xfrm>
              <a:off x="2273" y="4065"/>
              <a:ext cx="3818" cy="0"/>
            </a:xfrm>
            <a:prstGeom prst="line">
              <a:avLst/>
            </a:prstGeom>
            <a:noFill/>
            <a:ln w="12700">
              <a:solidFill>
                <a:schemeClr val="tx1"/>
              </a:solidFill>
              <a:round/>
              <a:headEnd/>
              <a:tailEnd/>
            </a:ln>
          </p:spPr>
          <p:txBody>
            <a:bodyPr/>
            <a:lstStyle/>
            <a:p>
              <a:endParaRPr lang="en-US"/>
            </a:p>
          </p:txBody>
        </p:sp>
        <p:sp>
          <p:nvSpPr>
            <p:cNvPr id="2090" name="Line 52"/>
            <p:cNvSpPr>
              <a:spLocks noChangeShapeType="1"/>
            </p:cNvSpPr>
            <p:nvPr/>
          </p:nvSpPr>
          <p:spPr bwMode="auto">
            <a:xfrm>
              <a:off x="6091" y="4065"/>
              <a:ext cx="1" cy="13"/>
            </a:xfrm>
            <a:prstGeom prst="line">
              <a:avLst/>
            </a:prstGeom>
            <a:noFill/>
            <a:ln w="12700">
              <a:solidFill>
                <a:schemeClr val="tx1"/>
              </a:solidFill>
              <a:round/>
              <a:headEnd/>
              <a:tailEnd/>
            </a:ln>
          </p:spPr>
          <p:txBody>
            <a:bodyPr/>
            <a:lstStyle/>
            <a:p>
              <a:endParaRPr lang="en-US"/>
            </a:p>
          </p:txBody>
        </p:sp>
        <p:sp>
          <p:nvSpPr>
            <p:cNvPr id="2091" name="Line 53"/>
            <p:cNvSpPr>
              <a:spLocks noChangeShapeType="1"/>
            </p:cNvSpPr>
            <p:nvPr/>
          </p:nvSpPr>
          <p:spPr bwMode="auto">
            <a:xfrm>
              <a:off x="5708" y="4065"/>
              <a:ext cx="1" cy="7"/>
            </a:xfrm>
            <a:prstGeom prst="line">
              <a:avLst/>
            </a:prstGeom>
            <a:noFill/>
            <a:ln w="12700">
              <a:solidFill>
                <a:schemeClr val="tx1"/>
              </a:solidFill>
              <a:round/>
              <a:headEnd/>
              <a:tailEnd/>
            </a:ln>
          </p:spPr>
          <p:txBody>
            <a:bodyPr/>
            <a:lstStyle/>
            <a:p>
              <a:endParaRPr lang="en-US"/>
            </a:p>
          </p:txBody>
        </p:sp>
        <p:sp>
          <p:nvSpPr>
            <p:cNvPr id="2092" name="Line 54"/>
            <p:cNvSpPr>
              <a:spLocks noChangeShapeType="1"/>
            </p:cNvSpPr>
            <p:nvPr/>
          </p:nvSpPr>
          <p:spPr bwMode="auto">
            <a:xfrm>
              <a:off x="5326" y="4065"/>
              <a:ext cx="2" cy="13"/>
            </a:xfrm>
            <a:prstGeom prst="line">
              <a:avLst/>
            </a:prstGeom>
            <a:noFill/>
            <a:ln w="12700">
              <a:solidFill>
                <a:schemeClr val="tx1"/>
              </a:solidFill>
              <a:round/>
              <a:headEnd/>
              <a:tailEnd/>
            </a:ln>
          </p:spPr>
          <p:txBody>
            <a:bodyPr/>
            <a:lstStyle/>
            <a:p>
              <a:endParaRPr lang="en-US"/>
            </a:p>
          </p:txBody>
        </p:sp>
        <p:sp>
          <p:nvSpPr>
            <p:cNvPr id="2093" name="Line 55"/>
            <p:cNvSpPr>
              <a:spLocks noChangeShapeType="1"/>
            </p:cNvSpPr>
            <p:nvPr/>
          </p:nvSpPr>
          <p:spPr bwMode="auto">
            <a:xfrm>
              <a:off x="4945" y="4065"/>
              <a:ext cx="2" cy="7"/>
            </a:xfrm>
            <a:prstGeom prst="line">
              <a:avLst/>
            </a:prstGeom>
            <a:noFill/>
            <a:ln w="12700">
              <a:solidFill>
                <a:schemeClr val="tx1"/>
              </a:solidFill>
              <a:round/>
              <a:headEnd/>
              <a:tailEnd/>
            </a:ln>
          </p:spPr>
          <p:txBody>
            <a:bodyPr/>
            <a:lstStyle/>
            <a:p>
              <a:endParaRPr lang="en-US"/>
            </a:p>
          </p:txBody>
        </p:sp>
        <p:sp>
          <p:nvSpPr>
            <p:cNvPr id="2094" name="Line 56"/>
            <p:cNvSpPr>
              <a:spLocks noChangeShapeType="1"/>
            </p:cNvSpPr>
            <p:nvPr/>
          </p:nvSpPr>
          <p:spPr bwMode="auto">
            <a:xfrm>
              <a:off x="4563" y="4065"/>
              <a:ext cx="2" cy="13"/>
            </a:xfrm>
            <a:prstGeom prst="line">
              <a:avLst/>
            </a:prstGeom>
            <a:noFill/>
            <a:ln w="12700">
              <a:solidFill>
                <a:schemeClr val="tx1"/>
              </a:solidFill>
              <a:round/>
              <a:headEnd/>
              <a:tailEnd/>
            </a:ln>
          </p:spPr>
          <p:txBody>
            <a:bodyPr/>
            <a:lstStyle/>
            <a:p>
              <a:endParaRPr lang="en-US"/>
            </a:p>
          </p:txBody>
        </p:sp>
        <p:sp>
          <p:nvSpPr>
            <p:cNvPr id="2095" name="Line 57"/>
            <p:cNvSpPr>
              <a:spLocks noChangeShapeType="1"/>
            </p:cNvSpPr>
            <p:nvPr/>
          </p:nvSpPr>
          <p:spPr bwMode="auto">
            <a:xfrm>
              <a:off x="4182" y="4065"/>
              <a:ext cx="2" cy="7"/>
            </a:xfrm>
            <a:prstGeom prst="line">
              <a:avLst/>
            </a:prstGeom>
            <a:noFill/>
            <a:ln w="12700">
              <a:solidFill>
                <a:schemeClr val="tx1"/>
              </a:solidFill>
              <a:round/>
              <a:headEnd/>
              <a:tailEnd/>
            </a:ln>
          </p:spPr>
          <p:txBody>
            <a:bodyPr/>
            <a:lstStyle/>
            <a:p>
              <a:endParaRPr lang="en-US"/>
            </a:p>
          </p:txBody>
        </p:sp>
        <p:sp>
          <p:nvSpPr>
            <p:cNvPr id="2096" name="Line 58"/>
            <p:cNvSpPr>
              <a:spLocks noChangeShapeType="1"/>
            </p:cNvSpPr>
            <p:nvPr/>
          </p:nvSpPr>
          <p:spPr bwMode="auto">
            <a:xfrm>
              <a:off x="3799" y="4065"/>
              <a:ext cx="2" cy="13"/>
            </a:xfrm>
            <a:prstGeom prst="line">
              <a:avLst/>
            </a:prstGeom>
            <a:noFill/>
            <a:ln w="12700">
              <a:solidFill>
                <a:schemeClr val="tx1"/>
              </a:solidFill>
              <a:round/>
              <a:headEnd/>
              <a:tailEnd/>
            </a:ln>
          </p:spPr>
          <p:txBody>
            <a:bodyPr/>
            <a:lstStyle/>
            <a:p>
              <a:endParaRPr lang="en-US"/>
            </a:p>
          </p:txBody>
        </p:sp>
        <p:sp>
          <p:nvSpPr>
            <p:cNvPr id="2097" name="Line 59"/>
            <p:cNvSpPr>
              <a:spLocks noChangeShapeType="1"/>
            </p:cNvSpPr>
            <p:nvPr/>
          </p:nvSpPr>
          <p:spPr bwMode="auto">
            <a:xfrm>
              <a:off x="3417" y="4065"/>
              <a:ext cx="2" cy="7"/>
            </a:xfrm>
            <a:prstGeom prst="line">
              <a:avLst/>
            </a:prstGeom>
            <a:noFill/>
            <a:ln w="12700">
              <a:solidFill>
                <a:schemeClr val="tx1"/>
              </a:solidFill>
              <a:round/>
              <a:headEnd/>
              <a:tailEnd/>
            </a:ln>
          </p:spPr>
          <p:txBody>
            <a:bodyPr/>
            <a:lstStyle/>
            <a:p>
              <a:endParaRPr lang="en-US"/>
            </a:p>
          </p:txBody>
        </p:sp>
        <p:sp>
          <p:nvSpPr>
            <p:cNvPr id="2098" name="Line 60"/>
            <p:cNvSpPr>
              <a:spLocks noChangeShapeType="1"/>
            </p:cNvSpPr>
            <p:nvPr/>
          </p:nvSpPr>
          <p:spPr bwMode="auto">
            <a:xfrm>
              <a:off x="3036" y="4065"/>
              <a:ext cx="2" cy="13"/>
            </a:xfrm>
            <a:prstGeom prst="line">
              <a:avLst/>
            </a:prstGeom>
            <a:noFill/>
            <a:ln w="12700">
              <a:solidFill>
                <a:schemeClr val="tx1"/>
              </a:solidFill>
              <a:round/>
              <a:headEnd/>
              <a:tailEnd/>
            </a:ln>
          </p:spPr>
          <p:txBody>
            <a:bodyPr/>
            <a:lstStyle/>
            <a:p>
              <a:endParaRPr lang="en-US"/>
            </a:p>
          </p:txBody>
        </p:sp>
        <p:sp>
          <p:nvSpPr>
            <p:cNvPr id="2099" name="Line 61"/>
            <p:cNvSpPr>
              <a:spLocks noChangeShapeType="1"/>
            </p:cNvSpPr>
            <p:nvPr/>
          </p:nvSpPr>
          <p:spPr bwMode="auto">
            <a:xfrm>
              <a:off x="2655" y="4065"/>
              <a:ext cx="1" cy="7"/>
            </a:xfrm>
            <a:prstGeom prst="line">
              <a:avLst/>
            </a:prstGeom>
            <a:noFill/>
            <a:ln w="12700">
              <a:solidFill>
                <a:schemeClr val="tx1"/>
              </a:solidFill>
              <a:round/>
              <a:headEnd/>
              <a:tailEnd/>
            </a:ln>
          </p:spPr>
          <p:txBody>
            <a:bodyPr/>
            <a:lstStyle/>
            <a:p>
              <a:endParaRPr lang="en-US"/>
            </a:p>
          </p:txBody>
        </p:sp>
        <p:sp>
          <p:nvSpPr>
            <p:cNvPr id="2100" name="Line 62"/>
            <p:cNvSpPr>
              <a:spLocks noChangeShapeType="1"/>
            </p:cNvSpPr>
            <p:nvPr/>
          </p:nvSpPr>
          <p:spPr bwMode="auto">
            <a:xfrm>
              <a:off x="2273" y="4065"/>
              <a:ext cx="2" cy="13"/>
            </a:xfrm>
            <a:prstGeom prst="line">
              <a:avLst/>
            </a:prstGeom>
            <a:noFill/>
            <a:ln w="12700">
              <a:solidFill>
                <a:schemeClr val="tx1"/>
              </a:solidFill>
              <a:round/>
              <a:headEnd/>
              <a:tailEnd/>
            </a:ln>
          </p:spPr>
          <p:txBody>
            <a:bodyPr/>
            <a:lstStyle/>
            <a:p>
              <a:endParaRPr lang="en-US"/>
            </a:p>
          </p:txBody>
        </p:sp>
        <p:sp>
          <p:nvSpPr>
            <p:cNvPr id="2101" name="Line 63"/>
            <p:cNvSpPr>
              <a:spLocks noChangeShapeType="1"/>
            </p:cNvSpPr>
            <p:nvPr/>
          </p:nvSpPr>
          <p:spPr bwMode="auto">
            <a:xfrm flipV="1">
              <a:off x="6091" y="2282"/>
              <a:ext cx="1" cy="1783"/>
            </a:xfrm>
            <a:prstGeom prst="line">
              <a:avLst/>
            </a:prstGeom>
            <a:noFill/>
            <a:ln w="12700">
              <a:solidFill>
                <a:schemeClr val="tx1"/>
              </a:solidFill>
              <a:round/>
              <a:headEnd/>
              <a:tailEnd/>
            </a:ln>
          </p:spPr>
          <p:txBody>
            <a:bodyPr/>
            <a:lstStyle/>
            <a:p>
              <a:endParaRPr lang="en-US"/>
            </a:p>
          </p:txBody>
        </p:sp>
        <p:sp>
          <p:nvSpPr>
            <p:cNvPr id="2102" name="Line 64"/>
            <p:cNvSpPr>
              <a:spLocks noChangeShapeType="1"/>
            </p:cNvSpPr>
            <p:nvPr/>
          </p:nvSpPr>
          <p:spPr bwMode="auto">
            <a:xfrm>
              <a:off x="6091" y="4065"/>
              <a:ext cx="13" cy="0"/>
            </a:xfrm>
            <a:prstGeom prst="line">
              <a:avLst/>
            </a:prstGeom>
            <a:noFill/>
            <a:ln w="12700">
              <a:solidFill>
                <a:schemeClr val="tx1"/>
              </a:solidFill>
              <a:round/>
              <a:headEnd/>
              <a:tailEnd/>
            </a:ln>
          </p:spPr>
          <p:txBody>
            <a:bodyPr/>
            <a:lstStyle/>
            <a:p>
              <a:endParaRPr lang="en-US"/>
            </a:p>
          </p:txBody>
        </p:sp>
        <p:sp>
          <p:nvSpPr>
            <p:cNvPr id="2103" name="Line 65"/>
            <p:cNvSpPr>
              <a:spLocks noChangeShapeType="1"/>
            </p:cNvSpPr>
            <p:nvPr/>
          </p:nvSpPr>
          <p:spPr bwMode="auto">
            <a:xfrm flipV="1">
              <a:off x="2273" y="2282"/>
              <a:ext cx="2" cy="1783"/>
            </a:xfrm>
            <a:prstGeom prst="line">
              <a:avLst/>
            </a:prstGeom>
            <a:noFill/>
            <a:ln w="12700">
              <a:solidFill>
                <a:schemeClr val="tx1"/>
              </a:solidFill>
              <a:round/>
              <a:headEnd/>
              <a:tailEnd/>
            </a:ln>
          </p:spPr>
          <p:txBody>
            <a:bodyPr/>
            <a:lstStyle/>
            <a:p>
              <a:endParaRPr lang="en-US"/>
            </a:p>
          </p:txBody>
        </p:sp>
        <p:sp>
          <p:nvSpPr>
            <p:cNvPr id="2104" name="Line 66"/>
            <p:cNvSpPr>
              <a:spLocks noChangeShapeType="1"/>
            </p:cNvSpPr>
            <p:nvPr/>
          </p:nvSpPr>
          <p:spPr bwMode="auto">
            <a:xfrm>
              <a:off x="2260" y="4065"/>
              <a:ext cx="17" cy="0"/>
            </a:xfrm>
            <a:prstGeom prst="line">
              <a:avLst/>
            </a:prstGeom>
            <a:noFill/>
            <a:ln w="12700">
              <a:solidFill>
                <a:schemeClr val="tx1"/>
              </a:solidFill>
              <a:round/>
              <a:headEnd/>
              <a:tailEnd/>
            </a:ln>
          </p:spPr>
          <p:txBody>
            <a:bodyPr/>
            <a:lstStyle/>
            <a:p>
              <a:endParaRPr lang="en-US"/>
            </a:p>
          </p:txBody>
        </p:sp>
        <p:sp>
          <p:nvSpPr>
            <p:cNvPr id="2105" name="Line 67"/>
            <p:cNvSpPr>
              <a:spLocks noChangeShapeType="1"/>
            </p:cNvSpPr>
            <p:nvPr/>
          </p:nvSpPr>
          <p:spPr bwMode="auto">
            <a:xfrm>
              <a:off x="2260" y="3708"/>
              <a:ext cx="17" cy="0"/>
            </a:xfrm>
            <a:prstGeom prst="line">
              <a:avLst/>
            </a:prstGeom>
            <a:noFill/>
            <a:ln w="12700">
              <a:solidFill>
                <a:schemeClr val="tx1"/>
              </a:solidFill>
              <a:round/>
              <a:headEnd/>
              <a:tailEnd/>
            </a:ln>
          </p:spPr>
          <p:txBody>
            <a:bodyPr/>
            <a:lstStyle/>
            <a:p>
              <a:endParaRPr lang="en-US"/>
            </a:p>
          </p:txBody>
        </p:sp>
        <p:sp>
          <p:nvSpPr>
            <p:cNvPr id="2106" name="Line 68"/>
            <p:cNvSpPr>
              <a:spLocks noChangeShapeType="1"/>
            </p:cNvSpPr>
            <p:nvPr/>
          </p:nvSpPr>
          <p:spPr bwMode="auto">
            <a:xfrm>
              <a:off x="2260" y="3351"/>
              <a:ext cx="17" cy="1"/>
            </a:xfrm>
            <a:prstGeom prst="line">
              <a:avLst/>
            </a:prstGeom>
            <a:noFill/>
            <a:ln w="12700">
              <a:solidFill>
                <a:schemeClr val="tx1"/>
              </a:solidFill>
              <a:round/>
              <a:headEnd/>
              <a:tailEnd/>
            </a:ln>
          </p:spPr>
          <p:txBody>
            <a:bodyPr/>
            <a:lstStyle/>
            <a:p>
              <a:endParaRPr lang="en-US"/>
            </a:p>
          </p:txBody>
        </p:sp>
        <p:sp>
          <p:nvSpPr>
            <p:cNvPr id="2107" name="Line 69"/>
            <p:cNvSpPr>
              <a:spLocks noChangeShapeType="1"/>
            </p:cNvSpPr>
            <p:nvPr/>
          </p:nvSpPr>
          <p:spPr bwMode="auto">
            <a:xfrm>
              <a:off x="2260" y="2995"/>
              <a:ext cx="17" cy="0"/>
            </a:xfrm>
            <a:prstGeom prst="line">
              <a:avLst/>
            </a:prstGeom>
            <a:noFill/>
            <a:ln w="12700">
              <a:solidFill>
                <a:schemeClr val="tx1"/>
              </a:solidFill>
              <a:round/>
              <a:headEnd/>
              <a:tailEnd/>
            </a:ln>
          </p:spPr>
          <p:txBody>
            <a:bodyPr/>
            <a:lstStyle/>
            <a:p>
              <a:endParaRPr lang="en-US"/>
            </a:p>
          </p:txBody>
        </p:sp>
        <p:sp>
          <p:nvSpPr>
            <p:cNvPr id="2108" name="Line 70"/>
            <p:cNvSpPr>
              <a:spLocks noChangeShapeType="1"/>
            </p:cNvSpPr>
            <p:nvPr/>
          </p:nvSpPr>
          <p:spPr bwMode="auto">
            <a:xfrm>
              <a:off x="2260" y="2638"/>
              <a:ext cx="17" cy="1"/>
            </a:xfrm>
            <a:prstGeom prst="line">
              <a:avLst/>
            </a:prstGeom>
            <a:noFill/>
            <a:ln w="12700">
              <a:solidFill>
                <a:schemeClr val="tx1"/>
              </a:solidFill>
              <a:round/>
              <a:headEnd/>
              <a:tailEnd/>
            </a:ln>
          </p:spPr>
          <p:txBody>
            <a:bodyPr/>
            <a:lstStyle/>
            <a:p>
              <a:endParaRPr lang="en-US"/>
            </a:p>
          </p:txBody>
        </p:sp>
        <p:sp>
          <p:nvSpPr>
            <p:cNvPr id="2109" name="Line 71"/>
            <p:cNvSpPr>
              <a:spLocks noChangeShapeType="1"/>
            </p:cNvSpPr>
            <p:nvPr/>
          </p:nvSpPr>
          <p:spPr bwMode="auto">
            <a:xfrm>
              <a:off x="2260" y="2282"/>
              <a:ext cx="17" cy="0"/>
            </a:xfrm>
            <a:prstGeom prst="line">
              <a:avLst/>
            </a:prstGeom>
            <a:noFill/>
            <a:ln w="12700">
              <a:solidFill>
                <a:schemeClr val="tx1"/>
              </a:solidFill>
              <a:round/>
              <a:headEnd/>
              <a:tailEnd/>
            </a:ln>
          </p:spPr>
          <p:txBody>
            <a:bodyPr/>
            <a:lstStyle/>
            <a:p>
              <a:endParaRPr lang="en-US"/>
            </a:p>
          </p:txBody>
        </p:sp>
        <p:sp>
          <p:nvSpPr>
            <p:cNvPr id="2110" name="Line 72"/>
            <p:cNvSpPr>
              <a:spLocks noChangeShapeType="1"/>
            </p:cNvSpPr>
            <p:nvPr/>
          </p:nvSpPr>
          <p:spPr bwMode="auto">
            <a:xfrm>
              <a:off x="6091" y="4065"/>
              <a:ext cx="1" cy="2"/>
            </a:xfrm>
            <a:prstGeom prst="line">
              <a:avLst/>
            </a:prstGeom>
            <a:noFill/>
            <a:ln w="12700">
              <a:solidFill>
                <a:schemeClr val="tx1"/>
              </a:solidFill>
              <a:round/>
              <a:headEnd/>
              <a:tailEnd/>
            </a:ln>
          </p:spPr>
          <p:txBody>
            <a:bodyPr/>
            <a:lstStyle/>
            <a:p>
              <a:endParaRPr lang="en-US"/>
            </a:p>
          </p:txBody>
        </p:sp>
        <p:sp>
          <p:nvSpPr>
            <p:cNvPr id="2111" name="Line 73"/>
            <p:cNvSpPr>
              <a:spLocks noChangeShapeType="1"/>
            </p:cNvSpPr>
            <p:nvPr/>
          </p:nvSpPr>
          <p:spPr bwMode="auto">
            <a:xfrm>
              <a:off x="5708" y="4065"/>
              <a:ext cx="1" cy="2"/>
            </a:xfrm>
            <a:prstGeom prst="line">
              <a:avLst/>
            </a:prstGeom>
            <a:noFill/>
            <a:ln w="12700">
              <a:solidFill>
                <a:schemeClr val="tx1"/>
              </a:solidFill>
              <a:round/>
              <a:headEnd/>
              <a:tailEnd/>
            </a:ln>
          </p:spPr>
          <p:txBody>
            <a:bodyPr/>
            <a:lstStyle/>
            <a:p>
              <a:endParaRPr lang="en-US"/>
            </a:p>
          </p:txBody>
        </p:sp>
        <p:sp>
          <p:nvSpPr>
            <p:cNvPr id="2112" name="Line 74"/>
            <p:cNvSpPr>
              <a:spLocks noChangeShapeType="1"/>
            </p:cNvSpPr>
            <p:nvPr/>
          </p:nvSpPr>
          <p:spPr bwMode="auto">
            <a:xfrm>
              <a:off x="5326" y="4065"/>
              <a:ext cx="2" cy="2"/>
            </a:xfrm>
            <a:prstGeom prst="line">
              <a:avLst/>
            </a:prstGeom>
            <a:noFill/>
            <a:ln w="12700">
              <a:solidFill>
                <a:schemeClr val="tx1"/>
              </a:solidFill>
              <a:round/>
              <a:headEnd/>
              <a:tailEnd/>
            </a:ln>
          </p:spPr>
          <p:txBody>
            <a:bodyPr/>
            <a:lstStyle/>
            <a:p>
              <a:endParaRPr lang="en-US"/>
            </a:p>
          </p:txBody>
        </p:sp>
        <p:sp>
          <p:nvSpPr>
            <p:cNvPr id="2113" name="Line 75"/>
            <p:cNvSpPr>
              <a:spLocks noChangeShapeType="1"/>
            </p:cNvSpPr>
            <p:nvPr/>
          </p:nvSpPr>
          <p:spPr bwMode="auto">
            <a:xfrm>
              <a:off x="4945" y="4065"/>
              <a:ext cx="2" cy="2"/>
            </a:xfrm>
            <a:prstGeom prst="line">
              <a:avLst/>
            </a:prstGeom>
            <a:noFill/>
            <a:ln w="12700">
              <a:solidFill>
                <a:schemeClr val="tx1"/>
              </a:solidFill>
              <a:round/>
              <a:headEnd/>
              <a:tailEnd/>
            </a:ln>
          </p:spPr>
          <p:txBody>
            <a:bodyPr/>
            <a:lstStyle/>
            <a:p>
              <a:endParaRPr lang="en-US"/>
            </a:p>
          </p:txBody>
        </p:sp>
        <p:sp>
          <p:nvSpPr>
            <p:cNvPr id="2114" name="Line 76"/>
            <p:cNvSpPr>
              <a:spLocks noChangeShapeType="1"/>
            </p:cNvSpPr>
            <p:nvPr/>
          </p:nvSpPr>
          <p:spPr bwMode="auto">
            <a:xfrm>
              <a:off x="4563" y="4065"/>
              <a:ext cx="2" cy="2"/>
            </a:xfrm>
            <a:prstGeom prst="line">
              <a:avLst/>
            </a:prstGeom>
            <a:noFill/>
            <a:ln w="12700">
              <a:solidFill>
                <a:schemeClr val="tx1"/>
              </a:solidFill>
              <a:round/>
              <a:headEnd/>
              <a:tailEnd/>
            </a:ln>
          </p:spPr>
          <p:txBody>
            <a:bodyPr/>
            <a:lstStyle/>
            <a:p>
              <a:endParaRPr lang="en-US"/>
            </a:p>
          </p:txBody>
        </p:sp>
        <p:sp>
          <p:nvSpPr>
            <p:cNvPr id="2115" name="Line 77"/>
            <p:cNvSpPr>
              <a:spLocks noChangeShapeType="1"/>
            </p:cNvSpPr>
            <p:nvPr/>
          </p:nvSpPr>
          <p:spPr bwMode="auto">
            <a:xfrm>
              <a:off x="4182" y="4065"/>
              <a:ext cx="2" cy="2"/>
            </a:xfrm>
            <a:prstGeom prst="line">
              <a:avLst/>
            </a:prstGeom>
            <a:noFill/>
            <a:ln w="12700">
              <a:solidFill>
                <a:schemeClr val="tx1"/>
              </a:solidFill>
              <a:round/>
              <a:headEnd/>
              <a:tailEnd/>
            </a:ln>
          </p:spPr>
          <p:txBody>
            <a:bodyPr/>
            <a:lstStyle/>
            <a:p>
              <a:endParaRPr lang="en-US"/>
            </a:p>
          </p:txBody>
        </p:sp>
        <p:sp>
          <p:nvSpPr>
            <p:cNvPr id="2116" name="Line 78"/>
            <p:cNvSpPr>
              <a:spLocks noChangeShapeType="1"/>
            </p:cNvSpPr>
            <p:nvPr/>
          </p:nvSpPr>
          <p:spPr bwMode="auto">
            <a:xfrm>
              <a:off x="3799" y="4065"/>
              <a:ext cx="2" cy="2"/>
            </a:xfrm>
            <a:prstGeom prst="line">
              <a:avLst/>
            </a:prstGeom>
            <a:noFill/>
            <a:ln w="12700">
              <a:solidFill>
                <a:schemeClr val="tx1"/>
              </a:solidFill>
              <a:round/>
              <a:headEnd/>
              <a:tailEnd/>
            </a:ln>
          </p:spPr>
          <p:txBody>
            <a:bodyPr/>
            <a:lstStyle/>
            <a:p>
              <a:endParaRPr lang="en-US"/>
            </a:p>
          </p:txBody>
        </p:sp>
        <p:sp>
          <p:nvSpPr>
            <p:cNvPr id="2117" name="Line 79"/>
            <p:cNvSpPr>
              <a:spLocks noChangeShapeType="1"/>
            </p:cNvSpPr>
            <p:nvPr/>
          </p:nvSpPr>
          <p:spPr bwMode="auto">
            <a:xfrm>
              <a:off x="3417" y="4065"/>
              <a:ext cx="2" cy="2"/>
            </a:xfrm>
            <a:prstGeom prst="line">
              <a:avLst/>
            </a:prstGeom>
            <a:noFill/>
            <a:ln w="12700">
              <a:solidFill>
                <a:schemeClr val="tx1"/>
              </a:solidFill>
              <a:round/>
              <a:headEnd/>
              <a:tailEnd/>
            </a:ln>
          </p:spPr>
          <p:txBody>
            <a:bodyPr/>
            <a:lstStyle/>
            <a:p>
              <a:endParaRPr lang="en-US"/>
            </a:p>
          </p:txBody>
        </p:sp>
        <p:sp>
          <p:nvSpPr>
            <p:cNvPr id="2118" name="Line 80"/>
            <p:cNvSpPr>
              <a:spLocks noChangeShapeType="1"/>
            </p:cNvSpPr>
            <p:nvPr/>
          </p:nvSpPr>
          <p:spPr bwMode="auto">
            <a:xfrm>
              <a:off x="3036" y="4065"/>
              <a:ext cx="2" cy="2"/>
            </a:xfrm>
            <a:prstGeom prst="line">
              <a:avLst/>
            </a:prstGeom>
            <a:noFill/>
            <a:ln w="12700">
              <a:solidFill>
                <a:schemeClr val="tx1"/>
              </a:solidFill>
              <a:round/>
              <a:headEnd/>
              <a:tailEnd/>
            </a:ln>
          </p:spPr>
          <p:txBody>
            <a:bodyPr/>
            <a:lstStyle/>
            <a:p>
              <a:endParaRPr lang="en-US"/>
            </a:p>
          </p:txBody>
        </p:sp>
        <p:sp>
          <p:nvSpPr>
            <p:cNvPr id="2119" name="Line 81"/>
            <p:cNvSpPr>
              <a:spLocks noChangeShapeType="1"/>
            </p:cNvSpPr>
            <p:nvPr/>
          </p:nvSpPr>
          <p:spPr bwMode="auto">
            <a:xfrm>
              <a:off x="2655" y="4065"/>
              <a:ext cx="1" cy="2"/>
            </a:xfrm>
            <a:prstGeom prst="line">
              <a:avLst/>
            </a:prstGeom>
            <a:noFill/>
            <a:ln w="12700">
              <a:solidFill>
                <a:schemeClr val="tx1"/>
              </a:solidFill>
              <a:round/>
              <a:headEnd/>
              <a:tailEnd/>
            </a:ln>
          </p:spPr>
          <p:txBody>
            <a:bodyPr/>
            <a:lstStyle/>
            <a:p>
              <a:endParaRPr lang="en-US"/>
            </a:p>
          </p:txBody>
        </p:sp>
        <p:sp>
          <p:nvSpPr>
            <p:cNvPr id="2120" name="Line 82"/>
            <p:cNvSpPr>
              <a:spLocks noChangeShapeType="1"/>
            </p:cNvSpPr>
            <p:nvPr/>
          </p:nvSpPr>
          <p:spPr bwMode="auto">
            <a:xfrm>
              <a:off x="2273" y="4065"/>
              <a:ext cx="2" cy="2"/>
            </a:xfrm>
            <a:prstGeom prst="line">
              <a:avLst/>
            </a:prstGeom>
            <a:noFill/>
            <a:ln w="12700">
              <a:solidFill>
                <a:schemeClr val="tx1"/>
              </a:solidFill>
              <a:round/>
              <a:headEnd/>
              <a:tailEnd/>
            </a:ln>
          </p:spPr>
          <p:txBody>
            <a:bodyPr/>
            <a:lstStyle/>
            <a:p>
              <a:endParaRPr lang="en-US"/>
            </a:p>
          </p:txBody>
        </p:sp>
        <p:sp>
          <p:nvSpPr>
            <p:cNvPr id="2121" name="Line 83"/>
            <p:cNvSpPr>
              <a:spLocks noChangeShapeType="1"/>
            </p:cNvSpPr>
            <p:nvPr/>
          </p:nvSpPr>
          <p:spPr bwMode="auto">
            <a:xfrm>
              <a:off x="6091" y="4065"/>
              <a:ext cx="3" cy="0"/>
            </a:xfrm>
            <a:prstGeom prst="line">
              <a:avLst/>
            </a:prstGeom>
            <a:noFill/>
            <a:ln w="12700">
              <a:solidFill>
                <a:schemeClr val="tx1"/>
              </a:solidFill>
              <a:round/>
              <a:headEnd/>
              <a:tailEnd/>
            </a:ln>
          </p:spPr>
          <p:txBody>
            <a:bodyPr/>
            <a:lstStyle/>
            <a:p>
              <a:endParaRPr lang="en-US"/>
            </a:p>
          </p:txBody>
        </p:sp>
        <p:sp>
          <p:nvSpPr>
            <p:cNvPr id="2122" name="Line 84"/>
            <p:cNvSpPr>
              <a:spLocks noChangeShapeType="1"/>
            </p:cNvSpPr>
            <p:nvPr/>
          </p:nvSpPr>
          <p:spPr bwMode="auto">
            <a:xfrm>
              <a:off x="2273" y="4065"/>
              <a:ext cx="4" cy="0"/>
            </a:xfrm>
            <a:prstGeom prst="line">
              <a:avLst/>
            </a:prstGeom>
            <a:noFill/>
            <a:ln w="12700">
              <a:solidFill>
                <a:schemeClr val="tx1"/>
              </a:solidFill>
              <a:round/>
              <a:headEnd/>
              <a:tailEnd/>
            </a:ln>
          </p:spPr>
          <p:txBody>
            <a:bodyPr/>
            <a:lstStyle/>
            <a:p>
              <a:endParaRPr lang="en-US"/>
            </a:p>
          </p:txBody>
        </p:sp>
        <p:sp>
          <p:nvSpPr>
            <p:cNvPr id="2123" name="Line 85"/>
            <p:cNvSpPr>
              <a:spLocks noChangeShapeType="1"/>
            </p:cNvSpPr>
            <p:nvPr/>
          </p:nvSpPr>
          <p:spPr bwMode="auto">
            <a:xfrm>
              <a:off x="2273" y="3708"/>
              <a:ext cx="4" cy="0"/>
            </a:xfrm>
            <a:prstGeom prst="line">
              <a:avLst/>
            </a:prstGeom>
            <a:noFill/>
            <a:ln w="12700">
              <a:solidFill>
                <a:schemeClr val="tx1"/>
              </a:solidFill>
              <a:round/>
              <a:headEnd/>
              <a:tailEnd/>
            </a:ln>
          </p:spPr>
          <p:txBody>
            <a:bodyPr/>
            <a:lstStyle/>
            <a:p>
              <a:endParaRPr lang="en-US"/>
            </a:p>
          </p:txBody>
        </p:sp>
        <p:sp>
          <p:nvSpPr>
            <p:cNvPr id="2124" name="Line 86"/>
            <p:cNvSpPr>
              <a:spLocks noChangeShapeType="1"/>
            </p:cNvSpPr>
            <p:nvPr/>
          </p:nvSpPr>
          <p:spPr bwMode="auto">
            <a:xfrm>
              <a:off x="2273" y="3351"/>
              <a:ext cx="4" cy="1"/>
            </a:xfrm>
            <a:prstGeom prst="line">
              <a:avLst/>
            </a:prstGeom>
            <a:noFill/>
            <a:ln w="12700">
              <a:solidFill>
                <a:schemeClr val="tx1"/>
              </a:solidFill>
              <a:round/>
              <a:headEnd/>
              <a:tailEnd/>
            </a:ln>
          </p:spPr>
          <p:txBody>
            <a:bodyPr/>
            <a:lstStyle/>
            <a:p>
              <a:endParaRPr lang="en-US"/>
            </a:p>
          </p:txBody>
        </p:sp>
        <p:sp>
          <p:nvSpPr>
            <p:cNvPr id="2125" name="Line 87"/>
            <p:cNvSpPr>
              <a:spLocks noChangeShapeType="1"/>
            </p:cNvSpPr>
            <p:nvPr/>
          </p:nvSpPr>
          <p:spPr bwMode="auto">
            <a:xfrm>
              <a:off x="2273" y="2995"/>
              <a:ext cx="4" cy="0"/>
            </a:xfrm>
            <a:prstGeom prst="line">
              <a:avLst/>
            </a:prstGeom>
            <a:noFill/>
            <a:ln w="12700">
              <a:solidFill>
                <a:schemeClr val="tx1"/>
              </a:solidFill>
              <a:round/>
              <a:headEnd/>
              <a:tailEnd/>
            </a:ln>
          </p:spPr>
          <p:txBody>
            <a:bodyPr/>
            <a:lstStyle/>
            <a:p>
              <a:endParaRPr lang="en-US"/>
            </a:p>
          </p:txBody>
        </p:sp>
        <p:sp>
          <p:nvSpPr>
            <p:cNvPr id="2126" name="Line 88"/>
            <p:cNvSpPr>
              <a:spLocks noChangeShapeType="1"/>
            </p:cNvSpPr>
            <p:nvPr/>
          </p:nvSpPr>
          <p:spPr bwMode="auto">
            <a:xfrm>
              <a:off x="2273" y="2638"/>
              <a:ext cx="4" cy="1"/>
            </a:xfrm>
            <a:prstGeom prst="line">
              <a:avLst/>
            </a:prstGeom>
            <a:noFill/>
            <a:ln w="12700">
              <a:solidFill>
                <a:schemeClr val="tx1"/>
              </a:solidFill>
              <a:round/>
              <a:headEnd/>
              <a:tailEnd/>
            </a:ln>
          </p:spPr>
          <p:txBody>
            <a:bodyPr/>
            <a:lstStyle/>
            <a:p>
              <a:endParaRPr lang="en-US"/>
            </a:p>
          </p:txBody>
        </p:sp>
        <p:sp>
          <p:nvSpPr>
            <p:cNvPr id="2127" name="Line 89"/>
            <p:cNvSpPr>
              <a:spLocks noChangeShapeType="1"/>
            </p:cNvSpPr>
            <p:nvPr/>
          </p:nvSpPr>
          <p:spPr bwMode="auto">
            <a:xfrm>
              <a:off x="2273" y="2282"/>
              <a:ext cx="4" cy="0"/>
            </a:xfrm>
            <a:prstGeom prst="line">
              <a:avLst/>
            </a:prstGeom>
            <a:noFill/>
            <a:ln w="12700">
              <a:solidFill>
                <a:schemeClr val="tx1"/>
              </a:solidFill>
              <a:round/>
              <a:headEnd/>
              <a:tailEnd/>
            </a:ln>
          </p:spPr>
          <p:txBody>
            <a:bodyPr/>
            <a:lstStyle/>
            <a:p>
              <a:endParaRPr lang="en-US"/>
            </a:p>
          </p:txBody>
        </p:sp>
        <p:sp>
          <p:nvSpPr>
            <p:cNvPr id="2128" name="Line 90"/>
            <p:cNvSpPr>
              <a:spLocks noChangeShapeType="1"/>
            </p:cNvSpPr>
            <p:nvPr/>
          </p:nvSpPr>
          <p:spPr bwMode="auto">
            <a:xfrm>
              <a:off x="6091" y="4065"/>
              <a:ext cx="1" cy="2"/>
            </a:xfrm>
            <a:prstGeom prst="line">
              <a:avLst/>
            </a:prstGeom>
            <a:noFill/>
            <a:ln w="12700">
              <a:solidFill>
                <a:schemeClr val="tx1"/>
              </a:solidFill>
              <a:round/>
              <a:headEnd/>
              <a:tailEnd/>
            </a:ln>
          </p:spPr>
          <p:txBody>
            <a:bodyPr/>
            <a:lstStyle/>
            <a:p>
              <a:endParaRPr lang="en-US"/>
            </a:p>
          </p:txBody>
        </p:sp>
        <p:sp>
          <p:nvSpPr>
            <p:cNvPr id="2129" name="Line 91"/>
            <p:cNvSpPr>
              <a:spLocks noChangeShapeType="1"/>
            </p:cNvSpPr>
            <p:nvPr/>
          </p:nvSpPr>
          <p:spPr bwMode="auto">
            <a:xfrm>
              <a:off x="5708" y="4065"/>
              <a:ext cx="1" cy="2"/>
            </a:xfrm>
            <a:prstGeom prst="line">
              <a:avLst/>
            </a:prstGeom>
            <a:noFill/>
            <a:ln w="12700">
              <a:solidFill>
                <a:schemeClr val="tx1"/>
              </a:solidFill>
              <a:round/>
              <a:headEnd/>
              <a:tailEnd/>
            </a:ln>
          </p:spPr>
          <p:txBody>
            <a:bodyPr/>
            <a:lstStyle/>
            <a:p>
              <a:endParaRPr lang="en-US"/>
            </a:p>
          </p:txBody>
        </p:sp>
        <p:sp>
          <p:nvSpPr>
            <p:cNvPr id="2130" name="Line 92"/>
            <p:cNvSpPr>
              <a:spLocks noChangeShapeType="1"/>
            </p:cNvSpPr>
            <p:nvPr/>
          </p:nvSpPr>
          <p:spPr bwMode="auto">
            <a:xfrm>
              <a:off x="5326" y="4065"/>
              <a:ext cx="2" cy="2"/>
            </a:xfrm>
            <a:prstGeom prst="line">
              <a:avLst/>
            </a:prstGeom>
            <a:noFill/>
            <a:ln w="12700">
              <a:solidFill>
                <a:schemeClr val="tx1"/>
              </a:solidFill>
              <a:round/>
              <a:headEnd/>
              <a:tailEnd/>
            </a:ln>
          </p:spPr>
          <p:txBody>
            <a:bodyPr/>
            <a:lstStyle/>
            <a:p>
              <a:endParaRPr lang="en-US"/>
            </a:p>
          </p:txBody>
        </p:sp>
        <p:sp>
          <p:nvSpPr>
            <p:cNvPr id="2131" name="Line 93"/>
            <p:cNvSpPr>
              <a:spLocks noChangeShapeType="1"/>
            </p:cNvSpPr>
            <p:nvPr/>
          </p:nvSpPr>
          <p:spPr bwMode="auto">
            <a:xfrm>
              <a:off x="4945" y="4065"/>
              <a:ext cx="2" cy="2"/>
            </a:xfrm>
            <a:prstGeom prst="line">
              <a:avLst/>
            </a:prstGeom>
            <a:noFill/>
            <a:ln w="12700">
              <a:solidFill>
                <a:schemeClr val="tx1"/>
              </a:solidFill>
              <a:round/>
              <a:headEnd/>
              <a:tailEnd/>
            </a:ln>
          </p:spPr>
          <p:txBody>
            <a:bodyPr/>
            <a:lstStyle/>
            <a:p>
              <a:endParaRPr lang="en-US"/>
            </a:p>
          </p:txBody>
        </p:sp>
        <p:sp>
          <p:nvSpPr>
            <p:cNvPr id="2132" name="Line 94"/>
            <p:cNvSpPr>
              <a:spLocks noChangeShapeType="1"/>
            </p:cNvSpPr>
            <p:nvPr/>
          </p:nvSpPr>
          <p:spPr bwMode="auto">
            <a:xfrm>
              <a:off x="4563" y="4065"/>
              <a:ext cx="2" cy="2"/>
            </a:xfrm>
            <a:prstGeom prst="line">
              <a:avLst/>
            </a:prstGeom>
            <a:noFill/>
            <a:ln w="12700">
              <a:solidFill>
                <a:schemeClr val="tx1"/>
              </a:solidFill>
              <a:round/>
              <a:headEnd/>
              <a:tailEnd/>
            </a:ln>
          </p:spPr>
          <p:txBody>
            <a:bodyPr/>
            <a:lstStyle/>
            <a:p>
              <a:endParaRPr lang="en-US"/>
            </a:p>
          </p:txBody>
        </p:sp>
        <p:sp>
          <p:nvSpPr>
            <p:cNvPr id="2133" name="Line 95"/>
            <p:cNvSpPr>
              <a:spLocks noChangeShapeType="1"/>
            </p:cNvSpPr>
            <p:nvPr/>
          </p:nvSpPr>
          <p:spPr bwMode="auto">
            <a:xfrm>
              <a:off x="4182" y="4065"/>
              <a:ext cx="2" cy="2"/>
            </a:xfrm>
            <a:prstGeom prst="line">
              <a:avLst/>
            </a:prstGeom>
            <a:noFill/>
            <a:ln w="12700">
              <a:solidFill>
                <a:schemeClr val="tx1"/>
              </a:solidFill>
              <a:round/>
              <a:headEnd/>
              <a:tailEnd/>
            </a:ln>
          </p:spPr>
          <p:txBody>
            <a:bodyPr/>
            <a:lstStyle/>
            <a:p>
              <a:endParaRPr lang="en-US"/>
            </a:p>
          </p:txBody>
        </p:sp>
        <p:sp>
          <p:nvSpPr>
            <p:cNvPr id="2134" name="Line 96"/>
            <p:cNvSpPr>
              <a:spLocks noChangeShapeType="1"/>
            </p:cNvSpPr>
            <p:nvPr/>
          </p:nvSpPr>
          <p:spPr bwMode="auto">
            <a:xfrm>
              <a:off x="3799" y="4065"/>
              <a:ext cx="2" cy="2"/>
            </a:xfrm>
            <a:prstGeom prst="line">
              <a:avLst/>
            </a:prstGeom>
            <a:noFill/>
            <a:ln w="12700">
              <a:solidFill>
                <a:schemeClr val="tx1"/>
              </a:solidFill>
              <a:round/>
              <a:headEnd/>
              <a:tailEnd/>
            </a:ln>
          </p:spPr>
          <p:txBody>
            <a:bodyPr/>
            <a:lstStyle/>
            <a:p>
              <a:endParaRPr lang="en-US"/>
            </a:p>
          </p:txBody>
        </p:sp>
        <p:sp>
          <p:nvSpPr>
            <p:cNvPr id="2135" name="Line 97"/>
            <p:cNvSpPr>
              <a:spLocks noChangeShapeType="1"/>
            </p:cNvSpPr>
            <p:nvPr/>
          </p:nvSpPr>
          <p:spPr bwMode="auto">
            <a:xfrm>
              <a:off x="3417" y="4065"/>
              <a:ext cx="2" cy="2"/>
            </a:xfrm>
            <a:prstGeom prst="line">
              <a:avLst/>
            </a:prstGeom>
            <a:noFill/>
            <a:ln w="12700">
              <a:solidFill>
                <a:schemeClr val="tx1"/>
              </a:solidFill>
              <a:round/>
              <a:headEnd/>
              <a:tailEnd/>
            </a:ln>
          </p:spPr>
          <p:txBody>
            <a:bodyPr/>
            <a:lstStyle/>
            <a:p>
              <a:endParaRPr lang="en-US"/>
            </a:p>
          </p:txBody>
        </p:sp>
        <p:sp>
          <p:nvSpPr>
            <p:cNvPr id="2136" name="Line 98"/>
            <p:cNvSpPr>
              <a:spLocks noChangeShapeType="1"/>
            </p:cNvSpPr>
            <p:nvPr/>
          </p:nvSpPr>
          <p:spPr bwMode="auto">
            <a:xfrm>
              <a:off x="3036" y="4065"/>
              <a:ext cx="2" cy="2"/>
            </a:xfrm>
            <a:prstGeom prst="line">
              <a:avLst/>
            </a:prstGeom>
            <a:noFill/>
            <a:ln w="12700">
              <a:solidFill>
                <a:schemeClr val="tx1"/>
              </a:solidFill>
              <a:round/>
              <a:headEnd/>
              <a:tailEnd/>
            </a:ln>
          </p:spPr>
          <p:txBody>
            <a:bodyPr/>
            <a:lstStyle/>
            <a:p>
              <a:endParaRPr lang="en-US"/>
            </a:p>
          </p:txBody>
        </p:sp>
        <p:sp>
          <p:nvSpPr>
            <p:cNvPr id="2137" name="Line 99"/>
            <p:cNvSpPr>
              <a:spLocks noChangeShapeType="1"/>
            </p:cNvSpPr>
            <p:nvPr/>
          </p:nvSpPr>
          <p:spPr bwMode="auto">
            <a:xfrm>
              <a:off x="2655" y="4065"/>
              <a:ext cx="1" cy="2"/>
            </a:xfrm>
            <a:prstGeom prst="line">
              <a:avLst/>
            </a:prstGeom>
            <a:noFill/>
            <a:ln w="12700">
              <a:solidFill>
                <a:schemeClr val="tx1"/>
              </a:solidFill>
              <a:round/>
              <a:headEnd/>
              <a:tailEnd/>
            </a:ln>
          </p:spPr>
          <p:txBody>
            <a:bodyPr/>
            <a:lstStyle/>
            <a:p>
              <a:endParaRPr lang="en-US"/>
            </a:p>
          </p:txBody>
        </p:sp>
        <p:sp>
          <p:nvSpPr>
            <p:cNvPr id="2138" name="Line 100"/>
            <p:cNvSpPr>
              <a:spLocks noChangeShapeType="1"/>
            </p:cNvSpPr>
            <p:nvPr/>
          </p:nvSpPr>
          <p:spPr bwMode="auto">
            <a:xfrm>
              <a:off x="2273" y="4065"/>
              <a:ext cx="2" cy="2"/>
            </a:xfrm>
            <a:prstGeom prst="line">
              <a:avLst/>
            </a:prstGeom>
            <a:noFill/>
            <a:ln w="12700">
              <a:solidFill>
                <a:schemeClr val="tx1"/>
              </a:solidFill>
              <a:round/>
              <a:headEnd/>
              <a:tailEnd/>
            </a:ln>
          </p:spPr>
          <p:txBody>
            <a:bodyPr/>
            <a:lstStyle/>
            <a:p>
              <a:endParaRPr lang="en-US"/>
            </a:p>
          </p:txBody>
        </p:sp>
        <p:sp>
          <p:nvSpPr>
            <p:cNvPr id="2139" name="Line 101"/>
            <p:cNvSpPr>
              <a:spLocks noChangeShapeType="1"/>
            </p:cNvSpPr>
            <p:nvPr/>
          </p:nvSpPr>
          <p:spPr bwMode="auto">
            <a:xfrm>
              <a:off x="6091" y="4065"/>
              <a:ext cx="3" cy="0"/>
            </a:xfrm>
            <a:prstGeom prst="line">
              <a:avLst/>
            </a:prstGeom>
            <a:noFill/>
            <a:ln w="12700">
              <a:solidFill>
                <a:schemeClr val="tx1"/>
              </a:solidFill>
              <a:round/>
              <a:headEnd/>
              <a:tailEnd/>
            </a:ln>
          </p:spPr>
          <p:txBody>
            <a:bodyPr/>
            <a:lstStyle/>
            <a:p>
              <a:endParaRPr lang="en-US"/>
            </a:p>
          </p:txBody>
        </p:sp>
        <p:sp>
          <p:nvSpPr>
            <p:cNvPr id="2140" name="Line 102"/>
            <p:cNvSpPr>
              <a:spLocks noChangeShapeType="1"/>
            </p:cNvSpPr>
            <p:nvPr/>
          </p:nvSpPr>
          <p:spPr bwMode="auto">
            <a:xfrm>
              <a:off x="2273" y="4065"/>
              <a:ext cx="4" cy="0"/>
            </a:xfrm>
            <a:prstGeom prst="line">
              <a:avLst/>
            </a:prstGeom>
            <a:noFill/>
            <a:ln w="12700">
              <a:solidFill>
                <a:schemeClr val="tx1"/>
              </a:solidFill>
              <a:round/>
              <a:headEnd/>
              <a:tailEnd/>
            </a:ln>
          </p:spPr>
          <p:txBody>
            <a:bodyPr/>
            <a:lstStyle/>
            <a:p>
              <a:endParaRPr lang="en-US"/>
            </a:p>
          </p:txBody>
        </p:sp>
        <p:sp>
          <p:nvSpPr>
            <p:cNvPr id="2141" name="Line 103"/>
            <p:cNvSpPr>
              <a:spLocks noChangeShapeType="1"/>
            </p:cNvSpPr>
            <p:nvPr/>
          </p:nvSpPr>
          <p:spPr bwMode="auto">
            <a:xfrm>
              <a:off x="2273" y="3708"/>
              <a:ext cx="4" cy="0"/>
            </a:xfrm>
            <a:prstGeom prst="line">
              <a:avLst/>
            </a:prstGeom>
            <a:noFill/>
            <a:ln w="12700">
              <a:solidFill>
                <a:schemeClr val="tx1"/>
              </a:solidFill>
              <a:round/>
              <a:headEnd/>
              <a:tailEnd/>
            </a:ln>
          </p:spPr>
          <p:txBody>
            <a:bodyPr/>
            <a:lstStyle/>
            <a:p>
              <a:endParaRPr lang="en-US"/>
            </a:p>
          </p:txBody>
        </p:sp>
        <p:sp>
          <p:nvSpPr>
            <p:cNvPr id="2142" name="Line 104"/>
            <p:cNvSpPr>
              <a:spLocks noChangeShapeType="1"/>
            </p:cNvSpPr>
            <p:nvPr/>
          </p:nvSpPr>
          <p:spPr bwMode="auto">
            <a:xfrm>
              <a:off x="2273" y="3351"/>
              <a:ext cx="4" cy="1"/>
            </a:xfrm>
            <a:prstGeom prst="line">
              <a:avLst/>
            </a:prstGeom>
            <a:noFill/>
            <a:ln w="12700">
              <a:solidFill>
                <a:schemeClr val="tx1"/>
              </a:solidFill>
              <a:round/>
              <a:headEnd/>
              <a:tailEnd/>
            </a:ln>
          </p:spPr>
          <p:txBody>
            <a:bodyPr/>
            <a:lstStyle/>
            <a:p>
              <a:endParaRPr lang="en-US"/>
            </a:p>
          </p:txBody>
        </p:sp>
        <p:sp>
          <p:nvSpPr>
            <p:cNvPr id="2143" name="Line 105"/>
            <p:cNvSpPr>
              <a:spLocks noChangeShapeType="1"/>
            </p:cNvSpPr>
            <p:nvPr/>
          </p:nvSpPr>
          <p:spPr bwMode="auto">
            <a:xfrm>
              <a:off x="2273" y="2995"/>
              <a:ext cx="4" cy="0"/>
            </a:xfrm>
            <a:prstGeom prst="line">
              <a:avLst/>
            </a:prstGeom>
            <a:noFill/>
            <a:ln w="12700">
              <a:solidFill>
                <a:schemeClr val="tx1"/>
              </a:solidFill>
              <a:round/>
              <a:headEnd/>
              <a:tailEnd/>
            </a:ln>
          </p:spPr>
          <p:txBody>
            <a:bodyPr/>
            <a:lstStyle/>
            <a:p>
              <a:endParaRPr lang="en-US"/>
            </a:p>
          </p:txBody>
        </p:sp>
        <p:sp>
          <p:nvSpPr>
            <p:cNvPr id="2144" name="Line 106"/>
            <p:cNvSpPr>
              <a:spLocks noChangeShapeType="1"/>
            </p:cNvSpPr>
            <p:nvPr/>
          </p:nvSpPr>
          <p:spPr bwMode="auto">
            <a:xfrm>
              <a:off x="2273" y="2638"/>
              <a:ext cx="4" cy="1"/>
            </a:xfrm>
            <a:prstGeom prst="line">
              <a:avLst/>
            </a:prstGeom>
            <a:noFill/>
            <a:ln w="12700">
              <a:solidFill>
                <a:schemeClr val="tx1"/>
              </a:solidFill>
              <a:round/>
              <a:headEnd/>
              <a:tailEnd/>
            </a:ln>
          </p:spPr>
          <p:txBody>
            <a:bodyPr/>
            <a:lstStyle/>
            <a:p>
              <a:endParaRPr lang="en-US"/>
            </a:p>
          </p:txBody>
        </p:sp>
        <p:sp>
          <p:nvSpPr>
            <p:cNvPr id="2145" name="Line 107"/>
            <p:cNvSpPr>
              <a:spLocks noChangeShapeType="1"/>
            </p:cNvSpPr>
            <p:nvPr/>
          </p:nvSpPr>
          <p:spPr bwMode="auto">
            <a:xfrm>
              <a:off x="2273" y="2282"/>
              <a:ext cx="4" cy="0"/>
            </a:xfrm>
            <a:prstGeom prst="line">
              <a:avLst/>
            </a:prstGeom>
            <a:noFill/>
            <a:ln w="12700">
              <a:solidFill>
                <a:schemeClr val="tx1"/>
              </a:solidFill>
              <a:round/>
              <a:headEnd/>
              <a:tailEnd/>
            </a:ln>
          </p:spPr>
          <p:txBody>
            <a:bodyPr/>
            <a:lstStyle/>
            <a:p>
              <a:endParaRPr lang="en-US"/>
            </a:p>
          </p:txBody>
        </p:sp>
        <p:sp>
          <p:nvSpPr>
            <p:cNvPr id="2146" name="Line 108"/>
            <p:cNvSpPr>
              <a:spLocks noChangeShapeType="1"/>
            </p:cNvSpPr>
            <p:nvPr/>
          </p:nvSpPr>
          <p:spPr bwMode="auto">
            <a:xfrm>
              <a:off x="6091" y="4065"/>
              <a:ext cx="1" cy="2"/>
            </a:xfrm>
            <a:prstGeom prst="line">
              <a:avLst/>
            </a:prstGeom>
            <a:noFill/>
            <a:ln w="12700">
              <a:solidFill>
                <a:schemeClr val="tx1"/>
              </a:solidFill>
              <a:round/>
              <a:headEnd/>
              <a:tailEnd/>
            </a:ln>
          </p:spPr>
          <p:txBody>
            <a:bodyPr/>
            <a:lstStyle/>
            <a:p>
              <a:endParaRPr lang="en-US"/>
            </a:p>
          </p:txBody>
        </p:sp>
        <p:sp>
          <p:nvSpPr>
            <p:cNvPr id="2147" name="Line 109"/>
            <p:cNvSpPr>
              <a:spLocks noChangeShapeType="1"/>
            </p:cNvSpPr>
            <p:nvPr/>
          </p:nvSpPr>
          <p:spPr bwMode="auto">
            <a:xfrm>
              <a:off x="5708" y="4065"/>
              <a:ext cx="1" cy="2"/>
            </a:xfrm>
            <a:prstGeom prst="line">
              <a:avLst/>
            </a:prstGeom>
            <a:noFill/>
            <a:ln w="12700">
              <a:solidFill>
                <a:schemeClr val="tx1"/>
              </a:solidFill>
              <a:round/>
              <a:headEnd/>
              <a:tailEnd/>
            </a:ln>
          </p:spPr>
          <p:txBody>
            <a:bodyPr/>
            <a:lstStyle/>
            <a:p>
              <a:endParaRPr lang="en-US"/>
            </a:p>
          </p:txBody>
        </p:sp>
        <p:sp>
          <p:nvSpPr>
            <p:cNvPr id="2148" name="Line 110"/>
            <p:cNvSpPr>
              <a:spLocks noChangeShapeType="1"/>
            </p:cNvSpPr>
            <p:nvPr/>
          </p:nvSpPr>
          <p:spPr bwMode="auto">
            <a:xfrm>
              <a:off x="5326" y="4065"/>
              <a:ext cx="2" cy="2"/>
            </a:xfrm>
            <a:prstGeom prst="line">
              <a:avLst/>
            </a:prstGeom>
            <a:noFill/>
            <a:ln w="12700">
              <a:solidFill>
                <a:schemeClr val="tx1"/>
              </a:solidFill>
              <a:round/>
              <a:headEnd/>
              <a:tailEnd/>
            </a:ln>
          </p:spPr>
          <p:txBody>
            <a:bodyPr/>
            <a:lstStyle/>
            <a:p>
              <a:endParaRPr lang="en-US"/>
            </a:p>
          </p:txBody>
        </p:sp>
        <p:sp>
          <p:nvSpPr>
            <p:cNvPr id="2149" name="Line 111"/>
            <p:cNvSpPr>
              <a:spLocks noChangeShapeType="1"/>
            </p:cNvSpPr>
            <p:nvPr/>
          </p:nvSpPr>
          <p:spPr bwMode="auto">
            <a:xfrm>
              <a:off x="4945" y="4065"/>
              <a:ext cx="2" cy="2"/>
            </a:xfrm>
            <a:prstGeom prst="line">
              <a:avLst/>
            </a:prstGeom>
            <a:noFill/>
            <a:ln w="12700">
              <a:solidFill>
                <a:schemeClr val="tx1"/>
              </a:solidFill>
              <a:round/>
              <a:headEnd/>
              <a:tailEnd/>
            </a:ln>
          </p:spPr>
          <p:txBody>
            <a:bodyPr/>
            <a:lstStyle/>
            <a:p>
              <a:endParaRPr lang="en-US"/>
            </a:p>
          </p:txBody>
        </p:sp>
        <p:sp>
          <p:nvSpPr>
            <p:cNvPr id="2150" name="Line 112"/>
            <p:cNvSpPr>
              <a:spLocks noChangeShapeType="1"/>
            </p:cNvSpPr>
            <p:nvPr/>
          </p:nvSpPr>
          <p:spPr bwMode="auto">
            <a:xfrm>
              <a:off x="4563" y="4065"/>
              <a:ext cx="2" cy="2"/>
            </a:xfrm>
            <a:prstGeom prst="line">
              <a:avLst/>
            </a:prstGeom>
            <a:noFill/>
            <a:ln w="12700">
              <a:solidFill>
                <a:schemeClr val="tx1"/>
              </a:solidFill>
              <a:round/>
              <a:headEnd/>
              <a:tailEnd/>
            </a:ln>
          </p:spPr>
          <p:txBody>
            <a:bodyPr/>
            <a:lstStyle/>
            <a:p>
              <a:endParaRPr lang="en-US"/>
            </a:p>
          </p:txBody>
        </p:sp>
        <p:sp>
          <p:nvSpPr>
            <p:cNvPr id="2151" name="Line 113"/>
            <p:cNvSpPr>
              <a:spLocks noChangeShapeType="1"/>
            </p:cNvSpPr>
            <p:nvPr/>
          </p:nvSpPr>
          <p:spPr bwMode="auto">
            <a:xfrm>
              <a:off x="4182" y="4065"/>
              <a:ext cx="2" cy="2"/>
            </a:xfrm>
            <a:prstGeom prst="line">
              <a:avLst/>
            </a:prstGeom>
            <a:noFill/>
            <a:ln w="12700">
              <a:solidFill>
                <a:schemeClr val="tx1"/>
              </a:solidFill>
              <a:round/>
              <a:headEnd/>
              <a:tailEnd/>
            </a:ln>
          </p:spPr>
          <p:txBody>
            <a:bodyPr/>
            <a:lstStyle/>
            <a:p>
              <a:endParaRPr lang="en-US"/>
            </a:p>
          </p:txBody>
        </p:sp>
        <p:sp>
          <p:nvSpPr>
            <p:cNvPr id="2152" name="Line 114"/>
            <p:cNvSpPr>
              <a:spLocks noChangeShapeType="1"/>
            </p:cNvSpPr>
            <p:nvPr/>
          </p:nvSpPr>
          <p:spPr bwMode="auto">
            <a:xfrm>
              <a:off x="3799" y="4065"/>
              <a:ext cx="2" cy="2"/>
            </a:xfrm>
            <a:prstGeom prst="line">
              <a:avLst/>
            </a:prstGeom>
            <a:noFill/>
            <a:ln w="12700">
              <a:solidFill>
                <a:schemeClr val="tx1"/>
              </a:solidFill>
              <a:round/>
              <a:headEnd/>
              <a:tailEnd/>
            </a:ln>
          </p:spPr>
          <p:txBody>
            <a:bodyPr/>
            <a:lstStyle/>
            <a:p>
              <a:endParaRPr lang="en-US"/>
            </a:p>
          </p:txBody>
        </p:sp>
        <p:sp>
          <p:nvSpPr>
            <p:cNvPr id="2153" name="Line 115"/>
            <p:cNvSpPr>
              <a:spLocks noChangeShapeType="1"/>
            </p:cNvSpPr>
            <p:nvPr/>
          </p:nvSpPr>
          <p:spPr bwMode="auto">
            <a:xfrm>
              <a:off x="3417" y="4065"/>
              <a:ext cx="2" cy="2"/>
            </a:xfrm>
            <a:prstGeom prst="line">
              <a:avLst/>
            </a:prstGeom>
            <a:noFill/>
            <a:ln w="12700">
              <a:solidFill>
                <a:schemeClr val="tx1"/>
              </a:solidFill>
              <a:round/>
              <a:headEnd/>
              <a:tailEnd/>
            </a:ln>
          </p:spPr>
          <p:txBody>
            <a:bodyPr/>
            <a:lstStyle/>
            <a:p>
              <a:endParaRPr lang="en-US"/>
            </a:p>
          </p:txBody>
        </p:sp>
        <p:sp>
          <p:nvSpPr>
            <p:cNvPr id="2154" name="Line 116"/>
            <p:cNvSpPr>
              <a:spLocks noChangeShapeType="1"/>
            </p:cNvSpPr>
            <p:nvPr/>
          </p:nvSpPr>
          <p:spPr bwMode="auto">
            <a:xfrm>
              <a:off x="3036" y="4065"/>
              <a:ext cx="2" cy="2"/>
            </a:xfrm>
            <a:prstGeom prst="line">
              <a:avLst/>
            </a:prstGeom>
            <a:noFill/>
            <a:ln w="12700">
              <a:solidFill>
                <a:schemeClr val="tx1"/>
              </a:solidFill>
              <a:round/>
              <a:headEnd/>
              <a:tailEnd/>
            </a:ln>
          </p:spPr>
          <p:txBody>
            <a:bodyPr/>
            <a:lstStyle/>
            <a:p>
              <a:endParaRPr lang="en-US"/>
            </a:p>
          </p:txBody>
        </p:sp>
        <p:sp>
          <p:nvSpPr>
            <p:cNvPr id="2155" name="Line 117"/>
            <p:cNvSpPr>
              <a:spLocks noChangeShapeType="1"/>
            </p:cNvSpPr>
            <p:nvPr/>
          </p:nvSpPr>
          <p:spPr bwMode="auto">
            <a:xfrm>
              <a:off x="2655" y="4065"/>
              <a:ext cx="1" cy="2"/>
            </a:xfrm>
            <a:prstGeom prst="line">
              <a:avLst/>
            </a:prstGeom>
            <a:noFill/>
            <a:ln w="12700">
              <a:solidFill>
                <a:schemeClr val="tx1"/>
              </a:solidFill>
              <a:round/>
              <a:headEnd/>
              <a:tailEnd/>
            </a:ln>
          </p:spPr>
          <p:txBody>
            <a:bodyPr/>
            <a:lstStyle/>
            <a:p>
              <a:endParaRPr lang="en-US"/>
            </a:p>
          </p:txBody>
        </p:sp>
        <p:sp>
          <p:nvSpPr>
            <p:cNvPr id="2156" name="Line 118"/>
            <p:cNvSpPr>
              <a:spLocks noChangeShapeType="1"/>
            </p:cNvSpPr>
            <p:nvPr/>
          </p:nvSpPr>
          <p:spPr bwMode="auto">
            <a:xfrm>
              <a:off x="2273" y="4065"/>
              <a:ext cx="2" cy="2"/>
            </a:xfrm>
            <a:prstGeom prst="line">
              <a:avLst/>
            </a:prstGeom>
            <a:noFill/>
            <a:ln w="12700">
              <a:solidFill>
                <a:schemeClr val="tx1"/>
              </a:solidFill>
              <a:round/>
              <a:headEnd/>
              <a:tailEnd/>
            </a:ln>
          </p:spPr>
          <p:txBody>
            <a:bodyPr/>
            <a:lstStyle/>
            <a:p>
              <a:endParaRPr lang="en-US"/>
            </a:p>
          </p:txBody>
        </p:sp>
        <p:sp>
          <p:nvSpPr>
            <p:cNvPr id="2157" name="Line 119"/>
            <p:cNvSpPr>
              <a:spLocks noChangeShapeType="1"/>
            </p:cNvSpPr>
            <p:nvPr/>
          </p:nvSpPr>
          <p:spPr bwMode="auto">
            <a:xfrm>
              <a:off x="6091" y="4065"/>
              <a:ext cx="3" cy="0"/>
            </a:xfrm>
            <a:prstGeom prst="line">
              <a:avLst/>
            </a:prstGeom>
            <a:noFill/>
            <a:ln w="12700">
              <a:solidFill>
                <a:schemeClr val="tx1"/>
              </a:solidFill>
              <a:round/>
              <a:headEnd/>
              <a:tailEnd/>
            </a:ln>
          </p:spPr>
          <p:txBody>
            <a:bodyPr/>
            <a:lstStyle/>
            <a:p>
              <a:endParaRPr lang="en-US"/>
            </a:p>
          </p:txBody>
        </p:sp>
        <p:sp>
          <p:nvSpPr>
            <p:cNvPr id="2158" name="Line 120"/>
            <p:cNvSpPr>
              <a:spLocks noChangeShapeType="1"/>
            </p:cNvSpPr>
            <p:nvPr/>
          </p:nvSpPr>
          <p:spPr bwMode="auto">
            <a:xfrm>
              <a:off x="2273" y="4065"/>
              <a:ext cx="4" cy="0"/>
            </a:xfrm>
            <a:prstGeom prst="line">
              <a:avLst/>
            </a:prstGeom>
            <a:noFill/>
            <a:ln w="12700">
              <a:solidFill>
                <a:schemeClr val="tx1"/>
              </a:solidFill>
              <a:round/>
              <a:headEnd/>
              <a:tailEnd/>
            </a:ln>
          </p:spPr>
          <p:txBody>
            <a:bodyPr/>
            <a:lstStyle/>
            <a:p>
              <a:endParaRPr lang="en-US"/>
            </a:p>
          </p:txBody>
        </p:sp>
        <p:sp>
          <p:nvSpPr>
            <p:cNvPr id="2159" name="Line 121"/>
            <p:cNvSpPr>
              <a:spLocks noChangeShapeType="1"/>
            </p:cNvSpPr>
            <p:nvPr/>
          </p:nvSpPr>
          <p:spPr bwMode="auto">
            <a:xfrm>
              <a:off x="2273" y="3708"/>
              <a:ext cx="4" cy="0"/>
            </a:xfrm>
            <a:prstGeom prst="line">
              <a:avLst/>
            </a:prstGeom>
            <a:noFill/>
            <a:ln w="12700">
              <a:solidFill>
                <a:schemeClr val="tx1"/>
              </a:solidFill>
              <a:round/>
              <a:headEnd/>
              <a:tailEnd/>
            </a:ln>
          </p:spPr>
          <p:txBody>
            <a:bodyPr/>
            <a:lstStyle/>
            <a:p>
              <a:endParaRPr lang="en-US"/>
            </a:p>
          </p:txBody>
        </p:sp>
        <p:sp>
          <p:nvSpPr>
            <p:cNvPr id="2160" name="Line 122"/>
            <p:cNvSpPr>
              <a:spLocks noChangeShapeType="1"/>
            </p:cNvSpPr>
            <p:nvPr/>
          </p:nvSpPr>
          <p:spPr bwMode="auto">
            <a:xfrm>
              <a:off x="2273" y="3351"/>
              <a:ext cx="4" cy="1"/>
            </a:xfrm>
            <a:prstGeom prst="line">
              <a:avLst/>
            </a:prstGeom>
            <a:noFill/>
            <a:ln w="12700">
              <a:solidFill>
                <a:schemeClr val="tx1"/>
              </a:solidFill>
              <a:round/>
              <a:headEnd/>
              <a:tailEnd/>
            </a:ln>
          </p:spPr>
          <p:txBody>
            <a:bodyPr/>
            <a:lstStyle/>
            <a:p>
              <a:endParaRPr lang="en-US"/>
            </a:p>
          </p:txBody>
        </p:sp>
        <p:sp>
          <p:nvSpPr>
            <p:cNvPr id="2161" name="Line 123"/>
            <p:cNvSpPr>
              <a:spLocks noChangeShapeType="1"/>
            </p:cNvSpPr>
            <p:nvPr/>
          </p:nvSpPr>
          <p:spPr bwMode="auto">
            <a:xfrm>
              <a:off x="2273" y="2995"/>
              <a:ext cx="4" cy="0"/>
            </a:xfrm>
            <a:prstGeom prst="line">
              <a:avLst/>
            </a:prstGeom>
            <a:noFill/>
            <a:ln w="12700">
              <a:solidFill>
                <a:schemeClr val="tx1"/>
              </a:solidFill>
              <a:round/>
              <a:headEnd/>
              <a:tailEnd/>
            </a:ln>
          </p:spPr>
          <p:txBody>
            <a:bodyPr/>
            <a:lstStyle/>
            <a:p>
              <a:endParaRPr lang="en-US"/>
            </a:p>
          </p:txBody>
        </p:sp>
        <p:sp>
          <p:nvSpPr>
            <p:cNvPr id="2162" name="Line 124"/>
            <p:cNvSpPr>
              <a:spLocks noChangeShapeType="1"/>
            </p:cNvSpPr>
            <p:nvPr/>
          </p:nvSpPr>
          <p:spPr bwMode="auto">
            <a:xfrm>
              <a:off x="2273" y="2638"/>
              <a:ext cx="4" cy="1"/>
            </a:xfrm>
            <a:prstGeom prst="line">
              <a:avLst/>
            </a:prstGeom>
            <a:noFill/>
            <a:ln w="12700">
              <a:solidFill>
                <a:schemeClr val="tx1"/>
              </a:solidFill>
              <a:round/>
              <a:headEnd/>
              <a:tailEnd/>
            </a:ln>
          </p:spPr>
          <p:txBody>
            <a:bodyPr/>
            <a:lstStyle/>
            <a:p>
              <a:endParaRPr lang="en-US"/>
            </a:p>
          </p:txBody>
        </p:sp>
        <p:sp>
          <p:nvSpPr>
            <p:cNvPr id="2163" name="Line 125"/>
            <p:cNvSpPr>
              <a:spLocks noChangeShapeType="1"/>
            </p:cNvSpPr>
            <p:nvPr/>
          </p:nvSpPr>
          <p:spPr bwMode="auto">
            <a:xfrm>
              <a:off x="2273" y="2282"/>
              <a:ext cx="4" cy="0"/>
            </a:xfrm>
            <a:prstGeom prst="line">
              <a:avLst/>
            </a:prstGeom>
            <a:noFill/>
            <a:ln w="12700">
              <a:solidFill>
                <a:schemeClr val="tx1"/>
              </a:solidFill>
              <a:round/>
              <a:headEnd/>
              <a:tailEnd/>
            </a:ln>
          </p:spPr>
          <p:txBody>
            <a:bodyPr/>
            <a:lstStyle/>
            <a:p>
              <a:endParaRPr lang="en-US"/>
            </a:p>
          </p:txBody>
        </p:sp>
        <p:sp>
          <p:nvSpPr>
            <p:cNvPr id="2164" name="Line 126"/>
            <p:cNvSpPr>
              <a:spLocks noChangeShapeType="1"/>
            </p:cNvSpPr>
            <p:nvPr/>
          </p:nvSpPr>
          <p:spPr bwMode="auto">
            <a:xfrm>
              <a:off x="6091" y="4065"/>
              <a:ext cx="1" cy="2"/>
            </a:xfrm>
            <a:prstGeom prst="line">
              <a:avLst/>
            </a:prstGeom>
            <a:noFill/>
            <a:ln w="12700">
              <a:solidFill>
                <a:schemeClr val="tx1"/>
              </a:solidFill>
              <a:round/>
              <a:headEnd/>
              <a:tailEnd/>
            </a:ln>
          </p:spPr>
          <p:txBody>
            <a:bodyPr/>
            <a:lstStyle/>
            <a:p>
              <a:endParaRPr lang="en-US"/>
            </a:p>
          </p:txBody>
        </p:sp>
        <p:sp>
          <p:nvSpPr>
            <p:cNvPr id="2165" name="Line 127"/>
            <p:cNvSpPr>
              <a:spLocks noChangeShapeType="1"/>
            </p:cNvSpPr>
            <p:nvPr/>
          </p:nvSpPr>
          <p:spPr bwMode="auto">
            <a:xfrm>
              <a:off x="5708" y="4065"/>
              <a:ext cx="1" cy="2"/>
            </a:xfrm>
            <a:prstGeom prst="line">
              <a:avLst/>
            </a:prstGeom>
            <a:noFill/>
            <a:ln w="12700">
              <a:solidFill>
                <a:schemeClr val="tx1"/>
              </a:solidFill>
              <a:round/>
              <a:headEnd/>
              <a:tailEnd/>
            </a:ln>
          </p:spPr>
          <p:txBody>
            <a:bodyPr/>
            <a:lstStyle/>
            <a:p>
              <a:endParaRPr lang="en-US"/>
            </a:p>
          </p:txBody>
        </p:sp>
        <p:sp>
          <p:nvSpPr>
            <p:cNvPr id="2166" name="Line 128"/>
            <p:cNvSpPr>
              <a:spLocks noChangeShapeType="1"/>
            </p:cNvSpPr>
            <p:nvPr/>
          </p:nvSpPr>
          <p:spPr bwMode="auto">
            <a:xfrm>
              <a:off x="5326" y="4065"/>
              <a:ext cx="2" cy="2"/>
            </a:xfrm>
            <a:prstGeom prst="line">
              <a:avLst/>
            </a:prstGeom>
            <a:noFill/>
            <a:ln w="12700">
              <a:solidFill>
                <a:schemeClr val="tx1"/>
              </a:solidFill>
              <a:round/>
              <a:headEnd/>
              <a:tailEnd/>
            </a:ln>
          </p:spPr>
          <p:txBody>
            <a:bodyPr/>
            <a:lstStyle/>
            <a:p>
              <a:endParaRPr lang="en-US"/>
            </a:p>
          </p:txBody>
        </p:sp>
        <p:sp>
          <p:nvSpPr>
            <p:cNvPr id="2167" name="Line 129"/>
            <p:cNvSpPr>
              <a:spLocks noChangeShapeType="1"/>
            </p:cNvSpPr>
            <p:nvPr/>
          </p:nvSpPr>
          <p:spPr bwMode="auto">
            <a:xfrm>
              <a:off x="4945" y="4065"/>
              <a:ext cx="2" cy="2"/>
            </a:xfrm>
            <a:prstGeom prst="line">
              <a:avLst/>
            </a:prstGeom>
            <a:noFill/>
            <a:ln w="12700">
              <a:solidFill>
                <a:schemeClr val="tx1"/>
              </a:solidFill>
              <a:round/>
              <a:headEnd/>
              <a:tailEnd/>
            </a:ln>
          </p:spPr>
          <p:txBody>
            <a:bodyPr/>
            <a:lstStyle/>
            <a:p>
              <a:endParaRPr lang="en-US"/>
            </a:p>
          </p:txBody>
        </p:sp>
        <p:sp>
          <p:nvSpPr>
            <p:cNvPr id="2168" name="Line 130"/>
            <p:cNvSpPr>
              <a:spLocks noChangeShapeType="1"/>
            </p:cNvSpPr>
            <p:nvPr/>
          </p:nvSpPr>
          <p:spPr bwMode="auto">
            <a:xfrm>
              <a:off x="4563" y="4065"/>
              <a:ext cx="2" cy="2"/>
            </a:xfrm>
            <a:prstGeom prst="line">
              <a:avLst/>
            </a:prstGeom>
            <a:noFill/>
            <a:ln w="12700">
              <a:solidFill>
                <a:schemeClr val="tx1"/>
              </a:solidFill>
              <a:round/>
              <a:headEnd/>
              <a:tailEnd/>
            </a:ln>
          </p:spPr>
          <p:txBody>
            <a:bodyPr/>
            <a:lstStyle/>
            <a:p>
              <a:endParaRPr lang="en-US"/>
            </a:p>
          </p:txBody>
        </p:sp>
        <p:sp>
          <p:nvSpPr>
            <p:cNvPr id="2169" name="Line 131"/>
            <p:cNvSpPr>
              <a:spLocks noChangeShapeType="1"/>
            </p:cNvSpPr>
            <p:nvPr/>
          </p:nvSpPr>
          <p:spPr bwMode="auto">
            <a:xfrm>
              <a:off x="4182" y="4065"/>
              <a:ext cx="2" cy="2"/>
            </a:xfrm>
            <a:prstGeom prst="line">
              <a:avLst/>
            </a:prstGeom>
            <a:noFill/>
            <a:ln w="12700">
              <a:solidFill>
                <a:schemeClr val="tx1"/>
              </a:solidFill>
              <a:round/>
              <a:headEnd/>
              <a:tailEnd/>
            </a:ln>
          </p:spPr>
          <p:txBody>
            <a:bodyPr/>
            <a:lstStyle/>
            <a:p>
              <a:endParaRPr lang="en-US"/>
            </a:p>
          </p:txBody>
        </p:sp>
        <p:sp>
          <p:nvSpPr>
            <p:cNvPr id="2170" name="Line 132"/>
            <p:cNvSpPr>
              <a:spLocks noChangeShapeType="1"/>
            </p:cNvSpPr>
            <p:nvPr/>
          </p:nvSpPr>
          <p:spPr bwMode="auto">
            <a:xfrm>
              <a:off x="3799" y="4065"/>
              <a:ext cx="2" cy="2"/>
            </a:xfrm>
            <a:prstGeom prst="line">
              <a:avLst/>
            </a:prstGeom>
            <a:noFill/>
            <a:ln w="12700">
              <a:solidFill>
                <a:schemeClr val="tx1"/>
              </a:solidFill>
              <a:round/>
              <a:headEnd/>
              <a:tailEnd/>
            </a:ln>
          </p:spPr>
          <p:txBody>
            <a:bodyPr/>
            <a:lstStyle/>
            <a:p>
              <a:endParaRPr lang="en-US"/>
            </a:p>
          </p:txBody>
        </p:sp>
        <p:sp>
          <p:nvSpPr>
            <p:cNvPr id="2171" name="Line 133"/>
            <p:cNvSpPr>
              <a:spLocks noChangeShapeType="1"/>
            </p:cNvSpPr>
            <p:nvPr/>
          </p:nvSpPr>
          <p:spPr bwMode="auto">
            <a:xfrm>
              <a:off x="3417" y="4065"/>
              <a:ext cx="2" cy="2"/>
            </a:xfrm>
            <a:prstGeom prst="line">
              <a:avLst/>
            </a:prstGeom>
            <a:noFill/>
            <a:ln w="12700">
              <a:solidFill>
                <a:schemeClr val="tx1"/>
              </a:solidFill>
              <a:round/>
              <a:headEnd/>
              <a:tailEnd/>
            </a:ln>
          </p:spPr>
          <p:txBody>
            <a:bodyPr/>
            <a:lstStyle/>
            <a:p>
              <a:endParaRPr lang="en-US"/>
            </a:p>
          </p:txBody>
        </p:sp>
        <p:sp>
          <p:nvSpPr>
            <p:cNvPr id="2172" name="Line 134"/>
            <p:cNvSpPr>
              <a:spLocks noChangeShapeType="1"/>
            </p:cNvSpPr>
            <p:nvPr/>
          </p:nvSpPr>
          <p:spPr bwMode="auto">
            <a:xfrm>
              <a:off x="3036" y="4065"/>
              <a:ext cx="2" cy="2"/>
            </a:xfrm>
            <a:prstGeom prst="line">
              <a:avLst/>
            </a:prstGeom>
            <a:noFill/>
            <a:ln w="12700">
              <a:solidFill>
                <a:schemeClr val="tx1"/>
              </a:solidFill>
              <a:round/>
              <a:headEnd/>
              <a:tailEnd/>
            </a:ln>
          </p:spPr>
          <p:txBody>
            <a:bodyPr/>
            <a:lstStyle/>
            <a:p>
              <a:endParaRPr lang="en-US"/>
            </a:p>
          </p:txBody>
        </p:sp>
        <p:sp>
          <p:nvSpPr>
            <p:cNvPr id="2173" name="Line 135"/>
            <p:cNvSpPr>
              <a:spLocks noChangeShapeType="1"/>
            </p:cNvSpPr>
            <p:nvPr/>
          </p:nvSpPr>
          <p:spPr bwMode="auto">
            <a:xfrm>
              <a:off x="2655" y="4065"/>
              <a:ext cx="1" cy="2"/>
            </a:xfrm>
            <a:prstGeom prst="line">
              <a:avLst/>
            </a:prstGeom>
            <a:noFill/>
            <a:ln w="12700">
              <a:solidFill>
                <a:schemeClr val="tx1"/>
              </a:solidFill>
              <a:round/>
              <a:headEnd/>
              <a:tailEnd/>
            </a:ln>
          </p:spPr>
          <p:txBody>
            <a:bodyPr/>
            <a:lstStyle/>
            <a:p>
              <a:endParaRPr lang="en-US"/>
            </a:p>
          </p:txBody>
        </p:sp>
        <p:sp>
          <p:nvSpPr>
            <p:cNvPr id="2174" name="Line 136"/>
            <p:cNvSpPr>
              <a:spLocks noChangeShapeType="1"/>
            </p:cNvSpPr>
            <p:nvPr/>
          </p:nvSpPr>
          <p:spPr bwMode="auto">
            <a:xfrm>
              <a:off x="2273" y="4065"/>
              <a:ext cx="2" cy="2"/>
            </a:xfrm>
            <a:prstGeom prst="line">
              <a:avLst/>
            </a:prstGeom>
            <a:noFill/>
            <a:ln w="12700">
              <a:solidFill>
                <a:schemeClr val="tx1"/>
              </a:solidFill>
              <a:round/>
              <a:headEnd/>
              <a:tailEnd/>
            </a:ln>
          </p:spPr>
          <p:txBody>
            <a:bodyPr/>
            <a:lstStyle/>
            <a:p>
              <a:endParaRPr lang="en-US"/>
            </a:p>
          </p:txBody>
        </p:sp>
        <p:sp>
          <p:nvSpPr>
            <p:cNvPr id="2175" name="Line 137"/>
            <p:cNvSpPr>
              <a:spLocks noChangeShapeType="1"/>
            </p:cNvSpPr>
            <p:nvPr/>
          </p:nvSpPr>
          <p:spPr bwMode="auto">
            <a:xfrm>
              <a:off x="6091" y="4065"/>
              <a:ext cx="3" cy="0"/>
            </a:xfrm>
            <a:prstGeom prst="line">
              <a:avLst/>
            </a:prstGeom>
            <a:noFill/>
            <a:ln w="12700">
              <a:solidFill>
                <a:schemeClr val="tx1"/>
              </a:solidFill>
              <a:round/>
              <a:headEnd/>
              <a:tailEnd/>
            </a:ln>
          </p:spPr>
          <p:txBody>
            <a:bodyPr/>
            <a:lstStyle/>
            <a:p>
              <a:endParaRPr lang="en-US"/>
            </a:p>
          </p:txBody>
        </p:sp>
        <p:sp>
          <p:nvSpPr>
            <p:cNvPr id="2176" name="Line 138"/>
            <p:cNvSpPr>
              <a:spLocks noChangeShapeType="1"/>
            </p:cNvSpPr>
            <p:nvPr/>
          </p:nvSpPr>
          <p:spPr bwMode="auto">
            <a:xfrm>
              <a:off x="2273" y="4065"/>
              <a:ext cx="4" cy="0"/>
            </a:xfrm>
            <a:prstGeom prst="line">
              <a:avLst/>
            </a:prstGeom>
            <a:noFill/>
            <a:ln w="12700">
              <a:solidFill>
                <a:schemeClr val="tx1"/>
              </a:solidFill>
              <a:round/>
              <a:headEnd/>
              <a:tailEnd/>
            </a:ln>
          </p:spPr>
          <p:txBody>
            <a:bodyPr/>
            <a:lstStyle/>
            <a:p>
              <a:endParaRPr lang="en-US"/>
            </a:p>
          </p:txBody>
        </p:sp>
        <p:sp>
          <p:nvSpPr>
            <p:cNvPr id="2177" name="Line 139"/>
            <p:cNvSpPr>
              <a:spLocks noChangeShapeType="1"/>
            </p:cNvSpPr>
            <p:nvPr/>
          </p:nvSpPr>
          <p:spPr bwMode="auto">
            <a:xfrm>
              <a:off x="2273" y="3708"/>
              <a:ext cx="4" cy="0"/>
            </a:xfrm>
            <a:prstGeom prst="line">
              <a:avLst/>
            </a:prstGeom>
            <a:noFill/>
            <a:ln w="12700">
              <a:solidFill>
                <a:schemeClr val="tx1"/>
              </a:solidFill>
              <a:round/>
              <a:headEnd/>
              <a:tailEnd/>
            </a:ln>
          </p:spPr>
          <p:txBody>
            <a:bodyPr/>
            <a:lstStyle/>
            <a:p>
              <a:endParaRPr lang="en-US"/>
            </a:p>
          </p:txBody>
        </p:sp>
        <p:sp>
          <p:nvSpPr>
            <p:cNvPr id="2178" name="Line 140"/>
            <p:cNvSpPr>
              <a:spLocks noChangeShapeType="1"/>
            </p:cNvSpPr>
            <p:nvPr/>
          </p:nvSpPr>
          <p:spPr bwMode="auto">
            <a:xfrm>
              <a:off x="2273" y="3351"/>
              <a:ext cx="4" cy="1"/>
            </a:xfrm>
            <a:prstGeom prst="line">
              <a:avLst/>
            </a:prstGeom>
            <a:noFill/>
            <a:ln w="12700">
              <a:solidFill>
                <a:schemeClr val="tx1"/>
              </a:solidFill>
              <a:round/>
              <a:headEnd/>
              <a:tailEnd/>
            </a:ln>
          </p:spPr>
          <p:txBody>
            <a:bodyPr/>
            <a:lstStyle/>
            <a:p>
              <a:endParaRPr lang="en-US"/>
            </a:p>
          </p:txBody>
        </p:sp>
        <p:sp>
          <p:nvSpPr>
            <p:cNvPr id="2179" name="Line 141"/>
            <p:cNvSpPr>
              <a:spLocks noChangeShapeType="1"/>
            </p:cNvSpPr>
            <p:nvPr/>
          </p:nvSpPr>
          <p:spPr bwMode="auto">
            <a:xfrm>
              <a:off x="2273" y="2995"/>
              <a:ext cx="4" cy="0"/>
            </a:xfrm>
            <a:prstGeom prst="line">
              <a:avLst/>
            </a:prstGeom>
            <a:noFill/>
            <a:ln w="12700">
              <a:solidFill>
                <a:schemeClr val="tx1"/>
              </a:solidFill>
              <a:round/>
              <a:headEnd/>
              <a:tailEnd/>
            </a:ln>
          </p:spPr>
          <p:txBody>
            <a:bodyPr/>
            <a:lstStyle/>
            <a:p>
              <a:endParaRPr lang="en-US"/>
            </a:p>
          </p:txBody>
        </p:sp>
        <p:sp>
          <p:nvSpPr>
            <p:cNvPr id="2180" name="Line 142"/>
            <p:cNvSpPr>
              <a:spLocks noChangeShapeType="1"/>
            </p:cNvSpPr>
            <p:nvPr/>
          </p:nvSpPr>
          <p:spPr bwMode="auto">
            <a:xfrm>
              <a:off x="2273" y="2638"/>
              <a:ext cx="4" cy="1"/>
            </a:xfrm>
            <a:prstGeom prst="line">
              <a:avLst/>
            </a:prstGeom>
            <a:noFill/>
            <a:ln w="12700">
              <a:solidFill>
                <a:schemeClr val="tx1"/>
              </a:solidFill>
              <a:round/>
              <a:headEnd/>
              <a:tailEnd/>
            </a:ln>
          </p:spPr>
          <p:txBody>
            <a:bodyPr/>
            <a:lstStyle/>
            <a:p>
              <a:endParaRPr lang="en-US"/>
            </a:p>
          </p:txBody>
        </p:sp>
        <p:sp>
          <p:nvSpPr>
            <p:cNvPr id="2181" name="Line 143"/>
            <p:cNvSpPr>
              <a:spLocks noChangeShapeType="1"/>
            </p:cNvSpPr>
            <p:nvPr/>
          </p:nvSpPr>
          <p:spPr bwMode="auto">
            <a:xfrm>
              <a:off x="2273" y="2282"/>
              <a:ext cx="4" cy="0"/>
            </a:xfrm>
            <a:prstGeom prst="line">
              <a:avLst/>
            </a:prstGeom>
            <a:noFill/>
            <a:ln w="12700">
              <a:solidFill>
                <a:schemeClr val="tx1"/>
              </a:solidFill>
              <a:round/>
              <a:headEnd/>
              <a:tailEnd/>
            </a:ln>
          </p:spPr>
          <p:txBody>
            <a:bodyPr/>
            <a:lstStyle/>
            <a:p>
              <a:endParaRPr lang="en-US"/>
            </a:p>
          </p:txBody>
        </p:sp>
        <p:sp>
          <p:nvSpPr>
            <p:cNvPr id="2182" name="Line 144"/>
            <p:cNvSpPr>
              <a:spLocks noChangeShapeType="1"/>
            </p:cNvSpPr>
            <p:nvPr/>
          </p:nvSpPr>
          <p:spPr bwMode="auto">
            <a:xfrm>
              <a:off x="6091" y="4065"/>
              <a:ext cx="1" cy="2"/>
            </a:xfrm>
            <a:prstGeom prst="line">
              <a:avLst/>
            </a:prstGeom>
            <a:noFill/>
            <a:ln w="12700">
              <a:solidFill>
                <a:schemeClr val="tx1"/>
              </a:solidFill>
              <a:round/>
              <a:headEnd/>
              <a:tailEnd/>
            </a:ln>
          </p:spPr>
          <p:txBody>
            <a:bodyPr/>
            <a:lstStyle/>
            <a:p>
              <a:endParaRPr lang="en-US"/>
            </a:p>
          </p:txBody>
        </p:sp>
        <p:sp>
          <p:nvSpPr>
            <p:cNvPr id="2183" name="Line 145"/>
            <p:cNvSpPr>
              <a:spLocks noChangeShapeType="1"/>
            </p:cNvSpPr>
            <p:nvPr/>
          </p:nvSpPr>
          <p:spPr bwMode="auto">
            <a:xfrm>
              <a:off x="5708" y="4065"/>
              <a:ext cx="1" cy="2"/>
            </a:xfrm>
            <a:prstGeom prst="line">
              <a:avLst/>
            </a:prstGeom>
            <a:noFill/>
            <a:ln w="12700">
              <a:solidFill>
                <a:schemeClr val="tx1"/>
              </a:solidFill>
              <a:round/>
              <a:headEnd/>
              <a:tailEnd/>
            </a:ln>
          </p:spPr>
          <p:txBody>
            <a:bodyPr/>
            <a:lstStyle/>
            <a:p>
              <a:endParaRPr lang="en-US"/>
            </a:p>
          </p:txBody>
        </p:sp>
        <p:sp>
          <p:nvSpPr>
            <p:cNvPr id="2184" name="Line 146"/>
            <p:cNvSpPr>
              <a:spLocks noChangeShapeType="1"/>
            </p:cNvSpPr>
            <p:nvPr/>
          </p:nvSpPr>
          <p:spPr bwMode="auto">
            <a:xfrm>
              <a:off x="5326" y="4065"/>
              <a:ext cx="2" cy="2"/>
            </a:xfrm>
            <a:prstGeom prst="line">
              <a:avLst/>
            </a:prstGeom>
            <a:noFill/>
            <a:ln w="12700">
              <a:solidFill>
                <a:schemeClr val="tx1"/>
              </a:solidFill>
              <a:round/>
              <a:headEnd/>
              <a:tailEnd/>
            </a:ln>
          </p:spPr>
          <p:txBody>
            <a:bodyPr/>
            <a:lstStyle/>
            <a:p>
              <a:endParaRPr lang="en-US"/>
            </a:p>
          </p:txBody>
        </p:sp>
        <p:sp>
          <p:nvSpPr>
            <p:cNvPr id="2185" name="Line 147"/>
            <p:cNvSpPr>
              <a:spLocks noChangeShapeType="1"/>
            </p:cNvSpPr>
            <p:nvPr/>
          </p:nvSpPr>
          <p:spPr bwMode="auto">
            <a:xfrm>
              <a:off x="4945" y="4065"/>
              <a:ext cx="2" cy="2"/>
            </a:xfrm>
            <a:prstGeom prst="line">
              <a:avLst/>
            </a:prstGeom>
            <a:noFill/>
            <a:ln w="12700">
              <a:solidFill>
                <a:schemeClr val="tx1"/>
              </a:solidFill>
              <a:round/>
              <a:headEnd/>
              <a:tailEnd/>
            </a:ln>
          </p:spPr>
          <p:txBody>
            <a:bodyPr/>
            <a:lstStyle/>
            <a:p>
              <a:endParaRPr lang="en-US"/>
            </a:p>
          </p:txBody>
        </p:sp>
        <p:sp>
          <p:nvSpPr>
            <p:cNvPr id="2186" name="Line 148"/>
            <p:cNvSpPr>
              <a:spLocks noChangeShapeType="1"/>
            </p:cNvSpPr>
            <p:nvPr/>
          </p:nvSpPr>
          <p:spPr bwMode="auto">
            <a:xfrm>
              <a:off x="4563" y="4065"/>
              <a:ext cx="2" cy="2"/>
            </a:xfrm>
            <a:prstGeom prst="line">
              <a:avLst/>
            </a:prstGeom>
            <a:noFill/>
            <a:ln w="12700">
              <a:solidFill>
                <a:schemeClr val="tx1"/>
              </a:solidFill>
              <a:round/>
              <a:headEnd/>
              <a:tailEnd/>
            </a:ln>
          </p:spPr>
          <p:txBody>
            <a:bodyPr/>
            <a:lstStyle/>
            <a:p>
              <a:endParaRPr lang="en-US"/>
            </a:p>
          </p:txBody>
        </p:sp>
        <p:sp>
          <p:nvSpPr>
            <p:cNvPr id="2187" name="Line 149"/>
            <p:cNvSpPr>
              <a:spLocks noChangeShapeType="1"/>
            </p:cNvSpPr>
            <p:nvPr/>
          </p:nvSpPr>
          <p:spPr bwMode="auto">
            <a:xfrm>
              <a:off x="4182" y="4065"/>
              <a:ext cx="2" cy="2"/>
            </a:xfrm>
            <a:prstGeom prst="line">
              <a:avLst/>
            </a:prstGeom>
            <a:noFill/>
            <a:ln w="12700">
              <a:solidFill>
                <a:schemeClr val="tx1"/>
              </a:solidFill>
              <a:round/>
              <a:headEnd/>
              <a:tailEnd/>
            </a:ln>
          </p:spPr>
          <p:txBody>
            <a:bodyPr/>
            <a:lstStyle/>
            <a:p>
              <a:endParaRPr lang="en-US"/>
            </a:p>
          </p:txBody>
        </p:sp>
        <p:sp>
          <p:nvSpPr>
            <p:cNvPr id="2188" name="Line 150"/>
            <p:cNvSpPr>
              <a:spLocks noChangeShapeType="1"/>
            </p:cNvSpPr>
            <p:nvPr/>
          </p:nvSpPr>
          <p:spPr bwMode="auto">
            <a:xfrm>
              <a:off x="3799" y="4065"/>
              <a:ext cx="2" cy="2"/>
            </a:xfrm>
            <a:prstGeom prst="line">
              <a:avLst/>
            </a:prstGeom>
            <a:noFill/>
            <a:ln w="12700">
              <a:solidFill>
                <a:schemeClr val="tx1"/>
              </a:solidFill>
              <a:round/>
              <a:headEnd/>
              <a:tailEnd/>
            </a:ln>
          </p:spPr>
          <p:txBody>
            <a:bodyPr/>
            <a:lstStyle/>
            <a:p>
              <a:endParaRPr lang="en-US"/>
            </a:p>
          </p:txBody>
        </p:sp>
        <p:sp>
          <p:nvSpPr>
            <p:cNvPr id="2189" name="Line 151"/>
            <p:cNvSpPr>
              <a:spLocks noChangeShapeType="1"/>
            </p:cNvSpPr>
            <p:nvPr/>
          </p:nvSpPr>
          <p:spPr bwMode="auto">
            <a:xfrm>
              <a:off x="3417" y="4065"/>
              <a:ext cx="2" cy="2"/>
            </a:xfrm>
            <a:prstGeom prst="line">
              <a:avLst/>
            </a:prstGeom>
            <a:noFill/>
            <a:ln w="12700">
              <a:solidFill>
                <a:schemeClr val="tx1"/>
              </a:solidFill>
              <a:round/>
              <a:headEnd/>
              <a:tailEnd/>
            </a:ln>
          </p:spPr>
          <p:txBody>
            <a:bodyPr/>
            <a:lstStyle/>
            <a:p>
              <a:endParaRPr lang="en-US"/>
            </a:p>
          </p:txBody>
        </p:sp>
        <p:sp>
          <p:nvSpPr>
            <p:cNvPr id="2190" name="Line 152"/>
            <p:cNvSpPr>
              <a:spLocks noChangeShapeType="1"/>
            </p:cNvSpPr>
            <p:nvPr/>
          </p:nvSpPr>
          <p:spPr bwMode="auto">
            <a:xfrm>
              <a:off x="3036" y="4065"/>
              <a:ext cx="2" cy="2"/>
            </a:xfrm>
            <a:prstGeom prst="line">
              <a:avLst/>
            </a:prstGeom>
            <a:noFill/>
            <a:ln w="12700">
              <a:solidFill>
                <a:schemeClr val="tx1"/>
              </a:solidFill>
              <a:round/>
              <a:headEnd/>
              <a:tailEnd/>
            </a:ln>
          </p:spPr>
          <p:txBody>
            <a:bodyPr/>
            <a:lstStyle/>
            <a:p>
              <a:endParaRPr lang="en-US"/>
            </a:p>
          </p:txBody>
        </p:sp>
        <p:sp>
          <p:nvSpPr>
            <p:cNvPr id="2191" name="Line 153"/>
            <p:cNvSpPr>
              <a:spLocks noChangeShapeType="1"/>
            </p:cNvSpPr>
            <p:nvPr/>
          </p:nvSpPr>
          <p:spPr bwMode="auto">
            <a:xfrm>
              <a:off x="2655" y="4065"/>
              <a:ext cx="1" cy="2"/>
            </a:xfrm>
            <a:prstGeom prst="line">
              <a:avLst/>
            </a:prstGeom>
            <a:noFill/>
            <a:ln w="12700">
              <a:solidFill>
                <a:schemeClr val="tx1"/>
              </a:solidFill>
              <a:round/>
              <a:headEnd/>
              <a:tailEnd/>
            </a:ln>
          </p:spPr>
          <p:txBody>
            <a:bodyPr/>
            <a:lstStyle/>
            <a:p>
              <a:endParaRPr lang="en-US"/>
            </a:p>
          </p:txBody>
        </p:sp>
        <p:sp>
          <p:nvSpPr>
            <p:cNvPr id="2192" name="Line 154"/>
            <p:cNvSpPr>
              <a:spLocks noChangeShapeType="1"/>
            </p:cNvSpPr>
            <p:nvPr/>
          </p:nvSpPr>
          <p:spPr bwMode="auto">
            <a:xfrm>
              <a:off x="2273" y="4065"/>
              <a:ext cx="2" cy="2"/>
            </a:xfrm>
            <a:prstGeom prst="line">
              <a:avLst/>
            </a:prstGeom>
            <a:noFill/>
            <a:ln w="12700">
              <a:solidFill>
                <a:schemeClr val="tx1"/>
              </a:solidFill>
              <a:round/>
              <a:headEnd/>
              <a:tailEnd/>
            </a:ln>
          </p:spPr>
          <p:txBody>
            <a:bodyPr/>
            <a:lstStyle/>
            <a:p>
              <a:endParaRPr lang="en-US"/>
            </a:p>
          </p:txBody>
        </p:sp>
        <p:sp>
          <p:nvSpPr>
            <p:cNvPr id="2193" name="Line 155"/>
            <p:cNvSpPr>
              <a:spLocks noChangeShapeType="1"/>
            </p:cNvSpPr>
            <p:nvPr/>
          </p:nvSpPr>
          <p:spPr bwMode="auto">
            <a:xfrm>
              <a:off x="6091" y="4065"/>
              <a:ext cx="3" cy="0"/>
            </a:xfrm>
            <a:prstGeom prst="line">
              <a:avLst/>
            </a:prstGeom>
            <a:noFill/>
            <a:ln w="12700">
              <a:solidFill>
                <a:schemeClr val="tx1"/>
              </a:solidFill>
              <a:round/>
              <a:headEnd/>
              <a:tailEnd/>
            </a:ln>
          </p:spPr>
          <p:txBody>
            <a:bodyPr/>
            <a:lstStyle/>
            <a:p>
              <a:endParaRPr lang="en-US"/>
            </a:p>
          </p:txBody>
        </p:sp>
        <p:sp>
          <p:nvSpPr>
            <p:cNvPr id="2194" name="Line 156"/>
            <p:cNvSpPr>
              <a:spLocks noChangeShapeType="1"/>
            </p:cNvSpPr>
            <p:nvPr/>
          </p:nvSpPr>
          <p:spPr bwMode="auto">
            <a:xfrm>
              <a:off x="2273" y="4065"/>
              <a:ext cx="4" cy="0"/>
            </a:xfrm>
            <a:prstGeom prst="line">
              <a:avLst/>
            </a:prstGeom>
            <a:noFill/>
            <a:ln w="12700">
              <a:solidFill>
                <a:schemeClr val="tx1"/>
              </a:solidFill>
              <a:round/>
              <a:headEnd/>
              <a:tailEnd/>
            </a:ln>
          </p:spPr>
          <p:txBody>
            <a:bodyPr/>
            <a:lstStyle/>
            <a:p>
              <a:endParaRPr lang="en-US"/>
            </a:p>
          </p:txBody>
        </p:sp>
        <p:sp>
          <p:nvSpPr>
            <p:cNvPr id="2195" name="Line 157"/>
            <p:cNvSpPr>
              <a:spLocks noChangeShapeType="1"/>
            </p:cNvSpPr>
            <p:nvPr/>
          </p:nvSpPr>
          <p:spPr bwMode="auto">
            <a:xfrm>
              <a:off x="2273" y="3708"/>
              <a:ext cx="4" cy="0"/>
            </a:xfrm>
            <a:prstGeom prst="line">
              <a:avLst/>
            </a:prstGeom>
            <a:noFill/>
            <a:ln w="12700">
              <a:solidFill>
                <a:schemeClr val="tx1"/>
              </a:solidFill>
              <a:round/>
              <a:headEnd/>
              <a:tailEnd/>
            </a:ln>
          </p:spPr>
          <p:txBody>
            <a:bodyPr/>
            <a:lstStyle/>
            <a:p>
              <a:endParaRPr lang="en-US"/>
            </a:p>
          </p:txBody>
        </p:sp>
        <p:sp>
          <p:nvSpPr>
            <p:cNvPr id="2196" name="Line 158"/>
            <p:cNvSpPr>
              <a:spLocks noChangeShapeType="1"/>
            </p:cNvSpPr>
            <p:nvPr/>
          </p:nvSpPr>
          <p:spPr bwMode="auto">
            <a:xfrm>
              <a:off x="2273" y="3351"/>
              <a:ext cx="4" cy="1"/>
            </a:xfrm>
            <a:prstGeom prst="line">
              <a:avLst/>
            </a:prstGeom>
            <a:noFill/>
            <a:ln w="12700">
              <a:solidFill>
                <a:schemeClr val="tx1"/>
              </a:solidFill>
              <a:round/>
              <a:headEnd/>
              <a:tailEnd/>
            </a:ln>
          </p:spPr>
          <p:txBody>
            <a:bodyPr/>
            <a:lstStyle/>
            <a:p>
              <a:endParaRPr lang="en-US"/>
            </a:p>
          </p:txBody>
        </p:sp>
        <p:sp>
          <p:nvSpPr>
            <p:cNvPr id="2197" name="Line 159"/>
            <p:cNvSpPr>
              <a:spLocks noChangeShapeType="1"/>
            </p:cNvSpPr>
            <p:nvPr/>
          </p:nvSpPr>
          <p:spPr bwMode="auto">
            <a:xfrm>
              <a:off x="2273" y="2995"/>
              <a:ext cx="4" cy="0"/>
            </a:xfrm>
            <a:prstGeom prst="line">
              <a:avLst/>
            </a:prstGeom>
            <a:noFill/>
            <a:ln w="12700">
              <a:solidFill>
                <a:schemeClr val="tx1"/>
              </a:solidFill>
              <a:round/>
              <a:headEnd/>
              <a:tailEnd/>
            </a:ln>
          </p:spPr>
          <p:txBody>
            <a:bodyPr/>
            <a:lstStyle/>
            <a:p>
              <a:endParaRPr lang="en-US"/>
            </a:p>
          </p:txBody>
        </p:sp>
        <p:sp>
          <p:nvSpPr>
            <p:cNvPr id="2198" name="Line 160"/>
            <p:cNvSpPr>
              <a:spLocks noChangeShapeType="1"/>
            </p:cNvSpPr>
            <p:nvPr/>
          </p:nvSpPr>
          <p:spPr bwMode="auto">
            <a:xfrm>
              <a:off x="2273" y="2638"/>
              <a:ext cx="4" cy="1"/>
            </a:xfrm>
            <a:prstGeom prst="line">
              <a:avLst/>
            </a:prstGeom>
            <a:noFill/>
            <a:ln w="12700">
              <a:solidFill>
                <a:schemeClr val="tx1"/>
              </a:solidFill>
              <a:round/>
              <a:headEnd/>
              <a:tailEnd/>
            </a:ln>
          </p:spPr>
          <p:txBody>
            <a:bodyPr/>
            <a:lstStyle/>
            <a:p>
              <a:endParaRPr lang="en-US"/>
            </a:p>
          </p:txBody>
        </p:sp>
        <p:sp>
          <p:nvSpPr>
            <p:cNvPr id="2199" name="Line 161"/>
            <p:cNvSpPr>
              <a:spLocks noChangeShapeType="1"/>
            </p:cNvSpPr>
            <p:nvPr/>
          </p:nvSpPr>
          <p:spPr bwMode="auto">
            <a:xfrm>
              <a:off x="2273" y="2282"/>
              <a:ext cx="4" cy="0"/>
            </a:xfrm>
            <a:prstGeom prst="line">
              <a:avLst/>
            </a:prstGeom>
            <a:noFill/>
            <a:ln w="12700">
              <a:solidFill>
                <a:schemeClr val="tx1"/>
              </a:solidFill>
              <a:round/>
              <a:headEnd/>
              <a:tailEnd/>
            </a:ln>
          </p:spPr>
          <p:txBody>
            <a:bodyPr/>
            <a:lstStyle/>
            <a:p>
              <a:endParaRPr lang="en-US"/>
            </a:p>
          </p:txBody>
        </p:sp>
        <p:sp>
          <p:nvSpPr>
            <p:cNvPr id="2200" name="Line 162"/>
            <p:cNvSpPr>
              <a:spLocks noChangeShapeType="1"/>
            </p:cNvSpPr>
            <p:nvPr/>
          </p:nvSpPr>
          <p:spPr bwMode="auto">
            <a:xfrm>
              <a:off x="6091" y="4065"/>
              <a:ext cx="1" cy="2"/>
            </a:xfrm>
            <a:prstGeom prst="line">
              <a:avLst/>
            </a:prstGeom>
            <a:noFill/>
            <a:ln w="12700">
              <a:solidFill>
                <a:schemeClr val="tx1"/>
              </a:solidFill>
              <a:round/>
              <a:headEnd/>
              <a:tailEnd/>
            </a:ln>
          </p:spPr>
          <p:txBody>
            <a:bodyPr/>
            <a:lstStyle/>
            <a:p>
              <a:endParaRPr lang="en-US"/>
            </a:p>
          </p:txBody>
        </p:sp>
        <p:sp>
          <p:nvSpPr>
            <p:cNvPr id="2201" name="Line 163"/>
            <p:cNvSpPr>
              <a:spLocks noChangeShapeType="1"/>
            </p:cNvSpPr>
            <p:nvPr/>
          </p:nvSpPr>
          <p:spPr bwMode="auto">
            <a:xfrm>
              <a:off x="5708" y="4065"/>
              <a:ext cx="1" cy="2"/>
            </a:xfrm>
            <a:prstGeom prst="line">
              <a:avLst/>
            </a:prstGeom>
            <a:noFill/>
            <a:ln w="12700">
              <a:solidFill>
                <a:schemeClr val="tx1"/>
              </a:solidFill>
              <a:round/>
              <a:headEnd/>
              <a:tailEnd/>
            </a:ln>
          </p:spPr>
          <p:txBody>
            <a:bodyPr/>
            <a:lstStyle/>
            <a:p>
              <a:endParaRPr lang="en-US"/>
            </a:p>
          </p:txBody>
        </p:sp>
        <p:sp>
          <p:nvSpPr>
            <p:cNvPr id="2202" name="Line 164"/>
            <p:cNvSpPr>
              <a:spLocks noChangeShapeType="1"/>
            </p:cNvSpPr>
            <p:nvPr/>
          </p:nvSpPr>
          <p:spPr bwMode="auto">
            <a:xfrm>
              <a:off x="5326" y="4065"/>
              <a:ext cx="2" cy="2"/>
            </a:xfrm>
            <a:prstGeom prst="line">
              <a:avLst/>
            </a:prstGeom>
            <a:noFill/>
            <a:ln w="12700">
              <a:solidFill>
                <a:schemeClr val="tx1"/>
              </a:solidFill>
              <a:round/>
              <a:headEnd/>
              <a:tailEnd/>
            </a:ln>
          </p:spPr>
          <p:txBody>
            <a:bodyPr/>
            <a:lstStyle/>
            <a:p>
              <a:endParaRPr lang="en-US"/>
            </a:p>
          </p:txBody>
        </p:sp>
        <p:sp>
          <p:nvSpPr>
            <p:cNvPr id="2203" name="Line 165"/>
            <p:cNvSpPr>
              <a:spLocks noChangeShapeType="1"/>
            </p:cNvSpPr>
            <p:nvPr/>
          </p:nvSpPr>
          <p:spPr bwMode="auto">
            <a:xfrm>
              <a:off x="4945" y="4065"/>
              <a:ext cx="2" cy="2"/>
            </a:xfrm>
            <a:prstGeom prst="line">
              <a:avLst/>
            </a:prstGeom>
            <a:noFill/>
            <a:ln w="12700">
              <a:solidFill>
                <a:schemeClr val="tx1"/>
              </a:solidFill>
              <a:round/>
              <a:headEnd/>
              <a:tailEnd/>
            </a:ln>
          </p:spPr>
          <p:txBody>
            <a:bodyPr/>
            <a:lstStyle/>
            <a:p>
              <a:endParaRPr lang="en-US"/>
            </a:p>
          </p:txBody>
        </p:sp>
        <p:sp>
          <p:nvSpPr>
            <p:cNvPr id="2204" name="Line 166"/>
            <p:cNvSpPr>
              <a:spLocks noChangeShapeType="1"/>
            </p:cNvSpPr>
            <p:nvPr/>
          </p:nvSpPr>
          <p:spPr bwMode="auto">
            <a:xfrm>
              <a:off x="4563" y="4065"/>
              <a:ext cx="2" cy="2"/>
            </a:xfrm>
            <a:prstGeom prst="line">
              <a:avLst/>
            </a:prstGeom>
            <a:noFill/>
            <a:ln w="12700">
              <a:solidFill>
                <a:schemeClr val="tx1"/>
              </a:solidFill>
              <a:round/>
              <a:headEnd/>
              <a:tailEnd/>
            </a:ln>
          </p:spPr>
          <p:txBody>
            <a:bodyPr/>
            <a:lstStyle/>
            <a:p>
              <a:endParaRPr lang="en-US"/>
            </a:p>
          </p:txBody>
        </p:sp>
        <p:sp>
          <p:nvSpPr>
            <p:cNvPr id="2205" name="Line 167"/>
            <p:cNvSpPr>
              <a:spLocks noChangeShapeType="1"/>
            </p:cNvSpPr>
            <p:nvPr/>
          </p:nvSpPr>
          <p:spPr bwMode="auto">
            <a:xfrm>
              <a:off x="4182" y="4065"/>
              <a:ext cx="2" cy="2"/>
            </a:xfrm>
            <a:prstGeom prst="line">
              <a:avLst/>
            </a:prstGeom>
            <a:noFill/>
            <a:ln w="12700">
              <a:solidFill>
                <a:schemeClr val="tx1"/>
              </a:solidFill>
              <a:round/>
              <a:headEnd/>
              <a:tailEnd/>
            </a:ln>
          </p:spPr>
          <p:txBody>
            <a:bodyPr/>
            <a:lstStyle/>
            <a:p>
              <a:endParaRPr lang="en-US"/>
            </a:p>
          </p:txBody>
        </p:sp>
        <p:sp>
          <p:nvSpPr>
            <p:cNvPr id="2206" name="Line 168"/>
            <p:cNvSpPr>
              <a:spLocks noChangeShapeType="1"/>
            </p:cNvSpPr>
            <p:nvPr/>
          </p:nvSpPr>
          <p:spPr bwMode="auto">
            <a:xfrm>
              <a:off x="3799" y="4065"/>
              <a:ext cx="2" cy="2"/>
            </a:xfrm>
            <a:prstGeom prst="line">
              <a:avLst/>
            </a:prstGeom>
            <a:noFill/>
            <a:ln w="12700">
              <a:solidFill>
                <a:schemeClr val="tx1"/>
              </a:solidFill>
              <a:round/>
              <a:headEnd/>
              <a:tailEnd/>
            </a:ln>
          </p:spPr>
          <p:txBody>
            <a:bodyPr/>
            <a:lstStyle/>
            <a:p>
              <a:endParaRPr lang="en-US"/>
            </a:p>
          </p:txBody>
        </p:sp>
        <p:sp>
          <p:nvSpPr>
            <p:cNvPr id="2207" name="Line 169"/>
            <p:cNvSpPr>
              <a:spLocks noChangeShapeType="1"/>
            </p:cNvSpPr>
            <p:nvPr/>
          </p:nvSpPr>
          <p:spPr bwMode="auto">
            <a:xfrm>
              <a:off x="3417" y="4065"/>
              <a:ext cx="2" cy="2"/>
            </a:xfrm>
            <a:prstGeom prst="line">
              <a:avLst/>
            </a:prstGeom>
            <a:noFill/>
            <a:ln w="12700">
              <a:solidFill>
                <a:schemeClr val="tx1"/>
              </a:solidFill>
              <a:round/>
              <a:headEnd/>
              <a:tailEnd/>
            </a:ln>
          </p:spPr>
          <p:txBody>
            <a:bodyPr/>
            <a:lstStyle/>
            <a:p>
              <a:endParaRPr lang="en-US"/>
            </a:p>
          </p:txBody>
        </p:sp>
        <p:sp>
          <p:nvSpPr>
            <p:cNvPr id="2208" name="Line 170"/>
            <p:cNvSpPr>
              <a:spLocks noChangeShapeType="1"/>
            </p:cNvSpPr>
            <p:nvPr/>
          </p:nvSpPr>
          <p:spPr bwMode="auto">
            <a:xfrm>
              <a:off x="3036" y="4065"/>
              <a:ext cx="2" cy="2"/>
            </a:xfrm>
            <a:prstGeom prst="line">
              <a:avLst/>
            </a:prstGeom>
            <a:noFill/>
            <a:ln w="12700">
              <a:solidFill>
                <a:schemeClr val="tx1"/>
              </a:solidFill>
              <a:round/>
              <a:headEnd/>
              <a:tailEnd/>
            </a:ln>
          </p:spPr>
          <p:txBody>
            <a:bodyPr/>
            <a:lstStyle/>
            <a:p>
              <a:endParaRPr lang="en-US"/>
            </a:p>
          </p:txBody>
        </p:sp>
        <p:sp>
          <p:nvSpPr>
            <p:cNvPr id="2209" name="Line 171"/>
            <p:cNvSpPr>
              <a:spLocks noChangeShapeType="1"/>
            </p:cNvSpPr>
            <p:nvPr/>
          </p:nvSpPr>
          <p:spPr bwMode="auto">
            <a:xfrm>
              <a:off x="2655" y="4065"/>
              <a:ext cx="1" cy="2"/>
            </a:xfrm>
            <a:prstGeom prst="line">
              <a:avLst/>
            </a:prstGeom>
            <a:noFill/>
            <a:ln w="12700">
              <a:solidFill>
                <a:schemeClr val="tx1"/>
              </a:solidFill>
              <a:round/>
              <a:headEnd/>
              <a:tailEnd/>
            </a:ln>
          </p:spPr>
          <p:txBody>
            <a:bodyPr/>
            <a:lstStyle/>
            <a:p>
              <a:endParaRPr lang="en-US"/>
            </a:p>
          </p:txBody>
        </p:sp>
        <p:sp>
          <p:nvSpPr>
            <p:cNvPr id="2210" name="Line 172"/>
            <p:cNvSpPr>
              <a:spLocks noChangeShapeType="1"/>
            </p:cNvSpPr>
            <p:nvPr/>
          </p:nvSpPr>
          <p:spPr bwMode="auto">
            <a:xfrm>
              <a:off x="2273" y="4065"/>
              <a:ext cx="2" cy="2"/>
            </a:xfrm>
            <a:prstGeom prst="line">
              <a:avLst/>
            </a:prstGeom>
            <a:noFill/>
            <a:ln w="12700">
              <a:solidFill>
                <a:schemeClr val="tx1"/>
              </a:solidFill>
              <a:round/>
              <a:headEnd/>
              <a:tailEnd/>
            </a:ln>
          </p:spPr>
          <p:txBody>
            <a:bodyPr/>
            <a:lstStyle/>
            <a:p>
              <a:endParaRPr lang="en-US"/>
            </a:p>
          </p:txBody>
        </p:sp>
        <p:sp>
          <p:nvSpPr>
            <p:cNvPr id="2211" name="Line 173"/>
            <p:cNvSpPr>
              <a:spLocks noChangeShapeType="1"/>
            </p:cNvSpPr>
            <p:nvPr/>
          </p:nvSpPr>
          <p:spPr bwMode="auto">
            <a:xfrm>
              <a:off x="6091" y="4065"/>
              <a:ext cx="3" cy="0"/>
            </a:xfrm>
            <a:prstGeom prst="line">
              <a:avLst/>
            </a:prstGeom>
            <a:noFill/>
            <a:ln w="12700">
              <a:solidFill>
                <a:schemeClr val="tx1"/>
              </a:solidFill>
              <a:round/>
              <a:headEnd/>
              <a:tailEnd/>
            </a:ln>
          </p:spPr>
          <p:txBody>
            <a:bodyPr/>
            <a:lstStyle/>
            <a:p>
              <a:endParaRPr lang="en-US"/>
            </a:p>
          </p:txBody>
        </p:sp>
        <p:sp>
          <p:nvSpPr>
            <p:cNvPr id="2212" name="Line 174"/>
            <p:cNvSpPr>
              <a:spLocks noChangeShapeType="1"/>
            </p:cNvSpPr>
            <p:nvPr/>
          </p:nvSpPr>
          <p:spPr bwMode="auto">
            <a:xfrm>
              <a:off x="2273" y="4065"/>
              <a:ext cx="4" cy="0"/>
            </a:xfrm>
            <a:prstGeom prst="line">
              <a:avLst/>
            </a:prstGeom>
            <a:noFill/>
            <a:ln w="12700">
              <a:solidFill>
                <a:schemeClr val="tx1"/>
              </a:solidFill>
              <a:round/>
              <a:headEnd/>
              <a:tailEnd/>
            </a:ln>
          </p:spPr>
          <p:txBody>
            <a:bodyPr/>
            <a:lstStyle/>
            <a:p>
              <a:endParaRPr lang="en-US"/>
            </a:p>
          </p:txBody>
        </p:sp>
        <p:sp>
          <p:nvSpPr>
            <p:cNvPr id="2213" name="Line 175"/>
            <p:cNvSpPr>
              <a:spLocks noChangeShapeType="1"/>
            </p:cNvSpPr>
            <p:nvPr/>
          </p:nvSpPr>
          <p:spPr bwMode="auto">
            <a:xfrm>
              <a:off x="2273" y="3708"/>
              <a:ext cx="4" cy="0"/>
            </a:xfrm>
            <a:prstGeom prst="line">
              <a:avLst/>
            </a:prstGeom>
            <a:noFill/>
            <a:ln w="12700">
              <a:solidFill>
                <a:schemeClr val="tx1"/>
              </a:solidFill>
              <a:round/>
              <a:headEnd/>
              <a:tailEnd/>
            </a:ln>
          </p:spPr>
          <p:txBody>
            <a:bodyPr/>
            <a:lstStyle/>
            <a:p>
              <a:endParaRPr lang="en-US"/>
            </a:p>
          </p:txBody>
        </p:sp>
        <p:sp>
          <p:nvSpPr>
            <p:cNvPr id="2214" name="Line 176"/>
            <p:cNvSpPr>
              <a:spLocks noChangeShapeType="1"/>
            </p:cNvSpPr>
            <p:nvPr/>
          </p:nvSpPr>
          <p:spPr bwMode="auto">
            <a:xfrm>
              <a:off x="2273" y="3351"/>
              <a:ext cx="4" cy="1"/>
            </a:xfrm>
            <a:prstGeom prst="line">
              <a:avLst/>
            </a:prstGeom>
            <a:noFill/>
            <a:ln w="12700">
              <a:solidFill>
                <a:schemeClr val="tx1"/>
              </a:solidFill>
              <a:round/>
              <a:headEnd/>
              <a:tailEnd/>
            </a:ln>
          </p:spPr>
          <p:txBody>
            <a:bodyPr/>
            <a:lstStyle/>
            <a:p>
              <a:endParaRPr lang="en-US"/>
            </a:p>
          </p:txBody>
        </p:sp>
        <p:sp>
          <p:nvSpPr>
            <p:cNvPr id="2215" name="Line 177"/>
            <p:cNvSpPr>
              <a:spLocks noChangeShapeType="1"/>
            </p:cNvSpPr>
            <p:nvPr/>
          </p:nvSpPr>
          <p:spPr bwMode="auto">
            <a:xfrm>
              <a:off x="2273" y="2995"/>
              <a:ext cx="4" cy="0"/>
            </a:xfrm>
            <a:prstGeom prst="line">
              <a:avLst/>
            </a:prstGeom>
            <a:noFill/>
            <a:ln w="12700">
              <a:solidFill>
                <a:schemeClr val="tx1"/>
              </a:solidFill>
              <a:round/>
              <a:headEnd/>
              <a:tailEnd/>
            </a:ln>
          </p:spPr>
          <p:txBody>
            <a:bodyPr/>
            <a:lstStyle/>
            <a:p>
              <a:endParaRPr lang="en-US"/>
            </a:p>
          </p:txBody>
        </p:sp>
        <p:sp>
          <p:nvSpPr>
            <p:cNvPr id="2216" name="Line 178"/>
            <p:cNvSpPr>
              <a:spLocks noChangeShapeType="1"/>
            </p:cNvSpPr>
            <p:nvPr/>
          </p:nvSpPr>
          <p:spPr bwMode="auto">
            <a:xfrm>
              <a:off x="2273" y="2638"/>
              <a:ext cx="4" cy="1"/>
            </a:xfrm>
            <a:prstGeom prst="line">
              <a:avLst/>
            </a:prstGeom>
            <a:noFill/>
            <a:ln w="12700">
              <a:solidFill>
                <a:schemeClr val="tx1"/>
              </a:solidFill>
              <a:round/>
              <a:headEnd/>
              <a:tailEnd/>
            </a:ln>
          </p:spPr>
          <p:txBody>
            <a:bodyPr/>
            <a:lstStyle/>
            <a:p>
              <a:endParaRPr lang="en-US"/>
            </a:p>
          </p:txBody>
        </p:sp>
        <p:sp>
          <p:nvSpPr>
            <p:cNvPr id="2217" name="Line 179"/>
            <p:cNvSpPr>
              <a:spLocks noChangeShapeType="1"/>
            </p:cNvSpPr>
            <p:nvPr/>
          </p:nvSpPr>
          <p:spPr bwMode="auto">
            <a:xfrm>
              <a:off x="2273" y="2282"/>
              <a:ext cx="4" cy="0"/>
            </a:xfrm>
            <a:prstGeom prst="line">
              <a:avLst/>
            </a:prstGeom>
            <a:noFill/>
            <a:ln w="12700">
              <a:solidFill>
                <a:schemeClr val="tx1"/>
              </a:solidFill>
              <a:round/>
              <a:headEnd/>
              <a:tailEnd/>
            </a:ln>
          </p:spPr>
          <p:txBody>
            <a:bodyPr/>
            <a:lstStyle/>
            <a:p>
              <a:endParaRPr lang="en-US"/>
            </a:p>
          </p:txBody>
        </p:sp>
        <p:sp>
          <p:nvSpPr>
            <p:cNvPr id="2218" name="Line 180"/>
            <p:cNvSpPr>
              <a:spLocks noChangeShapeType="1"/>
            </p:cNvSpPr>
            <p:nvPr/>
          </p:nvSpPr>
          <p:spPr bwMode="auto">
            <a:xfrm>
              <a:off x="6091" y="4065"/>
              <a:ext cx="1" cy="2"/>
            </a:xfrm>
            <a:prstGeom prst="line">
              <a:avLst/>
            </a:prstGeom>
            <a:noFill/>
            <a:ln w="12700">
              <a:solidFill>
                <a:schemeClr val="tx1"/>
              </a:solidFill>
              <a:round/>
              <a:headEnd/>
              <a:tailEnd/>
            </a:ln>
          </p:spPr>
          <p:txBody>
            <a:bodyPr/>
            <a:lstStyle/>
            <a:p>
              <a:endParaRPr lang="en-US"/>
            </a:p>
          </p:txBody>
        </p:sp>
        <p:sp>
          <p:nvSpPr>
            <p:cNvPr id="2219" name="Line 181"/>
            <p:cNvSpPr>
              <a:spLocks noChangeShapeType="1"/>
            </p:cNvSpPr>
            <p:nvPr/>
          </p:nvSpPr>
          <p:spPr bwMode="auto">
            <a:xfrm>
              <a:off x="5708" y="4065"/>
              <a:ext cx="1" cy="2"/>
            </a:xfrm>
            <a:prstGeom prst="line">
              <a:avLst/>
            </a:prstGeom>
            <a:noFill/>
            <a:ln w="12700">
              <a:solidFill>
                <a:schemeClr val="tx1"/>
              </a:solidFill>
              <a:round/>
              <a:headEnd/>
              <a:tailEnd/>
            </a:ln>
          </p:spPr>
          <p:txBody>
            <a:bodyPr/>
            <a:lstStyle/>
            <a:p>
              <a:endParaRPr lang="en-US"/>
            </a:p>
          </p:txBody>
        </p:sp>
        <p:sp>
          <p:nvSpPr>
            <p:cNvPr id="2220" name="Line 182"/>
            <p:cNvSpPr>
              <a:spLocks noChangeShapeType="1"/>
            </p:cNvSpPr>
            <p:nvPr/>
          </p:nvSpPr>
          <p:spPr bwMode="auto">
            <a:xfrm>
              <a:off x="5326" y="4065"/>
              <a:ext cx="2" cy="2"/>
            </a:xfrm>
            <a:prstGeom prst="line">
              <a:avLst/>
            </a:prstGeom>
            <a:noFill/>
            <a:ln w="12700">
              <a:solidFill>
                <a:schemeClr val="tx1"/>
              </a:solidFill>
              <a:round/>
              <a:headEnd/>
              <a:tailEnd/>
            </a:ln>
          </p:spPr>
          <p:txBody>
            <a:bodyPr/>
            <a:lstStyle/>
            <a:p>
              <a:endParaRPr lang="en-US"/>
            </a:p>
          </p:txBody>
        </p:sp>
        <p:sp>
          <p:nvSpPr>
            <p:cNvPr id="2221" name="Line 183"/>
            <p:cNvSpPr>
              <a:spLocks noChangeShapeType="1"/>
            </p:cNvSpPr>
            <p:nvPr/>
          </p:nvSpPr>
          <p:spPr bwMode="auto">
            <a:xfrm>
              <a:off x="4945" y="4065"/>
              <a:ext cx="2" cy="2"/>
            </a:xfrm>
            <a:prstGeom prst="line">
              <a:avLst/>
            </a:prstGeom>
            <a:noFill/>
            <a:ln w="12700">
              <a:solidFill>
                <a:schemeClr val="tx1"/>
              </a:solidFill>
              <a:round/>
              <a:headEnd/>
              <a:tailEnd/>
            </a:ln>
          </p:spPr>
          <p:txBody>
            <a:bodyPr/>
            <a:lstStyle/>
            <a:p>
              <a:endParaRPr lang="en-US"/>
            </a:p>
          </p:txBody>
        </p:sp>
        <p:sp>
          <p:nvSpPr>
            <p:cNvPr id="2222" name="Line 184"/>
            <p:cNvSpPr>
              <a:spLocks noChangeShapeType="1"/>
            </p:cNvSpPr>
            <p:nvPr/>
          </p:nvSpPr>
          <p:spPr bwMode="auto">
            <a:xfrm>
              <a:off x="4563" y="4065"/>
              <a:ext cx="2" cy="2"/>
            </a:xfrm>
            <a:prstGeom prst="line">
              <a:avLst/>
            </a:prstGeom>
            <a:noFill/>
            <a:ln w="12700">
              <a:solidFill>
                <a:schemeClr val="tx1"/>
              </a:solidFill>
              <a:round/>
              <a:headEnd/>
              <a:tailEnd/>
            </a:ln>
          </p:spPr>
          <p:txBody>
            <a:bodyPr/>
            <a:lstStyle/>
            <a:p>
              <a:endParaRPr lang="en-US"/>
            </a:p>
          </p:txBody>
        </p:sp>
        <p:sp>
          <p:nvSpPr>
            <p:cNvPr id="2223" name="Line 185"/>
            <p:cNvSpPr>
              <a:spLocks noChangeShapeType="1"/>
            </p:cNvSpPr>
            <p:nvPr/>
          </p:nvSpPr>
          <p:spPr bwMode="auto">
            <a:xfrm>
              <a:off x="4182" y="4065"/>
              <a:ext cx="2" cy="2"/>
            </a:xfrm>
            <a:prstGeom prst="line">
              <a:avLst/>
            </a:prstGeom>
            <a:noFill/>
            <a:ln w="12700">
              <a:solidFill>
                <a:schemeClr val="tx1"/>
              </a:solidFill>
              <a:round/>
              <a:headEnd/>
              <a:tailEnd/>
            </a:ln>
          </p:spPr>
          <p:txBody>
            <a:bodyPr/>
            <a:lstStyle/>
            <a:p>
              <a:endParaRPr lang="en-US"/>
            </a:p>
          </p:txBody>
        </p:sp>
        <p:sp>
          <p:nvSpPr>
            <p:cNvPr id="2224" name="Line 186"/>
            <p:cNvSpPr>
              <a:spLocks noChangeShapeType="1"/>
            </p:cNvSpPr>
            <p:nvPr/>
          </p:nvSpPr>
          <p:spPr bwMode="auto">
            <a:xfrm>
              <a:off x="3799" y="4065"/>
              <a:ext cx="2" cy="2"/>
            </a:xfrm>
            <a:prstGeom prst="line">
              <a:avLst/>
            </a:prstGeom>
            <a:noFill/>
            <a:ln w="12700">
              <a:solidFill>
                <a:schemeClr val="tx1"/>
              </a:solidFill>
              <a:round/>
              <a:headEnd/>
              <a:tailEnd/>
            </a:ln>
          </p:spPr>
          <p:txBody>
            <a:bodyPr/>
            <a:lstStyle/>
            <a:p>
              <a:endParaRPr lang="en-US"/>
            </a:p>
          </p:txBody>
        </p:sp>
        <p:sp>
          <p:nvSpPr>
            <p:cNvPr id="2225" name="Line 187"/>
            <p:cNvSpPr>
              <a:spLocks noChangeShapeType="1"/>
            </p:cNvSpPr>
            <p:nvPr/>
          </p:nvSpPr>
          <p:spPr bwMode="auto">
            <a:xfrm>
              <a:off x="3417" y="4065"/>
              <a:ext cx="2" cy="2"/>
            </a:xfrm>
            <a:prstGeom prst="line">
              <a:avLst/>
            </a:prstGeom>
            <a:noFill/>
            <a:ln w="12700">
              <a:solidFill>
                <a:schemeClr val="tx1"/>
              </a:solidFill>
              <a:round/>
              <a:headEnd/>
              <a:tailEnd/>
            </a:ln>
          </p:spPr>
          <p:txBody>
            <a:bodyPr/>
            <a:lstStyle/>
            <a:p>
              <a:endParaRPr lang="en-US"/>
            </a:p>
          </p:txBody>
        </p:sp>
        <p:sp>
          <p:nvSpPr>
            <p:cNvPr id="2226" name="Line 188"/>
            <p:cNvSpPr>
              <a:spLocks noChangeShapeType="1"/>
            </p:cNvSpPr>
            <p:nvPr/>
          </p:nvSpPr>
          <p:spPr bwMode="auto">
            <a:xfrm>
              <a:off x="3036" y="4065"/>
              <a:ext cx="2" cy="2"/>
            </a:xfrm>
            <a:prstGeom prst="line">
              <a:avLst/>
            </a:prstGeom>
            <a:noFill/>
            <a:ln w="12700">
              <a:solidFill>
                <a:schemeClr val="tx1"/>
              </a:solidFill>
              <a:round/>
              <a:headEnd/>
              <a:tailEnd/>
            </a:ln>
          </p:spPr>
          <p:txBody>
            <a:bodyPr/>
            <a:lstStyle/>
            <a:p>
              <a:endParaRPr lang="en-US"/>
            </a:p>
          </p:txBody>
        </p:sp>
        <p:sp>
          <p:nvSpPr>
            <p:cNvPr id="2227" name="Line 189"/>
            <p:cNvSpPr>
              <a:spLocks noChangeShapeType="1"/>
            </p:cNvSpPr>
            <p:nvPr/>
          </p:nvSpPr>
          <p:spPr bwMode="auto">
            <a:xfrm>
              <a:off x="2655" y="4065"/>
              <a:ext cx="1" cy="2"/>
            </a:xfrm>
            <a:prstGeom prst="line">
              <a:avLst/>
            </a:prstGeom>
            <a:noFill/>
            <a:ln w="12700">
              <a:solidFill>
                <a:schemeClr val="tx1"/>
              </a:solidFill>
              <a:round/>
              <a:headEnd/>
              <a:tailEnd/>
            </a:ln>
          </p:spPr>
          <p:txBody>
            <a:bodyPr/>
            <a:lstStyle/>
            <a:p>
              <a:endParaRPr lang="en-US"/>
            </a:p>
          </p:txBody>
        </p:sp>
        <p:sp>
          <p:nvSpPr>
            <p:cNvPr id="2228" name="Line 190"/>
            <p:cNvSpPr>
              <a:spLocks noChangeShapeType="1"/>
            </p:cNvSpPr>
            <p:nvPr/>
          </p:nvSpPr>
          <p:spPr bwMode="auto">
            <a:xfrm>
              <a:off x="2273" y="4065"/>
              <a:ext cx="2" cy="2"/>
            </a:xfrm>
            <a:prstGeom prst="line">
              <a:avLst/>
            </a:prstGeom>
            <a:noFill/>
            <a:ln w="12700">
              <a:solidFill>
                <a:schemeClr val="tx1"/>
              </a:solidFill>
              <a:round/>
              <a:headEnd/>
              <a:tailEnd/>
            </a:ln>
          </p:spPr>
          <p:txBody>
            <a:bodyPr/>
            <a:lstStyle/>
            <a:p>
              <a:endParaRPr lang="en-US"/>
            </a:p>
          </p:txBody>
        </p:sp>
        <p:sp>
          <p:nvSpPr>
            <p:cNvPr id="2229" name="Line 191"/>
            <p:cNvSpPr>
              <a:spLocks noChangeShapeType="1"/>
            </p:cNvSpPr>
            <p:nvPr/>
          </p:nvSpPr>
          <p:spPr bwMode="auto">
            <a:xfrm>
              <a:off x="6091" y="4065"/>
              <a:ext cx="3" cy="0"/>
            </a:xfrm>
            <a:prstGeom prst="line">
              <a:avLst/>
            </a:prstGeom>
            <a:noFill/>
            <a:ln w="12700">
              <a:solidFill>
                <a:schemeClr val="tx1"/>
              </a:solidFill>
              <a:round/>
              <a:headEnd/>
              <a:tailEnd/>
            </a:ln>
          </p:spPr>
          <p:txBody>
            <a:bodyPr/>
            <a:lstStyle/>
            <a:p>
              <a:endParaRPr lang="en-US"/>
            </a:p>
          </p:txBody>
        </p:sp>
        <p:sp>
          <p:nvSpPr>
            <p:cNvPr id="2230" name="Line 192"/>
            <p:cNvSpPr>
              <a:spLocks noChangeShapeType="1"/>
            </p:cNvSpPr>
            <p:nvPr/>
          </p:nvSpPr>
          <p:spPr bwMode="auto">
            <a:xfrm>
              <a:off x="2273" y="4065"/>
              <a:ext cx="4" cy="0"/>
            </a:xfrm>
            <a:prstGeom prst="line">
              <a:avLst/>
            </a:prstGeom>
            <a:noFill/>
            <a:ln w="12700">
              <a:solidFill>
                <a:schemeClr val="tx1"/>
              </a:solidFill>
              <a:round/>
              <a:headEnd/>
              <a:tailEnd/>
            </a:ln>
          </p:spPr>
          <p:txBody>
            <a:bodyPr/>
            <a:lstStyle/>
            <a:p>
              <a:endParaRPr lang="en-US"/>
            </a:p>
          </p:txBody>
        </p:sp>
        <p:sp>
          <p:nvSpPr>
            <p:cNvPr id="2231" name="Line 193"/>
            <p:cNvSpPr>
              <a:spLocks noChangeShapeType="1"/>
            </p:cNvSpPr>
            <p:nvPr/>
          </p:nvSpPr>
          <p:spPr bwMode="auto">
            <a:xfrm>
              <a:off x="2273" y="3708"/>
              <a:ext cx="4" cy="0"/>
            </a:xfrm>
            <a:prstGeom prst="line">
              <a:avLst/>
            </a:prstGeom>
            <a:noFill/>
            <a:ln w="12700">
              <a:solidFill>
                <a:schemeClr val="tx1"/>
              </a:solidFill>
              <a:round/>
              <a:headEnd/>
              <a:tailEnd/>
            </a:ln>
          </p:spPr>
          <p:txBody>
            <a:bodyPr/>
            <a:lstStyle/>
            <a:p>
              <a:endParaRPr lang="en-US"/>
            </a:p>
          </p:txBody>
        </p:sp>
        <p:sp>
          <p:nvSpPr>
            <p:cNvPr id="2232" name="Line 194"/>
            <p:cNvSpPr>
              <a:spLocks noChangeShapeType="1"/>
            </p:cNvSpPr>
            <p:nvPr/>
          </p:nvSpPr>
          <p:spPr bwMode="auto">
            <a:xfrm>
              <a:off x="2273" y="3351"/>
              <a:ext cx="4" cy="1"/>
            </a:xfrm>
            <a:prstGeom prst="line">
              <a:avLst/>
            </a:prstGeom>
            <a:noFill/>
            <a:ln w="12700">
              <a:solidFill>
                <a:schemeClr val="tx1"/>
              </a:solidFill>
              <a:round/>
              <a:headEnd/>
              <a:tailEnd/>
            </a:ln>
          </p:spPr>
          <p:txBody>
            <a:bodyPr/>
            <a:lstStyle/>
            <a:p>
              <a:endParaRPr lang="en-US"/>
            </a:p>
          </p:txBody>
        </p:sp>
        <p:sp>
          <p:nvSpPr>
            <p:cNvPr id="2233" name="Line 195"/>
            <p:cNvSpPr>
              <a:spLocks noChangeShapeType="1"/>
            </p:cNvSpPr>
            <p:nvPr/>
          </p:nvSpPr>
          <p:spPr bwMode="auto">
            <a:xfrm>
              <a:off x="2273" y="2995"/>
              <a:ext cx="4" cy="0"/>
            </a:xfrm>
            <a:prstGeom prst="line">
              <a:avLst/>
            </a:prstGeom>
            <a:noFill/>
            <a:ln w="12700">
              <a:solidFill>
                <a:schemeClr val="tx1"/>
              </a:solidFill>
              <a:round/>
              <a:headEnd/>
              <a:tailEnd/>
            </a:ln>
          </p:spPr>
          <p:txBody>
            <a:bodyPr/>
            <a:lstStyle/>
            <a:p>
              <a:endParaRPr lang="en-US"/>
            </a:p>
          </p:txBody>
        </p:sp>
        <p:sp>
          <p:nvSpPr>
            <p:cNvPr id="2234" name="Line 196"/>
            <p:cNvSpPr>
              <a:spLocks noChangeShapeType="1"/>
            </p:cNvSpPr>
            <p:nvPr/>
          </p:nvSpPr>
          <p:spPr bwMode="auto">
            <a:xfrm>
              <a:off x="2273" y="2638"/>
              <a:ext cx="4" cy="1"/>
            </a:xfrm>
            <a:prstGeom prst="line">
              <a:avLst/>
            </a:prstGeom>
            <a:noFill/>
            <a:ln w="12700">
              <a:solidFill>
                <a:schemeClr val="tx1"/>
              </a:solidFill>
              <a:round/>
              <a:headEnd/>
              <a:tailEnd/>
            </a:ln>
          </p:spPr>
          <p:txBody>
            <a:bodyPr/>
            <a:lstStyle/>
            <a:p>
              <a:endParaRPr lang="en-US"/>
            </a:p>
          </p:txBody>
        </p:sp>
        <p:sp>
          <p:nvSpPr>
            <p:cNvPr id="2235" name="Line 197"/>
            <p:cNvSpPr>
              <a:spLocks noChangeShapeType="1"/>
            </p:cNvSpPr>
            <p:nvPr/>
          </p:nvSpPr>
          <p:spPr bwMode="auto">
            <a:xfrm>
              <a:off x="2273" y="2282"/>
              <a:ext cx="4" cy="0"/>
            </a:xfrm>
            <a:prstGeom prst="line">
              <a:avLst/>
            </a:prstGeom>
            <a:noFill/>
            <a:ln w="12700">
              <a:solidFill>
                <a:schemeClr val="tx1"/>
              </a:solidFill>
              <a:round/>
              <a:headEnd/>
              <a:tailEnd/>
            </a:ln>
          </p:spPr>
          <p:txBody>
            <a:bodyPr/>
            <a:lstStyle/>
            <a:p>
              <a:endParaRPr lang="en-US"/>
            </a:p>
          </p:txBody>
        </p:sp>
        <p:sp>
          <p:nvSpPr>
            <p:cNvPr id="2236" name="Line 198"/>
            <p:cNvSpPr>
              <a:spLocks noChangeShapeType="1"/>
            </p:cNvSpPr>
            <p:nvPr/>
          </p:nvSpPr>
          <p:spPr bwMode="auto">
            <a:xfrm>
              <a:off x="6091" y="4065"/>
              <a:ext cx="1" cy="2"/>
            </a:xfrm>
            <a:prstGeom prst="line">
              <a:avLst/>
            </a:prstGeom>
            <a:noFill/>
            <a:ln w="12700">
              <a:solidFill>
                <a:schemeClr val="tx1"/>
              </a:solidFill>
              <a:round/>
              <a:headEnd/>
              <a:tailEnd/>
            </a:ln>
          </p:spPr>
          <p:txBody>
            <a:bodyPr/>
            <a:lstStyle/>
            <a:p>
              <a:endParaRPr lang="en-US"/>
            </a:p>
          </p:txBody>
        </p:sp>
        <p:sp>
          <p:nvSpPr>
            <p:cNvPr id="2237" name="Line 199"/>
            <p:cNvSpPr>
              <a:spLocks noChangeShapeType="1"/>
            </p:cNvSpPr>
            <p:nvPr/>
          </p:nvSpPr>
          <p:spPr bwMode="auto">
            <a:xfrm>
              <a:off x="5708" y="4065"/>
              <a:ext cx="1" cy="2"/>
            </a:xfrm>
            <a:prstGeom prst="line">
              <a:avLst/>
            </a:prstGeom>
            <a:noFill/>
            <a:ln w="12700">
              <a:solidFill>
                <a:schemeClr val="tx1"/>
              </a:solidFill>
              <a:round/>
              <a:headEnd/>
              <a:tailEnd/>
            </a:ln>
          </p:spPr>
          <p:txBody>
            <a:bodyPr/>
            <a:lstStyle/>
            <a:p>
              <a:endParaRPr lang="en-US"/>
            </a:p>
          </p:txBody>
        </p:sp>
        <p:sp>
          <p:nvSpPr>
            <p:cNvPr id="2238" name="Line 200"/>
            <p:cNvSpPr>
              <a:spLocks noChangeShapeType="1"/>
            </p:cNvSpPr>
            <p:nvPr/>
          </p:nvSpPr>
          <p:spPr bwMode="auto">
            <a:xfrm>
              <a:off x="5326" y="4065"/>
              <a:ext cx="2" cy="2"/>
            </a:xfrm>
            <a:prstGeom prst="line">
              <a:avLst/>
            </a:prstGeom>
            <a:noFill/>
            <a:ln w="12700">
              <a:solidFill>
                <a:schemeClr val="tx1"/>
              </a:solidFill>
              <a:round/>
              <a:headEnd/>
              <a:tailEnd/>
            </a:ln>
          </p:spPr>
          <p:txBody>
            <a:bodyPr/>
            <a:lstStyle/>
            <a:p>
              <a:endParaRPr lang="en-US"/>
            </a:p>
          </p:txBody>
        </p:sp>
        <p:sp>
          <p:nvSpPr>
            <p:cNvPr id="2239" name="Line 201"/>
            <p:cNvSpPr>
              <a:spLocks noChangeShapeType="1"/>
            </p:cNvSpPr>
            <p:nvPr/>
          </p:nvSpPr>
          <p:spPr bwMode="auto">
            <a:xfrm>
              <a:off x="4945" y="4065"/>
              <a:ext cx="2" cy="2"/>
            </a:xfrm>
            <a:prstGeom prst="line">
              <a:avLst/>
            </a:prstGeom>
            <a:noFill/>
            <a:ln w="12700">
              <a:solidFill>
                <a:schemeClr val="tx1"/>
              </a:solidFill>
              <a:round/>
              <a:headEnd/>
              <a:tailEnd/>
            </a:ln>
          </p:spPr>
          <p:txBody>
            <a:bodyPr/>
            <a:lstStyle/>
            <a:p>
              <a:endParaRPr lang="en-US"/>
            </a:p>
          </p:txBody>
        </p:sp>
        <p:sp>
          <p:nvSpPr>
            <p:cNvPr id="2240" name="Line 202"/>
            <p:cNvSpPr>
              <a:spLocks noChangeShapeType="1"/>
            </p:cNvSpPr>
            <p:nvPr/>
          </p:nvSpPr>
          <p:spPr bwMode="auto">
            <a:xfrm>
              <a:off x="4563" y="4065"/>
              <a:ext cx="2" cy="2"/>
            </a:xfrm>
            <a:prstGeom prst="line">
              <a:avLst/>
            </a:prstGeom>
            <a:noFill/>
            <a:ln w="12700">
              <a:solidFill>
                <a:schemeClr val="tx1"/>
              </a:solidFill>
              <a:round/>
              <a:headEnd/>
              <a:tailEnd/>
            </a:ln>
          </p:spPr>
          <p:txBody>
            <a:bodyPr/>
            <a:lstStyle/>
            <a:p>
              <a:endParaRPr lang="en-US"/>
            </a:p>
          </p:txBody>
        </p:sp>
        <p:sp>
          <p:nvSpPr>
            <p:cNvPr id="2241" name="Line 203"/>
            <p:cNvSpPr>
              <a:spLocks noChangeShapeType="1"/>
            </p:cNvSpPr>
            <p:nvPr/>
          </p:nvSpPr>
          <p:spPr bwMode="auto">
            <a:xfrm>
              <a:off x="4182" y="4065"/>
              <a:ext cx="2" cy="2"/>
            </a:xfrm>
            <a:prstGeom prst="line">
              <a:avLst/>
            </a:prstGeom>
            <a:noFill/>
            <a:ln w="12700">
              <a:solidFill>
                <a:schemeClr val="tx1"/>
              </a:solidFill>
              <a:round/>
              <a:headEnd/>
              <a:tailEnd/>
            </a:ln>
          </p:spPr>
          <p:txBody>
            <a:bodyPr/>
            <a:lstStyle/>
            <a:p>
              <a:endParaRPr lang="en-US"/>
            </a:p>
          </p:txBody>
        </p:sp>
        <p:sp>
          <p:nvSpPr>
            <p:cNvPr id="2242" name="Line 204"/>
            <p:cNvSpPr>
              <a:spLocks noChangeShapeType="1"/>
            </p:cNvSpPr>
            <p:nvPr/>
          </p:nvSpPr>
          <p:spPr bwMode="auto">
            <a:xfrm>
              <a:off x="3799" y="4065"/>
              <a:ext cx="2" cy="2"/>
            </a:xfrm>
            <a:prstGeom prst="line">
              <a:avLst/>
            </a:prstGeom>
            <a:noFill/>
            <a:ln w="12700">
              <a:solidFill>
                <a:schemeClr val="tx1"/>
              </a:solidFill>
              <a:round/>
              <a:headEnd/>
              <a:tailEnd/>
            </a:ln>
          </p:spPr>
          <p:txBody>
            <a:bodyPr/>
            <a:lstStyle/>
            <a:p>
              <a:endParaRPr lang="en-US"/>
            </a:p>
          </p:txBody>
        </p:sp>
        <p:sp>
          <p:nvSpPr>
            <p:cNvPr id="2243" name="Line 205"/>
            <p:cNvSpPr>
              <a:spLocks noChangeShapeType="1"/>
            </p:cNvSpPr>
            <p:nvPr/>
          </p:nvSpPr>
          <p:spPr bwMode="auto">
            <a:xfrm>
              <a:off x="3417" y="4065"/>
              <a:ext cx="2" cy="2"/>
            </a:xfrm>
            <a:prstGeom prst="line">
              <a:avLst/>
            </a:prstGeom>
            <a:noFill/>
            <a:ln w="12700">
              <a:solidFill>
                <a:schemeClr val="tx1"/>
              </a:solidFill>
              <a:round/>
              <a:headEnd/>
              <a:tailEnd/>
            </a:ln>
          </p:spPr>
          <p:txBody>
            <a:bodyPr/>
            <a:lstStyle/>
            <a:p>
              <a:endParaRPr lang="en-US"/>
            </a:p>
          </p:txBody>
        </p:sp>
        <p:sp>
          <p:nvSpPr>
            <p:cNvPr id="2244" name="Line 206"/>
            <p:cNvSpPr>
              <a:spLocks noChangeShapeType="1"/>
            </p:cNvSpPr>
            <p:nvPr/>
          </p:nvSpPr>
          <p:spPr bwMode="auto">
            <a:xfrm>
              <a:off x="3036" y="4065"/>
              <a:ext cx="2" cy="2"/>
            </a:xfrm>
            <a:prstGeom prst="line">
              <a:avLst/>
            </a:prstGeom>
            <a:noFill/>
            <a:ln w="12700">
              <a:solidFill>
                <a:schemeClr val="tx1"/>
              </a:solidFill>
              <a:round/>
              <a:headEnd/>
              <a:tailEnd/>
            </a:ln>
          </p:spPr>
          <p:txBody>
            <a:bodyPr/>
            <a:lstStyle/>
            <a:p>
              <a:endParaRPr lang="en-US"/>
            </a:p>
          </p:txBody>
        </p:sp>
        <p:sp>
          <p:nvSpPr>
            <p:cNvPr id="2245" name="Line 207"/>
            <p:cNvSpPr>
              <a:spLocks noChangeShapeType="1"/>
            </p:cNvSpPr>
            <p:nvPr/>
          </p:nvSpPr>
          <p:spPr bwMode="auto">
            <a:xfrm>
              <a:off x="2655" y="4065"/>
              <a:ext cx="1" cy="2"/>
            </a:xfrm>
            <a:prstGeom prst="line">
              <a:avLst/>
            </a:prstGeom>
            <a:noFill/>
            <a:ln w="12700">
              <a:solidFill>
                <a:schemeClr val="tx1"/>
              </a:solidFill>
              <a:round/>
              <a:headEnd/>
              <a:tailEnd/>
            </a:ln>
          </p:spPr>
          <p:txBody>
            <a:bodyPr/>
            <a:lstStyle/>
            <a:p>
              <a:endParaRPr lang="en-US"/>
            </a:p>
          </p:txBody>
        </p:sp>
        <p:sp>
          <p:nvSpPr>
            <p:cNvPr id="2246" name="Line 208"/>
            <p:cNvSpPr>
              <a:spLocks noChangeShapeType="1"/>
            </p:cNvSpPr>
            <p:nvPr/>
          </p:nvSpPr>
          <p:spPr bwMode="auto">
            <a:xfrm>
              <a:off x="2273" y="4065"/>
              <a:ext cx="2" cy="2"/>
            </a:xfrm>
            <a:prstGeom prst="line">
              <a:avLst/>
            </a:prstGeom>
            <a:noFill/>
            <a:ln w="12700">
              <a:solidFill>
                <a:schemeClr val="tx1"/>
              </a:solidFill>
              <a:round/>
              <a:headEnd/>
              <a:tailEnd/>
            </a:ln>
          </p:spPr>
          <p:txBody>
            <a:bodyPr/>
            <a:lstStyle/>
            <a:p>
              <a:endParaRPr lang="en-US"/>
            </a:p>
          </p:txBody>
        </p:sp>
        <p:sp>
          <p:nvSpPr>
            <p:cNvPr id="2247" name="Line 209"/>
            <p:cNvSpPr>
              <a:spLocks noChangeShapeType="1"/>
            </p:cNvSpPr>
            <p:nvPr/>
          </p:nvSpPr>
          <p:spPr bwMode="auto">
            <a:xfrm>
              <a:off x="6091" y="4065"/>
              <a:ext cx="3" cy="0"/>
            </a:xfrm>
            <a:prstGeom prst="line">
              <a:avLst/>
            </a:prstGeom>
            <a:noFill/>
            <a:ln w="12700">
              <a:solidFill>
                <a:schemeClr val="tx1"/>
              </a:solidFill>
              <a:round/>
              <a:headEnd/>
              <a:tailEnd/>
            </a:ln>
          </p:spPr>
          <p:txBody>
            <a:bodyPr/>
            <a:lstStyle/>
            <a:p>
              <a:endParaRPr lang="en-US"/>
            </a:p>
          </p:txBody>
        </p:sp>
        <p:sp>
          <p:nvSpPr>
            <p:cNvPr id="2248" name="Line 210"/>
            <p:cNvSpPr>
              <a:spLocks noChangeShapeType="1"/>
            </p:cNvSpPr>
            <p:nvPr/>
          </p:nvSpPr>
          <p:spPr bwMode="auto">
            <a:xfrm>
              <a:off x="2273" y="4065"/>
              <a:ext cx="4" cy="0"/>
            </a:xfrm>
            <a:prstGeom prst="line">
              <a:avLst/>
            </a:prstGeom>
            <a:noFill/>
            <a:ln w="12700">
              <a:solidFill>
                <a:schemeClr val="tx1"/>
              </a:solidFill>
              <a:round/>
              <a:headEnd/>
              <a:tailEnd/>
            </a:ln>
          </p:spPr>
          <p:txBody>
            <a:bodyPr/>
            <a:lstStyle/>
            <a:p>
              <a:endParaRPr lang="en-US"/>
            </a:p>
          </p:txBody>
        </p:sp>
        <p:sp>
          <p:nvSpPr>
            <p:cNvPr id="2249" name="Line 211"/>
            <p:cNvSpPr>
              <a:spLocks noChangeShapeType="1"/>
            </p:cNvSpPr>
            <p:nvPr/>
          </p:nvSpPr>
          <p:spPr bwMode="auto">
            <a:xfrm>
              <a:off x="2273" y="3708"/>
              <a:ext cx="4" cy="0"/>
            </a:xfrm>
            <a:prstGeom prst="line">
              <a:avLst/>
            </a:prstGeom>
            <a:noFill/>
            <a:ln w="12700">
              <a:solidFill>
                <a:schemeClr val="tx1"/>
              </a:solidFill>
              <a:round/>
              <a:headEnd/>
              <a:tailEnd/>
            </a:ln>
          </p:spPr>
          <p:txBody>
            <a:bodyPr/>
            <a:lstStyle/>
            <a:p>
              <a:endParaRPr lang="en-US"/>
            </a:p>
          </p:txBody>
        </p:sp>
        <p:sp>
          <p:nvSpPr>
            <p:cNvPr id="2250" name="Line 212"/>
            <p:cNvSpPr>
              <a:spLocks noChangeShapeType="1"/>
            </p:cNvSpPr>
            <p:nvPr/>
          </p:nvSpPr>
          <p:spPr bwMode="auto">
            <a:xfrm>
              <a:off x="2273" y="3351"/>
              <a:ext cx="4" cy="1"/>
            </a:xfrm>
            <a:prstGeom prst="line">
              <a:avLst/>
            </a:prstGeom>
            <a:noFill/>
            <a:ln w="12700">
              <a:solidFill>
                <a:schemeClr val="tx1"/>
              </a:solidFill>
              <a:round/>
              <a:headEnd/>
              <a:tailEnd/>
            </a:ln>
          </p:spPr>
          <p:txBody>
            <a:bodyPr/>
            <a:lstStyle/>
            <a:p>
              <a:endParaRPr lang="en-US"/>
            </a:p>
          </p:txBody>
        </p:sp>
        <p:sp>
          <p:nvSpPr>
            <p:cNvPr id="2251" name="Line 213"/>
            <p:cNvSpPr>
              <a:spLocks noChangeShapeType="1"/>
            </p:cNvSpPr>
            <p:nvPr/>
          </p:nvSpPr>
          <p:spPr bwMode="auto">
            <a:xfrm>
              <a:off x="2273" y="2995"/>
              <a:ext cx="4" cy="0"/>
            </a:xfrm>
            <a:prstGeom prst="line">
              <a:avLst/>
            </a:prstGeom>
            <a:noFill/>
            <a:ln w="12700">
              <a:solidFill>
                <a:schemeClr val="tx1"/>
              </a:solidFill>
              <a:round/>
              <a:headEnd/>
              <a:tailEnd/>
            </a:ln>
          </p:spPr>
          <p:txBody>
            <a:bodyPr/>
            <a:lstStyle/>
            <a:p>
              <a:endParaRPr lang="en-US"/>
            </a:p>
          </p:txBody>
        </p:sp>
        <p:sp>
          <p:nvSpPr>
            <p:cNvPr id="2252" name="Line 214"/>
            <p:cNvSpPr>
              <a:spLocks noChangeShapeType="1"/>
            </p:cNvSpPr>
            <p:nvPr/>
          </p:nvSpPr>
          <p:spPr bwMode="auto">
            <a:xfrm>
              <a:off x="2273" y="2638"/>
              <a:ext cx="4" cy="1"/>
            </a:xfrm>
            <a:prstGeom prst="line">
              <a:avLst/>
            </a:prstGeom>
            <a:noFill/>
            <a:ln w="12700">
              <a:solidFill>
                <a:schemeClr val="tx1"/>
              </a:solidFill>
              <a:round/>
              <a:headEnd/>
              <a:tailEnd/>
            </a:ln>
          </p:spPr>
          <p:txBody>
            <a:bodyPr/>
            <a:lstStyle/>
            <a:p>
              <a:endParaRPr lang="en-US"/>
            </a:p>
          </p:txBody>
        </p:sp>
        <p:sp>
          <p:nvSpPr>
            <p:cNvPr id="2253" name="Line 215"/>
            <p:cNvSpPr>
              <a:spLocks noChangeShapeType="1"/>
            </p:cNvSpPr>
            <p:nvPr/>
          </p:nvSpPr>
          <p:spPr bwMode="auto">
            <a:xfrm>
              <a:off x="2273" y="2282"/>
              <a:ext cx="4" cy="0"/>
            </a:xfrm>
            <a:prstGeom prst="line">
              <a:avLst/>
            </a:prstGeom>
            <a:noFill/>
            <a:ln w="12700">
              <a:solidFill>
                <a:schemeClr val="tx1"/>
              </a:solidFill>
              <a:round/>
              <a:headEnd/>
              <a:tailEnd/>
            </a:ln>
          </p:spPr>
          <p:txBody>
            <a:bodyPr/>
            <a:lstStyle/>
            <a:p>
              <a:endParaRPr lang="en-US"/>
            </a:p>
          </p:txBody>
        </p:sp>
        <p:sp>
          <p:nvSpPr>
            <p:cNvPr id="2254" name="Line 216"/>
            <p:cNvSpPr>
              <a:spLocks noChangeShapeType="1"/>
            </p:cNvSpPr>
            <p:nvPr/>
          </p:nvSpPr>
          <p:spPr bwMode="auto">
            <a:xfrm>
              <a:off x="2272" y="2281"/>
              <a:ext cx="3817" cy="1"/>
            </a:xfrm>
            <a:prstGeom prst="line">
              <a:avLst/>
            </a:prstGeom>
            <a:noFill/>
            <a:ln w="12700">
              <a:solidFill>
                <a:schemeClr val="tx1"/>
              </a:solidFill>
              <a:round/>
              <a:headEnd/>
              <a:tailEnd/>
            </a:ln>
          </p:spPr>
          <p:txBody>
            <a:bodyPr/>
            <a:lstStyle/>
            <a:p>
              <a:endParaRPr lang="en-US"/>
            </a:p>
          </p:txBody>
        </p:sp>
      </p:grpSp>
      <p:pic>
        <p:nvPicPr>
          <p:cNvPr id="210" name="Picture 217"/>
          <p:cNvPicPr>
            <a:picLocks noChangeAspect="1" noChangeArrowheads="1"/>
          </p:cNvPicPr>
          <p:nvPr/>
        </p:nvPicPr>
        <p:blipFill>
          <a:blip r:embed="rId6" cstate="print">
            <a:grayscl/>
          </a:blip>
          <a:srcRect/>
          <a:stretch>
            <a:fillRect/>
          </a:stretch>
        </p:blipFill>
        <p:spPr bwMode="auto">
          <a:xfrm>
            <a:off x="6861175" y="1219200"/>
            <a:ext cx="1597025" cy="1336675"/>
          </a:xfrm>
          <a:prstGeom prst="rect">
            <a:avLst/>
          </a:prstGeom>
          <a:noFill/>
          <a:ln w="12700">
            <a:solidFill>
              <a:schemeClr val="tx1"/>
            </a:solidFill>
            <a:miter lim="800000"/>
            <a:headEnd/>
            <a:tailEnd/>
          </a:ln>
          <a:effectLst>
            <a:outerShdw dist="107763" dir="2700000" algn="ctr" rotWithShape="0">
              <a:schemeClr val="bg2">
                <a:alpha val="50000"/>
              </a:schemeClr>
            </a:outerShdw>
          </a:effectLst>
        </p:spPr>
      </p:pic>
      <p:sp>
        <p:nvSpPr>
          <p:cNvPr id="2087" name="Text Box 218"/>
          <p:cNvSpPr txBox="1">
            <a:spLocks noChangeArrowheads="1"/>
          </p:cNvSpPr>
          <p:nvPr/>
        </p:nvSpPr>
        <p:spPr bwMode="auto">
          <a:xfrm>
            <a:off x="1855788" y="5421313"/>
            <a:ext cx="657225" cy="304800"/>
          </a:xfrm>
          <a:prstGeom prst="rect">
            <a:avLst/>
          </a:prstGeom>
          <a:noFill/>
          <a:ln w="9525">
            <a:noFill/>
            <a:miter lim="800000"/>
            <a:headEnd/>
            <a:tailEnd/>
          </a:ln>
        </p:spPr>
        <p:txBody>
          <a:bodyPr wrap="none">
            <a:spAutoFit/>
          </a:bodyPr>
          <a:lstStyle/>
          <a:p>
            <a:r>
              <a:rPr lang="en-US" sz="1400" b="1" i="1"/>
              <a:t>Laser</a:t>
            </a:r>
          </a:p>
        </p:txBody>
      </p:sp>
      <p:sp>
        <p:nvSpPr>
          <p:cNvPr id="2088" name="Rectangle 219"/>
          <p:cNvSpPr>
            <a:spLocks noRot="1" noChangeArrowheads="1"/>
          </p:cNvSpPr>
          <p:nvPr/>
        </p:nvSpPr>
        <p:spPr bwMode="auto">
          <a:xfrm>
            <a:off x="128588" y="0"/>
            <a:ext cx="8863012" cy="1143000"/>
          </a:xfrm>
          <a:prstGeom prst="rect">
            <a:avLst/>
          </a:prstGeom>
          <a:noFill/>
          <a:ln w="9525">
            <a:noFill/>
            <a:miter lim="800000"/>
            <a:headEnd/>
            <a:tailEnd/>
          </a:ln>
        </p:spPr>
        <p:txBody>
          <a:bodyPr anchor="ctr"/>
          <a:lstStyle/>
          <a:p>
            <a:pPr algn="ctr" eaLnBrk="0" hangingPunct="0"/>
            <a:r>
              <a:rPr lang="en-US" sz="2800" b="1">
                <a:solidFill>
                  <a:srgbClr val="FFFF00"/>
                </a:solidFill>
                <a:latin typeface="Constantia" pitchFamily="18" charset="0"/>
              </a:rPr>
              <a:t>Tissue Based Discovery Proteomics:</a:t>
            </a:r>
            <a:br>
              <a:rPr lang="en-US" sz="2800" b="1">
                <a:solidFill>
                  <a:srgbClr val="FFFF00"/>
                </a:solidFill>
                <a:latin typeface="Constantia" pitchFamily="18" charset="0"/>
              </a:rPr>
            </a:br>
            <a:r>
              <a:rPr lang="en-US" sz="2400" i="1">
                <a:solidFill>
                  <a:schemeClr val="tx2"/>
                </a:solidFill>
                <a:latin typeface="Constantia" pitchFamily="18" charset="0"/>
              </a:rPr>
              <a:t>Histology Guided Matrix Deposition (Profiling MS)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5"/>
          <p:cNvSpPr>
            <a:spLocks noChangeArrowheads="1"/>
          </p:cNvSpPr>
          <p:nvPr/>
        </p:nvSpPr>
        <p:spPr bwMode="auto">
          <a:xfrm>
            <a:off x="0" y="990600"/>
            <a:ext cx="9144000" cy="5867400"/>
          </a:xfrm>
          <a:prstGeom prst="rect">
            <a:avLst/>
          </a:prstGeom>
          <a:solidFill>
            <a:schemeClr val="tx1"/>
          </a:solidFill>
          <a:ln w="9525">
            <a:solidFill>
              <a:schemeClr val="tx1"/>
            </a:solidFill>
            <a:miter lim="800000"/>
            <a:headEnd/>
            <a:tailEnd/>
          </a:ln>
        </p:spPr>
        <p:txBody>
          <a:bodyPr wrap="none" anchor="ctr"/>
          <a:lstStyle/>
          <a:p>
            <a:endParaRPr lang="en-US">
              <a:latin typeface="Constantia" pitchFamily="18" charset="0"/>
            </a:endParaRPr>
          </a:p>
        </p:txBody>
      </p:sp>
      <p:sp>
        <p:nvSpPr>
          <p:cNvPr id="5" name="Text Box 4"/>
          <p:cNvSpPr txBox="1">
            <a:spLocks noChangeArrowheads="1"/>
          </p:cNvSpPr>
          <p:nvPr/>
        </p:nvSpPr>
        <p:spPr bwMode="auto">
          <a:xfrm>
            <a:off x="393700" y="206375"/>
            <a:ext cx="8324850" cy="641350"/>
          </a:xfrm>
          <a:prstGeom prst="rect">
            <a:avLst/>
          </a:prstGeom>
          <a:noFill/>
          <a:ln w="9525">
            <a:noFill/>
            <a:miter lim="800000"/>
            <a:headEnd/>
            <a:tailEnd/>
          </a:ln>
          <a:effectLst/>
        </p:spPr>
        <p:txBody>
          <a:bodyPr wrap="none">
            <a:spAutoFit/>
          </a:bodyPr>
          <a:lstStyle/>
          <a:p>
            <a:pPr algn="ctr" fontAlgn="auto">
              <a:spcBef>
                <a:spcPts val="0"/>
              </a:spcBef>
              <a:spcAft>
                <a:spcPts val="0"/>
              </a:spcAft>
              <a:defRPr/>
            </a:pPr>
            <a:r>
              <a:rPr lang="en-US" sz="3600" dirty="0">
                <a:solidFill>
                  <a:schemeClr val="tx2">
                    <a:lumMod val="40000"/>
                    <a:lumOff val="60000"/>
                  </a:schemeClr>
                </a:solidFill>
                <a:latin typeface="+mn-lt"/>
                <a:cs typeface="+mn-cs"/>
              </a:rPr>
              <a:t>Results from Mass Profiling Tissue Sections</a:t>
            </a:r>
          </a:p>
        </p:txBody>
      </p:sp>
      <p:pic>
        <p:nvPicPr>
          <p:cNvPr id="41988" name="Picture 5"/>
          <p:cNvPicPr>
            <a:picLocks noChangeAspect="1" noChangeArrowheads="1"/>
          </p:cNvPicPr>
          <p:nvPr/>
        </p:nvPicPr>
        <p:blipFill>
          <a:blip r:embed="rId2" cstate="print"/>
          <a:srcRect l="21428" t="23053" r="14285" b="17290"/>
          <a:stretch>
            <a:fillRect/>
          </a:stretch>
        </p:blipFill>
        <p:spPr bwMode="auto">
          <a:xfrm>
            <a:off x="228600" y="2514600"/>
            <a:ext cx="8686800" cy="3733800"/>
          </a:xfrm>
          <a:prstGeom prst="rect">
            <a:avLst/>
          </a:prstGeom>
          <a:noFill/>
          <a:ln w="9525">
            <a:noFill/>
            <a:miter lim="800000"/>
            <a:headEnd/>
            <a:tailEnd/>
          </a:ln>
        </p:spPr>
      </p:pic>
      <p:pic>
        <p:nvPicPr>
          <p:cNvPr id="41989" name="Picture 6"/>
          <p:cNvPicPr>
            <a:picLocks noChangeAspect="1" noChangeArrowheads="1"/>
          </p:cNvPicPr>
          <p:nvPr/>
        </p:nvPicPr>
        <p:blipFill>
          <a:blip r:embed="rId3" cstate="print"/>
          <a:srcRect l="26257" t="17532" r="17036" b="24202"/>
          <a:stretch>
            <a:fillRect/>
          </a:stretch>
        </p:blipFill>
        <p:spPr bwMode="auto">
          <a:xfrm>
            <a:off x="304800" y="1143000"/>
            <a:ext cx="8534400" cy="3810000"/>
          </a:xfrm>
          <a:prstGeom prst="rect">
            <a:avLst/>
          </a:prstGeom>
          <a:noFill/>
          <a:ln w="9525">
            <a:noFill/>
            <a:miter lim="800000"/>
            <a:headEnd/>
            <a:tailEnd/>
          </a:ln>
        </p:spPr>
      </p:pic>
      <p:pic>
        <p:nvPicPr>
          <p:cNvPr id="41990" name="Picture 7"/>
          <p:cNvPicPr>
            <a:picLocks noChangeAspect="1" noChangeArrowheads="1"/>
          </p:cNvPicPr>
          <p:nvPr/>
        </p:nvPicPr>
        <p:blipFill>
          <a:blip r:embed="rId4" cstate="print"/>
          <a:srcRect l="22221" t="22847" r="22223" b="23520"/>
          <a:stretch>
            <a:fillRect/>
          </a:stretch>
        </p:blipFill>
        <p:spPr bwMode="auto">
          <a:xfrm>
            <a:off x="76200" y="838200"/>
            <a:ext cx="8686800" cy="2743200"/>
          </a:xfrm>
          <a:prstGeom prst="rect">
            <a:avLst/>
          </a:prstGeom>
          <a:noFill/>
          <a:ln w="9525">
            <a:noFill/>
            <a:miter lim="800000"/>
            <a:headEnd/>
            <a:tailEnd/>
          </a:ln>
        </p:spPr>
      </p:pic>
      <p:sp>
        <p:nvSpPr>
          <p:cNvPr id="41991" name="Text Box 8"/>
          <p:cNvSpPr txBox="1">
            <a:spLocks noChangeArrowheads="1"/>
          </p:cNvSpPr>
          <p:nvPr/>
        </p:nvSpPr>
        <p:spPr bwMode="auto">
          <a:xfrm>
            <a:off x="6946900" y="2743200"/>
            <a:ext cx="1892300" cy="366713"/>
          </a:xfrm>
          <a:prstGeom prst="rect">
            <a:avLst/>
          </a:prstGeom>
          <a:noFill/>
          <a:ln w="9525">
            <a:noFill/>
            <a:miter lim="800000"/>
            <a:headEnd/>
            <a:tailEnd/>
          </a:ln>
        </p:spPr>
        <p:txBody>
          <a:bodyPr wrap="none">
            <a:spAutoFit/>
          </a:bodyPr>
          <a:lstStyle/>
          <a:p>
            <a:r>
              <a:rPr lang="en-US" b="1" i="1">
                <a:solidFill>
                  <a:schemeClr val="accent2"/>
                </a:solidFill>
                <a:latin typeface="Constantia" pitchFamily="18" charset="0"/>
              </a:rPr>
              <a:t>M.G. - NO Tumor</a:t>
            </a:r>
          </a:p>
        </p:txBody>
      </p:sp>
      <p:sp>
        <p:nvSpPr>
          <p:cNvPr id="41992" name="Text Box 9"/>
          <p:cNvSpPr txBox="1">
            <a:spLocks noChangeArrowheads="1"/>
          </p:cNvSpPr>
          <p:nvPr/>
        </p:nvSpPr>
        <p:spPr bwMode="auto">
          <a:xfrm>
            <a:off x="7086600" y="3886200"/>
            <a:ext cx="1892300" cy="366713"/>
          </a:xfrm>
          <a:prstGeom prst="rect">
            <a:avLst/>
          </a:prstGeom>
          <a:noFill/>
          <a:ln w="9525">
            <a:noFill/>
            <a:miter lim="800000"/>
            <a:headEnd/>
            <a:tailEnd/>
          </a:ln>
        </p:spPr>
        <p:txBody>
          <a:bodyPr wrap="none">
            <a:spAutoFit/>
          </a:bodyPr>
          <a:lstStyle/>
          <a:p>
            <a:r>
              <a:rPr lang="en-US" b="1" i="1">
                <a:solidFill>
                  <a:srgbClr val="FF3300"/>
                </a:solidFill>
                <a:latin typeface="Constantia" pitchFamily="18" charset="0"/>
              </a:rPr>
              <a:t>M.G. – Early BCa</a:t>
            </a:r>
          </a:p>
        </p:txBody>
      </p:sp>
      <p:sp>
        <p:nvSpPr>
          <p:cNvPr id="41993" name="Text Box 10"/>
          <p:cNvSpPr txBox="1">
            <a:spLocks noChangeArrowheads="1"/>
          </p:cNvSpPr>
          <p:nvPr/>
        </p:nvSpPr>
        <p:spPr bwMode="auto">
          <a:xfrm>
            <a:off x="7086600" y="5105400"/>
            <a:ext cx="1790700" cy="366713"/>
          </a:xfrm>
          <a:prstGeom prst="rect">
            <a:avLst/>
          </a:prstGeom>
          <a:noFill/>
          <a:ln w="9525">
            <a:noFill/>
            <a:miter lim="800000"/>
            <a:headEnd/>
            <a:tailEnd/>
          </a:ln>
        </p:spPr>
        <p:txBody>
          <a:bodyPr wrap="none">
            <a:spAutoFit/>
          </a:bodyPr>
          <a:lstStyle/>
          <a:p>
            <a:r>
              <a:rPr lang="en-US" b="1" i="1">
                <a:solidFill>
                  <a:srgbClr val="000000"/>
                </a:solidFill>
                <a:latin typeface="Constantia" pitchFamily="18" charset="0"/>
              </a:rPr>
              <a:t>M.G. – Late BCa</a:t>
            </a:r>
          </a:p>
        </p:txBody>
      </p:sp>
      <p:sp>
        <p:nvSpPr>
          <p:cNvPr id="41994" name="Text Box 11"/>
          <p:cNvSpPr txBox="1">
            <a:spLocks noChangeArrowheads="1"/>
          </p:cNvSpPr>
          <p:nvPr/>
        </p:nvSpPr>
        <p:spPr bwMode="auto">
          <a:xfrm>
            <a:off x="304800" y="6172200"/>
            <a:ext cx="8534400" cy="366713"/>
          </a:xfrm>
          <a:prstGeom prst="rect">
            <a:avLst/>
          </a:prstGeom>
          <a:noFill/>
          <a:ln w="9525">
            <a:noFill/>
            <a:miter lim="800000"/>
            <a:headEnd/>
            <a:tailEnd/>
          </a:ln>
        </p:spPr>
        <p:txBody>
          <a:bodyPr>
            <a:spAutoFit/>
          </a:bodyPr>
          <a:lstStyle/>
          <a:p>
            <a:r>
              <a:rPr lang="en-US" i="1">
                <a:solidFill>
                  <a:srgbClr val="000000"/>
                </a:solidFill>
                <a:latin typeface="Constantia" pitchFamily="18" charset="0"/>
              </a:rPr>
              <a:t>2 kDa								      20 kDa</a:t>
            </a:r>
          </a:p>
        </p:txBody>
      </p:sp>
      <p:sp>
        <p:nvSpPr>
          <p:cNvPr id="41995" name="Line 12"/>
          <p:cNvSpPr>
            <a:spLocks noChangeShapeType="1"/>
          </p:cNvSpPr>
          <p:nvPr/>
        </p:nvSpPr>
        <p:spPr bwMode="auto">
          <a:xfrm>
            <a:off x="1295400" y="6384925"/>
            <a:ext cx="6553200" cy="15875"/>
          </a:xfrm>
          <a:prstGeom prst="line">
            <a:avLst/>
          </a:prstGeom>
          <a:noFill/>
          <a:ln w="28575">
            <a:solidFill>
              <a:srgbClr val="000000"/>
            </a:solidFill>
            <a:prstDash val="sysDot"/>
            <a:round/>
            <a:headEnd/>
            <a:tailEnd type="triangle" w="med" len="med"/>
          </a:ln>
        </p:spPr>
        <p:txBody>
          <a:bodyPr/>
          <a:lstStyle/>
          <a:p>
            <a:endParaRPr lang="en-US"/>
          </a:p>
        </p:txBody>
      </p:sp>
      <p:sp>
        <p:nvSpPr>
          <p:cNvPr id="41996" name="Line 13"/>
          <p:cNvSpPr>
            <a:spLocks noChangeShapeType="1"/>
          </p:cNvSpPr>
          <p:nvPr/>
        </p:nvSpPr>
        <p:spPr bwMode="auto">
          <a:xfrm>
            <a:off x="8153400" y="3657600"/>
            <a:ext cx="0" cy="304800"/>
          </a:xfrm>
          <a:prstGeom prst="line">
            <a:avLst/>
          </a:prstGeom>
          <a:noFill/>
          <a:ln w="9525">
            <a:solidFill>
              <a:srgbClr val="FF3300"/>
            </a:solidFill>
            <a:round/>
            <a:headEnd/>
            <a:tailEnd type="triangle" w="med" len="med"/>
          </a:ln>
        </p:spPr>
        <p:txBody>
          <a:bodyPr/>
          <a:lstStyle/>
          <a:p>
            <a:endParaRPr lang="en-US"/>
          </a:p>
        </p:txBody>
      </p:sp>
      <p:sp>
        <p:nvSpPr>
          <p:cNvPr id="41997" name="Line 14"/>
          <p:cNvSpPr>
            <a:spLocks noChangeShapeType="1"/>
          </p:cNvSpPr>
          <p:nvPr/>
        </p:nvSpPr>
        <p:spPr bwMode="auto">
          <a:xfrm>
            <a:off x="6781800" y="3505200"/>
            <a:ext cx="0" cy="304800"/>
          </a:xfrm>
          <a:prstGeom prst="line">
            <a:avLst/>
          </a:prstGeom>
          <a:noFill/>
          <a:ln w="9525">
            <a:solidFill>
              <a:srgbClr val="FF3300"/>
            </a:solidFill>
            <a:round/>
            <a:headEnd/>
            <a:tailEnd type="triangle" w="med" len="med"/>
          </a:ln>
        </p:spPr>
        <p:txBody>
          <a:bodyPr/>
          <a:lstStyle/>
          <a:p>
            <a:endParaRPr lang="en-US"/>
          </a:p>
        </p:txBody>
      </p:sp>
      <p:sp>
        <p:nvSpPr>
          <p:cNvPr id="41998" name="Line 15"/>
          <p:cNvSpPr>
            <a:spLocks noChangeShapeType="1"/>
          </p:cNvSpPr>
          <p:nvPr/>
        </p:nvSpPr>
        <p:spPr bwMode="auto">
          <a:xfrm>
            <a:off x="6172200" y="1981200"/>
            <a:ext cx="0" cy="304800"/>
          </a:xfrm>
          <a:prstGeom prst="line">
            <a:avLst/>
          </a:prstGeom>
          <a:noFill/>
          <a:ln w="9525">
            <a:solidFill>
              <a:schemeClr val="accent2"/>
            </a:solidFill>
            <a:round/>
            <a:headEnd/>
            <a:tailEnd type="triangle" w="med" len="med"/>
          </a:ln>
        </p:spPr>
        <p:txBody>
          <a:bodyPr/>
          <a:lstStyle/>
          <a:p>
            <a:endParaRPr lang="en-US"/>
          </a:p>
        </p:txBody>
      </p:sp>
      <p:sp>
        <p:nvSpPr>
          <p:cNvPr id="41999" name="Line 16"/>
          <p:cNvSpPr>
            <a:spLocks noChangeShapeType="1"/>
          </p:cNvSpPr>
          <p:nvPr/>
        </p:nvSpPr>
        <p:spPr bwMode="auto">
          <a:xfrm>
            <a:off x="6858000" y="1981200"/>
            <a:ext cx="0" cy="304800"/>
          </a:xfrm>
          <a:prstGeom prst="line">
            <a:avLst/>
          </a:prstGeom>
          <a:noFill/>
          <a:ln w="9525">
            <a:solidFill>
              <a:schemeClr val="accent2"/>
            </a:solidFill>
            <a:round/>
            <a:headEnd/>
            <a:tailEnd type="triangle" w="med" len="med"/>
          </a:ln>
        </p:spPr>
        <p:txBody>
          <a:bodyPr/>
          <a:lstStyle/>
          <a:p>
            <a:endParaRPr lang="en-US"/>
          </a:p>
        </p:txBody>
      </p:sp>
      <p:sp>
        <p:nvSpPr>
          <p:cNvPr id="42000" name="Line 17"/>
          <p:cNvSpPr>
            <a:spLocks noChangeShapeType="1"/>
          </p:cNvSpPr>
          <p:nvPr/>
        </p:nvSpPr>
        <p:spPr bwMode="auto">
          <a:xfrm>
            <a:off x="6705600" y="1447800"/>
            <a:ext cx="0" cy="304800"/>
          </a:xfrm>
          <a:prstGeom prst="line">
            <a:avLst/>
          </a:prstGeom>
          <a:noFill/>
          <a:ln w="9525">
            <a:solidFill>
              <a:schemeClr val="accent2"/>
            </a:solidFill>
            <a:round/>
            <a:headEnd/>
            <a:tailEnd type="triangle" w="med" len="med"/>
          </a:ln>
        </p:spPr>
        <p:txBody>
          <a:bodyPr/>
          <a:lstStyle/>
          <a:p>
            <a:endParaRPr lang="en-US"/>
          </a:p>
        </p:txBody>
      </p:sp>
      <p:sp>
        <p:nvSpPr>
          <p:cNvPr id="42001" name="Line 18"/>
          <p:cNvSpPr>
            <a:spLocks noChangeShapeType="1"/>
          </p:cNvSpPr>
          <p:nvPr/>
        </p:nvSpPr>
        <p:spPr bwMode="auto">
          <a:xfrm>
            <a:off x="4876800" y="2133600"/>
            <a:ext cx="0" cy="304800"/>
          </a:xfrm>
          <a:prstGeom prst="line">
            <a:avLst/>
          </a:prstGeom>
          <a:noFill/>
          <a:ln w="9525">
            <a:solidFill>
              <a:srgbClr val="FF3300"/>
            </a:solidFill>
            <a:round/>
            <a:headEnd/>
            <a:tailEnd type="triangle" w="med" len="med"/>
          </a:ln>
        </p:spPr>
        <p:txBody>
          <a:bodyPr/>
          <a:lstStyle/>
          <a:p>
            <a:endParaRPr lang="en-US"/>
          </a:p>
        </p:txBody>
      </p:sp>
      <p:sp>
        <p:nvSpPr>
          <p:cNvPr id="42002" name="Line 19"/>
          <p:cNvSpPr>
            <a:spLocks noChangeShapeType="1"/>
          </p:cNvSpPr>
          <p:nvPr/>
        </p:nvSpPr>
        <p:spPr bwMode="auto">
          <a:xfrm>
            <a:off x="4800600" y="2514600"/>
            <a:ext cx="0" cy="304800"/>
          </a:xfrm>
          <a:prstGeom prst="line">
            <a:avLst/>
          </a:prstGeom>
          <a:noFill/>
          <a:ln w="9525">
            <a:solidFill>
              <a:srgbClr val="FF3300"/>
            </a:solidFill>
            <a:round/>
            <a:headEnd/>
            <a:tailEnd type="triangle" w="med" len="med"/>
          </a:ln>
        </p:spPr>
        <p:txBody>
          <a:bodyPr/>
          <a:lstStyle/>
          <a:p>
            <a:endParaRPr lang="en-US"/>
          </a:p>
        </p:txBody>
      </p:sp>
      <p:sp>
        <p:nvSpPr>
          <p:cNvPr id="42003" name="Line 20"/>
          <p:cNvSpPr>
            <a:spLocks noChangeShapeType="1"/>
          </p:cNvSpPr>
          <p:nvPr/>
        </p:nvSpPr>
        <p:spPr bwMode="auto">
          <a:xfrm>
            <a:off x="7086600" y="3810000"/>
            <a:ext cx="0" cy="304800"/>
          </a:xfrm>
          <a:prstGeom prst="line">
            <a:avLst/>
          </a:prstGeom>
          <a:noFill/>
          <a:ln w="9525">
            <a:solidFill>
              <a:srgbClr val="FF3300"/>
            </a:solidFill>
            <a:round/>
            <a:headEnd/>
            <a:tailEnd type="triangle" w="med" len="med"/>
          </a:ln>
        </p:spPr>
        <p:txBody>
          <a:bodyPr/>
          <a:lstStyle/>
          <a:p>
            <a:endParaRPr lang="en-US"/>
          </a:p>
        </p:txBody>
      </p:sp>
      <p:sp>
        <p:nvSpPr>
          <p:cNvPr id="42004" name="Line 21"/>
          <p:cNvSpPr>
            <a:spLocks noChangeShapeType="1"/>
          </p:cNvSpPr>
          <p:nvPr/>
        </p:nvSpPr>
        <p:spPr bwMode="auto">
          <a:xfrm>
            <a:off x="1524000" y="2667000"/>
            <a:ext cx="0" cy="304800"/>
          </a:xfrm>
          <a:prstGeom prst="line">
            <a:avLst/>
          </a:prstGeom>
          <a:noFill/>
          <a:ln w="9525">
            <a:solidFill>
              <a:schemeClr val="accent2"/>
            </a:solidFill>
            <a:round/>
            <a:headEnd/>
            <a:tailEnd type="triangle" w="med" len="med"/>
          </a:ln>
        </p:spPr>
        <p:txBody>
          <a:bodyPr/>
          <a:lstStyle/>
          <a:p>
            <a:endParaRPr lang="en-US"/>
          </a:p>
        </p:txBody>
      </p:sp>
      <p:sp>
        <p:nvSpPr>
          <p:cNvPr id="42005" name="Line 22"/>
          <p:cNvSpPr>
            <a:spLocks noChangeShapeType="1"/>
          </p:cNvSpPr>
          <p:nvPr/>
        </p:nvSpPr>
        <p:spPr bwMode="auto">
          <a:xfrm>
            <a:off x="1524000" y="4038600"/>
            <a:ext cx="0" cy="304800"/>
          </a:xfrm>
          <a:prstGeom prst="line">
            <a:avLst/>
          </a:prstGeom>
          <a:noFill/>
          <a:ln w="9525">
            <a:solidFill>
              <a:srgbClr val="FF3300"/>
            </a:solidFill>
            <a:round/>
            <a:headEnd/>
            <a:tailEnd type="triangle" w="med" len="med"/>
          </a:ln>
        </p:spPr>
        <p:txBody>
          <a:bodyPr/>
          <a:lstStyle/>
          <a:p>
            <a:endParaRPr lang="en-US"/>
          </a:p>
        </p:txBody>
      </p:sp>
      <p:sp>
        <p:nvSpPr>
          <p:cNvPr id="42006" name="Line 23"/>
          <p:cNvSpPr>
            <a:spLocks noChangeShapeType="1"/>
          </p:cNvSpPr>
          <p:nvPr/>
        </p:nvSpPr>
        <p:spPr bwMode="auto">
          <a:xfrm>
            <a:off x="2667000" y="2819400"/>
            <a:ext cx="0" cy="304800"/>
          </a:xfrm>
          <a:prstGeom prst="line">
            <a:avLst/>
          </a:prstGeom>
          <a:noFill/>
          <a:ln w="9525">
            <a:solidFill>
              <a:schemeClr val="accent2"/>
            </a:solidFill>
            <a:round/>
            <a:headEnd/>
            <a:tailEnd type="triangle" w="med" len="med"/>
          </a:ln>
        </p:spPr>
        <p:txBody>
          <a:bodyPr/>
          <a:lstStyle/>
          <a:p>
            <a:endParaRPr lang="en-US"/>
          </a:p>
        </p:txBody>
      </p:sp>
      <p:sp>
        <p:nvSpPr>
          <p:cNvPr id="42007" name="Line 24"/>
          <p:cNvSpPr>
            <a:spLocks noChangeShapeType="1"/>
          </p:cNvSpPr>
          <p:nvPr/>
        </p:nvSpPr>
        <p:spPr bwMode="auto">
          <a:xfrm>
            <a:off x="2057400" y="3733800"/>
            <a:ext cx="0" cy="304800"/>
          </a:xfrm>
          <a:prstGeom prst="line">
            <a:avLst/>
          </a:prstGeom>
          <a:noFill/>
          <a:ln w="9525">
            <a:solidFill>
              <a:srgbClr val="FF3300"/>
            </a:solidFill>
            <a:round/>
            <a:headEnd/>
            <a:tailEnd type="triangle" w="med" len="med"/>
          </a:ln>
        </p:spPr>
        <p:txBody>
          <a:bodyPr/>
          <a:lstStyle/>
          <a:p>
            <a:endParaRPr lang="en-US"/>
          </a:p>
        </p:txBody>
      </p:sp>
      <p:sp>
        <p:nvSpPr>
          <p:cNvPr id="42008" name="Line 25"/>
          <p:cNvSpPr>
            <a:spLocks noChangeShapeType="1"/>
          </p:cNvSpPr>
          <p:nvPr/>
        </p:nvSpPr>
        <p:spPr bwMode="auto">
          <a:xfrm>
            <a:off x="5257800" y="5410200"/>
            <a:ext cx="0" cy="304800"/>
          </a:xfrm>
          <a:prstGeom prst="line">
            <a:avLst/>
          </a:prstGeom>
          <a:noFill/>
          <a:ln w="9525">
            <a:solidFill>
              <a:srgbClr val="000000"/>
            </a:solidFill>
            <a:round/>
            <a:headEnd/>
            <a:tailEnd type="triangle" w="med" len="med"/>
          </a:ln>
        </p:spPr>
        <p:txBody>
          <a:bodyPr/>
          <a:lstStyle/>
          <a:p>
            <a:endParaRPr lang="en-US"/>
          </a:p>
        </p:txBody>
      </p:sp>
      <p:sp>
        <p:nvSpPr>
          <p:cNvPr id="42009" name="Line 26"/>
          <p:cNvSpPr>
            <a:spLocks noChangeShapeType="1"/>
          </p:cNvSpPr>
          <p:nvPr/>
        </p:nvSpPr>
        <p:spPr bwMode="auto">
          <a:xfrm>
            <a:off x="1219200" y="5562600"/>
            <a:ext cx="0" cy="304800"/>
          </a:xfrm>
          <a:prstGeom prst="line">
            <a:avLst/>
          </a:prstGeom>
          <a:noFill/>
          <a:ln w="9525">
            <a:solidFill>
              <a:srgbClr val="000000"/>
            </a:solidFill>
            <a:round/>
            <a:headEnd/>
            <a:tailEnd type="triangle" w="med" len="med"/>
          </a:ln>
        </p:spPr>
        <p:txBody>
          <a:bodyPr/>
          <a:lstStyle/>
          <a:p>
            <a:endParaRPr lang="en-US"/>
          </a:p>
        </p:txBody>
      </p:sp>
      <p:sp>
        <p:nvSpPr>
          <p:cNvPr id="42010" name="Line 27"/>
          <p:cNvSpPr>
            <a:spLocks noChangeShapeType="1"/>
          </p:cNvSpPr>
          <p:nvPr/>
        </p:nvSpPr>
        <p:spPr bwMode="auto">
          <a:xfrm>
            <a:off x="3657600" y="5257800"/>
            <a:ext cx="0" cy="304800"/>
          </a:xfrm>
          <a:prstGeom prst="line">
            <a:avLst/>
          </a:prstGeom>
          <a:noFill/>
          <a:ln w="9525">
            <a:solidFill>
              <a:srgbClr val="000000"/>
            </a:solidFill>
            <a:round/>
            <a:headEnd/>
            <a:tailEnd type="triangle" w="med" len="med"/>
          </a:ln>
        </p:spPr>
        <p:txBody>
          <a:bodyPr/>
          <a:lstStyle/>
          <a:p>
            <a:endParaRPr lang="en-US"/>
          </a:p>
        </p:txBody>
      </p:sp>
      <p:sp>
        <p:nvSpPr>
          <p:cNvPr id="42011" name="Line 28"/>
          <p:cNvSpPr>
            <a:spLocks noChangeShapeType="1"/>
          </p:cNvSpPr>
          <p:nvPr/>
        </p:nvSpPr>
        <p:spPr bwMode="auto">
          <a:xfrm>
            <a:off x="5410200" y="5562600"/>
            <a:ext cx="0" cy="304800"/>
          </a:xfrm>
          <a:prstGeom prst="line">
            <a:avLst/>
          </a:prstGeom>
          <a:noFill/>
          <a:ln w="9525">
            <a:solidFill>
              <a:srgbClr val="000000"/>
            </a:solidFill>
            <a:round/>
            <a:headEnd/>
            <a:tailEnd type="triangle" w="med" len="med"/>
          </a:ln>
        </p:spPr>
        <p:txBody>
          <a:bodyPr/>
          <a:lstStyle/>
          <a:p>
            <a:endParaRPr lang="en-US"/>
          </a:p>
        </p:txBody>
      </p:sp>
      <p:sp>
        <p:nvSpPr>
          <p:cNvPr id="42012" name="Line 29"/>
          <p:cNvSpPr>
            <a:spLocks noChangeShapeType="1"/>
          </p:cNvSpPr>
          <p:nvPr/>
        </p:nvSpPr>
        <p:spPr bwMode="auto">
          <a:xfrm>
            <a:off x="4419600" y="5105400"/>
            <a:ext cx="0" cy="304800"/>
          </a:xfrm>
          <a:prstGeom prst="line">
            <a:avLst/>
          </a:prstGeom>
          <a:noFill/>
          <a:ln w="9525">
            <a:solidFill>
              <a:srgbClr val="000000"/>
            </a:solidFill>
            <a:round/>
            <a:headEnd/>
            <a:tailEnd type="triangle" w="med" len="med"/>
          </a:ln>
        </p:spPr>
        <p:txBody>
          <a:bodyPr/>
          <a:lstStyle/>
          <a:p>
            <a:endParaRPr lang="en-US"/>
          </a:p>
        </p:txBody>
      </p:sp>
      <p:sp>
        <p:nvSpPr>
          <p:cNvPr id="42013" name="Line 30"/>
          <p:cNvSpPr>
            <a:spLocks noChangeShapeType="1"/>
          </p:cNvSpPr>
          <p:nvPr/>
        </p:nvSpPr>
        <p:spPr bwMode="auto">
          <a:xfrm>
            <a:off x="4343400" y="4038600"/>
            <a:ext cx="0" cy="304800"/>
          </a:xfrm>
          <a:prstGeom prst="line">
            <a:avLst/>
          </a:prstGeom>
          <a:noFill/>
          <a:ln w="9525">
            <a:solidFill>
              <a:srgbClr val="FF3300"/>
            </a:solidFill>
            <a:round/>
            <a:headEnd/>
            <a:tailEnd type="triangle" w="med" len="med"/>
          </a:ln>
        </p:spPr>
        <p:txBody>
          <a:bodyPr/>
          <a:lstStyle/>
          <a:p>
            <a:endParaRPr lang="en-US"/>
          </a:p>
        </p:txBody>
      </p:sp>
      <p:sp>
        <p:nvSpPr>
          <p:cNvPr id="42014" name="Line 31"/>
          <p:cNvSpPr>
            <a:spLocks noChangeShapeType="1"/>
          </p:cNvSpPr>
          <p:nvPr/>
        </p:nvSpPr>
        <p:spPr bwMode="auto">
          <a:xfrm>
            <a:off x="7315200" y="5638800"/>
            <a:ext cx="0" cy="304800"/>
          </a:xfrm>
          <a:prstGeom prst="line">
            <a:avLst/>
          </a:prstGeom>
          <a:noFill/>
          <a:ln w="9525">
            <a:solidFill>
              <a:srgbClr val="000000"/>
            </a:solidFill>
            <a:round/>
            <a:headEnd/>
            <a:tailEnd type="triangle" w="med" len="med"/>
          </a:ln>
        </p:spPr>
        <p:txBody>
          <a:bodyPr/>
          <a:lstStyle/>
          <a:p>
            <a:endParaRPr lang="en-US"/>
          </a:p>
        </p:txBody>
      </p:sp>
      <p:sp>
        <p:nvSpPr>
          <p:cNvPr id="42015" name="Line 32"/>
          <p:cNvSpPr>
            <a:spLocks noChangeShapeType="1"/>
          </p:cNvSpPr>
          <p:nvPr/>
        </p:nvSpPr>
        <p:spPr bwMode="auto">
          <a:xfrm>
            <a:off x="8610600" y="5638800"/>
            <a:ext cx="0" cy="304800"/>
          </a:xfrm>
          <a:prstGeom prst="line">
            <a:avLst/>
          </a:prstGeom>
          <a:noFill/>
          <a:ln w="9525">
            <a:solidFill>
              <a:srgbClr val="000000"/>
            </a:solidFill>
            <a:round/>
            <a:headEnd/>
            <a:tailEnd type="triangle" w="med" len="med"/>
          </a:ln>
        </p:spPr>
        <p:txBody>
          <a:bodyPr/>
          <a:lstStyle/>
          <a:p>
            <a:endParaRPr lang="en-US"/>
          </a:p>
        </p:txBody>
      </p:sp>
      <p:sp>
        <p:nvSpPr>
          <p:cNvPr id="42016" name="Line 33"/>
          <p:cNvSpPr>
            <a:spLocks noChangeShapeType="1"/>
          </p:cNvSpPr>
          <p:nvPr/>
        </p:nvSpPr>
        <p:spPr bwMode="auto">
          <a:xfrm>
            <a:off x="5029200" y="4114800"/>
            <a:ext cx="0" cy="304800"/>
          </a:xfrm>
          <a:prstGeom prst="line">
            <a:avLst/>
          </a:prstGeom>
          <a:noFill/>
          <a:ln w="9525">
            <a:solidFill>
              <a:srgbClr val="FF3300"/>
            </a:solidFill>
            <a:round/>
            <a:headEnd/>
            <a:tailEnd type="triangle" w="med" len="med"/>
          </a:ln>
        </p:spPr>
        <p:txBody>
          <a:bodyPr/>
          <a:lstStyle/>
          <a:p>
            <a:endParaRPr lang="en-US"/>
          </a:p>
        </p:txBody>
      </p:sp>
      <p:sp>
        <p:nvSpPr>
          <p:cNvPr id="42017" name="Line 34"/>
          <p:cNvSpPr>
            <a:spLocks noChangeShapeType="1"/>
          </p:cNvSpPr>
          <p:nvPr/>
        </p:nvSpPr>
        <p:spPr bwMode="auto">
          <a:xfrm>
            <a:off x="5029200" y="2819400"/>
            <a:ext cx="0" cy="304800"/>
          </a:xfrm>
          <a:prstGeom prst="line">
            <a:avLst/>
          </a:prstGeom>
          <a:noFill/>
          <a:ln w="9525">
            <a:solidFill>
              <a:srgbClr val="FF33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5" name="Group 4"/>
          <p:cNvGrpSpPr>
            <a:grpSpLocks noChangeAspect="1"/>
          </p:cNvGrpSpPr>
          <p:nvPr/>
        </p:nvGrpSpPr>
        <p:grpSpPr bwMode="auto">
          <a:xfrm>
            <a:off x="935038" y="5435600"/>
            <a:ext cx="923925" cy="912813"/>
            <a:chOff x="5664" y="8064"/>
            <a:chExt cx="1680" cy="1661"/>
          </a:xfrm>
        </p:grpSpPr>
        <p:graphicFrame>
          <p:nvGraphicFramePr>
            <p:cNvPr id="3074" name="Object 2"/>
            <p:cNvGraphicFramePr>
              <a:graphicFrameLocks noChangeAspect="1"/>
            </p:cNvGraphicFramePr>
            <p:nvPr/>
          </p:nvGraphicFramePr>
          <p:xfrm>
            <a:off x="5664" y="8064"/>
            <a:ext cx="1680" cy="1661"/>
          </p:xfrm>
          <a:graphic>
            <a:graphicData uri="http://schemas.openxmlformats.org/presentationml/2006/ole">
              <p:oleObj spid="_x0000_s3074" name="Designer Zeichnung" r:id="rId3" imgW="2667600" imgH="2637000" progId="">
                <p:embed/>
              </p:oleObj>
            </a:graphicData>
          </a:graphic>
        </p:graphicFrame>
        <p:sp>
          <p:nvSpPr>
            <p:cNvPr id="3359" name="Oval 6"/>
            <p:cNvSpPr>
              <a:spLocks noChangeAspect="1" noChangeArrowheads="1"/>
            </p:cNvSpPr>
            <p:nvPr/>
          </p:nvSpPr>
          <p:spPr bwMode="auto">
            <a:xfrm>
              <a:off x="5904" y="8304"/>
              <a:ext cx="96" cy="96"/>
            </a:xfrm>
            <a:prstGeom prst="ellipse">
              <a:avLst/>
            </a:prstGeom>
            <a:solidFill>
              <a:srgbClr val="FFFF00"/>
            </a:solidFill>
            <a:ln w="9525">
              <a:solidFill>
                <a:schemeClr val="tx1"/>
              </a:solidFill>
              <a:round/>
              <a:headEnd/>
              <a:tailEnd/>
            </a:ln>
          </p:spPr>
          <p:txBody>
            <a:bodyPr wrap="none" anchor="ctr"/>
            <a:lstStyle/>
            <a:p>
              <a:endParaRPr lang="en-US">
                <a:latin typeface="Constantia" pitchFamily="18" charset="0"/>
              </a:endParaRPr>
            </a:p>
          </p:txBody>
        </p:sp>
        <p:sp>
          <p:nvSpPr>
            <p:cNvPr id="3360" name="Oval 7"/>
            <p:cNvSpPr>
              <a:spLocks noChangeAspect="1" noChangeArrowheads="1"/>
            </p:cNvSpPr>
            <p:nvPr/>
          </p:nvSpPr>
          <p:spPr bwMode="auto">
            <a:xfrm>
              <a:off x="5904" y="8160"/>
              <a:ext cx="96" cy="96"/>
            </a:xfrm>
            <a:prstGeom prst="ellipse">
              <a:avLst/>
            </a:prstGeom>
            <a:solidFill>
              <a:srgbClr val="FFFF00"/>
            </a:solidFill>
            <a:ln w="9525">
              <a:solidFill>
                <a:schemeClr val="tx1"/>
              </a:solidFill>
              <a:round/>
              <a:headEnd/>
              <a:tailEnd/>
            </a:ln>
          </p:spPr>
          <p:txBody>
            <a:bodyPr wrap="none" anchor="ctr"/>
            <a:lstStyle/>
            <a:p>
              <a:endParaRPr lang="en-US">
                <a:latin typeface="Constantia" pitchFamily="18" charset="0"/>
              </a:endParaRPr>
            </a:p>
          </p:txBody>
        </p:sp>
        <p:sp>
          <p:nvSpPr>
            <p:cNvPr id="3361" name="Oval 8"/>
            <p:cNvSpPr>
              <a:spLocks noChangeAspect="1" noChangeArrowheads="1"/>
            </p:cNvSpPr>
            <p:nvPr/>
          </p:nvSpPr>
          <p:spPr bwMode="auto">
            <a:xfrm>
              <a:off x="5904" y="8448"/>
              <a:ext cx="96" cy="96"/>
            </a:xfrm>
            <a:prstGeom prst="ellipse">
              <a:avLst/>
            </a:prstGeom>
            <a:solidFill>
              <a:srgbClr val="FFFF00"/>
            </a:solidFill>
            <a:ln w="9525">
              <a:solidFill>
                <a:schemeClr val="tx1"/>
              </a:solidFill>
              <a:round/>
              <a:headEnd/>
              <a:tailEnd/>
            </a:ln>
          </p:spPr>
          <p:txBody>
            <a:bodyPr wrap="none" anchor="ctr"/>
            <a:lstStyle/>
            <a:p>
              <a:endParaRPr lang="en-US">
                <a:latin typeface="Constantia" pitchFamily="18" charset="0"/>
              </a:endParaRPr>
            </a:p>
          </p:txBody>
        </p:sp>
        <p:sp>
          <p:nvSpPr>
            <p:cNvPr id="3362" name="Oval 9"/>
            <p:cNvSpPr>
              <a:spLocks noChangeAspect="1" noChangeArrowheads="1"/>
            </p:cNvSpPr>
            <p:nvPr/>
          </p:nvSpPr>
          <p:spPr bwMode="auto">
            <a:xfrm>
              <a:off x="5760" y="8304"/>
              <a:ext cx="96" cy="96"/>
            </a:xfrm>
            <a:prstGeom prst="ellipse">
              <a:avLst/>
            </a:prstGeom>
            <a:solidFill>
              <a:srgbClr val="FFFF00"/>
            </a:solidFill>
            <a:ln w="9525">
              <a:solidFill>
                <a:schemeClr val="tx1"/>
              </a:solidFill>
              <a:round/>
              <a:headEnd/>
              <a:tailEnd/>
            </a:ln>
          </p:spPr>
          <p:txBody>
            <a:bodyPr wrap="none" anchor="ctr"/>
            <a:lstStyle/>
            <a:p>
              <a:endParaRPr lang="en-US">
                <a:latin typeface="Constantia" pitchFamily="18" charset="0"/>
              </a:endParaRPr>
            </a:p>
          </p:txBody>
        </p:sp>
        <p:sp>
          <p:nvSpPr>
            <p:cNvPr id="3363" name="Oval 10"/>
            <p:cNvSpPr>
              <a:spLocks noChangeAspect="1" noChangeArrowheads="1"/>
            </p:cNvSpPr>
            <p:nvPr/>
          </p:nvSpPr>
          <p:spPr bwMode="auto">
            <a:xfrm>
              <a:off x="6048" y="8304"/>
              <a:ext cx="96" cy="96"/>
            </a:xfrm>
            <a:prstGeom prst="ellipse">
              <a:avLst/>
            </a:prstGeom>
            <a:solidFill>
              <a:srgbClr val="FFFF00"/>
            </a:solidFill>
            <a:ln w="9525">
              <a:solidFill>
                <a:schemeClr val="tx1"/>
              </a:solidFill>
              <a:round/>
              <a:headEnd/>
              <a:tailEnd/>
            </a:ln>
          </p:spPr>
          <p:txBody>
            <a:bodyPr wrap="none" anchor="ctr"/>
            <a:lstStyle/>
            <a:p>
              <a:endParaRPr lang="en-US">
                <a:latin typeface="Constantia" pitchFamily="18" charset="0"/>
              </a:endParaRPr>
            </a:p>
          </p:txBody>
        </p:sp>
        <p:sp>
          <p:nvSpPr>
            <p:cNvPr id="3364" name="Oval 11"/>
            <p:cNvSpPr>
              <a:spLocks noChangeAspect="1" noChangeArrowheads="1"/>
            </p:cNvSpPr>
            <p:nvPr/>
          </p:nvSpPr>
          <p:spPr bwMode="auto">
            <a:xfrm>
              <a:off x="6000" y="8208"/>
              <a:ext cx="96" cy="96"/>
            </a:xfrm>
            <a:prstGeom prst="ellipse">
              <a:avLst/>
            </a:prstGeom>
            <a:solidFill>
              <a:srgbClr val="FFFF00"/>
            </a:solidFill>
            <a:ln w="9525">
              <a:solidFill>
                <a:schemeClr val="tx1"/>
              </a:solidFill>
              <a:round/>
              <a:headEnd/>
              <a:tailEnd/>
            </a:ln>
          </p:spPr>
          <p:txBody>
            <a:bodyPr wrap="none" anchor="ctr"/>
            <a:lstStyle/>
            <a:p>
              <a:endParaRPr lang="en-US">
                <a:latin typeface="Constantia" pitchFamily="18" charset="0"/>
              </a:endParaRPr>
            </a:p>
          </p:txBody>
        </p:sp>
        <p:sp>
          <p:nvSpPr>
            <p:cNvPr id="3365" name="Oval 12"/>
            <p:cNvSpPr>
              <a:spLocks noChangeAspect="1" noChangeArrowheads="1"/>
            </p:cNvSpPr>
            <p:nvPr/>
          </p:nvSpPr>
          <p:spPr bwMode="auto">
            <a:xfrm>
              <a:off x="6000" y="8400"/>
              <a:ext cx="96" cy="96"/>
            </a:xfrm>
            <a:prstGeom prst="ellipse">
              <a:avLst/>
            </a:prstGeom>
            <a:solidFill>
              <a:srgbClr val="FFFF00"/>
            </a:solidFill>
            <a:ln w="9525">
              <a:solidFill>
                <a:schemeClr val="tx1"/>
              </a:solidFill>
              <a:round/>
              <a:headEnd/>
              <a:tailEnd/>
            </a:ln>
          </p:spPr>
          <p:txBody>
            <a:bodyPr wrap="none" anchor="ctr"/>
            <a:lstStyle/>
            <a:p>
              <a:endParaRPr lang="en-US">
                <a:latin typeface="Constantia" pitchFamily="18" charset="0"/>
              </a:endParaRPr>
            </a:p>
          </p:txBody>
        </p:sp>
        <p:sp>
          <p:nvSpPr>
            <p:cNvPr id="3366" name="Oval 13"/>
            <p:cNvSpPr>
              <a:spLocks noChangeAspect="1" noChangeArrowheads="1"/>
            </p:cNvSpPr>
            <p:nvPr/>
          </p:nvSpPr>
          <p:spPr bwMode="auto">
            <a:xfrm>
              <a:off x="5808" y="8400"/>
              <a:ext cx="96" cy="96"/>
            </a:xfrm>
            <a:prstGeom prst="ellipse">
              <a:avLst/>
            </a:prstGeom>
            <a:solidFill>
              <a:srgbClr val="FFFF00"/>
            </a:solidFill>
            <a:ln w="9525">
              <a:solidFill>
                <a:schemeClr val="tx1"/>
              </a:solidFill>
              <a:round/>
              <a:headEnd/>
              <a:tailEnd/>
            </a:ln>
          </p:spPr>
          <p:txBody>
            <a:bodyPr wrap="none" anchor="ctr"/>
            <a:lstStyle/>
            <a:p>
              <a:endParaRPr lang="en-US">
                <a:latin typeface="Constantia" pitchFamily="18" charset="0"/>
              </a:endParaRPr>
            </a:p>
          </p:txBody>
        </p:sp>
        <p:sp>
          <p:nvSpPr>
            <p:cNvPr id="3367" name="Oval 14"/>
            <p:cNvSpPr>
              <a:spLocks noChangeAspect="1" noChangeArrowheads="1"/>
            </p:cNvSpPr>
            <p:nvPr/>
          </p:nvSpPr>
          <p:spPr bwMode="auto">
            <a:xfrm>
              <a:off x="5808" y="8208"/>
              <a:ext cx="96" cy="96"/>
            </a:xfrm>
            <a:prstGeom prst="ellipse">
              <a:avLst/>
            </a:prstGeom>
            <a:solidFill>
              <a:srgbClr val="FFFF00"/>
            </a:solidFill>
            <a:ln w="9525">
              <a:solidFill>
                <a:schemeClr val="tx1"/>
              </a:solidFill>
              <a:round/>
              <a:headEnd/>
              <a:tailEnd/>
            </a:ln>
          </p:spPr>
          <p:txBody>
            <a:bodyPr wrap="none" anchor="ctr"/>
            <a:lstStyle/>
            <a:p>
              <a:endParaRPr lang="en-US">
                <a:latin typeface="Constantia" pitchFamily="18" charset="0"/>
              </a:endParaRPr>
            </a:p>
          </p:txBody>
        </p:sp>
      </p:grpSp>
      <p:sp>
        <p:nvSpPr>
          <p:cNvPr id="15" name="AutoShape 15"/>
          <p:cNvSpPr>
            <a:spLocks noChangeArrowheads="1"/>
          </p:cNvSpPr>
          <p:nvPr/>
        </p:nvSpPr>
        <p:spPr bwMode="auto">
          <a:xfrm>
            <a:off x="1271588" y="2897188"/>
            <a:ext cx="228600" cy="304800"/>
          </a:xfrm>
          <a:prstGeom prst="downArrow">
            <a:avLst>
              <a:gd name="adj1" fmla="val 50000"/>
              <a:gd name="adj2" fmla="val 33333"/>
            </a:avLst>
          </a:prstGeom>
          <a:solidFill>
            <a:schemeClr val="folHlink"/>
          </a:solidFill>
          <a:ln w="9525">
            <a:solidFill>
              <a:schemeClr val="bg1"/>
            </a:solidFill>
            <a:miter lim="800000"/>
            <a:headEnd/>
            <a:tailEnd/>
          </a:ln>
          <a:effectLst/>
        </p:spPr>
        <p:txBody>
          <a:bodyPr wrap="none" anchor="ctr"/>
          <a:lstStyle/>
          <a:p>
            <a:pPr algn="ctr" fontAlgn="auto">
              <a:spcBef>
                <a:spcPts val="0"/>
              </a:spcBef>
              <a:spcAft>
                <a:spcPts val="0"/>
              </a:spcAft>
              <a:defRPr/>
            </a:pPr>
            <a:endParaRPr lang="en-US" sz="2400">
              <a:effectLst>
                <a:outerShdw blurRad="38100" dist="38100" dir="2700000" algn="tl">
                  <a:srgbClr val="000000"/>
                </a:outerShdw>
              </a:effectLst>
              <a:latin typeface="+mn-lt"/>
              <a:cs typeface="+mn-cs"/>
            </a:endParaRPr>
          </a:p>
        </p:txBody>
      </p:sp>
      <p:sp>
        <p:nvSpPr>
          <p:cNvPr id="16" name="AutoShape 16"/>
          <p:cNvSpPr>
            <a:spLocks noChangeArrowheads="1"/>
          </p:cNvSpPr>
          <p:nvPr/>
        </p:nvSpPr>
        <p:spPr bwMode="auto">
          <a:xfrm>
            <a:off x="1271588" y="4886325"/>
            <a:ext cx="228600" cy="304800"/>
          </a:xfrm>
          <a:prstGeom prst="downArrow">
            <a:avLst>
              <a:gd name="adj1" fmla="val 50000"/>
              <a:gd name="adj2" fmla="val 33333"/>
            </a:avLst>
          </a:prstGeom>
          <a:solidFill>
            <a:schemeClr val="folHlink"/>
          </a:solidFill>
          <a:ln w="9525">
            <a:solidFill>
              <a:schemeClr val="bg1"/>
            </a:solidFill>
            <a:miter lim="800000"/>
            <a:headEnd/>
            <a:tailEnd/>
          </a:ln>
          <a:effectLst/>
        </p:spPr>
        <p:txBody>
          <a:bodyPr wrap="none" anchor="ctr"/>
          <a:lstStyle/>
          <a:p>
            <a:pPr algn="ctr" fontAlgn="auto">
              <a:spcBef>
                <a:spcPts val="0"/>
              </a:spcBef>
              <a:spcAft>
                <a:spcPts val="0"/>
              </a:spcAft>
              <a:defRPr/>
            </a:pPr>
            <a:endParaRPr lang="en-US" sz="2400">
              <a:effectLst>
                <a:outerShdw blurRad="38100" dist="38100" dir="2700000" algn="tl">
                  <a:srgbClr val="000000"/>
                </a:outerShdw>
              </a:effectLst>
              <a:latin typeface="+mn-lt"/>
              <a:cs typeface="+mn-cs"/>
            </a:endParaRPr>
          </a:p>
        </p:txBody>
      </p:sp>
      <p:sp>
        <p:nvSpPr>
          <p:cNvPr id="17" name="AutoShape 17"/>
          <p:cNvSpPr>
            <a:spLocks noChangeArrowheads="1"/>
          </p:cNvSpPr>
          <p:nvPr/>
        </p:nvSpPr>
        <p:spPr bwMode="auto">
          <a:xfrm rot="-5400000">
            <a:off x="2186782" y="5714206"/>
            <a:ext cx="228600" cy="306387"/>
          </a:xfrm>
          <a:prstGeom prst="downArrow">
            <a:avLst>
              <a:gd name="adj1" fmla="val 50000"/>
              <a:gd name="adj2" fmla="val 33507"/>
            </a:avLst>
          </a:prstGeom>
          <a:solidFill>
            <a:schemeClr val="hlink"/>
          </a:solidFill>
          <a:ln w="9525">
            <a:solidFill>
              <a:schemeClr val="tx1"/>
            </a:solidFill>
            <a:miter lim="800000"/>
            <a:headEnd/>
            <a:tailEnd/>
          </a:ln>
          <a:effectLst/>
        </p:spPr>
        <p:txBody>
          <a:bodyPr vert="eaVert" wrap="none" anchor="ctr"/>
          <a:lstStyle/>
          <a:p>
            <a:pPr algn="ctr" fontAlgn="auto">
              <a:spcBef>
                <a:spcPts val="0"/>
              </a:spcBef>
              <a:spcAft>
                <a:spcPts val="0"/>
              </a:spcAft>
              <a:defRPr/>
            </a:pPr>
            <a:endParaRPr lang="en-US" sz="2400">
              <a:effectLst>
                <a:outerShdw blurRad="38100" dist="38100" dir="2700000" algn="tl">
                  <a:srgbClr val="000000"/>
                </a:outerShdw>
              </a:effectLst>
              <a:latin typeface="+mn-lt"/>
              <a:cs typeface="+mn-cs"/>
            </a:endParaRPr>
          </a:p>
        </p:txBody>
      </p:sp>
      <p:sp>
        <p:nvSpPr>
          <p:cNvPr id="18" name="AutoShape 18"/>
          <p:cNvSpPr>
            <a:spLocks noChangeArrowheads="1"/>
          </p:cNvSpPr>
          <p:nvPr/>
        </p:nvSpPr>
        <p:spPr bwMode="auto">
          <a:xfrm rot="-8501880">
            <a:off x="4511675" y="5070475"/>
            <a:ext cx="220663" cy="485775"/>
          </a:xfrm>
          <a:prstGeom prst="downArrow">
            <a:avLst>
              <a:gd name="adj1" fmla="val 50000"/>
              <a:gd name="adj2" fmla="val 55036"/>
            </a:avLst>
          </a:prstGeom>
          <a:solidFill>
            <a:schemeClr val="bg1"/>
          </a:solidFill>
          <a:ln w="9525">
            <a:solidFill>
              <a:schemeClr val="bg1"/>
            </a:solidFill>
            <a:miter lim="800000"/>
            <a:headEnd/>
            <a:tailEnd/>
          </a:ln>
          <a:effectLst/>
        </p:spPr>
        <p:txBody>
          <a:bodyPr rot="10800000" wrap="none" anchor="ctr"/>
          <a:lstStyle/>
          <a:p>
            <a:pPr algn="ctr" fontAlgn="auto">
              <a:spcBef>
                <a:spcPts val="0"/>
              </a:spcBef>
              <a:spcAft>
                <a:spcPts val="0"/>
              </a:spcAft>
              <a:defRPr/>
            </a:pPr>
            <a:endParaRPr lang="en-US" sz="2400">
              <a:effectLst>
                <a:outerShdw blurRad="38100" dist="38100" dir="2700000" algn="tl">
                  <a:srgbClr val="000000"/>
                </a:outerShdw>
              </a:effectLst>
              <a:latin typeface="+mn-lt"/>
              <a:cs typeface="+mn-cs"/>
            </a:endParaRPr>
          </a:p>
        </p:txBody>
      </p:sp>
      <p:pic>
        <p:nvPicPr>
          <p:cNvPr id="3080" name="Picture 19" descr="Spotted Brain B"/>
          <p:cNvPicPr>
            <a:picLocks noChangeAspect="1" noChangeArrowheads="1"/>
          </p:cNvPicPr>
          <p:nvPr/>
        </p:nvPicPr>
        <p:blipFill>
          <a:blip r:embed="rId4" cstate="print"/>
          <a:srcRect/>
          <a:stretch>
            <a:fillRect/>
          </a:stretch>
        </p:blipFill>
        <p:spPr bwMode="auto">
          <a:xfrm>
            <a:off x="354013" y="3278188"/>
            <a:ext cx="2066925" cy="1409700"/>
          </a:xfrm>
          <a:prstGeom prst="rect">
            <a:avLst/>
          </a:prstGeom>
          <a:noFill/>
          <a:ln w="9525">
            <a:noFill/>
            <a:miter lim="800000"/>
            <a:headEnd/>
            <a:tailEnd/>
          </a:ln>
        </p:spPr>
      </p:pic>
      <p:grpSp>
        <p:nvGrpSpPr>
          <p:cNvPr id="3081" name="Group 20"/>
          <p:cNvGrpSpPr>
            <a:grpSpLocks/>
          </p:cNvGrpSpPr>
          <p:nvPr/>
        </p:nvGrpSpPr>
        <p:grpSpPr bwMode="auto">
          <a:xfrm>
            <a:off x="330200" y="1341438"/>
            <a:ext cx="2103438" cy="1411287"/>
            <a:chOff x="4291" y="2448"/>
            <a:chExt cx="1325" cy="889"/>
          </a:xfrm>
        </p:grpSpPr>
        <p:pic>
          <p:nvPicPr>
            <p:cNvPr id="3353" name="Picture 21" descr="lens 1 tissue b before copy"/>
            <p:cNvPicPr>
              <a:picLocks noChangeAspect="1" noChangeArrowheads="1"/>
            </p:cNvPicPr>
            <p:nvPr/>
          </p:nvPicPr>
          <p:blipFill>
            <a:blip r:embed="rId5" cstate="print"/>
            <a:srcRect/>
            <a:stretch>
              <a:fillRect/>
            </a:stretch>
          </p:blipFill>
          <p:spPr bwMode="auto">
            <a:xfrm>
              <a:off x="4291" y="2448"/>
              <a:ext cx="1306" cy="889"/>
            </a:xfrm>
            <a:prstGeom prst="rect">
              <a:avLst/>
            </a:prstGeom>
            <a:noFill/>
            <a:ln w="9525">
              <a:noFill/>
              <a:miter lim="800000"/>
              <a:headEnd/>
              <a:tailEnd/>
            </a:ln>
          </p:spPr>
        </p:pic>
        <p:grpSp>
          <p:nvGrpSpPr>
            <p:cNvPr id="3354" name="Group 22"/>
            <p:cNvGrpSpPr>
              <a:grpSpLocks/>
            </p:cNvGrpSpPr>
            <p:nvPr/>
          </p:nvGrpSpPr>
          <p:grpSpPr bwMode="auto">
            <a:xfrm>
              <a:off x="5184" y="3168"/>
              <a:ext cx="432" cy="155"/>
              <a:chOff x="5280" y="3312"/>
              <a:chExt cx="432" cy="155"/>
            </a:xfrm>
          </p:grpSpPr>
          <p:sp>
            <p:nvSpPr>
              <p:cNvPr id="3355" name="Line 23"/>
              <p:cNvSpPr>
                <a:spLocks noChangeAspect="1" noChangeShapeType="1"/>
              </p:cNvSpPr>
              <p:nvPr/>
            </p:nvSpPr>
            <p:spPr bwMode="auto">
              <a:xfrm flipV="1">
                <a:off x="5408" y="3453"/>
                <a:ext cx="122" cy="0"/>
              </a:xfrm>
              <a:prstGeom prst="line">
                <a:avLst/>
              </a:prstGeom>
              <a:noFill/>
              <a:ln w="9525">
                <a:solidFill>
                  <a:schemeClr val="bg1"/>
                </a:solidFill>
                <a:round/>
                <a:headEnd/>
                <a:tailEnd/>
              </a:ln>
            </p:spPr>
            <p:txBody>
              <a:bodyPr/>
              <a:lstStyle/>
              <a:p>
                <a:endParaRPr lang="en-US"/>
              </a:p>
            </p:txBody>
          </p:sp>
          <p:sp>
            <p:nvSpPr>
              <p:cNvPr id="3356" name="Line 24"/>
              <p:cNvSpPr>
                <a:spLocks noChangeAspect="1" noChangeShapeType="1"/>
              </p:cNvSpPr>
              <p:nvPr/>
            </p:nvSpPr>
            <p:spPr bwMode="auto">
              <a:xfrm>
                <a:off x="5408" y="3439"/>
                <a:ext cx="0" cy="26"/>
              </a:xfrm>
              <a:prstGeom prst="line">
                <a:avLst/>
              </a:prstGeom>
              <a:noFill/>
              <a:ln w="9525">
                <a:solidFill>
                  <a:schemeClr val="bg1"/>
                </a:solidFill>
                <a:round/>
                <a:headEnd/>
                <a:tailEnd/>
              </a:ln>
            </p:spPr>
            <p:txBody>
              <a:bodyPr/>
              <a:lstStyle/>
              <a:p>
                <a:endParaRPr lang="en-US"/>
              </a:p>
            </p:txBody>
          </p:sp>
          <p:sp>
            <p:nvSpPr>
              <p:cNvPr id="3357" name="Line 25"/>
              <p:cNvSpPr>
                <a:spLocks noChangeAspect="1" noChangeShapeType="1"/>
              </p:cNvSpPr>
              <p:nvPr/>
            </p:nvSpPr>
            <p:spPr bwMode="auto">
              <a:xfrm>
                <a:off x="5531" y="3440"/>
                <a:ext cx="0" cy="27"/>
              </a:xfrm>
              <a:prstGeom prst="line">
                <a:avLst/>
              </a:prstGeom>
              <a:noFill/>
              <a:ln w="9525">
                <a:solidFill>
                  <a:schemeClr val="bg1"/>
                </a:solidFill>
                <a:round/>
                <a:headEnd/>
                <a:tailEnd/>
              </a:ln>
            </p:spPr>
            <p:txBody>
              <a:bodyPr/>
              <a:lstStyle/>
              <a:p>
                <a:endParaRPr lang="en-US"/>
              </a:p>
            </p:txBody>
          </p:sp>
          <p:sp>
            <p:nvSpPr>
              <p:cNvPr id="3358" name="Text Box 26"/>
              <p:cNvSpPr txBox="1">
                <a:spLocks noChangeAspect="1" noChangeArrowheads="1"/>
              </p:cNvSpPr>
              <p:nvPr/>
            </p:nvSpPr>
            <p:spPr bwMode="auto">
              <a:xfrm>
                <a:off x="5280" y="3312"/>
                <a:ext cx="432" cy="135"/>
              </a:xfrm>
              <a:prstGeom prst="rect">
                <a:avLst/>
              </a:prstGeom>
              <a:noFill/>
              <a:ln w="9525">
                <a:noFill/>
                <a:miter lim="800000"/>
                <a:headEnd/>
                <a:tailEnd/>
              </a:ln>
            </p:spPr>
            <p:txBody>
              <a:bodyPr>
                <a:spAutoFit/>
              </a:bodyPr>
              <a:lstStyle/>
              <a:p>
                <a:pPr>
                  <a:spcBef>
                    <a:spcPct val="50000"/>
                  </a:spcBef>
                </a:pPr>
                <a:r>
                  <a:rPr lang="de-CH" sz="800" b="1">
                    <a:solidFill>
                      <a:srgbClr val="FFFF00"/>
                    </a:solidFill>
                    <a:latin typeface="Constantia" pitchFamily="18" charset="0"/>
                  </a:rPr>
                  <a:t>1000 </a:t>
                </a:r>
                <a:r>
                  <a:rPr lang="de-CH" sz="800" b="1">
                    <a:solidFill>
                      <a:srgbClr val="FFFF00"/>
                    </a:solidFill>
                    <a:latin typeface="Constantia" pitchFamily="18" charset="0"/>
                    <a:sym typeface="Symbol" pitchFamily="18" charset="2"/>
                  </a:rPr>
                  <a:t>m</a:t>
                </a:r>
                <a:endParaRPr lang="en-US" sz="800" b="1">
                  <a:solidFill>
                    <a:srgbClr val="FFFF00"/>
                  </a:solidFill>
                  <a:latin typeface="Constantia" pitchFamily="18" charset="0"/>
                </a:endParaRPr>
              </a:p>
            </p:txBody>
          </p:sp>
        </p:grpSp>
      </p:grpSp>
      <p:grpSp>
        <p:nvGrpSpPr>
          <p:cNvPr id="3082" name="Group 27"/>
          <p:cNvGrpSpPr>
            <a:grpSpLocks/>
          </p:cNvGrpSpPr>
          <p:nvPr/>
        </p:nvGrpSpPr>
        <p:grpSpPr bwMode="auto">
          <a:xfrm>
            <a:off x="2597150" y="4624388"/>
            <a:ext cx="3768725" cy="2138362"/>
            <a:chOff x="2326" y="3023"/>
            <a:chExt cx="1605" cy="926"/>
          </a:xfrm>
        </p:grpSpPr>
        <p:grpSp>
          <p:nvGrpSpPr>
            <p:cNvPr id="3098" name="Group 28"/>
            <p:cNvGrpSpPr>
              <a:grpSpLocks/>
            </p:cNvGrpSpPr>
            <p:nvPr/>
          </p:nvGrpSpPr>
          <p:grpSpPr bwMode="auto">
            <a:xfrm>
              <a:off x="2494" y="3309"/>
              <a:ext cx="964" cy="534"/>
              <a:chOff x="965" y="1193"/>
              <a:chExt cx="3688" cy="1509"/>
            </a:xfrm>
          </p:grpSpPr>
          <p:sp>
            <p:nvSpPr>
              <p:cNvPr id="3349" name="Freeform 29"/>
              <p:cNvSpPr>
                <a:spLocks/>
              </p:cNvSpPr>
              <p:nvPr/>
            </p:nvSpPr>
            <p:spPr bwMode="auto">
              <a:xfrm>
                <a:off x="965" y="1193"/>
                <a:ext cx="922" cy="1455"/>
              </a:xfrm>
              <a:custGeom>
                <a:avLst/>
                <a:gdLst>
                  <a:gd name="T0" fmla="*/ 44 w 2768"/>
                  <a:gd name="T1" fmla="*/ 4062 h 4366"/>
                  <a:gd name="T2" fmla="*/ 88 w 2768"/>
                  <a:gd name="T3" fmla="*/ 4002 h 4366"/>
                  <a:gd name="T4" fmla="*/ 135 w 2768"/>
                  <a:gd name="T5" fmla="*/ 4079 h 4366"/>
                  <a:gd name="T6" fmla="*/ 182 w 2768"/>
                  <a:gd name="T7" fmla="*/ 4004 h 4366"/>
                  <a:gd name="T8" fmla="*/ 226 w 2768"/>
                  <a:gd name="T9" fmla="*/ 4064 h 4366"/>
                  <a:gd name="T10" fmla="*/ 275 w 2768"/>
                  <a:gd name="T11" fmla="*/ 3636 h 4366"/>
                  <a:gd name="T12" fmla="*/ 320 w 2768"/>
                  <a:gd name="T13" fmla="*/ 3855 h 4366"/>
                  <a:gd name="T14" fmla="*/ 364 w 2768"/>
                  <a:gd name="T15" fmla="*/ 4014 h 4366"/>
                  <a:gd name="T16" fmla="*/ 410 w 2768"/>
                  <a:gd name="T17" fmla="*/ 4079 h 4366"/>
                  <a:gd name="T18" fmla="*/ 455 w 2768"/>
                  <a:gd name="T19" fmla="*/ 4067 h 4366"/>
                  <a:gd name="T20" fmla="*/ 504 w 2768"/>
                  <a:gd name="T21" fmla="*/ 3877 h 4366"/>
                  <a:gd name="T22" fmla="*/ 550 w 2768"/>
                  <a:gd name="T23" fmla="*/ 4068 h 4366"/>
                  <a:gd name="T24" fmla="*/ 594 w 2768"/>
                  <a:gd name="T25" fmla="*/ 3898 h 4366"/>
                  <a:gd name="T26" fmla="*/ 640 w 2768"/>
                  <a:gd name="T27" fmla="*/ 4013 h 4366"/>
                  <a:gd name="T28" fmla="*/ 689 w 2768"/>
                  <a:gd name="T29" fmla="*/ 3456 h 4366"/>
                  <a:gd name="T30" fmla="*/ 734 w 2768"/>
                  <a:gd name="T31" fmla="*/ 3814 h 4366"/>
                  <a:gd name="T32" fmla="*/ 779 w 2768"/>
                  <a:gd name="T33" fmla="*/ 4033 h 4366"/>
                  <a:gd name="T34" fmla="*/ 825 w 2768"/>
                  <a:gd name="T35" fmla="*/ 3941 h 4366"/>
                  <a:gd name="T36" fmla="*/ 869 w 2768"/>
                  <a:gd name="T37" fmla="*/ 3922 h 4366"/>
                  <a:gd name="T38" fmla="*/ 917 w 2768"/>
                  <a:gd name="T39" fmla="*/ 4026 h 4366"/>
                  <a:gd name="T40" fmla="*/ 961 w 2768"/>
                  <a:gd name="T41" fmla="*/ 3952 h 4366"/>
                  <a:gd name="T42" fmla="*/ 1009 w 2768"/>
                  <a:gd name="T43" fmla="*/ 4138 h 4366"/>
                  <a:gd name="T44" fmla="*/ 1054 w 2768"/>
                  <a:gd name="T45" fmla="*/ 4114 h 4366"/>
                  <a:gd name="T46" fmla="*/ 1100 w 2768"/>
                  <a:gd name="T47" fmla="*/ 4135 h 4366"/>
                  <a:gd name="T48" fmla="*/ 1145 w 2768"/>
                  <a:gd name="T49" fmla="*/ 4161 h 4366"/>
                  <a:gd name="T50" fmla="*/ 1193 w 2768"/>
                  <a:gd name="T51" fmla="*/ 3904 h 4366"/>
                  <a:gd name="T52" fmla="*/ 1237 w 2768"/>
                  <a:gd name="T53" fmla="*/ 3995 h 4366"/>
                  <a:gd name="T54" fmla="*/ 1284 w 2768"/>
                  <a:gd name="T55" fmla="*/ 4123 h 4366"/>
                  <a:gd name="T56" fmla="*/ 1328 w 2768"/>
                  <a:gd name="T57" fmla="*/ 4080 h 4366"/>
                  <a:gd name="T58" fmla="*/ 1377 w 2768"/>
                  <a:gd name="T59" fmla="*/ 4144 h 4366"/>
                  <a:gd name="T60" fmla="*/ 1423 w 2768"/>
                  <a:gd name="T61" fmla="*/ 3659 h 4366"/>
                  <a:gd name="T62" fmla="*/ 1466 w 2768"/>
                  <a:gd name="T63" fmla="*/ 3812 h 4366"/>
                  <a:gd name="T64" fmla="*/ 1515 w 2768"/>
                  <a:gd name="T65" fmla="*/ 4092 h 4366"/>
                  <a:gd name="T66" fmla="*/ 1558 w 2768"/>
                  <a:gd name="T67" fmla="*/ 4010 h 4366"/>
                  <a:gd name="T68" fmla="*/ 1607 w 2768"/>
                  <a:gd name="T69" fmla="*/ 3965 h 4366"/>
                  <a:gd name="T70" fmla="*/ 1652 w 2768"/>
                  <a:gd name="T71" fmla="*/ 3883 h 4366"/>
                  <a:gd name="T72" fmla="*/ 1698 w 2768"/>
                  <a:gd name="T73" fmla="*/ 4122 h 4366"/>
                  <a:gd name="T74" fmla="*/ 1742 w 2768"/>
                  <a:gd name="T75" fmla="*/ 4230 h 4366"/>
                  <a:gd name="T76" fmla="*/ 1788 w 2768"/>
                  <a:gd name="T77" fmla="*/ 4168 h 4366"/>
                  <a:gd name="T78" fmla="*/ 1835 w 2768"/>
                  <a:gd name="T79" fmla="*/ 4246 h 4366"/>
                  <a:gd name="T80" fmla="*/ 1880 w 2768"/>
                  <a:gd name="T81" fmla="*/ 4229 h 4366"/>
                  <a:gd name="T82" fmla="*/ 1925 w 2768"/>
                  <a:gd name="T83" fmla="*/ 4300 h 4366"/>
                  <a:gd name="T84" fmla="*/ 1973 w 2768"/>
                  <a:gd name="T85" fmla="*/ 4086 h 4366"/>
                  <a:gd name="T86" fmla="*/ 2017 w 2768"/>
                  <a:gd name="T87" fmla="*/ 4093 h 4366"/>
                  <a:gd name="T88" fmla="*/ 2065 w 2768"/>
                  <a:gd name="T89" fmla="*/ 3625 h 4366"/>
                  <a:gd name="T90" fmla="*/ 2112 w 2768"/>
                  <a:gd name="T91" fmla="*/ 3782 h 4366"/>
                  <a:gd name="T92" fmla="*/ 2155 w 2768"/>
                  <a:gd name="T93" fmla="*/ 4233 h 4366"/>
                  <a:gd name="T94" fmla="*/ 2202 w 2768"/>
                  <a:gd name="T95" fmla="*/ 4323 h 4366"/>
                  <a:gd name="T96" fmla="*/ 2249 w 2768"/>
                  <a:gd name="T97" fmla="*/ 4279 h 4366"/>
                  <a:gd name="T98" fmla="*/ 2296 w 2768"/>
                  <a:gd name="T99" fmla="*/ 4291 h 4366"/>
                  <a:gd name="T100" fmla="*/ 2339 w 2768"/>
                  <a:gd name="T101" fmla="*/ 4187 h 4366"/>
                  <a:gd name="T102" fmla="*/ 2384 w 2768"/>
                  <a:gd name="T103" fmla="*/ 4301 h 4366"/>
                  <a:gd name="T104" fmla="*/ 2432 w 2768"/>
                  <a:gd name="T105" fmla="*/ 4357 h 4366"/>
                  <a:gd name="T106" fmla="*/ 2478 w 2768"/>
                  <a:gd name="T107" fmla="*/ 3529 h 4366"/>
                  <a:gd name="T108" fmla="*/ 2523 w 2768"/>
                  <a:gd name="T109" fmla="*/ 4172 h 4366"/>
                  <a:gd name="T110" fmla="*/ 2570 w 2768"/>
                  <a:gd name="T111" fmla="*/ 4290 h 4366"/>
                  <a:gd name="T112" fmla="*/ 2616 w 2768"/>
                  <a:gd name="T113" fmla="*/ 4279 h 4366"/>
                  <a:gd name="T114" fmla="*/ 2661 w 2768"/>
                  <a:gd name="T115" fmla="*/ 4058 h 4366"/>
                  <a:gd name="T116" fmla="*/ 2707 w 2768"/>
                  <a:gd name="T117" fmla="*/ 4215 h 4366"/>
                  <a:gd name="T118" fmla="*/ 2755 w 2768"/>
                  <a:gd name="T119" fmla="*/ 4198 h 436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8"/>
                  <a:gd name="T181" fmla="*/ 0 h 4366"/>
                  <a:gd name="T182" fmla="*/ 2768 w 2768"/>
                  <a:gd name="T183" fmla="*/ 4366 h 436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8" h="4366">
                    <a:moveTo>
                      <a:pt x="0" y="4022"/>
                    </a:moveTo>
                    <a:lnTo>
                      <a:pt x="3" y="4057"/>
                    </a:lnTo>
                    <a:lnTo>
                      <a:pt x="7" y="4100"/>
                    </a:lnTo>
                    <a:lnTo>
                      <a:pt x="7" y="4087"/>
                    </a:lnTo>
                    <a:lnTo>
                      <a:pt x="13" y="4040"/>
                    </a:lnTo>
                    <a:lnTo>
                      <a:pt x="13" y="4043"/>
                    </a:lnTo>
                    <a:lnTo>
                      <a:pt x="15" y="4036"/>
                    </a:lnTo>
                    <a:lnTo>
                      <a:pt x="20" y="4079"/>
                    </a:lnTo>
                    <a:lnTo>
                      <a:pt x="24" y="4056"/>
                    </a:lnTo>
                    <a:lnTo>
                      <a:pt x="25" y="4051"/>
                    </a:lnTo>
                    <a:lnTo>
                      <a:pt x="27" y="4069"/>
                    </a:lnTo>
                    <a:lnTo>
                      <a:pt x="31" y="4082"/>
                    </a:lnTo>
                    <a:lnTo>
                      <a:pt x="33" y="4043"/>
                    </a:lnTo>
                    <a:lnTo>
                      <a:pt x="36" y="3983"/>
                    </a:lnTo>
                    <a:lnTo>
                      <a:pt x="37" y="4067"/>
                    </a:lnTo>
                    <a:lnTo>
                      <a:pt x="42" y="4044"/>
                    </a:lnTo>
                    <a:lnTo>
                      <a:pt x="44" y="4062"/>
                    </a:lnTo>
                    <a:lnTo>
                      <a:pt x="48" y="4071"/>
                    </a:lnTo>
                    <a:lnTo>
                      <a:pt x="50" y="3989"/>
                    </a:lnTo>
                    <a:lnTo>
                      <a:pt x="52" y="4093"/>
                    </a:lnTo>
                    <a:lnTo>
                      <a:pt x="55" y="4075"/>
                    </a:lnTo>
                    <a:lnTo>
                      <a:pt x="57" y="4052"/>
                    </a:lnTo>
                    <a:lnTo>
                      <a:pt x="61" y="4075"/>
                    </a:lnTo>
                    <a:lnTo>
                      <a:pt x="64" y="4019"/>
                    </a:lnTo>
                    <a:lnTo>
                      <a:pt x="69" y="4063"/>
                    </a:lnTo>
                    <a:lnTo>
                      <a:pt x="72" y="4075"/>
                    </a:lnTo>
                    <a:lnTo>
                      <a:pt x="74" y="3991"/>
                    </a:lnTo>
                    <a:lnTo>
                      <a:pt x="75" y="4038"/>
                    </a:lnTo>
                    <a:lnTo>
                      <a:pt x="77" y="4063"/>
                    </a:lnTo>
                    <a:lnTo>
                      <a:pt x="81" y="4043"/>
                    </a:lnTo>
                    <a:lnTo>
                      <a:pt x="86" y="3964"/>
                    </a:lnTo>
                    <a:lnTo>
                      <a:pt x="86" y="3982"/>
                    </a:lnTo>
                    <a:lnTo>
                      <a:pt x="88" y="4002"/>
                    </a:lnTo>
                    <a:lnTo>
                      <a:pt x="92" y="4049"/>
                    </a:lnTo>
                    <a:lnTo>
                      <a:pt x="97" y="4075"/>
                    </a:lnTo>
                    <a:lnTo>
                      <a:pt x="99" y="4048"/>
                    </a:lnTo>
                    <a:lnTo>
                      <a:pt x="100" y="4020"/>
                    </a:lnTo>
                    <a:lnTo>
                      <a:pt x="104" y="4043"/>
                    </a:lnTo>
                    <a:lnTo>
                      <a:pt x="107" y="3985"/>
                    </a:lnTo>
                    <a:lnTo>
                      <a:pt x="109" y="3966"/>
                    </a:lnTo>
                    <a:lnTo>
                      <a:pt x="111" y="3972"/>
                    </a:lnTo>
                    <a:lnTo>
                      <a:pt x="116" y="3961"/>
                    </a:lnTo>
                    <a:lnTo>
                      <a:pt x="116" y="3916"/>
                    </a:lnTo>
                    <a:lnTo>
                      <a:pt x="118" y="4065"/>
                    </a:lnTo>
                    <a:lnTo>
                      <a:pt x="123" y="3958"/>
                    </a:lnTo>
                    <a:lnTo>
                      <a:pt x="124" y="4001"/>
                    </a:lnTo>
                    <a:lnTo>
                      <a:pt x="129" y="4075"/>
                    </a:lnTo>
                    <a:lnTo>
                      <a:pt x="131" y="4080"/>
                    </a:lnTo>
                    <a:lnTo>
                      <a:pt x="134" y="3997"/>
                    </a:lnTo>
                    <a:lnTo>
                      <a:pt x="135" y="4079"/>
                    </a:lnTo>
                    <a:lnTo>
                      <a:pt x="138" y="4043"/>
                    </a:lnTo>
                    <a:lnTo>
                      <a:pt x="142" y="4015"/>
                    </a:lnTo>
                    <a:lnTo>
                      <a:pt x="142" y="4065"/>
                    </a:lnTo>
                    <a:lnTo>
                      <a:pt x="147" y="3896"/>
                    </a:lnTo>
                    <a:lnTo>
                      <a:pt x="148" y="3990"/>
                    </a:lnTo>
                    <a:lnTo>
                      <a:pt x="152" y="4046"/>
                    </a:lnTo>
                    <a:lnTo>
                      <a:pt x="154" y="4013"/>
                    </a:lnTo>
                    <a:lnTo>
                      <a:pt x="159" y="4068"/>
                    </a:lnTo>
                    <a:lnTo>
                      <a:pt x="161" y="3990"/>
                    </a:lnTo>
                    <a:lnTo>
                      <a:pt x="161" y="3985"/>
                    </a:lnTo>
                    <a:lnTo>
                      <a:pt x="166" y="3668"/>
                    </a:lnTo>
                    <a:lnTo>
                      <a:pt x="167" y="3720"/>
                    </a:lnTo>
                    <a:lnTo>
                      <a:pt x="172" y="4059"/>
                    </a:lnTo>
                    <a:lnTo>
                      <a:pt x="173" y="3987"/>
                    </a:lnTo>
                    <a:lnTo>
                      <a:pt x="176" y="4034"/>
                    </a:lnTo>
                    <a:lnTo>
                      <a:pt x="178" y="4093"/>
                    </a:lnTo>
                    <a:lnTo>
                      <a:pt x="182" y="4004"/>
                    </a:lnTo>
                    <a:lnTo>
                      <a:pt x="183" y="4028"/>
                    </a:lnTo>
                    <a:lnTo>
                      <a:pt x="186" y="3990"/>
                    </a:lnTo>
                    <a:lnTo>
                      <a:pt x="191" y="3951"/>
                    </a:lnTo>
                    <a:lnTo>
                      <a:pt x="191" y="3904"/>
                    </a:lnTo>
                    <a:lnTo>
                      <a:pt x="196" y="4057"/>
                    </a:lnTo>
                    <a:lnTo>
                      <a:pt x="197" y="4070"/>
                    </a:lnTo>
                    <a:lnTo>
                      <a:pt x="199" y="4045"/>
                    </a:lnTo>
                    <a:lnTo>
                      <a:pt x="203" y="4052"/>
                    </a:lnTo>
                    <a:lnTo>
                      <a:pt x="207" y="4042"/>
                    </a:lnTo>
                    <a:lnTo>
                      <a:pt x="209" y="3976"/>
                    </a:lnTo>
                    <a:lnTo>
                      <a:pt x="211" y="3861"/>
                    </a:lnTo>
                    <a:lnTo>
                      <a:pt x="215" y="4026"/>
                    </a:lnTo>
                    <a:lnTo>
                      <a:pt x="216" y="4032"/>
                    </a:lnTo>
                    <a:lnTo>
                      <a:pt x="219" y="4018"/>
                    </a:lnTo>
                    <a:lnTo>
                      <a:pt x="221" y="4063"/>
                    </a:lnTo>
                    <a:lnTo>
                      <a:pt x="225" y="4045"/>
                    </a:lnTo>
                    <a:lnTo>
                      <a:pt x="226" y="4064"/>
                    </a:lnTo>
                    <a:lnTo>
                      <a:pt x="232" y="3981"/>
                    </a:lnTo>
                    <a:lnTo>
                      <a:pt x="232" y="3948"/>
                    </a:lnTo>
                    <a:lnTo>
                      <a:pt x="234" y="4003"/>
                    </a:lnTo>
                    <a:lnTo>
                      <a:pt x="238" y="4036"/>
                    </a:lnTo>
                    <a:lnTo>
                      <a:pt x="241" y="4032"/>
                    </a:lnTo>
                    <a:lnTo>
                      <a:pt x="245" y="4061"/>
                    </a:lnTo>
                    <a:lnTo>
                      <a:pt x="247" y="4006"/>
                    </a:lnTo>
                    <a:lnTo>
                      <a:pt x="247" y="4042"/>
                    </a:lnTo>
                    <a:lnTo>
                      <a:pt x="253" y="4025"/>
                    </a:lnTo>
                    <a:lnTo>
                      <a:pt x="253" y="3989"/>
                    </a:lnTo>
                    <a:lnTo>
                      <a:pt x="257" y="4053"/>
                    </a:lnTo>
                    <a:lnTo>
                      <a:pt x="262" y="3979"/>
                    </a:lnTo>
                    <a:lnTo>
                      <a:pt x="262" y="3863"/>
                    </a:lnTo>
                    <a:lnTo>
                      <a:pt x="264" y="4043"/>
                    </a:lnTo>
                    <a:lnTo>
                      <a:pt x="269" y="4073"/>
                    </a:lnTo>
                    <a:lnTo>
                      <a:pt x="271" y="4030"/>
                    </a:lnTo>
                    <a:lnTo>
                      <a:pt x="275" y="3636"/>
                    </a:lnTo>
                    <a:lnTo>
                      <a:pt x="275" y="3657"/>
                    </a:lnTo>
                    <a:lnTo>
                      <a:pt x="278" y="4003"/>
                    </a:lnTo>
                    <a:lnTo>
                      <a:pt x="282" y="3991"/>
                    </a:lnTo>
                    <a:lnTo>
                      <a:pt x="284" y="4027"/>
                    </a:lnTo>
                    <a:lnTo>
                      <a:pt x="286" y="4034"/>
                    </a:lnTo>
                    <a:lnTo>
                      <a:pt x="290" y="4034"/>
                    </a:lnTo>
                    <a:lnTo>
                      <a:pt x="292" y="3995"/>
                    </a:lnTo>
                    <a:lnTo>
                      <a:pt x="296" y="3267"/>
                    </a:lnTo>
                    <a:lnTo>
                      <a:pt x="296" y="3147"/>
                    </a:lnTo>
                    <a:lnTo>
                      <a:pt x="301" y="4013"/>
                    </a:lnTo>
                    <a:lnTo>
                      <a:pt x="305" y="3875"/>
                    </a:lnTo>
                    <a:lnTo>
                      <a:pt x="305" y="3866"/>
                    </a:lnTo>
                    <a:lnTo>
                      <a:pt x="307" y="4002"/>
                    </a:lnTo>
                    <a:lnTo>
                      <a:pt x="312" y="4073"/>
                    </a:lnTo>
                    <a:lnTo>
                      <a:pt x="315" y="4008"/>
                    </a:lnTo>
                    <a:lnTo>
                      <a:pt x="317" y="3908"/>
                    </a:lnTo>
                    <a:lnTo>
                      <a:pt x="320" y="3855"/>
                    </a:lnTo>
                    <a:lnTo>
                      <a:pt x="321" y="3946"/>
                    </a:lnTo>
                    <a:lnTo>
                      <a:pt x="324" y="4028"/>
                    </a:lnTo>
                    <a:lnTo>
                      <a:pt x="329" y="3993"/>
                    </a:lnTo>
                    <a:lnTo>
                      <a:pt x="329" y="3952"/>
                    </a:lnTo>
                    <a:lnTo>
                      <a:pt x="333" y="4050"/>
                    </a:lnTo>
                    <a:lnTo>
                      <a:pt x="336" y="4034"/>
                    </a:lnTo>
                    <a:lnTo>
                      <a:pt x="337" y="3971"/>
                    </a:lnTo>
                    <a:lnTo>
                      <a:pt x="341" y="4030"/>
                    </a:lnTo>
                    <a:lnTo>
                      <a:pt x="345" y="4024"/>
                    </a:lnTo>
                    <a:lnTo>
                      <a:pt x="345" y="4025"/>
                    </a:lnTo>
                    <a:lnTo>
                      <a:pt x="350" y="4051"/>
                    </a:lnTo>
                    <a:lnTo>
                      <a:pt x="353" y="4032"/>
                    </a:lnTo>
                    <a:lnTo>
                      <a:pt x="354" y="4077"/>
                    </a:lnTo>
                    <a:lnTo>
                      <a:pt x="357" y="4050"/>
                    </a:lnTo>
                    <a:lnTo>
                      <a:pt x="361" y="3963"/>
                    </a:lnTo>
                    <a:lnTo>
                      <a:pt x="361" y="4018"/>
                    </a:lnTo>
                    <a:lnTo>
                      <a:pt x="364" y="4014"/>
                    </a:lnTo>
                    <a:lnTo>
                      <a:pt x="369" y="3953"/>
                    </a:lnTo>
                    <a:lnTo>
                      <a:pt x="369" y="4009"/>
                    </a:lnTo>
                    <a:lnTo>
                      <a:pt x="373" y="4069"/>
                    </a:lnTo>
                    <a:lnTo>
                      <a:pt x="375" y="4107"/>
                    </a:lnTo>
                    <a:lnTo>
                      <a:pt x="380" y="4019"/>
                    </a:lnTo>
                    <a:lnTo>
                      <a:pt x="382" y="3906"/>
                    </a:lnTo>
                    <a:lnTo>
                      <a:pt x="384" y="3628"/>
                    </a:lnTo>
                    <a:lnTo>
                      <a:pt x="386" y="3959"/>
                    </a:lnTo>
                    <a:lnTo>
                      <a:pt x="391" y="4036"/>
                    </a:lnTo>
                    <a:lnTo>
                      <a:pt x="392" y="4030"/>
                    </a:lnTo>
                    <a:lnTo>
                      <a:pt x="396" y="3941"/>
                    </a:lnTo>
                    <a:lnTo>
                      <a:pt x="397" y="3969"/>
                    </a:lnTo>
                    <a:lnTo>
                      <a:pt x="402" y="3995"/>
                    </a:lnTo>
                    <a:lnTo>
                      <a:pt x="402" y="3960"/>
                    </a:lnTo>
                    <a:lnTo>
                      <a:pt x="405" y="4007"/>
                    </a:lnTo>
                    <a:lnTo>
                      <a:pt x="408" y="4038"/>
                    </a:lnTo>
                    <a:lnTo>
                      <a:pt x="410" y="4079"/>
                    </a:lnTo>
                    <a:lnTo>
                      <a:pt x="415" y="4049"/>
                    </a:lnTo>
                    <a:lnTo>
                      <a:pt x="417" y="3857"/>
                    </a:lnTo>
                    <a:lnTo>
                      <a:pt x="418" y="3896"/>
                    </a:lnTo>
                    <a:lnTo>
                      <a:pt x="422" y="4088"/>
                    </a:lnTo>
                    <a:lnTo>
                      <a:pt x="425" y="3960"/>
                    </a:lnTo>
                    <a:lnTo>
                      <a:pt x="427" y="4010"/>
                    </a:lnTo>
                    <a:lnTo>
                      <a:pt x="429" y="4058"/>
                    </a:lnTo>
                    <a:lnTo>
                      <a:pt x="434" y="4051"/>
                    </a:lnTo>
                    <a:lnTo>
                      <a:pt x="435" y="4025"/>
                    </a:lnTo>
                    <a:lnTo>
                      <a:pt x="439" y="4062"/>
                    </a:lnTo>
                    <a:lnTo>
                      <a:pt x="441" y="4051"/>
                    </a:lnTo>
                    <a:lnTo>
                      <a:pt x="443" y="3918"/>
                    </a:lnTo>
                    <a:lnTo>
                      <a:pt x="447" y="3940"/>
                    </a:lnTo>
                    <a:lnTo>
                      <a:pt x="448" y="4019"/>
                    </a:lnTo>
                    <a:lnTo>
                      <a:pt x="451" y="4063"/>
                    </a:lnTo>
                    <a:lnTo>
                      <a:pt x="454" y="4038"/>
                    </a:lnTo>
                    <a:lnTo>
                      <a:pt x="455" y="4067"/>
                    </a:lnTo>
                    <a:lnTo>
                      <a:pt x="460" y="4089"/>
                    </a:lnTo>
                    <a:lnTo>
                      <a:pt x="463" y="4079"/>
                    </a:lnTo>
                    <a:lnTo>
                      <a:pt x="465" y="4056"/>
                    </a:lnTo>
                    <a:lnTo>
                      <a:pt x="469" y="4063"/>
                    </a:lnTo>
                    <a:lnTo>
                      <a:pt x="472" y="4075"/>
                    </a:lnTo>
                    <a:lnTo>
                      <a:pt x="475" y="4033"/>
                    </a:lnTo>
                    <a:lnTo>
                      <a:pt x="476" y="4000"/>
                    </a:lnTo>
                    <a:lnTo>
                      <a:pt x="479" y="4058"/>
                    </a:lnTo>
                    <a:lnTo>
                      <a:pt x="482" y="4080"/>
                    </a:lnTo>
                    <a:lnTo>
                      <a:pt x="485" y="4086"/>
                    </a:lnTo>
                    <a:lnTo>
                      <a:pt x="486" y="4070"/>
                    </a:lnTo>
                    <a:lnTo>
                      <a:pt x="490" y="4086"/>
                    </a:lnTo>
                    <a:lnTo>
                      <a:pt x="492" y="4088"/>
                    </a:lnTo>
                    <a:lnTo>
                      <a:pt x="494" y="4098"/>
                    </a:lnTo>
                    <a:lnTo>
                      <a:pt x="497" y="4092"/>
                    </a:lnTo>
                    <a:lnTo>
                      <a:pt x="502" y="4077"/>
                    </a:lnTo>
                    <a:lnTo>
                      <a:pt x="504" y="3877"/>
                    </a:lnTo>
                    <a:lnTo>
                      <a:pt x="504" y="3874"/>
                    </a:lnTo>
                    <a:lnTo>
                      <a:pt x="508" y="4002"/>
                    </a:lnTo>
                    <a:lnTo>
                      <a:pt x="512" y="4083"/>
                    </a:lnTo>
                    <a:lnTo>
                      <a:pt x="513" y="4080"/>
                    </a:lnTo>
                    <a:lnTo>
                      <a:pt x="516" y="4081"/>
                    </a:lnTo>
                    <a:lnTo>
                      <a:pt x="520" y="4100"/>
                    </a:lnTo>
                    <a:lnTo>
                      <a:pt x="522" y="4093"/>
                    </a:lnTo>
                    <a:lnTo>
                      <a:pt x="525" y="4058"/>
                    </a:lnTo>
                    <a:lnTo>
                      <a:pt x="528" y="4091"/>
                    </a:lnTo>
                    <a:lnTo>
                      <a:pt x="530" y="4074"/>
                    </a:lnTo>
                    <a:lnTo>
                      <a:pt x="533" y="4022"/>
                    </a:lnTo>
                    <a:lnTo>
                      <a:pt x="534" y="4026"/>
                    </a:lnTo>
                    <a:lnTo>
                      <a:pt x="539" y="4059"/>
                    </a:lnTo>
                    <a:lnTo>
                      <a:pt x="543" y="3984"/>
                    </a:lnTo>
                    <a:lnTo>
                      <a:pt x="543" y="3854"/>
                    </a:lnTo>
                    <a:lnTo>
                      <a:pt x="545" y="4043"/>
                    </a:lnTo>
                    <a:lnTo>
                      <a:pt x="550" y="4068"/>
                    </a:lnTo>
                    <a:lnTo>
                      <a:pt x="551" y="4050"/>
                    </a:lnTo>
                    <a:lnTo>
                      <a:pt x="553" y="4043"/>
                    </a:lnTo>
                    <a:lnTo>
                      <a:pt x="558" y="3923"/>
                    </a:lnTo>
                    <a:lnTo>
                      <a:pt x="561" y="3562"/>
                    </a:lnTo>
                    <a:lnTo>
                      <a:pt x="562" y="3773"/>
                    </a:lnTo>
                    <a:lnTo>
                      <a:pt x="564" y="4052"/>
                    </a:lnTo>
                    <a:lnTo>
                      <a:pt x="568" y="4050"/>
                    </a:lnTo>
                    <a:lnTo>
                      <a:pt x="571" y="4049"/>
                    </a:lnTo>
                    <a:lnTo>
                      <a:pt x="574" y="3991"/>
                    </a:lnTo>
                    <a:lnTo>
                      <a:pt x="576" y="3993"/>
                    </a:lnTo>
                    <a:lnTo>
                      <a:pt x="579" y="4057"/>
                    </a:lnTo>
                    <a:lnTo>
                      <a:pt x="582" y="4055"/>
                    </a:lnTo>
                    <a:lnTo>
                      <a:pt x="583" y="4002"/>
                    </a:lnTo>
                    <a:lnTo>
                      <a:pt x="586" y="4026"/>
                    </a:lnTo>
                    <a:lnTo>
                      <a:pt x="590" y="3087"/>
                    </a:lnTo>
                    <a:lnTo>
                      <a:pt x="592" y="2908"/>
                    </a:lnTo>
                    <a:lnTo>
                      <a:pt x="594" y="3898"/>
                    </a:lnTo>
                    <a:lnTo>
                      <a:pt x="599" y="3940"/>
                    </a:lnTo>
                    <a:lnTo>
                      <a:pt x="601" y="3939"/>
                    </a:lnTo>
                    <a:lnTo>
                      <a:pt x="605" y="3148"/>
                    </a:lnTo>
                    <a:lnTo>
                      <a:pt x="605" y="3141"/>
                    </a:lnTo>
                    <a:lnTo>
                      <a:pt x="607" y="3850"/>
                    </a:lnTo>
                    <a:lnTo>
                      <a:pt x="610" y="3892"/>
                    </a:lnTo>
                    <a:lnTo>
                      <a:pt x="616" y="3939"/>
                    </a:lnTo>
                    <a:lnTo>
                      <a:pt x="616" y="3914"/>
                    </a:lnTo>
                    <a:lnTo>
                      <a:pt x="620" y="3994"/>
                    </a:lnTo>
                    <a:lnTo>
                      <a:pt x="623" y="3445"/>
                    </a:lnTo>
                    <a:lnTo>
                      <a:pt x="624" y="3417"/>
                    </a:lnTo>
                    <a:lnTo>
                      <a:pt x="626" y="3798"/>
                    </a:lnTo>
                    <a:lnTo>
                      <a:pt x="629" y="3984"/>
                    </a:lnTo>
                    <a:lnTo>
                      <a:pt x="634" y="4004"/>
                    </a:lnTo>
                    <a:lnTo>
                      <a:pt x="635" y="4027"/>
                    </a:lnTo>
                    <a:lnTo>
                      <a:pt x="638" y="3989"/>
                    </a:lnTo>
                    <a:lnTo>
                      <a:pt x="640" y="4013"/>
                    </a:lnTo>
                    <a:lnTo>
                      <a:pt x="644" y="4012"/>
                    </a:lnTo>
                    <a:lnTo>
                      <a:pt x="647" y="3985"/>
                    </a:lnTo>
                    <a:lnTo>
                      <a:pt x="649" y="4025"/>
                    </a:lnTo>
                    <a:lnTo>
                      <a:pt x="651" y="4105"/>
                    </a:lnTo>
                    <a:lnTo>
                      <a:pt x="654" y="4077"/>
                    </a:lnTo>
                    <a:lnTo>
                      <a:pt x="657" y="4048"/>
                    </a:lnTo>
                    <a:lnTo>
                      <a:pt x="660" y="4051"/>
                    </a:lnTo>
                    <a:lnTo>
                      <a:pt x="663" y="4079"/>
                    </a:lnTo>
                    <a:lnTo>
                      <a:pt x="666" y="4065"/>
                    </a:lnTo>
                    <a:lnTo>
                      <a:pt x="668" y="4049"/>
                    </a:lnTo>
                    <a:lnTo>
                      <a:pt x="669" y="4067"/>
                    </a:lnTo>
                    <a:lnTo>
                      <a:pt x="674" y="3929"/>
                    </a:lnTo>
                    <a:lnTo>
                      <a:pt x="675" y="3629"/>
                    </a:lnTo>
                    <a:lnTo>
                      <a:pt x="678" y="3947"/>
                    </a:lnTo>
                    <a:lnTo>
                      <a:pt x="681" y="4020"/>
                    </a:lnTo>
                    <a:lnTo>
                      <a:pt x="684" y="4032"/>
                    </a:lnTo>
                    <a:lnTo>
                      <a:pt x="689" y="3456"/>
                    </a:lnTo>
                    <a:lnTo>
                      <a:pt x="689" y="3474"/>
                    </a:lnTo>
                    <a:lnTo>
                      <a:pt x="693" y="3951"/>
                    </a:lnTo>
                    <a:lnTo>
                      <a:pt x="696" y="3932"/>
                    </a:lnTo>
                    <a:lnTo>
                      <a:pt x="698" y="3857"/>
                    </a:lnTo>
                    <a:lnTo>
                      <a:pt x="702" y="578"/>
                    </a:lnTo>
                    <a:lnTo>
                      <a:pt x="702" y="0"/>
                    </a:lnTo>
                    <a:lnTo>
                      <a:pt x="704" y="2835"/>
                    </a:lnTo>
                    <a:lnTo>
                      <a:pt x="706" y="3701"/>
                    </a:lnTo>
                    <a:lnTo>
                      <a:pt x="710" y="3682"/>
                    </a:lnTo>
                    <a:lnTo>
                      <a:pt x="714" y="3955"/>
                    </a:lnTo>
                    <a:lnTo>
                      <a:pt x="716" y="3918"/>
                    </a:lnTo>
                    <a:lnTo>
                      <a:pt x="721" y="3929"/>
                    </a:lnTo>
                    <a:lnTo>
                      <a:pt x="721" y="3920"/>
                    </a:lnTo>
                    <a:lnTo>
                      <a:pt x="723" y="3967"/>
                    </a:lnTo>
                    <a:lnTo>
                      <a:pt x="727" y="4019"/>
                    </a:lnTo>
                    <a:lnTo>
                      <a:pt x="730" y="3990"/>
                    </a:lnTo>
                    <a:lnTo>
                      <a:pt x="734" y="3814"/>
                    </a:lnTo>
                    <a:lnTo>
                      <a:pt x="736" y="3576"/>
                    </a:lnTo>
                    <a:lnTo>
                      <a:pt x="736" y="3860"/>
                    </a:lnTo>
                    <a:lnTo>
                      <a:pt x="740" y="3971"/>
                    </a:lnTo>
                    <a:lnTo>
                      <a:pt x="745" y="3609"/>
                    </a:lnTo>
                    <a:lnTo>
                      <a:pt x="745" y="3689"/>
                    </a:lnTo>
                    <a:lnTo>
                      <a:pt x="748" y="3771"/>
                    </a:lnTo>
                    <a:lnTo>
                      <a:pt x="752" y="3951"/>
                    </a:lnTo>
                    <a:lnTo>
                      <a:pt x="756" y="3157"/>
                    </a:lnTo>
                    <a:lnTo>
                      <a:pt x="756" y="3037"/>
                    </a:lnTo>
                    <a:lnTo>
                      <a:pt x="758" y="3982"/>
                    </a:lnTo>
                    <a:lnTo>
                      <a:pt x="764" y="3990"/>
                    </a:lnTo>
                    <a:lnTo>
                      <a:pt x="765" y="3920"/>
                    </a:lnTo>
                    <a:lnTo>
                      <a:pt x="769" y="4019"/>
                    </a:lnTo>
                    <a:lnTo>
                      <a:pt x="770" y="4045"/>
                    </a:lnTo>
                    <a:lnTo>
                      <a:pt x="772" y="4057"/>
                    </a:lnTo>
                    <a:lnTo>
                      <a:pt x="777" y="4068"/>
                    </a:lnTo>
                    <a:lnTo>
                      <a:pt x="779" y="4033"/>
                    </a:lnTo>
                    <a:lnTo>
                      <a:pt x="782" y="4031"/>
                    </a:lnTo>
                    <a:lnTo>
                      <a:pt x="783" y="4044"/>
                    </a:lnTo>
                    <a:lnTo>
                      <a:pt x="787" y="4019"/>
                    </a:lnTo>
                    <a:lnTo>
                      <a:pt x="789" y="3960"/>
                    </a:lnTo>
                    <a:lnTo>
                      <a:pt x="791" y="4030"/>
                    </a:lnTo>
                    <a:lnTo>
                      <a:pt x="795" y="4056"/>
                    </a:lnTo>
                    <a:lnTo>
                      <a:pt x="799" y="4003"/>
                    </a:lnTo>
                    <a:lnTo>
                      <a:pt x="799" y="4008"/>
                    </a:lnTo>
                    <a:lnTo>
                      <a:pt x="805" y="4032"/>
                    </a:lnTo>
                    <a:lnTo>
                      <a:pt x="806" y="3984"/>
                    </a:lnTo>
                    <a:lnTo>
                      <a:pt x="807" y="4044"/>
                    </a:lnTo>
                    <a:lnTo>
                      <a:pt x="812" y="4114"/>
                    </a:lnTo>
                    <a:lnTo>
                      <a:pt x="813" y="4111"/>
                    </a:lnTo>
                    <a:lnTo>
                      <a:pt x="818" y="4104"/>
                    </a:lnTo>
                    <a:lnTo>
                      <a:pt x="820" y="4070"/>
                    </a:lnTo>
                    <a:lnTo>
                      <a:pt x="824" y="3989"/>
                    </a:lnTo>
                    <a:lnTo>
                      <a:pt x="825" y="3941"/>
                    </a:lnTo>
                    <a:lnTo>
                      <a:pt x="828" y="3940"/>
                    </a:lnTo>
                    <a:lnTo>
                      <a:pt x="831" y="2749"/>
                    </a:lnTo>
                    <a:lnTo>
                      <a:pt x="832" y="2583"/>
                    </a:lnTo>
                    <a:lnTo>
                      <a:pt x="834" y="3892"/>
                    </a:lnTo>
                    <a:lnTo>
                      <a:pt x="839" y="3996"/>
                    </a:lnTo>
                    <a:lnTo>
                      <a:pt x="839" y="3997"/>
                    </a:lnTo>
                    <a:lnTo>
                      <a:pt x="844" y="4036"/>
                    </a:lnTo>
                    <a:lnTo>
                      <a:pt x="846" y="4045"/>
                    </a:lnTo>
                    <a:lnTo>
                      <a:pt x="850" y="3935"/>
                    </a:lnTo>
                    <a:lnTo>
                      <a:pt x="850" y="3940"/>
                    </a:lnTo>
                    <a:lnTo>
                      <a:pt x="852" y="3964"/>
                    </a:lnTo>
                    <a:lnTo>
                      <a:pt x="857" y="4003"/>
                    </a:lnTo>
                    <a:lnTo>
                      <a:pt x="861" y="3707"/>
                    </a:lnTo>
                    <a:lnTo>
                      <a:pt x="861" y="3661"/>
                    </a:lnTo>
                    <a:lnTo>
                      <a:pt x="867" y="3459"/>
                    </a:lnTo>
                    <a:lnTo>
                      <a:pt x="867" y="3392"/>
                    </a:lnTo>
                    <a:lnTo>
                      <a:pt x="869" y="3922"/>
                    </a:lnTo>
                    <a:lnTo>
                      <a:pt x="874" y="3333"/>
                    </a:lnTo>
                    <a:lnTo>
                      <a:pt x="875" y="3196"/>
                    </a:lnTo>
                    <a:lnTo>
                      <a:pt x="879" y="3722"/>
                    </a:lnTo>
                    <a:lnTo>
                      <a:pt x="880" y="3917"/>
                    </a:lnTo>
                    <a:lnTo>
                      <a:pt x="883" y="3990"/>
                    </a:lnTo>
                    <a:lnTo>
                      <a:pt x="887" y="4087"/>
                    </a:lnTo>
                    <a:lnTo>
                      <a:pt x="891" y="4105"/>
                    </a:lnTo>
                    <a:lnTo>
                      <a:pt x="893" y="4095"/>
                    </a:lnTo>
                    <a:lnTo>
                      <a:pt x="895" y="4069"/>
                    </a:lnTo>
                    <a:lnTo>
                      <a:pt x="897" y="4068"/>
                    </a:lnTo>
                    <a:lnTo>
                      <a:pt x="900" y="4039"/>
                    </a:lnTo>
                    <a:lnTo>
                      <a:pt x="903" y="4053"/>
                    </a:lnTo>
                    <a:lnTo>
                      <a:pt x="904" y="4063"/>
                    </a:lnTo>
                    <a:lnTo>
                      <a:pt x="909" y="4007"/>
                    </a:lnTo>
                    <a:lnTo>
                      <a:pt x="912" y="3998"/>
                    </a:lnTo>
                    <a:lnTo>
                      <a:pt x="912" y="4049"/>
                    </a:lnTo>
                    <a:lnTo>
                      <a:pt x="917" y="4026"/>
                    </a:lnTo>
                    <a:lnTo>
                      <a:pt x="921" y="4007"/>
                    </a:lnTo>
                    <a:lnTo>
                      <a:pt x="923" y="3936"/>
                    </a:lnTo>
                    <a:lnTo>
                      <a:pt x="925" y="3526"/>
                    </a:lnTo>
                    <a:lnTo>
                      <a:pt x="925" y="3532"/>
                    </a:lnTo>
                    <a:lnTo>
                      <a:pt x="931" y="2328"/>
                    </a:lnTo>
                    <a:lnTo>
                      <a:pt x="933" y="780"/>
                    </a:lnTo>
                    <a:lnTo>
                      <a:pt x="934" y="2619"/>
                    </a:lnTo>
                    <a:lnTo>
                      <a:pt x="937" y="3790"/>
                    </a:lnTo>
                    <a:lnTo>
                      <a:pt x="941" y="3916"/>
                    </a:lnTo>
                    <a:lnTo>
                      <a:pt x="942" y="4014"/>
                    </a:lnTo>
                    <a:lnTo>
                      <a:pt x="947" y="4022"/>
                    </a:lnTo>
                    <a:lnTo>
                      <a:pt x="948" y="3989"/>
                    </a:lnTo>
                    <a:lnTo>
                      <a:pt x="950" y="4043"/>
                    </a:lnTo>
                    <a:lnTo>
                      <a:pt x="955" y="3990"/>
                    </a:lnTo>
                    <a:lnTo>
                      <a:pt x="958" y="3183"/>
                    </a:lnTo>
                    <a:lnTo>
                      <a:pt x="959" y="3262"/>
                    </a:lnTo>
                    <a:lnTo>
                      <a:pt x="961" y="3952"/>
                    </a:lnTo>
                    <a:lnTo>
                      <a:pt x="966" y="3808"/>
                    </a:lnTo>
                    <a:lnTo>
                      <a:pt x="966" y="3833"/>
                    </a:lnTo>
                    <a:lnTo>
                      <a:pt x="971" y="3995"/>
                    </a:lnTo>
                    <a:lnTo>
                      <a:pt x="974" y="3751"/>
                    </a:lnTo>
                    <a:lnTo>
                      <a:pt x="974" y="3761"/>
                    </a:lnTo>
                    <a:lnTo>
                      <a:pt x="977" y="3981"/>
                    </a:lnTo>
                    <a:lnTo>
                      <a:pt x="983" y="3869"/>
                    </a:lnTo>
                    <a:lnTo>
                      <a:pt x="984" y="3862"/>
                    </a:lnTo>
                    <a:lnTo>
                      <a:pt x="985" y="4092"/>
                    </a:lnTo>
                    <a:lnTo>
                      <a:pt x="989" y="4085"/>
                    </a:lnTo>
                    <a:lnTo>
                      <a:pt x="991" y="4081"/>
                    </a:lnTo>
                    <a:lnTo>
                      <a:pt x="996" y="4125"/>
                    </a:lnTo>
                    <a:lnTo>
                      <a:pt x="998" y="4141"/>
                    </a:lnTo>
                    <a:lnTo>
                      <a:pt x="999" y="4058"/>
                    </a:lnTo>
                    <a:lnTo>
                      <a:pt x="1003" y="4111"/>
                    </a:lnTo>
                    <a:lnTo>
                      <a:pt x="1004" y="4150"/>
                    </a:lnTo>
                    <a:lnTo>
                      <a:pt x="1009" y="4138"/>
                    </a:lnTo>
                    <a:lnTo>
                      <a:pt x="1010" y="4147"/>
                    </a:lnTo>
                    <a:lnTo>
                      <a:pt x="1015" y="4118"/>
                    </a:lnTo>
                    <a:lnTo>
                      <a:pt x="1016" y="4095"/>
                    </a:lnTo>
                    <a:lnTo>
                      <a:pt x="1019" y="4125"/>
                    </a:lnTo>
                    <a:lnTo>
                      <a:pt x="1021" y="4162"/>
                    </a:lnTo>
                    <a:lnTo>
                      <a:pt x="1026" y="4137"/>
                    </a:lnTo>
                    <a:lnTo>
                      <a:pt x="1028" y="4134"/>
                    </a:lnTo>
                    <a:lnTo>
                      <a:pt x="1034" y="4114"/>
                    </a:lnTo>
                    <a:lnTo>
                      <a:pt x="1037" y="4033"/>
                    </a:lnTo>
                    <a:lnTo>
                      <a:pt x="1037" y="4085"/>
                    </a:lnTo>
                    <a:lnTo>
                      <a:pt x="1041" y="4149"/>
                    </a:lnTo>
                    <a:lnTo>
                      <a:pt x="1044" y="4119"/>
                    </a:lnTo>
                    <a:lnTo>
                      <a:pt x="1047" y="4071"/>
                    </a:lnTo>
                    <a:lnTo>
                      <a:pt x="1049" y="3982"/>
                    </a:lnTo>
                    <a:lnTo>
                      <a:pt x="1050" y="4104"/>
                    </a:lnTo>
                    <a:lnTo>
                      <a:pt x="1054" y="4114"/>
                    </a:lnTo>
                    <a:lnTo>
                      <a:pt x="1058" y="4087"/>
                    </a:lnTo>
                    <a:lnTo>
                      <a:pt x="1060" y="4001"/>
                    </a:lnTo>
                    <a:lnTo>
                      <a:pt x="1060" y="3988"/>
                    </a:lnTo>
                    <a:lnTo>
                      <a:pt x="1064" y="4069"/>
                    </a:lnTo>
                    <a:lnTo>
                      <a:pt x="1068" y="4114"/>
                    </a:lnTo>
                    <a:lnTo>
                      <a:pt x="1070" y="4132"/>
                    </a:lnTo>
                    <a:lnTo>
                      <a:pt x="1072" y="4163"/>
                    </a:lnTo>
                    <a:lnTo>
                      <a:pt x="1077" y="4173"/>
                    </a:lnTo>
                    <a:lnTo>
                      <a:pt x="1078" y="4175"/>
                    </a:lnTo>
                    <a:lnTo>
                      <a:pt x="1082" y="4057"/>
                    </a:lnTo>
                    <a:lnTo>
                      <a:pt x="1084" y="3987"/>
                    </a:lnTo>
                    <a:lnTo>
                      <a:pt x="1088" y="4106"/>
                    </a:lnTo>
                    <a:lnTo>
                      <a:pt x="1090" y="4045"/>
                    </a:lnTo>
                    <a:lnTo>
                      <a:pt x="1092" y="3877"/>
                    </a:lnTo>
                    <a:lnTo>
                      <a:pt x="1094" y="4093"/>
                    </a:lnTo>
                    <a:lnTo>
                      <a:pt x="1096" y="4165"/>
                    </a:lnTo>
                    <a:lnTo>
                      <a:pt x="1100" y="4135"/>
                    </a:lnTo>
                    <a:lnTo>
                      <a:pt x="1102" y="4118"/>
                    </a:lnTo>
                    <a:lnTo>
                      <a:pt x="1105" y="4153"/>
                    </a:lnTo>
                    <a:lnTo>
                      <a:pt x="1109" y="4169"/>
                    </a:lnTo>
                    <a:lnTo>
                      <a:pt x="1111" y="4138"/>
                    </a:lnTo>
                    <a:lnTo>
                      <a:pt x="1115" y="4114"/>
                    </a:lnTo>
                    <a:lnTo>
                      <a:pt x="1118" y="3946"/>
                    </a:lnTo>
                    <a:lnTo>
                      <a:pt x="1119" y="3576"/>
                    </a:lnTo>
                    <a:lnTo>
                      <a:pt x="1120" y="3764"/>
                    </a:lnTo>
                    <a:lnTo>
                      <a:pt x="1123" y="3994"/>
                    </a:lnTo>
                    <a:lnTo>
                      <a:pt x="1129" y="4080"/>
                    </a:lnTo>
                    <a:lnTo>
                      <a:pt x="1129" y="4117"/>
                    </a:lnTo>
                    <a:lnTo>
                      <a:pt x="1133" y="4083"/>
                    </a:lnTo>
                    <a:lnTo>
                      <a:pt x="1136" y="4049"/>
                    </a:lnTo>
                    <a:lnTo>
                      <a:pt x="1137" y="4077"/>
                    </a:lnTo>
                    <a:lnTo>
                      <a:pt x="1139" y="4076"/>
                    </a:lnTo>
                    <a:lnTo>
                      <a:pt x="1142" y="4113"/>
                    </a:lnTo>
                    <a:lnTo>
                      <a:pt x="1145" y="4161"/>
                    </a:lnTo>
                    <a:lnTo>
                      <a:pt x="1150" y="4169"/>
                    </a:lnTo>
                    <a:lnTo>
                      <a:pt x="1151" y="4119"/>
                    </a:lnTo>
                    <a:lnTo>
                      <a:pt x="1153" y="4156"/>
                    </a:lnTo>
                    <a:lnTo>
                      <a:pt x="1157" y="4141"/>
                    </a:lnTo>
                    <a:lnTo>
                      <a:pt x="1161" y="4148"/>
                    </a:lnTo>
                    <a:lnTo>
                      <a:pt x="1161" y="4159"/>
                    </a:lnTo>
                    <a:lnTo>
                      <a:pt x="1163" y="4181"/>
                    </a:lnTo>
                    <a:lnTo>
                      <a:pt x="1167" y="4167"/>
                    </a:lnTo>
                    <a:lnTo>
                      <a:pt x="1169" y="4179"/>
                    </a:lnTo>
                    <a:lnTo>
                      <a:pt x="1174" y="4152"/>
                    </a:lnTo>
                    <a:lnTo>
                      <a:pt x="1176" y="4098"/>
                    </a:lnTo>
                    <a:lnTo>
                      <a:pt x="1180" y="3793"/>
                    </a:lnTo>
                    <a:lnTo>
                      <a:pt x="1181" y="3458"/>
                    </a:lnTo>
                    <a:lnTo>
                      <a:pt x="1184" y="3576"/>
                    </a:lnTo>
                    <a:lnTo>
                      <a:pt x="1185" y="3843"/>
                    </a:lnTo>
                    <a:lnTo>
                      <a:pt x="1191" y="3978"/>
                    </a:lnTo>
                    <a:lnTo>
                      <a:pt x="1193" y="3904"/>
                    </a:lnTo>
                    <a:lnTo>
                      <a:pt x="1193" y="3899"/>
                    </a:lnTo>
                    <a:lnTo>
                      <a:pt x="1198" y="3488"/>
                    </a:lnTo>
                    <a:lnTo>
                      <a:pt x="1199" y="3421"/>
                    </a:lnTo>
                    <a:lnTo>
                      <a:pt x="1202" y="3850"/>
                    </a:lnTo>
                    <a:lnTo>
                      <a:pt x="1206" y="3807"/>
                    </a:lnTo>
                    <a:lnTo>
                      <a:pt x="1210" y="2688"/>
                    </a:lnTo>
                    <a:lnTo>
                      <a:pt x="1210" y="2684"/>
                    </a:lnTo>
                    <a:lnTo>
                      <a:pt x="1212" y="3859"/>
                    </a:lnTo>
                    <a:lnTo>
                      <a:pt x="1215" y="3987"/>
                    </a:lnTo>
                    <a:lnTo>
                      <a:pt x="1218" y="4032"/>
                    </a:lnTo>
                    <a:lnTo>
                      <a:pt x="1223" y="4064"/>
                    </a:lnTo>
                    <a:lnTo>
                      <a:pt x="1225" y="4043"/>
                    </a:lnTo>
                    <a:lnTo>
                      <a:pt x="1228" y="3930"/>
                    </a:lnTo>
                    <a:lnTo>
                      <a:pt x="1229" y="3940"/>
                    </a:lnTo>
                    <a:lnTo>
                      <a:pt x="1234" y="4051"/>
                    </a:lnTo>
                    <a:lnTo>
                      <a:pt x="1236" y="4026"/>
                    </a:lnTo>
                    <a:lnTo>
                      <a:pt x="1237" y="3995"/>
                    </a:lnTo>
                    <a:lnTo>
                      <a:pt x="1242" y="3935"/>
                    </a:lnTo>
                    <a:lnTo>
                      <a:pt x="1245" y="3460"/>
                    </a:lnTo>
                    <a:lnTo>
                      <a:pt x="1245" y="3555"/>
                    </a:lnTo>
                    <a:lnTo>
                      <a:pt x="1247" y="4001"/>
                    </a:lnTo>
                    <a:lnTo>
                      <a:pt x="1252" y="3983"/>
                    </a:lnTo>
                    <a:lnTo>
                      <a:pt x="1253" y="4040"/>
                    </a:lnTo>
                    <a:lnTo>
                      <a:pt x="1258" y="4140"/>
                    </a:lnTo>
                    <a:lnTo>
                      <a:pt x="1260" y="4067"/>
                    </a:lnTo>
                    <a:lnTo>
                      <a:pt x="1261" y="4057"/>
                    </a:lnTo>
                    <a:lnTo>
                      <a:pt x="1264" y="4129"/>
                    </a:lnTo>
                    <a:lnTo>
                      <a:pt x="1267" y="4108"/>
                    </a:lnTo>
                    <a:lnTo>
                      <a:pt x="1271" y="4045"/>
                    </a:lnTo>
                    <a:lnTo>
                      <a:pt x="1272" y="4093"/>
                    </a:lnTo>
                    <a:lnTo>
                      <a:pt x="1275" y="4143"/>
                    </a:lnTo>
                    <a:lnTo>
                      <a:pt x="1277" y="4158"/>
                    </a:lnTo>
                    <a:lnTo>
                      <a:pt x="1282" y="4174"/>
                    </a:lnTo>
                    <a:lnTo>
                      <a:pt x="1284" y="4123"/>
                    </a:lnTo>
                    <a:lnTo>
                      <a:pt x="1286" y="4104"/>
                    </a:lnTo>
                    <a:lnTo>
                      <a:pt x="1290" y="4079"/>
                    </a:lnTo>
                    <a:lnTo>
                      <a:pt x="1291" y="3949"/>
                    </a:lnTo>
                    <a:lnTo>
                      <a:pt x="1296" y="4051"/>
                    </a:lnTo>
                    <a:lnTo>
                      <a:pt x="1298" y="3770"/>
                    </a:lnTo>
                    <a:lnTo>
                      <a:pt x="1301" y="2882"/>
                    </a:lnTo>
                    <a:lnTo>
                      <a:pt x="1301" y="3292"/>
                    </a:lnTo>
                    <a:lnTo>
                      <a:pt x="1304" y="3989"/>
                    </a:lnTo>
                    <a:lnTo>
                      <a:pt x="1308" y="4040"/>
                    </a:lnTo>
                    <a:lnTo>
                      <a:pt x="1312" y="4000"/>
                    </a:lnTo>
                    <a:lnTo>
                      <a:pt x="1314" y="3755"/>
                    </a:lnTo>
                    <a:lnTo>
                      <a:pt x="1315" y="3793"/>
                    </a:lnTo>
                    <a:lnTo>
                      <a:pt x="1320" y="3911"/>
                    </a:lnTo>
                    <a:lnTo>
                      <a:pt x="1324" y="4006"/>
                    </a:lnTo>
                    <a:lnTo>
                      <a:pt x="1326" y="4026"/>
                    </a:lnTo>
                    <a:lnTo>
                      <a:pt x="1328" y="4080"/>
                    </a:lnTo>
                    <a:lnTo>
                      <a:pt x="1334" y="3941"/>
                    </a:lnTo>
                    <a:lnTo>
                      <a:pt x="1337" y="3762"/>
                    </a:lnTo>
                    <a:lnTo>
                      <a:pt x="1338" y="3304"/>
                    </a:lnTo>
                    <a:lnTo>
                      <a:pt x="1339" y="3691"/>
                    </a:lnTo>
                    <a:lnTo>
                      <a:pt x="1343" y="3954"/>
                    </a:lnTo>
                    <a:lnTo>
                      <a:pt x="1345" y="3951"/>
                    </a:lnTo>
                    <a:lnTo>
                      <a:pt x="1347" y="4085"/>
                    </a:lnTo>
                    <a:lnTo>
                      <a:pt x="1350" y="4123"/>
                    </a:lnTo>
                    <a:lnTo>
                      <a:pt x="1355" y="4124"/>
                    </a:lnTo>
                    <a:lnTo>
                      <a:pt x="1356" y="4130"/>
                    </a:lnTo>
                    <a:lnTo>
                      <a:pt x="1358" y="4138"/>
                    </a:lnTo>
                    <a:lnTo>
                      <a:pt x="1362" y="4123"/>
                    </a:lnTo>
                    <a:lnTo>
                      <a:pt x="1365" y="4063"/>
                    </a:lnTo>
                    <a:lnTo>
                      <a:pt x="1368" y="3955"/>
                    </a:lnTo>
                    <a:lnTo>
                      <a:pt x="1370" y="4025"/>
                    </a:lnTo>
                    <a:lnTo>
                      <a:pt x="1371" y="4080"/>
                    </a:lnTo>
                    <a:lnTo>
                      <a:pt x="1377" y="4144"/>
                    </a:lnTo>
                    <a:lnTo>
                      <a:pt x="1377" y="4138"/>
                    </a:lnTo>
                    <a:lnTo>
                      <a:pt x="1380" y="4152"/>
                    </a:lnTo>
                    <a:lnTo>
                      <a:pt x="1385" y="4166"/>
                    </a:lnTo>
                    <a:lnTo>
                      <a:pt x="1385" y="4162"/>
                    </a:lnTo>
                    <a:lnTo>
                      <a:pt x="1391" y="4197"/>
                    </a:lnTo>
                    <a:lnTo>
                      <a:pt x="1392" y="4104"/>
                    </a:lnTo>
                    <a:lnTo>
                      <a:pt x="1393" y="4129"/>
                    </a:lnTo>
                    <a:lnTo>
                      <a:pt x="1398" y="4117"/>
                    </a:lnTo>
                    <a:lnTo>
                      <a:pt x="1400" y="4146"/>
                    </a:lnTo>
                    <a:lnTo>
                      <a:pt x="1404" y="4101"/>
                    </a:lnTo>
                    <a:lnTo>
                      <a:pt x="1405" y="4064"/>
                    </a:lnTo>
                    <a:lnTo>
                      <a:pt x="1408" y="4033"/>
                    </a:lnTo>
                    <a:lnTo>
                      <a:pt x="1412" y="3830"/>
                    </a:lnTo>
                    <a:lnTo>
                      <a:pt x="1414" y="2545"/>
                    </a:lnTo>
                    <a:lnTo>
                      <a:pt x="1416" y="2284"/>
                    </a:lnTo>
                    <a:lnTo>
                      <a:pt x="1418" y="3477"/>
                    </a:lnTo>
                    <a:lnTo>
                      <a:pt x="1423" y="3659"/>
                    </a:lnTo>
                    <a:lnTo>
                      <a:pt x="1423" y="3646"/>
                    </a:lnTo>
                    <a:lnTo>
                      <a:pt x="1425" y="4009"/>
                    </a:lnTo>
                    <a:lnTo>
                      <a:pt x="1430" y="4094"/>
                    </a:lnTo>
                    <a:lnTo>
                      <a:pt x="1434" y="4098"/>
                    </a:lnTo>
                    <a:lnTo>
                      <a:pt x="1434" y="4083"/>
                    </a:lnTo>
                    <a:lnTo>
                      <a:pt x="1440" y="4080"/>
                    </a:lnTo>
                    <a:lnTo>
                      <a:pt x="1440" y="4076"/>
                    </a:lnTo>
                    <a:lnTo>
                      <a:pt x="1444" y="4112"/>
                    </a:lnTo>
                    <a:lnTo>
                      <a:pt x="1447" y="4006"/>
                    </a:lnTo>
                    <a:lnTo>
                      <a:pt x="1449" y="3830"/>
                    </a:lnTo>
                    <a:lnTo>
                      <a:pt x="1450" y="3948"/>
                    </a:lnTo>
                    <a:lnTo>
                      <a:pt x="1454" y="4024"/>
                    </a:lnTo>
                    <a:lnTo>
                      <a:pt x="1457" y="3917"/>
                    </a:lnTo>
                    <a:lnTo>
                      <a:pt x="1460" y="3941"/>
                    </a:lnTo>
                    <a:lnTo>
                      <a:pt x="1463" y="3692"/>
                    </a:lnTo>
                    <a:lnTo>
                      <a:pt x="1463" y="3676"/>
                    </a:lnTo>
                    <a:lnTo>
                      <a:pt x="1466" y="3812"/>
                    </a:lnTo>
                    <a:lnTo>
                      <a:pt x="1468" y="4008"/>
                    </a:lnTo>
                    <a:lnTo>
                      <a:pt x="1472" y="4080"/>
                    </a:lnTo>
                    <a:lnTo>
                      <a:pt x="1475" y="4113"/>
                    </a:lnTo>
                    <a:lnTo>
                      <a:pt x="1477" y="4152"/>
                    </a:lnTo>
                    <a:lnTo>
                      <a:pt x="1483" y="4108"/>
                    </a:lnTo>
                    <a:lnTo>
                      <a:pt x="1485" y="4077"/>
                    </a:lnTo>
                    <a:lnTo>
                      <a:pt x="1487" y="4065"/>
                    </a:lnTo>
                    <a:lnTo>
                      <a:pt x="1490" y="3954"/>
                    </a:lnTo>
                    <a:lnTo>
                      <a:pt x="1493" y="2969"/>
                    </a:lnTo>
                    <a:lnTo>
                      <a:pt x="1493" y="2967"/>
                    </a:lnTo>
                    <a:lnTo>
                      <a:pt x="1496" y="3820"/>
                    </a:lnTo>
                    <a:lnTo>
                      <a:pt x="1498" y="3938"/>
                    </a:lnTo>
                    <a:lnTo>
                      <a:pt x="1504" y="4015"/>
                    </a:lnTo>
                    <a:lnTo>
                      <a:pt x="1505" y="3976"/>
                    </a:lnTo>
                    <a:lnTo>
                      <a:pt x="1507" y="4053"/>
                    </a:lnTo>
                    <a:lnTo>
                      <a:pt x="1511" y="4087"/>
                    </a:lnTo>
                    <a:lnTo>
                      <a:pt x="1515" y="4092"/>
                    </a:lnTo>
                    <a:lnTo>
                      <a:pt x="1517" y="4071"/>
                    </a:lnTo>
                    <a:lnTo>
                      <a:pt x="1518" y="4036"/>
                    </a:lnTo>
                    <a:lnTo>
                      <a:pt x="1520" y="4099"/>
                    </a:lnTo>
                    <a:lnTo>
                      <a:pt x="1526" y="4067"/>
                    </a:lnTo>
                    <a:lnTo>
                      <a:pt x="1527" y="4034"/>
                    </a:lnTo>
                    <a:lnTo>
                      <a:pt x="1528" y="4069"/>
                    </a:lnTo>
                    <a:lnTo>
                      <a:pt x="1534" y="4103"/>
                    </a:lnTo>
                    <a:lnTo>
                      <a:pt x="1535" y="4004"/>
                    </a:lnTo>
                    <a:lnTo>
                      <a:pt x="1538" y="4069"/>
                    </a:lnTo>
                    <a:lnTo>
                      <a:pt x="1539" y="4088"/>
                    </a:lnTo>
                    <a:lnTo>
                      <a:pt x="1542" y="4113"/>
                    </a:lnTo>
                    <a:lnTo>
                      <a:pt x="1547" y="4039"/>
                    </a:lnTo>
                    <a:lnTo>
                      <a:pt x="1550" y="3936"/>
                    </a:lnTo>
                    <a:lnTo>
                      <a:pt x="1552" y="3415"/>
                    </a:lnTo>
                    <a:lnTo>
                      <a:pt x="1553" y="3396"/>
                    </a:lnTo>
                    <a:lnTo>
                      <a:pt x="1557" y="3735"/>
                    </a:lnTo>
                    <a:lnTo>
                      <a:pt x="1558" y="4010"/>
                    </a:lnTo>
                    <a:lnTo>
                      <a:pt x="1560" y="4098"/>
                    </a:lnTo>
                    <a:lnTo>
                      <a:pt x="1565" y="4159"/>
                    </a:lnTo>
                    <a:lnTo>
                      <a:pt x="1569" y="4134"/>
                    </a:lnTo>
                    <a:lnTo>
                      <a:pt x="1571" y="4107"/>
                    </a:lnTo>
                    <a:lnTo>
                      <a:pt x="1572" y="4098"/>
                    </a:lnTo>
                    <a:lnTo>
                      <a:pt x="1577" y="3796"/>
                    </a:lnTo>
                    <a:lnTo>
                      <a:pt x="1577" y="3770"/>
                    </a:lnTo>
                    <a:lnTo>
                      <a:pt x="1579" y="4030"/>
                    </a:lnTo>
                    <a:lnTo>
                      <a:pt x="1584" y="4088"/>
                    </a:lnTo>
                    <a:lnTo>
                      <a:pt x="1585" y="4083"/>
                    </a:lnTo>
                    <a:lnTo>
                      <a:pt x="1589" y="4053"/>
                    </a:lnTo>
                    <a:lnTo>
                      <a:pt x="1590" y="4094"/>
                    </a:lnTo>
                    <a:lnTo>
                      <a:pt x="1595" y="4062"/>
                    </a:lnTo>
                    <a:lnTo>
                      <a:pt x="1597" y="4052"/>
                    </a:lnTo>
                    <a:lnTo>
                      <a:pt x="1599" y="4053"/>
                    </a:lnTo>
                    <a:lnTo>
                      <a:pt x="1603" y="3983"/>
                    </a:lnTo>
                    <a:lnTo>
                      <a:pt x="1607" y="3965"/>
                    </a:lnTo>
                    <a:lnTo>
                      <a:pt x="1609" y="3530"/>
                    </a:lnTo>
                    <a:lnTo>
                      <a:pt x="1612" y="1203"/>
                    </a:lnTo>
                    <a:lnTo>
                      <a:pt x="1612" y="1189"/>
                    </a:lnTo>
                    <a:lnTo>
                      <a:pt x="1614" y="3128"/>
                    </a:lnTo>
                    <a:lnTo>
                      <a:pt x="1620" y="3482"/>
                    </a:lnTo>
                    <a:lnTo>
                      <a:pt x="1623" y="3224"/>
                    </a:lnTo>
                    <a:lnTo>
                      <a:pt x="1625" y="1390"/>
                    </a:lnTo>
                    <a:lnTo>
                      <a:pt x="1626" y="1388"/>
                    </a:lnTo>
                    <a:lnTo>
                      <a:pt x="1628" y="3017"/>
                    </a:lnTo>
                    <a:lnTo>
                      <a:pt x="1633" y="3679"/>
                    </a:lnTo>
                    <a:lnTo>
                      <a:pt x="1633" y="3683"/>
                    </a:lnTo>
                    <a:lnTo>
                      <a:pt x="1637" y="3902"/>
                    </a:lnTo>
                    <a:lnTo>
                      <a:pt x="1642" y="3923"/>
                    </a:lnTo>
                    <a:lnTo>
                      <a:pt x="1644" y="3778"/>
                    </a:lnTo>
                    <a:lnTo>
                      <a:pt x="1645" y="3679"/>
                    </a:lnTo>
                    <a:lnTo>
                      <a:pt x="1648" y="3863"/>
                    </a:lnTo>
                    <a:lnTo>
                      <a:pt x="1652" y="3883"/>
                    </a:lnTo>
                    <a:lnTo>
                      <a:pt x="1655" y="3694"/>
                    </a:lnTo>
                    <a:lnTo>
                      <a:pt x="1658" y="3712"/>
                    </a:lnTo>
                    <a:lnTo>
                      <a:pt x="1658" y="3701"/>
                    </a:lnTo>
                    <a:lnTo>
                      <a:pt x="1662" y="3900"/>
                    </a:lnTo>
                    <a:lnTo>
                      <a:pt x="1663" y="3961"/>
                    </a:lnTo>
                    <a:lnTo>
                      <a:pt x="1668" y="3836"/>
                    </a:lnTo>
                    <a:lnTo>
                      <a:pt x="1669" y="3861"/>
                    </a:lnTo>
                    <a:lnTo>
                      <a:pt x="1672" y="3911"/>
                    </a:lnTo>
                    <a:lnTo>
                      <a:pt x="1674" y="4042"/>
                    </a:lnTo>
                    <a:lnTo>
                      <a:pt x="1680" y="4007"/>
                    </a:lnTo>
                    <a:lnTo>
                      <a:pt x="1682" y="3756"/>
                    </a:lnTo>
                    <a:lnTo>
                      <a:pt x="1682" y="3747"/>
                    </a:lnTo>
                    <a:lnTo>
                      <a:pt x="1685" y="4012"/>
                    </a:lnTo>
                    <a:lnTo>
                      <a:pt x="1688" y="4079"/>
                    </a:lnTo>
                    <a:lnTo>
                      <a:pt x="1691" y="4091"/>
                    </a:lnTo>
                    <a:lnTo>
                      <a:pt x="1695" y="4117"/>
                    </a:lnTo>
                    <a:lnTo>
                      <a:pt x="1698" y="4122"/>
                    </a:lnTo>
                    <a:lnTo>
                      <a:pt x="1700" y="4111"/>
                    </a:lnTo>
                    <a:lnTo>
                      <a:pt x="1704" y="4113"/>
                    </a:lnTo>
                    <a:lnTo>
                      <a:pt x="1706" y="4080"/>
                    </a:lnTo>
                    <a:lnTo>
                      <a:pt x="1706" y="4113"/>
                    </a:lnTo>
                    <a:lnTo>
                      <a:pt x="1712" y="4166"/>
                    </a:lnTo>
                    <a:lnTo>
                      <a:pt x="1715" y="4098"/>
                    </a:lnTo>
                    <a:lnTo>
                      <a:pt x="1715" y="4097"/>
                    </a:lnTo>
                    <a:lnTo>
                      <a:pt x="1718" y="4162"/>
                    </a:lnTo>
                    <a:lnTo>
                      <a:pt x="1722" y="4141"/>
                    </a:lnTo>
                    <a:lnTo>
                      <a:pt x="1725" y="4123"/>
                    </a:lnTo>
                    <a:lnTo>
                      <a:pt x="1728" y="4053"/>
                    </a:lnTo>
                    <a:lnTo>
                      <a:pt x="1730" y="3866"/>
                    </a:lnTo>
                    <a:lnTo>
                      <a:pt x="1731" y="3853"/>
                    </a:lnTo>
                    <a:lnTo>
                      <a:pt x="1734" y="4114"/>
                    </a:lnTo>
                    <a:lnTo>
                      <a:pt x="1739" y="4180"/>
                    </a:lnTo>
                    <a:lnTo>
                      <a:pt x="1739" y="4195"/>
                    </a:lnTo>
                    <a:lnTo>
                      <a:pt x="1742" y="4230"/>
                    </a:lnTo>
                    <a:lnTo>
                      <a:pt x="1747" y="4226"/>
                    </a:lnTo>
                    <a:lnTo>
                      <a:pt x="1748" y="4229"/>
                    </a:lnTo>
                    <a:lnTo>
                      <a:pt x="1753" y="4235"/>
                    </a:lnTo>
                    <a:lnTo>
                      <a:pt x="1754" y="4220"/>
                    </a:lnTo>
                    <a:lnTo>
                      <a:pt x="1755" y="4240"/>
                    </a:lnTo>
                    <a:lnTo>
                      <a:pt x="1760" y="4253"/>
                    </a:lnTo>
                    <a:lnTo>
                      <a:pt x="1761" y="4248"/>
                    </a:lnTo>
                    <a:lnTo>
                      <a:pt x="1766" y="4203"/>
                    </a:lnTo>
                    <a:lnTo>
                      <a:pt x="1766" y="4201"/>
                    </a:lnTo>
                    <a:lnTo>
                      <a:pt x="1770" y="4207"/>
                    </a:lnTo>
                    <a:lnTo>
                      <a:pt x="1774" y="4169"/>
                    </a:lnTo>
                    <a:lnTo>
                      <a:pt x="1777" y="3945"/>
                    </a:lnTo>
                    <a:lnTo>
                      <a:pt x="1777" y="3985"/>
                    </a:lnTo>
                    <a:lnTo>
                      <a:pt x="1782" y="4150"/>
                    </a:lnTo>
                    <a:lnTo>
                      <a:pt x="1783" y="4149"/>
                    </a:lnTo>
                    <a:lnTo>
                      <a:pt x="1785" y="4144"/>
                    </a:lnTo>
                    <a:lnTo>
                      <a:pt x="1788" y="4168"/>
                    </a:lnTo>
                    <a:lnTo>
                      <a:pt x="1792" y="4248"/>
                    </a:lnTo>
                    <a:lnTo>
                      <a:pt x="1795" y="4245"/>
                    </a:lnTo>
                    <a:lnTo>
                      <a:pt x="1798" y="4198"/>
                    </a:lnTo>
                    <a:lnTo>
                      <a:pt x="1798" y="4195"/>
                    </a:lnTo>
                    <a:lnTo>
                      <a:pt x="1803" y="4178"/>
                    </a:lnTo>
                    <a:lnTo>
                      <a:pt x="1807" y="4051"/>
                    </a:lnTo>
                    <a:lnTo>
                      <a:pt x="1808" y="3786"/>
                    </a:lnTo>
                    <a:lnTo>
                      <a:pt x="1809" y="3933"/>
                    </a:lnTo>
                    <a:lnTo>
                      <a:pt x="1813" y="4161"/>
                    </a:lnTo>
                    <a:lnTo>
                      <a:pt x="1815" y="4190"/>
                    </a:lnTo>
                    <a:lnTo>
                      <a:pt x="1819" y="4217"/>
                    </a:lnTo>
                    <a:lnTo>
                      <a:pt x="1822" y="4203"/>
                    </a:lnTo>
                    <a:lnTo>
                      <a:pt x="1823" y="4189"/>
                    </a:lnTo>
                    <a:lnTo>
                      <a:pt x="1826" y="4265"/>
                    </a:lnTo>
                    <a:lnTo>
                      <a:pt x="1831" y="4256"/>
                    </a:lnTo>
                    <a:lnTo>
                      <a:pt x="1832" y="4269"/>
                    </a:lnTo>
                    <a:lnTo>
                      <a:pt x="1835" y="4246"/>
                    </a:lnTo>
                    <a:lnTo>
                      <a:pt x="1837" y="4260"/>
                    </a:lnTo>
                    <a:lnTo>
                      <a:pt x="1840" y="4198"/>
                    </a:lnTo>
                    <a:lnTo>
                      <a:pt x="1844" y="4183"/>
                    </a:lnTo>
                    <a:lnTo>
                      <a:pt x="1847" y="4099"/>
                    </a:lnTo>
                    <a:lnTo>
                      <a:pt x="1850" y="3926"/>
                    </a:lnTo>
                    <a:lnTo>
                      <a:pt x="1850" y="3916"/>
                    </a:lnTo>
                    <a:lnTo>
                      <a:pt x="1852" y="4125"/>
                    </a:lnTo>
                    <a:lnTo>
                      <a:pt x="1857" y="4143"/>
                    </a:lnTo>
                    <a:lnTo>
                      <a:pt x="1858" y="4190"/>
                    </a:lnTo>
                    <a:lnTo>
                      <a:pt x="1863" y="4238"/>
                    </a:lnTo>
                    <a:lnTo>
                      <a:pt x="1864" y="4230"/>
                    </a:lnTo>
                    <a:lnTo>
                      <a:pt x="1866" y="4251"/>
                    </a:lnTo>
                    <a:lnTo>
                      <a:pt x="1869" y="4264"/>
                    </a:lnTo>
                    <a:lnTo>
                      <a:pt x="1871" y="4279"/>
                    </a:lnTo>
                    <a:lnTo>
                      <a:pt x="1875" y="4278"/>
                    </a:lnTo>
                    <a:lnTo>
                      <a:pt x="1878" y="4233"/>
                    </a:lnTo>
                    <a:lnTo>
                      <a:pt x="1880" y="4229"/>
                    </a:lnTo>
                    <a:lnTo>
                      <a:pt x="1884" y="4251"/>
                    </a:lnTo>
                    <a:lnTo>
                      <a:pt x="1886" y="4245"/>
                    </a:lnTo>
                    <a:lnTo>
                      <a:pt x="1888" y="4259"/>
                    </a:lnTo>
                    <a:lnTo>
                      <a:pt x="1893" y="4258"/>
                    </a:lnTo>
                    <a:lnTo>
                      <a:pt x="1894" y="4244"/>
                    </a:lnTo>
                    <a:lnTo>
                      <a:pt x="1895" y="4268"/>
                    </a:lnTo>
                    <a:lnTo>
                      <a:pt x="1901" y="4117"/>
                    </a:lnTo>
                    <a:lnTo>
                      <a:pt x="1902" y="4019"/>
                    </a:lnTo>
                    <a:lnTo>
                      <a:pt x="1904" y="4144"/>
                    </a:lnTo>
                    <a:lnTo>
                      <a:pt x="1908" y="4266"/>
                    </a:lnTo>
                    <a:lnTo>
                      <a:pt x="1910" y="4294"/>
                    </a:lnTo>
                    <a:lnTo>
                      <a:pt x="1912" y="4284"/>
                    </a:lnTo>
                    <a:lnTo>
                      <a:pt x="1917" y="4300"/>
                    </a:lnTo>
                    <a:lnTo>
                      <a:pt x="1917" y="4302"/>
                    </a:lnTo>
                    <a:lnTo>
                      <a:pt x="1923" y="4291"/>
                    </a:lnTo>
                    <a:lnTo>
                      <a:pt x="1923" y="4284"/>
                    </a:lnTo>
                    <a:lnTo>
                      <a:pt x="1925" y="4300"/>
                    </a:lnTo>
                    <a:lnTo>
                      <a:pt x="1930" y="4305"/>
                    </a:lnTo>
                    <a:lnTo>
                      <a:pt x="1933" y="4299"/>
                    </a:lnTo>
                    <a:lnTo>
                      <a:pt x="1936" y="4257"/>
                    </a:lnTo>
                    <a:lnTo>
                      <a:pt x="1938" y="4257"/>
                    </a:lnTo>
                    <a:lnTo>
                      <a:pt x="1942" y="4215"/>
                    </a:lnTo>
                    <a:lnTo>
                      <a:pt x="1944" y="3747"/>
                    </a:lnTo>
                    <a:lnTo>
                      <a:pt x="1944" y="3753"/>
                    </a:lnTo>
                    <a:lnTo>
                      <a:pt x="1947" y="4128"/>
                    </a:lnTo>
                    <a:lnTo>
                      <a:pt x="1951" y="4196"/>
                    </a:lnTo>
                    <a:lnTo>
                      <a:pt x="1953" y="4203"/>
                    </a:lnTo>
                    <a:lnTo>
                      <a:pt x="1957" y="4233"/>
                    </a:lnTo>
                    <a:lnTo>
                      <a:pt x="1960" y="4241"/>
                    </a:lnTo>
                    <a:lnTo>
                      <a:pt x="1963" y="4185"/>
                    </a:lnTo>
                    <a:lnTo>
                      <a:pt x="1965" y="4100"/>
                    </a:lnTo>
                    <a:lnTo>
                      <a:pt x="1966" y="4183"/>
                    </a:lnTo>
                    <a:lnTo>
                      <a:pt x="1972" y="4183"/>
                    </a:lnTo>
                    <a:lnTo>
                      <a:pt x="1973" y="4086"/>
                    </a:lnTo>
                    <a:lnTo>
                      <a:pt x="1976" y="4119"/>
                    </a:lnTo>
                    <a:lnTo>
                      <a:pt x="1976" y="4122"/>
                    </a:lnTo>
                    <a:lnTo>
                      <a:pt x="1982" y="4146"/>
                    </a:lnTo>
                    <a:lnTo>
                      <a:pt x="1984" y="4022"/>
                    </a:lnTo>
                    <a:lnTo>
                      <a:pt x="1985" y="4040"/>
                    </a:lnTo>
                    <a:lnTo>
                      <a:pt x="1987" y="4190"/>
                    </a:lnTo>
                    <a:lnTo>
                      <a:pt x="1991" y="4205"/>
                    </a:lnTo>
                    <a:lnTo>
                      <a:pt x="1996" y="4218"/>
                    </a:lnTo>
                    <a:lnTo>
                      <a:pt x="1998" y="4178"/>
                    </a:lnTo>
                    <a:lnTo>
                      <a:pt x="1999" y="4143"/>
                    </a:lnTo>
                    <a:lnTo>
                      <a:pt x="2004" y="4187"/>
                    </a:lnTo>
                    <a:lnTo>
                      <a:pt x="2005" y="4167"/>
                    </a:lnTo>
                    <a:lnTo>
                      <a:pt x="2006" y="4191"/>
                    </a:lnTo>
                    <a:lnTo>
                      <a:pt x="2011" y="4197"/>
                    </a:lnTo>
                    <a:lnTo>
                      <a:pt x="2015" y="4149"/>
                    </a:lnTo>
                    <a:lnTo>
                      <a:pt x="2016" y="4007"/>
                    </a:lnTo>
                    <a:lnTo>
                      <a:pt x="2017" y="4093"/>
                    </a:lnTo>
                    <a:lnTo>
                      <a:pt x="2020" y="4215"/>
                    </a:lnTo>
                    <a:lnTo>
                      <a:pt x="2023" y="4250"/>
                    </a:lnTo>
                    <a:lnTo>
                      <a:pt x="2028" y="4259"/>
                    </a:lnTo>
                    <a:lnTo>
                      <a:pt x="2030" y="4218"/>
                    </a:lnTo>
                    <a:lnTo>
                      <a:pt x="2030" y="4224"/>
                    </a:lnTo>
                    <a:lnTo>
                      <a:pt x="2035" y="4238"/>
                    </a:lnTo>
                    <a:lnTo>
                      <a:pt x="2037" y="4221"/>
                    </a:lnTo>
                    <a:lnTo>
                      <a:pt x="2040" y="4244"/>
                    </a:lnTo>
                    <a:lnTo>
                      <a:pt x="2043" y="4271"/>
                    </a:lnTo>
                    <a:lnTo>
                      <a:pt x="2045" y="4271"/>
                    </a:lnTo>
                    <a:lnTo>
                      <a:pt x="2049" y="4272"/>
                    </a:lnTo>
                    <a:lnTo>
                      <a:pt x="2049" y="4269"/>
                    </a:lnTo>
                    <a:lnTo>
                      <a:pt x="2054" y="4253"/>
                    </a:lnTo>
                    <a:lnTo>
                      <a:pt x="2058" y="4229"/>
                    </a:lnTo>
                    <a:lnTo>
                      <a:pt x="2060" y="4209"/>
                    </a:lnTo>
                    <a:lnTo>
                      <a:pt x="2063" y="3866"/>
                    </a:lnTo>
                    <a:lnTo>
                      <a:pt x="2065" y="3625"/>
                    </a:lnTo>
                    <a:lnTo>
                      <a:pt x="2066" y="3926"/>
                    </a:lnTo>
                    <a:lnTo>
                      <a:pt x="2069" y="4173"/>
                    </a:lnTo>
                    <a:lnTo>
                      <a:pt x="2071" y="4168"/>
                    </a:lnTo>
                    <a:lnTo>
                      <a:pt x="2077" y="4241"/>
                    </a:lnTo>
                    <a:lnTo>
                      <a:pt x="2077" y="4235"/>
                    </a:lnTo>
                    <a:lnTo>
                      <a:pt x="2081" y="4262"/>
                    </a:lnTo>
                    <a:lnTo>
                      <a:pt x="2084" y="4260"/>
                    </a:lnTo>
                    <a:lnTo>
                      <a:pt x="2085" y="4246"/>
                    </a:lnTo>
                    <a:lnTo>
                      <a:pt x="2090" y="4283"/>
                    </a:lnTo>
                    <a:lnTo>
                      <a:pt x="2095" y="4263"/>
                    </a:lnTo>
                    <a:lnTo>
                      <a:pt x="2097" y="4205"/>
                    </a:lnTo>
                    <a:lnTo>
                      <a:pt x="2098" y="4210"/>
                    </a:lnTo>
                    <a:lnTo>
                      <a:pt x="2103" y="4192"/>
                    </a:lnTo>
                    <a:lnTo>
                      <a:pt x="2106" y="4138"/>
                    </a:lnTo>
                    <a:lnTo>
                      <a:pt x="2109" y="4098"/>
                    </a:lnTo>
                    <a:lnTo>
                      <a:pt x="2112" y="3782"/>
                    </a:lnTo>
                    <a:lnTo>
                      <a:pt x="2113" y="3533"/>
                    </a:lnTo>
                    <a:lnTo>
                      <a:pt x="2114" y="3788"/>
                    </a:lnTo>
                    <a:lnTo>
                      <a:pt x="2118" y="4140"/>
                    </a:lnTo>
                    <a:lnTo>
                      <a:pt x="2122" y="4129"/>
                    </a:lnTo>
                    <a:lnTo>
                      <a:pt x="2125" y="4013"/>
                    </a:lnTo>
                    <a:lnTo>
                      <a:pt x="2126" y="3958"/>
                    </a:lnTo>
                    <a:lnTo>
                      <a:pt x="2128" y="4129"/>
                    </a:lnTo>
                    <a:lnTo>
                      <a:pt x="2132" y="4204"/>
                    </a:lnTo>
                    <a:lnTo>
                      <a:pt x="2134" y="4198"/>
                    </a:lnTo>
                    <a:lnTo>
                      <a:pt x="2137" y="4175"/>
                    </a:lnTo>
                    <a:lnTo>
                      <a:pt x="2142" y="4234"/>
                    </a:lnTo>
                    <a:lnTo>
                      <a:pt x="2143" y="4235"/>
                    </a:lnTo>
                    <a:lnTo>
                      <a:pt x="2145" y="4244"/>
                    </a:lnTo>
                    <a:lnTo>
                      <a:pt x="2147" y="4262"/>
                    </a:lnTo>
                    <a:lnTo>
                      <a:pt x="2151" y="4252"/>
                    </a:lnTo>
                    <a:lnTo>
                      <a:pt x="2155" y="4232"/>
                    </a:lnTo>
                    <a:lnTo>
                      <a:pt x="2155" y="4233"/>
                    </a:lnTo>
                    <a:lnTo>
                      <a:pt x="2159" y="4213"/>
                    </a:lnTo>
                    <a:lnTo>
                      <a:pt x="2161" y="4239"/>
                    </a:lnTo>
                    <a:lnTo>
                      <a:pt x="2165" y="4273"/>
                    </a:lnTo>
                    <a:lnTo>
                      <a:pt x="2168" y="4246"/>
                    </a:lnTo>
                    <a:lnTo>
                      <a:pt x="2169" y="4253"/>
                    </a:lnTo>
                    <a:lnTo>
                      <a:pt x="2171" y="4250"/>
                    </a:lnTo>
                    <a:lnTo>
                      <a:pt x="2176" y="4264"/>
                    </a:lnTo>
                    <a:lnTo>
                      <a:pt x="2176" y="4268"/>
                    </a:lnTo>
                    <a:lnTo>
                      <a:pt x="2180" y="4309"/>
                    </a:lnTo>
                    <a:lnTo>
                      <a:pt x="2185" y="4295"/>
                    </a:lnTo>
                    <a:lnTo>
                      <a:pt x="2185" y="4301"/>
                    </a:lnTo>
                    <a:lnTo>
                      <a:pt x="2187" y="4308"/>
                    </a:lnTo>
                    <a:lnTo>
                      <a:pt x="2191" y="4321"/>
                    </a:lnTo>
                    <a:lnTo>
                      <a:pt x="2195" y="4324"/>
                    </a:lnTo>
                    <a:lnTo>
                      <a:pt x="2198" y="4319"/>
                    </a:lnTo>
                    <a:lnTo>
                      <a:pt x="2199" y="4328"/>
                    </a:lnTo>
                    <a:lnTo>
                      <a:pt x="2202" y="4323"/>
                    </a:lnTo>
                    <a:lnTo>
                      <a:pt x="2206" y="4340"/>
                    </a:lnTo>
                    <a:lnTo>
                      <a:pt x="2208" y="4330"/>
                    </a:lnTo>
                    <a:lnTo>
                      <a:pt x="2211" y="4319"/>
                    </a:lnTo>
                    <a:lnTo>
                      <a:pt x="2214" y="4317"/>
                    </a:lnTo>
                    <a:lnTo>
                      <a:pt x="2217" y="4300"/>
                    </a:lnTo>
                    <a:lnTo>
                      <a:pt x="2219" y="4306"/>
                    </a:lnTo>
                    <a:lnTo>
                      <a:pt x="2223" y="4272"/>
                    </a:lnTo>
                    <a:lnTo>
                      <a:pt x="2225" y="4251"/>
                    </a:lnTo>
                    <a:lnTo>
                      <a:pt x="2228" y="4174"/>
                    </a:lnTo>
                    <a:lnTo>
                      <a:pt x="2230" y="4032"/>
                    </a:lnTo>
                    <a:lnTo>
                      <a:pt x="2231" y="4098"/>
                    </a:lnTo>
                    <a:lnTo>
                      <a:pt x="2234" y="4253"/>
                    </a:lnTo>
                    <a:lnTo>
                      <a:pt x="2238" y="4253"/>
                    </a:lnTo>
                    <a:lnTo>
                      <a:pt x="2238" y="4269"/>
                    </a:lnTo>
                    <a:lnTo>
                      <a:pt x="2242" y="4312"/>
                    </a:lnTo>
                    <a:lnTo>
                      <a:pt x="2246" y="4285"/>
                    </a:lnTo>
                    <a:lnTo>
                      <a:pt x="2249" y="4279"/>
                    </a:lnTo>
                    <a:lnTo>
                      <a:pt x="2252" y="4248"/>
                    </a:lnTo>
                    <a:lnTo>
                      <a:pt x="2253" y="4271"/>
                    </a:lnTo>
                    <a:lnTo>
                      <a:pt x="2255" y="4287"/>
                    </a:lnTo>
                    <a:lnTo>
                      <a:pt x="2259" y="4315"/>
                    </a:lnTo>
                    <a:lnTo>
                      <a:pt x="2262" y="4293"/>
                    </a:lnTo>
                    <a:lnTo>
                      <a:pt x="2263" y="4293"/>
                    </a:lnTo>
                    <a:lnTo>
                      <a:pt x="2268" y="4313"/>
                    </a:lnTo>
                    <a:lnTo>
                      <a:pt x="2271" y="4226"/>
                    </a:lnTo>
                    <a:lnTo>
                      <a:pt x="2274" y="3947"/>
                    </a:lnTo>
                    <a:lnTo>
                      <a:pt x="2277" y="4202"/>
                    </a:lnTo>
                    <a:lnTo>
                      <a:pt x="2280" y="4232"/>
                    </a:lnTo>
                    <a:lnTo>
                      <a:pt x="2281" y="4266"/>
                    </a:lnTo>
                    <a:lnTo>
                      <a:pt x="2285" y="4284"/>
                    </a:lnTo>
                    <a:lnTo>
                      <a:pt x="2290" y="4291"/>
                    </a:lnTo>
                    <a:lnTo>
                      <a:pt x="2296" y="4291"/>
                    </a:lnTo>
                    <a:lnTo>
                      <a:pt x="2296" y="4282"/>
                    </a:lnTo>
                    <a:lnTo>
                      <a:pt x="2298" y="4306"/>
                    </a:lnTo>
                    <a:lnTo>
                      <a:pt x="2302" y="4296"/>
                    </a:lnTo>
                    <a:lnTo>
                      <a:pt x="2307" y="4277"/>
                    </a:lnTo>
                    <a:lnTo>
                      <a:pt x="2308" y="4259"/>
                    </a:lnTo>
                    <a:lnTo>
                      <a:pt x="2309" y="4287"/>
                    </a:lnTo>
                    <a:lnTo>
                      <a:pt x="2314" y="4291"/>
                    </a:lnTo>
                    <a:lnTo>
                      <a:pt x="2315" y="4279"/>
                    </a:lnTo>
                    <a:lnTo>
                      <a:pt x="2318" y="4270"/>
                    </a:lnTo>
                    <a:lnTo>
                      <a:pt x="2322" y="4296"/>
                    </a:lnTo>
                    <a:lnTo>
                      <a:pt x="2324" y="4302"/>
                    </a:lnTo>
                    <a:lnTo>
                      <a:pt x="2328" y="4289"/>
                    </a:lnTo>
                    <a:lnTo>
                      <a:pt x="2329" y="4270"/>
                    </a:lnTo>
                    <a:lnTo>
                      <a:pt x="2333" y="4253"/>
                    </a:lnTo>
                    <a:lnTo>
                      <a:pt x="2335" y="4080"/>
                    </a:lnTo>
                    <a:lnTo>
                      <a:pt x="2336" y="4037"/>
                    </a:lnTo>
                    <a:lnTo>
                      <a:pt x="2339" y="4187"/>
                    </a:lnTo>
                    <a:lnTo>
                      <a:pt x="2342" y="4285"/>
                    </a:lnTo>
                    <a:lnTo>
                      <a:pt x="2345" y="4297"/>
                    </a:lnTo>
                    <a:lnTo>
                      <a:pt x="2347" y="4323"/>
                    </a:lnTo>
                    <a:lnTo>
                      <a:pt x="2352" y="4321"/>
                    </a:lnTo>
                    <a:lnTo>
                      <a:pt x="2354" y="4328"/>
                    </a:lnTo>
                    <a:lnTo>
                      <a:pt x="2357" y="4312"/>
                    </a:lnTo>
                    <a:lnTo>
                      <a:pt x="2358" y="4320"/>
                    </a:lnTo>
                    <a:lnTo>
                      <a:pt x="2363" y="4323"/>
                    </a:lnTo>
                    <a:lnTo>
                      <a:pt x="2365" y="4325"/>
                    </a:lnTo>
                    <a:lnTo>
                      <a:pt x="2366" y="4313"/>
                    </a:lnTo>
                    <a:lnTo>
                      <a:pt x="2371" y="4222"/>
                    </a:lnTo>
                    <a:lnTo>
                      <a:pt x="2371" y="4238"/>
                    </a:lnTo>
                    <a:lnTo>
                      <a:pt x="2376" y="4257"/>
                    </a:lnTo>
                    <a:lnTo>
                      <a:pt x="2378" y="4193"/>
                    </a:lnTo>
                    <a:lnTo>
                      <a:pt x="2381" y="4187"/>
                    </a:lnTo>
                    <a:lnTo>
                      <a:pt x="2382" y="4204"/>
                    </a:lnTo>
                    <a:lnTo>
                      <a:pt x="2384" y="4301"/>
                    </a:lnTo>
                    <a:lnTo>
                      <a:pt x="2388" y="4327"/>
                    </a:lnTo>
                    <a:lnTo>
                      <a:pt x="2390" y="4339"/>
                    </a:lnTo>
                    <a:lnTo>
                      <a:pt x="2395" y="4342"/>
                    </a:lnTo>
                    <a:lnTo>
                      <a:pt x="2395" y="4339"/>
                    </a:lnTo>
                    <a:lnTo>
                      <a:pt x="2400" y="4349"/>
                    </a:lnTo>
                    <a:lnTo>
                      <a:pt x="2402" y="4333"/>
                    </a:lnTo>
                    <a:lnTo>
                      <a:pt x="2406" y="4346"/>
                    </a:lnTo>
                    <a:lnTo>
                      <a:pt x="2406" y="4358"/>
                    </a:lnTo>
                    <a:lnTo>
                      <a:pt x="2412" y="4361"/>
                    </a:lnTo>
                    <a:lnTo>
                      <a:pt x="2413" y="4338"/>
                    </a:lnTo>
                    <a:lnTo>
                      <a:pt x="2417" y="4336"/>
                    </a:lnTo>
                    <a:lnTo>
                      <a:pt x="2421" y="4336"/>
                    </a:lnTo>
                    <a:lnTo>
                      <a:pt x="2423" y="4351"/>
                    </a:lnTo>
                    <a:lnTo>
                      <a:pt x="2427" y="4348"/>
                    </a:lnTo>
                    <a:lnTo>
                      <a:pt x="2430" y="4366"/>
                    </a:lnTo>
                    <a:lnTo>
                      <a:pt x="2432" y="4357"/>
                    </a:lnTo>
                    <a:lnTo>
                      <a:pt x="2436" y="4357"/>
                    </a:lnTo>
                    <a:lnTo>
                      <a:pt x="2438" y="4344"/>
                    </a:lnTo>
                    <a:lnTo>
                      <a:pt x="2442" y="4340"/>
                    </a:lnTo>
                    <a:lnTo>
                      <a:pt x="2442" y="4325"/>
                    </a:lnTo>
                    <a:lnTo>
                      <a:pt x="2446" y="4349"/>
                    </a:lnTo>
                    <a:lnTo>
                      <a:pt x="2448" y="4349"/>
                    </a:lnTo>
                    <a:lnTo>
                      <a:pt x="2450" y="4343"/>
                    </a:lnTo>
                    <a:lnTo>
                      <a:pt x="2454" y="4327"/>
                    </a:lnTo>
                    <a:lnTo>
                      <a:pt x="2457" y="4315"/>
                    </a:lnTo>
                    <a:lnTo>
                      <a:pt x="2457" y="4320"/>
                    </a:lnTo>
                    <a:lnTo>
                      <a:pt x="2463" y="4307"/>
                    </a:lnTo>
                    <a:lnTo>
                      <a:pt x="2464" y="4305"/>
                    </a:lnTo>
                    <a:lnTo>
                      <a:pt x="2467" y="4289"/>
                    </a:lnTo>
                    <a:lnTo>
                      <a:pt x="2470" y="4248"/>
                    </a:lnTo>
                    <a:lnTo>
                      <a:pt x="2474" y="4162"/>
                    </a:lnTo>
                    <a:lnTo>
                      <a:pt x="2476" y="3871"/>
                    </a:lnTo>
                    <a:lnTo>
                      <a:pt x="2478" y="3529"/>
                    </a:lnTo>
                    <a:lnTo>
                      <a:pt x="2479" y="3743"/>
                    </a:lnTo>
                    <a:lnTo>
                      <a:pt x="2482" y="4153"/>
                    </a:lnTo>
                    <a:lnTo>
                      <a:pt x="2487" y="4158"/>
                    </a:lnTo>
                    <a:lnTo>
                      <a:pt x="2490" y="4186"/>
                    </a:lnTo>
                    <a:lnTo>
                      <a:pt x="2493" y="4140"/>
                    </a:lnTo>
                    <a:lnTo>
                      <a:pt x="2495" y="4079"/>
                    </a:lnTo>
                    <a:lnTo>
                      <a:pt x="2498" y="4074"/>
                    </a:lnTo>
                    <a:lnTo>
                      <a:pt x="2500" y="3641"/>
                    </a:lnTo>
                    <a:lnTo>
                      <a:pt x="2503" y="2933"/>
                    </a:lnTo>
                    <a:lnTo>
                      <a:pt x="2504" y="3041"/>
                    </a:lnTo>
                    <a:lnTo>
                      <a:pt x="2506" y="3863"/>
                    </a:lnTo>
                    <a:lnTo>
                      <a:pt x="2510" y="4058"/>
                    </a:lnTo>
                    <a:lnTo>
                      <a:pt x="2512" y="4099"/>
                    </a:lnTo>
                    <a:lnTo>
                      <a:pt x="2515" y="4134"/>
                    </a:lnTo>
                    <a:lnTo>
                      <a:pt x="2519" y="4166"/>
                    </a:lnTo>
                    <a:lnTo>
                      <a:pt x="2519" y="4172"/>
                    </a:lnTo>
                    <a:lnTo>
                      <a:pt x="2523" y="4172"/>
                    </a:lnTo>
                    <a:lnTo>
                      <a:pt x="2525" y="4191"/>
                    </a:lnTo>
                    <a:lnTo>
                      <a:pt x="2529" y="4189"/>
                    </a:lnTo>
                    <a:lnTo>
                      <a:pt x="2531" y="4210"/>
                    </a:lnTo>
                    <a:lnTo>
                      <a:pt x="2536" y="4064"/>
                    </a:lnTo>
                    <a:lnTo>
                      <a:pt x="2536" y="4059"/>
                    </a:lnTo>
                    <a:lnTo>
                      <a:pt x="2539" y="4160"/>
                    </a:lnTo>
                    <a:lnTo>
                      <a:pt x="2545" y="4110"/>
                    </a:lnTo>
                    <a:lnTo>
                      <a:pt x="2545" y="4095"/>
                    </a:lnTo>
                    <a:lnTo>
                      <a:pt x="2548" y="4172"/>
                    </a:lnTo>
                    <a:lnTo>
                      <a:pt x="2549" y="4208"/>
                    </a:lnTo>
                    <a:lnTo>
                      <a:pt x="2552" y="4282"/>
                    </a:lnTo>
                    <a:lnTo>
                      <a:pt x="2555" y="4283"/>
                    </a:lnTo>
                    <a:lnTo>
                      <a:pt x="2558" y="4285"/>
                    </a:lnTo>
                    <a:lnTo>
                      <a:pt x="2561" y="4299"/>
                    </a:lnTo>
                    <a:lnTo>
                      <a:pt x="2566" y="4290"/>
                    </a:lnTo>
                    <a:lnTo>
                      <a:pt x="2566" y="4297"/>
                    </a:lnTo>
                    <a:lnTo>
                      <a:pt x="2570" y="4290"/>
                    </a:lnTo>
                    <a:lnTo>
                      <a:pt x="2573" y="4293"/>
                    </a:lnTo>
                    <a:lnTo>
                      <a:pt x="2574" y="4306"/>
                    </a:lnTo>
                    <a:lnTo>
                      <a:pt x="2578" y="4287"/>
                    </a:lnTo>
                    <a:lnTo>
                      <a:pt x="2580" y="4287"/>
                    </a:lnTo>
                    <a:lnTo>
                      <a:pt x="2584" y="4291"/>
                    </a:lnTo>
                    <a:lnTo>
                      <a:pt x="2586" y="4293"/>
                    </a:lnTo>
                    <a:lnTo>
                      <a:pt x="2588" y="4289"/>
                    </a:lnTo>
                    <a:lnTo>
                      <a:pt x="2590" y="4291"/>
                    </a:lnTo>
                    <a:lnTo>
                      <a:pt x="2592" y="4314"/>
                    </a:lnTo>
                    <a:lnTo>
                      <a:pt x="2597" y="4318"/>
                    </a:lnTo>
                    <a:lnTo>
                      <a:pt x="2598" y="4319"/>
                    </a:lnTo>
                    <a:lnTo>
                      <a:pt x="2602" y="4305"/>
                    </a:lnTo>
                    <a:lnTo>
                      <a:pt x="2605" y="4309"/>
                    </a:lnTo>
                    <a:lnTo>
                      <a:pt x="2609" y="4294"/>
                    </a:lnTo>
                    <a:lnTo>
                      <a:pt x="2609" y="4291"/>
                    </a:lnTo>
                    <a:lnTo>
                      <a:pt x="2613" y="4276"/>
                    </a:lnTo>
                    <a:lnTo>
                      <a:pt x="2616" y="4279"/>
                    </a:lnTo>
                    <a:lnTo>
                      <a:pt x="2619" y="4283"/>
                    </a:lnTo>
                    <a:lnTo>
                      <a:pt x="2620" y="4282"/>
                    </a:lnTo>
                    <a:lnTo>
                      <a:pt x="2623" y="4300"/>
                    </a:lnTo>
                    <a:lnTo>
                      <a:pt x="2627" y="4273"/>
                    </a:lnTo>
                    <a:lnTo>
                      <a:pt x="2629" y="4247"/>
                    </a:lnTo>
                    <a:lnTo>
                      <a:pt x="2633" y="4179"/>
                    </a:lnTo>
                    <a:lnTo>
                      <a:pt x="2635" y="4097"/>
                    </a:lnTo>
                    <a:lnTo>
                      <a:pt x="2639" y="3943"/>
                    </a:lnTo>
                    <a:lnTo>
                      <a:pt x="2641" y="3411"/>
                    </a:lnTo>
                    <a:lnTo>
                      <a:pt x="2644" y="1785"/>
                    </a:lnTo>
                    <a:lnTo>
                      <a:pt x="2644" y="1807"/>
                    </a:lnTo>
                    <a:lnTo>
                      <a:pt x="2647" y="3199"/>
                    </a:lnTo>
                    <a:lnTo>
                      <a:pt x="2650" y="3712"/>
                    </a:lnTo>
                    <a:lnTo>
                      <a:pt x="2652" y="3774"/>
                    </a:lnTo>
                    <a:lnTo>
                      <a:pt x="2655" y="3958"/>
                    </a:lnTo>
                    <a:lnTo>
                      <a:pt x="2659" y="4040"/>
                    </a:lnTo>
                    <a:lnTo>
                      <a:pt x="2661" y="4058"/>
                    </a:lnTo>
                    <a:lnTo>
                      <a:pt x="2665" y="4093"/>
                    </a:lnTo>
                    <a:lnTo>
                      <a:pt x="2666" y="4086"/>
                    </a:lnTo>
                    <a:lnTo>
                      <a:pt x="2670" y="4100"/>
                    </a:lnTo>
                    <a:lnTo>
                      <a:pt x="2674" y="4081"/>
                    </a:lnTo>
                    <a:lnTo>
                      <a:pt x="2676" y="3843"/>
                    </a:lnTo>
                    <a:lnTo>
                      <a:pt x="2677" y="3746"/>
                    </a:lnTo>
                    <a:lnTo>
                      <a:pt x="2680" y="3884"/>
                    </a:lnTo>
                    <a:lnTo>
                      <a:pt x="2684" y="3922"/>
                    </a:lnTo>
                    <a:lnTo>
                      <a:pt x="2686" y="3808"/>
                    </a:lnTo>
                    <a:lnTo>
                      <a:pt x="2687" y="3851"/>
                    </a:lnTo>
                    <a:lnTo>
                      <a:pt x="2690" y="3976"/>
                    </a:lnTo>
                    <a:lnTo>
                      <a:pt x="2693" y="4101"/>
                    </a:lnTo>
                    <a:lnTo>
                      <a:pt x="2696" y="4175"/>
                    </a:lnTo>
                    <a:lnTo>
                      <a:pt x="2698" y="4196"/>
                    </a:lnTo>
                    <a:lnTo>
                      <a:pt x="2701" y="4202"/>
                    </a:lnTo>
                    <a:lnTo>
                      <a:pt x="2705" y="4224"/>
                    </a:lnTo>
                    <a:lnTo>
                      <a:pt x="2707" y="4215"/>
                    </a:lnTo>
                    <a:lnTo>
                      <a:pt x="2710" y="4222"/>
                    </a:lnTo>
                    <a:lnTo>
                      <a:pt x="2713" y="4215"/>
                    </a:lnTo>
                    <a:lnTo>
                      <a:pt x="2714" y="4235"/>
                    </a:lnTo>
                    <a:lnTo>
                      <a:pt x="2719" y="4234"/>
                    </a:lnTo>
                    <a:lnTo>
                      <a:pt x="2721" y="4211"/>
                    </a:lnTo>
                    <a:lnTo>
                      <a:pt x="2723" y="4216"/>
                    </a:lnTo>
                    <a:lnTo>
                      <a:pt x="2726" y="4239"/>
                    </a:lnTo>
                    <a:lnTo>
                      <a:pt x="2729" y="4244"/>
                    </a:lnTo>
                    <a:lnTo>
                      <a:pt x="2732" y="4220"/>
                    </a:lnTo>
                    <a:lnTo>
                      <a:pt x="2733" y="4228"/>
                    </a:lnTo>
                    <a:lnTo>
                      <a:pt x="2736" y="4236"/>
                    </a:lnTo>
                    <a:lnTo>
                      <a:pt x="2739" y="4282"/>
                    </a:lnTo>
                    <a:lnTo>
                      <a:pt x="2742" y="4277"/>
                    </a:lnTo>
                    <a:lnTo>
                      <a:pt x="2747" y="4263"/>
                    </a:lnTo>
                    <a:lnTo>
                      <a:pt x="2748" y="4241"/>
                    </a:lnTo>
                    <a:lnTo>
                      <a:pt x="2751" y="4227"/>
                    </a:lnTo>
                    <a:lnTo>
                      <a:pt x="2755" y="4198"/>
                    </a:lnTo>
                    <a:lnTo>
                      <a:pt x="2755" y="4191"/>
                    </a:lnTo>
                    <a:lnTo>
                      <a:pt x="2760" y="4214"/>
                    </a:lnTo>
                    <a:lnTo>
                      <a:pt x="2762" y="4181"/>
                    </a:lnTo>
                    <a:lnTo>
                      <a:pt x="2765" y="4099"/>
                    </a:lnTo>
                    <a:lnTo>
                      <a:pt x="2768" y="3996"/>
                    </a:lnTo>
                  </a:path>
                </a:pathLst>
              </a:custGeom>
              <a:noFill/>
              <a:ln w="0">
                <a:solidFill>
                  <a:schemeClr val="folHlink"/>
                </a:solidFill>
                <a:round/>
                <a:headEnd/>
                <a:tailEnd/>
              </a:ln>
            </p:spPr>
            <p:txBody>
              <a:bodyPr/>
              <a:lstStyle/>
              <a:p>
                <a:endParaRPr lang="en-US">
                  <a:latin typeface="Constantia" pitchFamily="18" charset="0"/>
                </a:endParaRPr>
              </a:p>
            </p:txBody>
          </p:sp>
          <p:sp>
            <p:nvSpPr>
              <p:cNvPr id="3350" name="Freeform 30"/>
              <p:cNvSpPr>
                <a:spLocks/>
              </p:cNvSpPr>
              <p:nvPr/>
            </p:nvSpPr>
            <p:spPr bwMode="auto">
              <a:xfrm>
                <a:off x="1887" y="2071"/>
                <a:ext cx="922" cy="613"/>
              </a:xfrm>
              <a:custGeom>
                <a:avLst/>
                <a:gdLst>
                  <a:gd name="T0" fmla="*/ 41 w 2765"/>
                  <a:gd name="T1" fmla="*/ 1365 h 1841"/>
                  <a:gd name="T2" fmla="*/ 90 w 2765"/>
                  <a:gd name="T3" fmla="*/ 1595 h 1841"/>
                  <a:gd name="T4" fmla="*/ 133 w 2765"/>
                  <a:gd name="T5" fmla="*/ 1691 h 1841"/>
                  <a:gd name="T6" fmla="*/ 178 w 2765"/>
                  <a:gd name="T7" fmla="*/ 1728 h 1841"/>
                  <a:gd name="T8" fmla="*/ 225 w 2765"/>
                  <a:gd name="T9" fmla="*/ 1759 h 1841"/>
                  <a:gd name="T10" fmla="*/ 272 w 2765"/>
                  <a:gd name="T11" fmla="*/ 1762 h 1841"/>
                  <a:gd name="T12" fmla="*/ 318 w 2765"/>
                  <a:gd name="T13" fmla="*/ 1772 h 1841"/>
                  <a:gd name="T14" fmla="*/ 364 w 2765"/>
                  <a:gd name="T15" fmla="*/ 1767 h 1841"/>
                  <a:gd name="T16" fmla="*/ 408 w 2765"/>
                  <a:gd name="T17" fmla="*/ 1771 h 1841"/>
                  <a:gd name="T18" fmla="*/ 456 w 2765"/>
                  <a:gd name="T19" fmla="*/ 1701 h 1841"/>
                  <a:gd name="T20" fmla="*/ 501 w 2765"/>
                  <a:gd name="T21" fmla="*/ 1753 h 1841"/>
                  <a:gd name="T22" fmla="*/ 547 w 2765"/>
                  <a:gd name="T23" fmla="*/ 1768 h 1841"/>
                  <a:gd name="T24" fmla="*/ 594 w 2765"/>
                  <a:gd name="T25" fmla="*/ 1728 h 1841"/>
                  <a:gd name="T26" fmla="*/ 638 w 2765"/>
                  <a:gd name="T27" fmla="*/ 1459 h 1841"/>
                  <a:gd name="T28" fmla="*/ 685 w 2765"/>
                  <a:gd name="T29" fmla="*/ 1679 h 1841"/>
                  <a:gd name="T30" fmla="*/ 731 w 2765"/>
                  <a:gd name="T31" fmla="*/ 1761 h 1841"/>
                  <a:gd name="T32" fmla="*/ 776 w 2765"/>
                  <a:gd name="T33" fmla="*/ 1768 h 1841"/>
                  <a:gd name="T34" fmla="*/ 823 w 2765"/>
                  <a:gd name="T35" fmla="*/ 1782 h 1841"/>
                  <a:gd name="T36" fmla="*/ 870 w 2765"/>
                  <a:gd name="T37" fmla="*/ 1785 h 1841"/>
                  <a:gd name="T38" fmla="*/ 914 w 2765"/>
                  <a:gd name="T39" fmla="*/ 1792 h 1841"/>
                  <a:gd name="T40" fmla="*/ 960 w 2765"/>
                  <a:gd name="T41" fmla="*/ 1797 h 1841"/>
                  <a:gd name="T42" fmla="*/ 1007 w 2765"/>
                  <a:gd name="T43" fmla="*/ 1800 h 1841"/>
                  <a:gd name="T44" fmla="*/ 1051 w 2765"/>
                  <a:gd name="T45" fmla="*/ 1740 h 1841"/>
                  <a:gd name="T46" fmla="*/ 1098 w 2765"/>
                  <a:gd name="T47" fmla="*/ 1774 h 1841"/>
                  <a:gd name="T48" fmla="*/ 1145 w 2765"/>
                  <a:gd name="T49" fmla="*/ 1790 h 1841"/>
                  <a:gd name="T50" fmla="*/ 1189 w 2765"/>
                  <a:gd name="T51" fmla="*/ 1788 h 1841"/>
                  <a:gd name="T52" fmla="*/ 1235 w 2765"/>
                  <a:gd name="T53" fmla="*/ 1808 h 1841"/>
                  <a:gd name="T54" fmla="*/ 1281 w 2765"/>
                  <a:gd name="T55" fmla="*/ 1802 h 1841"/>
                  <a:gd name="T56" fmla="*/ 1328 w 2765"/>
                  <a:gd name="T57" fmla="*/ 1777 h 1841"/>
                  <a:gd name="T58" fmla="*/ 1375 w 2765"/>
                  <a:gd name="T59" fmla="*/ 1783 h 1841"/>
                  <a:gd name="T60" fmla="*/ 1420 w 2765"/>
                  <a:gd name="T61" fmla="*/ 1794 h 1841"/>
                  <a:gd name="T62" fmla="*/ 1467 w 2765"/>
                  <a:gd name="T63" fmla="*/ 1809 h 1841"/>
                  <a:gd name="T64" fmla="*/ 1513 w 2765"/>
                  <a:gd name="T65" fmla="*/ 1810 h 1841"/>
                  <a:gd name="T66" fmla="*/ 1557 w 2765"/>
                  <a:gd name="T67" fmla="*/ 1791 h 1841"/>
                  <a:gd name="T68" fmla="*/ 1605 w 2765"/>
                  <a:gd name="T69" fmla="*/ 1232 h 1841"/>
                  <a:gd name="T70" fmla="*/ 1648 w 2765"/>
                  <a:gd name="T71" fmla="*/ 1655 h 1841"/>
                  <a:gd name="T72" fmla="*/ 1696 w 2765"/>
                  <a:gd name="T73" fmla="*/ 1741 h 1841"/>
                  <a:gd name="T74" fmla="*/ 1741 w 2765"/>
                  <a:gd name="T75" fmla="*/ 1758 h 1841"/>
                  <a:gd name="T76" fmla="*/ 1787 w 2765"/>
                  <a:gd name="T77" fmla="*/ 1784 h 1841"/>
                  <a:gd name="T78" fmla="*/ 1833 w 2765"/>
                  <a:gd name="T79" fmla="*/ 1798 h 1841"/>
                  <a:gd name="T80" fmla="*/ 1879 w 2765"/>
                  <a:gd name="T81" fmla="*/ 1798 h 1841"/>
                  <a:gd name="T82" fmla="*/ 1925 w 2765"/>
                  <a:gd name="T83" fmla="*/ 1790 h 1841"/>
                  <a:gd name="T84" fmla="*/ 1971 w 2765"/>
                  <a:gd name="T85" fmla="*/ 1750 h 1841"/>
                  <a:gd name="T86" fmla="*/ 2015 w 2765"/>
                  <a:gd name="T87" fmla="*/ 1774 h 1841"/>
                  <a:gd name="T88" fmla="*/ 2064 w 2765"/>
                  <a:gd name="T89" fmla="*/ 1773 h 1841"/>
                  <a:gd name="T90" fmla="*/ 2107 w 2765"/>
                  <a:gd name="T91" fmla="*/ 1794 h 1841"/>
                  <a:gd name="T92" fmla="*/ 2154 w 2765"/>
                  <a:gd name="T93" fmla="*/ 1802 h 1841"/>
                  <a:gd name="T94" fmla="*/ 2202 w 2765"/>
                  <a:gd name="T95" fmla="*/ 1796 h 1841"/>
                  <a:gd name="T96" fmla="*/ 2245 w 2765"/>
                  <a:gd name="T97" fmla="*/ 1802 h 1841"/>
                  <a:gd name="T98" fmla="*/ 2293 w 2765"/>
                  <a:gd name="T99" fmla="*/ 1811 h 1841"/>
                  <a:gd name="T100" fmla="*/ 2339 w 2765"/>
                  <a:gd name="T101" fmla="*/ 1829 h 1841"/>
                  <a:gd name="T102" fmla="*/ 2383 w 2765"/>
                  <a:gd name="T103" fmla="*/ 1832 h 1841"/>
                  <a:gd name="T104" fmla="*/ 2429 w 2765"/>
                  <a:gd name="T105" fmla="*/ 1826 h 1841"/>
                  <a:gd name="T106" fmla="*/ 2476 w 2765"/>
                  <a:gd name="T107" fmla="*/ 1832 h 1841"/>
                  <a:gd name="T108" fmla="*/ 2521 w 2765"/>
                  <a:gd name="T109" fmla="*/ 1831 h 1841"/>
                  <a:gd name="T110" fmla="*/ 2569 w 2765"/>
                  <a:gd name="T111" fmla="*/ 1831 h 1841"/>
                  <a:gd name="T112" fmla="*/ 2615 w 2765"/>
                  <a:gd name="T113" fmla="*/ 1829 h 1841"/>
                  <a:gd name="T114" fmla="*/ 2659 w 2765"/>
                  <a:gd name="T115" fmla="*/ 1821 h 1841"/>
                  <a:gd name="T116" fmla="*/ 2705 w 2765"/>
                  <a:gd name="T117" fmla="*/ 1822 h 1841"/>
                  <a:gd name="T118" fmla="*/ 2752 w 2765"/>
                  <a:gd name="T119" fmla="*/ 1815 h 18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5"/>
                  <a:gd name="T181" fmla="*/ 0 h 1841"/>
                  <a:gd name="T182" fmla="*/ 2765 w 2765"/>
                  <a:gd name="T183" fmla="*/ 1841 h 18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5" h="1841">
                    <a:moveTo>
                      <a:pt x="0" y="1363"/>
                    </a:moveTo>
                    <a:lnTo>
                      <a:pt x="3" y="812"/>
                    </a:lnTo>
                    <a:lnTo>
                      <a:pt x="5" y="0"/>
                    </a:lnTo>
                    <a:lnTo>
                      <a:pt x="6" y="10"/>
                    </a:lnTo>
                    <a:lnTo>
                      <a:pt x="9" y="943"/>
                    </a:lnTo>
                    <a:lnTo>
                      <a:pt x="11" y="1255"/>
                    </a:lnTo>
                    <a:lnTo>
                      <a:pt x="13" y="1343"/>
                    </a:lnTo>
                    <a:lnTo>
                      <a:pt x="17" y="1478"/>
                    </a:lnTo>
                    <a:lnTo>
                      <a:pt x="19" y="1497"/>
                    </a:lnTo>
                    <a:lnTo>
                      <a:pt x="24" y="1528"/>
                    </a:lnTo>
                    <a:lnTo>
                      <a:pt x="26" y="1504"/>
                    </a:lnTo>
                    <a:lnTo>
                      <a:pt x="28" y="1515"/>
                    </a:lnTo>
                    <a:lnTo>
                      <a:pt x="30" y="1530"/>
                    </a:lnTo>
                    <a:lnTo>
                      <a:pt x="35" y="1448"/>
                    </a:lnTo>
                    <a:lnTo>
                      <a:pt x="38" y="1284"/>
                    </a:lnTo>
                    <a:lnTo>
                      <a:pt x="38" y="1270"/>
                    </a:lnTo>
                    <a:lnTo>
                      <a:pt x="41" y="1365"/>
                    </a:lnTo>
                    <a:lnTo>
                      <a:pt x="46" y="1346"/>
                    </a:lnTo>
                    <a:lnTo>
                      <a:pt x="49" y="1287"/>
                    </a:lnTo>
                    <a:lnTo>
                      <a:pt x="50" y="1276"/>
                    </a:lnTo>
                    <a:lnTo>
                      <a:pt x="52" y="1278"/>
                    </a:lnTo>
                    <a:lnTo>
                      <a:pt x="54" y="1394"/>
                    </a:lnTo>
                    <a:lnTo>
                      <a:pt x="58" y="1507"/>
                    </a:lnTo>
                    <a:lnTo>
                      <a:pt x="62" y="1529"/>
                    </a:lnTo>
                    <a:lnTo>
                      <a:pt x="65" y="1464"/>
                    </a:lnTo>
                    <a:lnTo>
                      <a:pt x="66" y="1474"/>
                    </a:lnTo>
                    <a:lnTo>
                      <a:pt x="69" y="1542"/>
                    </a:lnTo>
                    <a:lnTo>
                      <a:pt x="71" y="1551"/>
                    </a:lnTo>
                    <a:lnTo>
                      <a:pt x="75" y="1565"/>
                    </a:lnTo>
                    <a:lnTo>
                      <a:pt x="79" y="1553"/>
                    </a:lnTo>
                    <a:lnTo>
                      <a:pt x="79" y="1546"/>
                    </a:lnTo>
                    <a:lnTo>
                      <a:pt x="83" y="1575"/>
                    </a:lnTo>
                    <a:lnTo>
                      <a:pt x="85" y="1546"/>
                    </a:lnTo>
                    <a:lnTo>
                      <a:pt x="90" y="1595"/>
                    </a:lnTo>
                    <a:lnTo>
                      <a:pt x="93" y="1606"/>
                    </a:lnTo>
                    <a:lnTo>
                      <a:pt x="95" y="1629"/>
                    </a:lnTo>
                    <a:lnTo>
                      <a:pt x="98" y="1640"/>
                    </a:lnTo>
                    <a:lnTo>
                      <a:pt x="101" y="1667"/>
                    </a:lnTo>
                    <a:lnTo>
                      <a:pt x="104" y="1664"/>
                    </a:lnTo>
                    <a:lnTo>
                      <a:pt x="108" y="1666"/>
                    </a:lnTo>
                    <a:lnTo>
                      <a:pt x="110" y="1651"/>
                    </a:lnTo>
                    <a:lnTo>
                      <a:pt x="111" y="1656"/>
                    </a:lnTo>
                    <a:lnTo>
                      <a:pt x="116" y="1661"/>
                    </a:lnTo>
                    <a:lnTo>
                      <a:pt x="116" y="1670"/>
                    </a:lnTo>
                    <a:lnTo>
                      <a:pt x="122" y="1694"/>
                    </a:lnTo>
                    <a:lnTo>
                      <a:pt x="123" y="1688"/>
                    </a:lnTo>
                    <a:lnTo>
                      <a:pt x="125" y="1690"/>
                    </a:lnTo>
                    <a:lnTo>
                      <a:pt x="128" y="1682"/>
                    </a:lnTo>
                    <a:lnTo>
                      <a:pt x="132" y="1682"/>
                    </a:lnTo>
                    <a:lnTo>
                      <a:pt x="133" y="1691"/>
                    </a:lnTo>
                    <a:lnTo>
                      <a:pt x="136" y="1695"/>
                    </a:lnTo>
                    <a:lnTo>
                      <a:pt x="140" y="1686"/>
                    </a:lnTo>
                    <a:lnTo>
                      <a:pt x="141" y="1697"/>
                    </a:lnTo>
                    <a:lnTo>
                      <a:pt x="144" y="1712"/>
                    </a:lnTo>
                    <a:lnTo>
                      <a:pt x="147" y="1716"/>
                    </a:lnTo>
                    <a:lnTo>
                      <a:pt x="148" y="1715"/>
                    </a:lnTo>
                    <a:lnTo>
                      <a:pt x="154" y="1733"/>
                    </a:lnTo>
                    <a:lnTo>
                      <a:pt x="156" y="1711"/>
                    </a:lnTo>
                    <a:lnTo>
                      <a:pt x="159" y="1713"/>
                    </a:lnTo>
                    <a:lnTo>
                      <a:pt x="160" y="1725"/>
                    </a:lnTo>
                    <a:lnTo>
                      <a:pt x="165" y="1703"/>
                    </a:lnTo>
                    <a:lnTo>
                      <a:pt x="165" y="1699"/>
                    </a:lnTo>
                    <a:lnTo>
                      <a:pt x="168" y="1709"/>
                    </a:lnTo>
                    <a:lnTo>
                      <a:pt x="170" y="1721"/>
                    </a:lnTo>
                    <a:lnTo>
                      <a:pt x="175" y="1724"/>
                    </a:lnTo>
                    <a:lnTo>
                      <a:pt x="176" y="1733"/>
                    </a:lnTo>
                    <a:lnTo>
                      <a:pt x="178" y="1728"/>
                    </a:lnTo>
                    <a:lnTo>
                      <a:pt x="183" y="1728"/>
                    </a:lnTo>
                    <a:lnTo>
                      <a:pt x="185" y="1721"/>
                    </a:lnTo>
                    <a:lnTo>
                      <a:pt x="188" y="1733"/>
                    </a:lnTo>
                    <a:lnTo>
                      <a:pt x="190" y="1728"/>
                    </a:lnTo>
                    <a:lnTo>
                      <a:pt x="194" y="1745"/>
                    </a:lnTo>
                    <a:lnTo>
                      <a:pt x="197" y="1727"/>
                    </a:lnTo>
                    <a:lnTo>
                      <a:pt x="197" y="1724"/>
                    </a:lnTo>
                    <a:lnTo>
                      <a:pt x="201" y="1728"/>
                    </a:lnTo>
                    <a:lnTo>
                      <a:pt x="205" y="1741"/>
                    </a:lnTo>
                    <a:lnTo>
                      <a:pt x="207" y="1736"/>
                    </a:lnTo>
                    <a:lnTo>
                      <a:pt x="208" y="1734"/>
                    </a:lnTo>
                    <a:lnTo>
                      <a:pt x="213" y="1750"/>
                    </a:lnTo>
                    <a:lnTo>
                      <a:pt x="215" y="1743"/>
                    </a:lnTo>
                    <a:lnTo>
                      <a:pt x="217" y="1747"/>
                    </a:lnTo>
                    <a:lnTo>
                      <a:pt x="219" y="1759"/>
                    </a:lnTo>
                    <a:lnTo>
                      <a:pt x="224" y="1759"/>
                    </a:lnTo>
                    <a:lnTo>
                      <a:pt x="225" y="1759"/>
                    </a:lnTo>
                    <a:lnTo>
                      <a:pt x="227" y="1748"/>
                    </a:lnTo>
                    <a:lnTo>
                      <a:pt x="232" y="1747"/>
                    </a:lnTo>
                    <a:lnTo>
                      <a:pt x="235" y="1747"/>
                    </a:lnTo>
                    <a:lnTo>
                      <a:pt x="236" y="1741"/>
                    </a:lnTo>
                    <a:lnTo>
                      <a:pt x="238" y="1739"/>
                    </a:lnTo>
                    <a:lnTo>
                      <a:pt x="243" y="1731"/>
                    </a:lnTo>
                    <a:lnTo>
                      <a:pt x="244" y="1734"/>
                    </a:lnTo>
                    <a:lnTo>
                      <a:pt x="246" y="1745"/>
                    </a:lnTo>
                    <a:lnTo>
                      <a:pt x="250" y="1741"/>
                    </a:lnTo>
                    <a:lnTo>
                      <a:pt x="252" y="1752"/>
                    </a:lnTo>
                    <a:lnTo>
                      <a:pt x="256" y="1752"/>
                    </a:lnTo>
                    <a:lnTo>
                      <a:pt x="258" y="1750"/>
                    </a:lnTo>
                    <a:lnTo>
                      <a:pt x="262" y="1722"/>
                    </a:lnTo>
                    <a:lnTo>
                      <a:pt x="262" y="1733"/>
                    </a:lnTo>
                    <a:lnTo>
                      <a:pt x="264" y="1743"/>
                    </a:lnTo>
                    <a:lnTo>
                      <a:pt x="268" y="1764"/>
                    </a:lnTo>
                    <a:lnTo>
                      <a:pt x="272" y="1762"/>
                    </a:lnTo>
                    <a:lnTo>
                      <a:pt x="273" y="1772"/>
                    </a:lnTo>
                    <a:lnTo>
                      <a:pt x="276" y="1764"/>
                    </a:lnTo>
                    <a:lnTo>
                      <a:pt x="279" y="1773"/>
                    </a:lnTo>
                    <a:lnTo>
                      <a:pt x="282" y="1770"/>
                    </a:lnTo>
                    <a:lnTo>
                      <a:pt x="286" y="1773"/>
                    </a:lnTo>
                    <a:lnTo>
                      <a:pt x="287" y="1773"/>
                    </a:lnTo>
                    <a:lnTo>
                      <a:pt x="290" y="1770"/>
                    </a:lnTo>
                    <a:lnTo>
                      <a:pt x="292" y="1765"/>
                    </a:lnTo>
                    <a:lnTo>
                      <a:pt x="296" y="1768"/>
                    </a:lnTo>
                    <a:lnTo>
                      <a:pt x="299" y="1761"/>
                    </a:lnTo>
                    <a:lnTo>
                      <a:pt x="300" y="1760"/>
                    </a:lnTo>
                    <a:lnTo>
                      <a:pt x="305" y="1761"/>
                    </a:lnTo>
                    <a:lnTo>
                      <a:pt x="306" y="1745"/>
                    </a:lnTo>
                    <a:lnTo>
                      <a:pt x="311" y="1760"/>
                    </a:lnTo>
                    <a:lnTo>
                      <a:pt x="311" y="1765"/>
                    </a:lnTo>
                    <a:lnTo>
                      <a:pt x="313" y="1774"/>
                    </a:lnTo>
                    <a:lnTo>
                      <a:pt x="318" y="1772"/>
                    </a:lnTo>
                    <a:lnTo>
                      <a:pt x="321" y="1770"/>
                    </a:lnTo>
                    <a:lnTo>
                      <a:pt x="324" y="1761"/>
                    </a:lnTo>
                    <a:lnTo>
                      <a:pt x="324" y="1760"/>
                    </a:lnTo>
                    <a:lnTo>
                      <a:pt x="330" y="1742"/>
                    </a:lnTo>
                    <a:lnTo>
                      <a:pt x="330" y="1741"/>
                    </a:lnTo>
                    <a:lnTo>
                      <a:pt x="333" y="1755"/>
                    </a:lnTo>
                    <a:lnTo>
                      <a:pt x="337" y="1759"/>
                    </a:lnTo>
                    <a:lnTo>
                      <a:pt x="339" y="1752"/>
                    </a:lnTo>
                    <a:lnTo>
                      <a:pt x="341" y="1759"/>
                    </a:lnTo>
                    <a:lnTo>
                      <a:pt x="343" y="1755"/>
                    </a:lnTo>
                    <a:lnTo>
                      <a:pt x="348" y="1766"/>
                    </a:lnTo>
                    <a:lnTo>
                      <a:pt x="349" y="1756"/>
                    </a:lnTo>
                    <a:lnTo>
                      <a:pt x="353" y="1762"/>
                    </a:lnTo>
                    <a:lnTo>
                      <a:pt x="356" y="1762"/>
                    </a:lnTo>
                    <a:lnTo>
                      <a:pt x="358" y="1759"/>
                    </a:lnTo>
                    <a:lnTo>
                      <a:pt x="360" y="1753"/>
                    </a:lnTo>
                    <a:lnTo>
                      <a:pt x="364" y="1767"/>
                    </a:lnTo>
                    <a:lnTo>
                      <a:pt x="367" y="1749"/>
                    </a:lnTo>
                    <a:lnTo>
                      <a:pt x="370" y="1712"/>
                    </a:lnTo>
                    <a:lnTo>
                      <a:pt x="371" y="1733"/>
                    </a:lnTo>
                    <a:lnTo>
                      <a:pt x="374" y="1729"/>
                    </a:lnTo>
                    <a:lnTo>
                      <a:pt x="378" y="1701"/>
                    </a:lnTo>
                    <a:lnTo>
                      <a:pt x="382" y="1663"/>
                    </a:lnTo>
                    <a:lnTo>
                      <a:pt x="382" y="1668"/>
                    </a:lnTo>
                    <a:lnTo>
                      <a:pt x="384" y="1713"/>
                    </a:lnTo>
                    <a:lnTo>
                      <a:pt x="389" y="1754"/>
                    </a:lnTo>
                    <a:lnTo>
                      <a:pt x="390" y="1755"/>
                    </a:lnTo>
                    <a:lnTo>
                      <a:pt x="395" y="1770"/>
                    </a:lnTo>
                    <a:lnTo>
                      <a:pt x="395" y="1774"/>
                    </a:lnTo>
                    <a:lnTo>
                      <a:pt x="400" y="1780"/>
                    </a:lnTo>
                    <a:lnTo>
                      <a:pt x="402" y="1774"/>
                    </a:lnTo>
                    <a:lnTo>
                      <a:pt x="403" y="1772"/>
                    </a:lnTo>
                    <a:lnTo>
                      <a:pt x="407" y="1773"/>
                    </a:lnTo>
                    <a:lnTo>
                      <a:pt x="408" y="1771"/>
                    </a:lnTo>
                    <a:lnTo>
                      <a:pt x="410" y="1776"/>
                    </a:lnTo>
                    <a:lnTo>
                      <a:pt x="415" y="1761"/>
                    </a:lnTo>
                    <a:lnTo>
                      <a:pt x="419" y="1762"/>
                    </a:lnTo>
                    <a:lnTo>
                      <a:pt x="423" y="1761"/>
                    </a:lnTo>
                    <a:lnTo>
                      <a:pt x="427" y="1761"/>
                    </a:lnTo>
                    <a:lnTo>
                      <a:pt x="427" y="1760"/>
                    </a:lnTo>
                    <a:lnTo>
                      <a:pt x="429" y="1776"/>
                    </a:lnTo>
                    <a:lnTo>
                      <a:pt x="435" y="1784"/>
                    </a:lnTo>
                    <a:lnTo>
                      <a:pt x="438" y="1778"/>
                    </a:lnTo>
                    <a:lnTo>
                      <a:pt x="439" y="1770"/>
                    </a:lnTo>
                    <a:lnTo>
                      <a:pt x="443" y="1773"/>
                    </a:lnTo>
                    <a:lnTo>
                      <a:pt x="446" y="1758"/>
                    </a:lnTo>
                    <a:lnTo>
                      <a:pt x="446" y="1760"/>
                    </a:lnTo>
                    <a:lnTo>
                      <a:pt x="450" y="1758"/>
                    </a:lnTo>
                    <a:lnTo>
                      <a:pt x="453" y="1737"/>
                    </a:lnTo>
                    <a:lnTo>
                      <a:pt x="456" y="1701"/>
                    </a:lnTo>
                    <a:lnTo>
                      <a:pt x="458" y="1690"/>
                    </a:lnTo>
                    <a:lnTo>
                      <a:pt x="459" y="1711"/>
                    </a:lnTo>
                    <a:lnTo>
                      <a:pt x="465" y="1705"/>
                    </a:lnTo>
                    <a:lnTo>
                      <a:pt x="468" y="1682"/>
                    </a:lnTo>
                    <a:lnTo>
                      <a:pt x="468" y="1681"/>
                    </a:lnTo>
                    <a:lnTo>
                      <a:pt x="470" y="1729"/>
                    </a:lnTo>
                    <a:lnTo>
                      <a:pt x="472" y="1741"/>
                    </a:lnTo>
                    <a:lnTo>
                      <a:pt x="476" y="1761"/>
                    </a:lnTo>
                    <a:lnTo>
                      <a:pt x="478" y="1760"/>
                    </a:lnTo>
                    <a:lnTo>
                      <a:pt x="483" y="1772"/>
                    </a:lnTo>
                    <a:lnTo>
                      <a:pt x="486" y="1772"/>
                    </a:lnTo>
                    <a:lnTo>
                      <a:pt x="488" y="1771"/>
                    </a:lnTo>
                    <a:lnTo>
                      <a:pt x="492" y="1758"/>
                    </a:lnTo>
                    <a:lnTo>
                      <a:pt x="492" y="1754"/>
                    </a:lnTo>
                    <a:lnTo>
                      <a:pt x="496" y="1773"/>
                    </a:lnTo>
                    <a:lnTo>
                      <a:pt x="500" y="1762"/>
                    </a:lnTo>
                    <a:lnTo>
                      <a:pt x="501" y="1753"/>
                    </a:lnTo>
                    <a:lnTo>
                      <a:pt x="505" y="1764"/>
                    </a:lnTo>
                    <a:lnTo>
                      <a:pt x="507" y="1756"/>
                    </a:lnTo>
                    <a:lnTo>
                      <a:pt x="508" y="1750"/>
                    </a:lnTo>
                    <a:lnTo>
                      <a:pt x="511" y="1762"/>
                    </a:lnTo>
                    <a:lnTo>
                      <a:pt x="513" y="1780"/>
                    </a:lnTo>
                    <a:lnTo>
                      <a:pt x="517" y="1773"/>
                    </a:lnTo>
                    <a:lnTo>
                      <a:pt x="519" y="1782"/>
                    </a:lnTo>
                    <a:lnTo>
                      <a:pt x="522" y="1786"/>
                    </a:lnTo>
                    <a:lnTo>
                      <a:pt x="526" y="1784"/>
                    </a:lnTo>
                    <a:lnTo>
                      <a:pt x="529" y="1778"/>
                    </a:lnTo>
                    <a:lnTo>
                      <a:pt x="532" y="1774"/>
                    </a:lnTo>
                    <a:lnTo>
                      <a:pt x="532" y="1772"/>
                    </a:lnTo>
                    <a:lnTo>
                      <a:pt x="536" y="1770"/>
                    </a:lnTo>
                    <a:lnTo>
                      <a:pt x="539" y="1772"/>
                    </a:lnTo>
                    <a:lnTo>
                      <a:pt x="543" y="1773"/>
                    </a:lnTo>
                    <a:lnTo>
                      <a:pt x="547" y="1768"/>
                    </a:lnTo>
                    <a:lnTo>
                      <a:pt x="550" y="1767"/>
                    </a:lnTo>
                    <a:lnTo>
                      <a:pt x="554" y="1774"/>
                    </a:lnTo>
                    <a:lnTo>
                      <a:pt x="554" y="1773"/>
                    </a:lnTo>
                    <a:lnTo>
                      <a:pt x="560" y="1774"/>
                    </a:lnTo>
                    <a:lnTo>
                      <a:pt x="560" y="1773"/>
                    </a:lnTo>
                    <a:lnTo>
                      <a:pt x="565" y="1764"/>
                    </a:lnTo>
                    <a:lnTo>
                      <a:pt x="566" y="1762"/>
                    </a:lnTo>
                    <a:lnTo>
                      <a:pt x="569" y="1766"/>
                    </a:lnTo>
                    <a:lnTo>
                      <a:pt x="572" y="1767"/>
                    </a:lnTo>
                    <a:lnTo>
                      <a:pt x="575" y="1765"/>
                    </a:lnTo>
                    <a:lnTo>
                      <a:pt x="578" y="1755"/>
                    </a:lnTo>
                    <a:lnTo>
                      <a:pt x="580" y="1756"/>
                    </a:lnTo>
                    <a:lnTo>
                      <a:pt x="584" y="1752"/>
                    </a:lnTo>
                    <a:lnTo>
                      <a:pt x="585" y="1746"/>
                    </a:lnTo>
                    <a:lnTo>
                      <a:pt x="588" y="1737"/>
                    </a:lnTo>
                    <a:lnTo>
                      <a:pt x="590" y="1739"/>
                    </a:lnTo>
                    <a:lnTo>
                      <a:pt x="594" y="1728"/>
                    </a:lnTo>
                    <a:lnTo>
                      <a:pt x="596" y="1723"/>
                    </a:lnTo>
                    <a:lnTo>
                      <a:pt x="599" y="1717"/>
                    </a:lnTo>
                    <a:lnTo>
                      <a:pt x="602" y="1692"/>
                    </a:lnTo>
                    <a:lnTo>
                      <a:pt x="605" y="1680"/>
                    </a:lnTo>
                    <a:lnTo>
                      <a:pt x="608" y="1661"/>
                    </a:lnTo>
                    <a:lnTo>
                      <a:pt x="609" y="1662"/>
                    </a:lnTo>
                    <a:lnTo>
                      <a:pt x="614" y="1623"/>
                    </a:lnTo>
                    <a:lnTo>
                      <a:pt x="616" y="1587"/>
                    </a:lnTo>
                    <a:lnTo>
                      <a:pt x="618" y="1515"/>
                    </a:lnTo>
                    <a:lnTo>
                      <a:pt x="621" y="1383"/>
                    </a:lnTo>
                    <a:lnTo>
                      <a:pt x="622" y="1385"/>
                    </a:lnTo>
                    <a:lnTo>
                      <a:pt x="626" y="1409"/>
                    </a:lnTo>
                    <a:lnTo>
                      <a:pt x="629" y="1383"/>
                    </a:lnTo>
                    <a:lnTo>
                      <a:pt x="633" y="1297"/>
                    </a:lnTo>
                    <a:lnTo>
                      <a:pt x="634" y="1223"/>
                    </a:lnTo>
                    <a:lnTo>
                      <a:pt x="635" y="1273"/>
                    </a:lnTo>
                    <a:lnTo>
                      <a:pt x="638" y="1459"/>
                    </a:lnTo>
                    <a:lnTo>
                      <a:pt x="641" y="1563"/>
                    </a:lnTo>
                    <a:lnTo>
                      <a:pt x="645" y="1576"/>
                    </a:lnTo>
                    <a:lnTo>
                      <a:pt x="648" y="1605"/>
                    </a:lnTo>
                    <a:lnTo>
                      <a:pt x="648" y="1606"/>
                    </a:lnTo>
                    <a:lnTo>
                      <a:pt x="654" y="1607"/>
                    </a:lnTo>
                    <a:lnTo>
                      <a:pt x="654" y="1606"/>
                    </a:lnTo>
                    <a:lnTo>
                      <a:pt x="659" y="1615"/>
                    </a:lnTo>
                    <a:lnTo>
                      <a:pt x="661" y="1608"/>
                    </a:lnTo>
                    <a:lnTo>
                      <a:pt x="664" y="1596"/>
                    </a:lnTo>
                    <a:lnTo>
                      <a:pt x="667" y="1583"/>
                    </a:lnTo>
                    <a:lnTo>
                      <a:pt x="670" y="1562"/>
                    </a:lnTo>
                    <a:lnTo>
                      <a:pt x="672" y="1547"/>
                    </a:lnTo>
                    <a:lnTo>
                      <a:pt x="673" y="1564"/>
                    </a:lnTo>
                    <a:lnTo>
                      <a:pt x="676" y="1605"/>
                    </a:lnTo>
                    <a:lnTo>
                      <a:pt x="678" y="1618"/>
                    </a:lnTo>
                    <a:lnTo>
                      <a:pt x="681" y="1663"/>
                    </a:lnTo>
                    <a:lnTo>
                      <a:pt x="685" y="1679"/>
                    </a:lnTo>
                    <a:lnTo>
                      <a:pt x="688" y="1673"/>
                    </a:lnTo>
                    <a:lnTo>
                      <a:pt x="689" y="1695"/>
                    </a:lnTo>
                    <a:lnTo>
                      <a:pt x="694" y="1691"/>
                    </a:lnTo>
                    <a:lnTo>
                      <a:pt x="696" y="1706"/>
                    </a:lnTo>
                    <a:lnTo>
                      <a:pt x="699" y="1716"/>
                    </a:lnTo>
                    <a:lnTo>
                      <a:pt x="702" y="1739"/>
                    </a:lnTo>
                    <a:lnTo>
                      <a:pt x="704" y="1721"/>
                    </a:lnTo>
                    <a:lnTo>
                      <a:pt x="706" y="1718"/>
                    </a:lnTo>
                    <a:lnTo>
                      <a:pt x="708" y="1718"/>
                    </a:lnTo>
                    <a:lnTo>
                      <a:pt x="713" y="1722"/>
                    </a:lnTo>
                    <a:lnTo>
                      <a:pt x="714" y="1729"/>
                    </a:lnTo>
                    <a:lnTo>
                      <a:pt x="718" y="1741"/>
                    </a:lnTo>
                    <a:lnTo>
                      <a:pt x="721" y="1743"/>
                    </a:lnTo>
                    <a:lnTo>
                      <a:pt x="722" y="1733"/>
                    </a:lnTo>
                    <a:lnTo>
                      <a:pt x="725" y="1746"/>
                    </a:lnTo>
                    <a:lnTo>
                      <a:pt x="728" y="1743"/>
                    </a:lnTo>
                    <a:lnTo>
                      <a:pt x="731" y="1761"/>
                    </a:lnTo>
                    <a:lnTo>
                      <a:pt x="734" y="1736"/>
                    </a:lnTo>
                    <a:lnTo>
                      <a:pt x="736" y="1734"/>
                    </a:lnTo>
                    <a:lnTo>
                      <a:pt x="739" y="1712"/>
                    </a:lnTo>
                    <a:lnTo>
                      <a:pt x="740" y="1747"/>
                    </a:lnTo>
                    <a:lnTo>
                      <a:pt x="745" y="1725"/>
                    </a:lnTo>
                    <a:lnTo>
                      <a:pt x="746" y="1754"/>
                    </a:lnTo>
                    <a:lnTo>
                      <a:pt x="751" y="1762"/>
                    </a:lnTo>
                    <a:lnTo>
                      <a:pt x="752" y="1756"/>
                    </a:lnTo>
                    <a:lnTo>
                      <a:pt x="756" y="1771"/>
                    </a:lnTo>
                    <a:lnTo>
                      <a:pt x="757" y="1752"/>
                    </a:lnTo>
                    <a:lnTo>
                      <a:pt x="761" y="1754"/>
                    </a:lnTo>
                    <a:lnTo>
                      <a:pt x="763" y="1762"/>
                    </a:lnTo>
                    <a:lnTo>
                      <a:pt x="768" y="1764"/>
                    </a:lnTo>
                    <a:lnTo>
                      <a:pt x="770" y="1758"/>
                    </a:lnTo>
                    <a:lnTo>
                      <a:pt x="770" y="1747"/>
                    </a:lnTo>
                    <a:lnTo>
                      <a:pt x="775" y="1770"/>
                    </a:lnTo>
                    <a:lnTo>
                      <a:pt x="776" y="1768"/>
                    </a:lnTo>
                    <a:lnTo>
                      <a:pt x="780" y="1765"/>
                    </a:lnTo>
                    <a:lnTo>
                      <a:pt x="783" y="1760"/>
                    </a:lnTo>
                    <a:lnTo>
                      <a:pt x="783" y="1755"/>
                    </a:lnTo>
                    <a:lnTo>
                      <a:pt x="788" y="1754"/>
                    </a:lnTo>
                    <a:lnTo>
                      <a:pt x="789" y="1764"/>
                    </a:lnTo>
                    <a:lnTo>
                      <a:pt x="793" y="1765"/>
                    </a:lnTo>
                    <a:lnTo>
                      <a:pt x="794" y="1776"/>
                    </a:lnTo>
                    <a:lnTo>
                      <a:pt x="799" y="1768"/>
                    </a:lnTo>
                    <a:lnTo>
                      <a:pt x="801" y="1774"/>
                    </a:lnTo>
                    <a:lnTo>
                      <a:pt x="804" y="1783"/>
                    </a:lnTo>
                    <a:lnTo>
                      <a:pt x="807" y="1782"/>
                    </a:lnTo>
                    <a:lnTo>
                      <a:pt x="811" y="1784"/>
                    </a:lnTo>
                    <a:lnTo>
                      <a:pt x="811" y="1783"/>
                    </a:lnTo>
                    <a:lnTo>
                      <a:pt x="815" y="1789"/>
                    </a:lnTo>
                    <a:lnTo>
                      <a:pt x="818" y="1774"/>
                    </a:lnTo>
                    <a:lnTo>
                      <a:pt x="819" y="1770"/>
                    </a:lnTo>
                    <a:lnTo>
                      <a:pt x="823" y="1782"/>
                    </a:lnTo>
                    <a:lnTo>
                      <a:pt x="826" y="1776"/>
                    </a:lnTo>
                    <a:lnTo>
                      <a:pt x="826" y="1790"/>
                    </a:lnTo>
                    <a:lnTo>
                      <a:pt x="831" y="1786"/>
                    </a:lnTo>
                    <a:lnTo>
                      <a:pt x="835" y="1790"/>
                    </a:lnTo>
                    <a:lnTo>
                      <a:pt x="835" y="1782"/>
                    </a:lnTo>
                    <a:lnTo>
                      <a:pt x="841" y="1778"/>
                    </a:lnTo>
                    <a:lnTo>
                      <a:pt x="841" y="1776"/>
                    </a:lnTo>
                    <a:lnTo>
                      <a:pt x="844" y="1784"/>
                    </a:lnTo>
                    <a:lnTo>
                      <a:pt x="846" y="1791"/>
                    </a:lnTo>
                    <a:lnTo>
                      <a:pt x="850" y="1798"/>
                    </a:lnTo>
                    <a:lnTo>
                      <a:pt x="853" y="1780"/>
                    </a:lnTo>
                    <a:lnTo>
                      <a:pt x="854" y="1788"/>
                    </a:lnTo>
                    <a:lnTo>
                      <a:pt x="856" y="1795"/>
                    </a:lnTo>
                    <a:lnTo>
                      <a:pt x="861" y="1794"/>
                    </a:lnTo>
                    <a:lnTo>
                      <a:pt x="862" y="1794"/>
                    </a:lnTo>
                    <a:lnTo>
                      <a:pt x="866" y="1788"/>
                    </a:lnTo>
                    <a:lnTo>
                      <a:pt x="870" y="1785"/>
                    </a:lnTo>
                    <a:lnTo>
                      <a:pt x="871" y="1790"/>
                    </a:lnTo>
                    <a:lnTo>
                      <a:pt x="874" y="1795"/>
                    </a:lnTo>
                    <a:lnTo>
                      <a:pt x="877" y="1784"/>
                    </a:lnTo>
                    <a:lnTo>
                      <a:pt x="880" y="1784"/>
                    </a:lnTo>
                    <a:lnTo>
                      <a:pt x="883" y="1791"/>
                    </a:lnTo>
                    <a:lnTo>
                      <a:pt x="886" y="1785"/>
                    </a:lnTo>
                    <a:lnTo>
                      <a:pt x="886" y="1776"/>
                    </a:lnTo>
                    <a:lnTo>
                      <a:pt x="890" y="1783"/>
                    </a:lnTo>
                    <a:lnTo>
                      <a:pt x="893" y="1803"/>
                    </a:lnTo>
                    <a:lnTo>
                      <a:pt x="896" y="1792"/>
                    </a:lnTo>
                    <a:lnTo>
                      <a:pt x="899" y="1794"/>
                    </a:lnTo>
                    <a:lnTo>
                      <a:pt x="901" y="1788"/>
                    </a:lnTo>
                    <a:lnTo>
                      <a:pt x="905" y="1782"/>
                    </a:lnTo>
                    <a:lnTo>
                      <a:pt x="908" y="1779"/>
                    </a:lnTo>
                    <a:lnTo>
                      <a:pt x="909" y="1768"/>
                    </a:lnTo>
                    <a:lnTo>
                      <a:pt x="911" y="1782"/>
                    </a:lnTo>
                    <a:lnTo>
                      <a:pt x="914" y="1792"/>
                    </a:lnTo>
                    <a:lnTo>
                      <a:pt x="916" y="1791"/>
                    </a:lnTo>
                    <a:lnTo>
                      <a:pt x="921" y="1795"/>
                    </a:lnTo>
                    <a:lnTo>
                      <a:pt x="923" y="1794"/>
                    </a:lnTo>
                    <a:lnTo>
                      <a:pt x="925" y="1782"/>
                    </a:lnTo>
                    <a:lnTo>
                      <a:pt x="929" y="1795"/>
                    </a:lnTo>
                    <a:lnTo>
                      <a:pt x="931" y="1778"/>
                    </a:lnTo>
                    <a:lnTo>
                      <a:pt x="933" y="1797"/>
                    </a:lnTo>
                    <a:lnTo>
                      <a:pt x="938" y="1805"/>
                    </a:lnTo>
                    <a:lnTo>
                      <a:pt x="940" y="1800"/>
                    </a:lnTo>
                    <a:lnTo>
                      <a:pt x="942" y="1797"/>
                    </a:lnTo>
                    <a:lnTo>
                      <a:pt x="945" y="1790"/>
                    </a:lnTo>
                    <a:lnTo>
                      <a:pt x="947" y="1783"/>
                    </a:lnTo>
                    <a:lnTo>
                      <a:pt x="948" y="1796"/>
                    </a:lnTo>
                    <a:lnTo>
                      <a:pt x="952" y="1794"/>
                    </a:lnTo>
                    <a:lnTo>
                      <a:pt x="956" y="1788"/>
                    </a:lnTo>
                    <a:lnTo>
                      <a:pt x="957" y="1802"/>
                    </a:lnTo>
                    <a:lnTo>
                      <a:pt x="960" y="1797"/>
                    </a:lnTo>
                    <a:lnTo>
                      <a:pt x="964" y="1789"/>
                    </a:lnTo>
                    <a:lnTo>
                      <a:pt x="966" y="1784"/>
                    </a:lnTo>
                    <a:lnTo>
                      <a:pt x="968" y="1783"/>
                    </a:lnTo>
                    <a:lnTo>
                      <a:pt x="972" y="1796"/>
                    </a:lnTo>
                    <a:lnTo>
                      <a:pt x="974" y="1792"/>
                    </a:lnTo>
                    <a:lnTo>
                      <a:pt x="978" y="1790"/>
                    </a:lnTo>
                    <a:lnTo>
                      <a:pt x="978" y="1783"/>
                    </a:lnTo>
                    <a:lnTo>
                      <a:pt x="982" y="1795"/>
                    </a:lnTo>
                    <a:lnTo>
                      <a:pt x="984" y="1789"/>
                    </a:lnTo>
                    <a:lnTo>
                      <a:pt x="987" y="1790"/>
                    </a:lnTo>
                    <a:lnTo>
                      <a:pt x="991" y="1795"/>
                    </a:lnTo>
                    <a:lnTo>
                      <a:pt x="993" y="1784"/>
                    </a:lnTo>
                    <a:lnTo>
                      <a:pt x="995" y="1791"/>
                    </a:lnTo>
                    <a:lnTo>
                      <a:pt x="1000" y="1772"/>
                    </a:lnTo>
                    <a:lnTo>
                      <a:pt x="1000" y="1770"/>
                    </a:lnTo>
                    <a:lnTo>
                      <a:pt x="1002" y="1784"/>
                    </a:lnTo>
                    <a:lnTo>
                      <a:pt x="1007" y="1800"/>
                    </a:lnTo>
                    <a:lnTo>
                      <a:pt x="1011" y="1803"/>
                    </a:lnTo>
                    <a:lnTo>
                      <a:pt x="1013" y="1801"/>
                    </a:lnTo>
                    <a:lnTo>
                      <a:pt x="1015" y="1786"/>
                    </a:lnTo>
                    <a:lnTo>
                      <a:pt x="1018" y="1777"/>
                    </a:lnTo>
                    <a:lnTo>
                      <a:pt x="1019" y="1779"/>
                    </a:lnTo>
                    <a:lnTo>
                      <a:pt x="1024" y="1779"/>
                    </a:lnTo>
                    <a:lnTo>
                      <a:pt x="1026" y="1762"/>
                    </a:lnTo>
                    <a:lnTo>
                      <a:pt x="1027" y="1767"/>
                    </a:lnTo>
                    <a:lnTo>
                      <a:pt x="1032" y="1753"/>
                    </a:lnTo>
                    <a:lnTo>
                      <a:pt x="1032" y="1740"/>
                    </a:lnTo>
                    <a:lnTo>
                      <a:pt x="1037" y="1746"/>
                    </a:lnTo>
                    <a:lnTo>
                      <a:pt x="1041" y="1742"/>
                    </a:lnTo>
                    <a:lnTo>
                      <a:pt x="1043" y="1719"/>
                    </a:lnTo>
                    <a:lnTo>
                      <a:pt x="1048" y="1730"/>
                    </a:lnTo>
                    <a:lnTo>
                      <a:pt x="1049" y="1730"/>
                    </a:lnTo>
                    <a:lnTo>
                      <a:pt x="1051" y="1740"/>
                    </a:lnTo>
                    <a:lnTo>
                      <a:pt x="1055" y="1756"/>
                    </a:lnTo>
                    <a:lnTo>
                      <a:pt x="1058" y="1762"/>
                    </a:lnTo>
                    <a:lnTo>
                      <a:pt x="1061" y="1753"/>
                    </a:lnTo>
                    <a:lnTo>
                      <a:pt x="1063" y="1759"/>
                    </a:lnTo>
                    <a:lnTo>
                      <a:pt x="1066" y="1753"/>
                    </a:lnTo>
                    <a:lnTo>
                      <a:pt x="1068" y="1758"/>
                    </a:lnTo>
                    <a:lnTo>
                      <a:pt x="1073" y="1768"/>
                    </a:lnTo>
                    <a:lnTo>
                      <a:pt x="1074" y="1748"/>
                    </a:lnTo>
                    <a:lnTo>
                      <a:pt x="1078" y="1767"/>
                    </a:lnTo>
                    <a:lnTo>
                      <a:pt x="1079" y="1764"/>
                    </a:lnTo>
                    <a:lnTo>
                      <a:pt x="1081" y="1771"/>
                    </a:lnTo>
                    <a:lnTo>
                      <a:pt x="1085" y="1778"/>
                    </a:lnTo>
                    <a:lnTo>
                      <a:pt x="1088" y="1761"/>
                    </a:lnTo>
                    <a:lnTo>
                      <a:pt x="1091" y="1753"/>
                    </a:lnTo>
                    <a:lnTo>
                      <a:pt x="1094" y="1761"/>
                    </a:lnTo>
                    <a:lnTo>
                      <a:pt x="1094" y="1765"/>
                    </a:lnTo>
                    <a:lnTo>
                      <a:pt x="1098" y="1774"/>
                    </a:lnTo>
                    <a:lnTo>
                      <a:pt x="1100" y="1770"/>
                    </a:lnTo>
                    <a:lnTo>
                      <a:pt x="1103" y="1774"/>
                    </a:lnTo>
                    <a:lnTo>
                      <a:pt x="1106" y="1784"/>
                    </a:lnTo>
                    <a:lnTo>
                      <a:pt x="1109" y="1772"/>
                    </a:lnTo>
                    <a:lnTo>
                      <a:pt x="1112" y="1782"/>
                    </a:lnTo>
                    <a:lnTo>
                      <a:pt x="1116" y="1768"/>
                    </a:lnTo>
                    <a:lnTo>
                      <a:pt x="1116" y="1778"/>
                    </a:lnTo>
                    <a:lnTo>
                      <a:pt x="1121" y="1779"/>
                    </a:lnTo>
                    <a:lnTo>
                      <a:pt x="1122" y="1778"/>
                    </a:lnTo>
                    <a:lnTo>
                      <a:pt x="1124" y="1779"/>
                    </a:lnTo>
                    <a:lnTo>
                      <a:pt x="1128" y="1776"/>
                    </a:lnTo>
                    <a:lnTo>
                      <a:pt x="1131" y="1784"/>
                    </a:lnTo>
                    <a:lnTo>
                      <a:pt x="1133" y="1779"/>
                    </a:lnTo>
                    <a:lnTo>
                      <a:pt x="1137" y="1782"/>
                    </a:lnTo>
                    <a:lnTo>
                      <a:pt x="1137" y="1780"/>
                    </a:lnTo>
                    <a:lnTo>
                      <a:pt x="1142" y="1792"/>
                    </a:lnTo>
                    <a:lnTo>
                      <a:pt x="1145" y="1790"/>
                    </a:lnTo>
                    <a:lnTo>
                      <a:pt x="1146" y="1795"/>
                    </a:lnTo>
                    <a:lnTo>
                      <a:pt x="1151" y="1801"/>
                    </a:lnTo>
                    <a:lnTo>
                      <a:pt x="1152" y="1783"/>
                    </a:lnTo>
                    <a:lnTo>
                      <a:pt x="1154" y="1796"/>
                    </a:lnTo>
                    <a:lnTo>
                      <a:pt x="1157" y="1801"/>
                    </a:lnTo>
                    <a:lnTo>
                      <a:pt x="1159" y="1796"/>
                    </a:lnTo>
                    <a:lnTo>
                      <a:pt x="1165" y="1786"/>
                    </a:lnTo>
                    <a:lnTo>
                      <a:pt x="1168" y="1795"/>
                    </a:lnTo>
                    <a:lnTo>
                      <a:pt x="1172" y="1795"/>
                    </a:lnTo>
                    <a:lnTo>
                      <a:pt x="1173" y="1789"/>
                    </a:lnTo>
                    <a:lnTo>
                      <a:pt x="1178" y="1802"/>
                    </a:lnTo>
                    <a:lnTo>
                      <a:pt x="1178" y="1803"/>
                    </a:lnTo>
                    <a:lnTo>
                      <a:pt x="1182" y="1801"/>
                    </a:lnTo>
                    <a:lnTo>
                      <a:pt x="1186" y="1809"/>
                    </a:lnTo>
                    <a:lnTo>
                      <a:pt x="1188" y="1789"/>
                    </a:lnTo>
                    <a:lnTo>
                      <a:pt x="1189" y="1788"/>
                    </a:lnTo>
                    <a:lnTo>
                      <a:pt x="1195" y="1792"/>
                    </a:lnTo>
                    <a:lnTo>
                      <a:pt x="1195" y="1794"/>
                    </a:lnTo>
                    <a:lnTo>
                      <a:pt x="1200" y="1800"/>
                    </a:lnTo>
                    <a:lnTo>
                      <a:pt x="1202" y="1792"/>
                    </a:lnTo>
                    <a:lnTo>
                      <a:pt x="1208" y="1786"/>
                    </a:lnTo>
                    <a:lnTo>
                      <a:pt x="1208" y="1779"/>
                    </a:lnTo>
                    <a:lnTo>
                      <a:pt x="1212" y="1798"/>
                    </a:lnTo>
                    <a:lnTo>
                      <a:pt x="1214" y="1795"/>
                    </a:lnTo>
                    <a:lnTo>
                      <a:pt x="1218" y="1794"/>
                    </a:lnTo>
                    <a:lnTo>
                      <a:pt x="1220" y="1795"/>
                    </a:lnTo>
                    <a:lnTo>
                      <a:pt x="1221" y="1802"/>
                    </a:lnTo>
                    <a:lnTo>
                      <a:pt x="1225" y="1802"/>
                    </a:lnTo>
                    <a:lnTo>
                      <a:pt x="1227" y="1807"/>
                    </a:lnTo>
                    <a:lnTo>
                      <a:pt x="1232" y="1797"/>
                    </a:lnTo>
                    <a:lnTo>
                      <a:pt x="1232" y="1800"/>
                    </a:lnTo>
                    <a:lnTo>
                      <a:pt x="1235" y="1808"/>
                    </a:lnTo>
                    <a:lnTo>
                      <a:pt x="1239" y="1802"/>
                    </a:lnTo>
                    <a:lnTo>
                      <a:pt x="1241" y="1795"/>
                    </a:lnTo>
                    <a:lnTo>
                      <a:pt x="1244" y="1803"/>
                    </a:lnTo>
                    <a:lnTo>
                      <a:pt x="1247" y="1807"/>
                    </a:lnTo>
                    <a:lnTo>
                      <a:pt x="1249" y="1808"/>
                    </a:lnTo>
                    <a:lnTo>
                      <a:pt x="1252" y="1807"/>
                    </a:lnTo>
                    <a:lnTo>
                      <a:pt x="1255" y="1807"/>
                    </a:lnTo>
                    <a:lnTo>
                      <a:pt x="1258" y="1805"/>
                    </a:lnTo>
                    <a:lnTo>
                      <a:pt x="1259" y="1809"/>
                    </a:lnTo>
                    <a:lnTo>
                      <a:pt x="1263" y="1802"/>
                    </a:lnTo>
                    <a:lnTo>
                      <a:pt x="1267" y="1792"/>
                    </a:lnTo>
                    <a:lnTo>
                      <a:pt x="1268" y="1791"/>
                    </a:lnTo>
                    <a:lnTo>
                      <a:pt x="1271" y="1805"/>
                    </a:lnTo>
                    <a:lnTo>
                      <a:pt x="1275" y="1805"/>
                    </a:lnTo>
                    <a:lnTo>
                      <a:pt x="1276" y="1792"/>
                    </a:lnTo>
                    <a:lnTo>
                      <a:pt x="1281" y="1795"/>
                    </a:lnTo>
                    <a:lnTo>
                      <a:pt x="1281" y="1802"/>
                    </a:lnTo>
                    <a:lnTo>
                      <a:pt x="1283" y="1800"/>
                    </a:lnTo>
                    <a:lnTo>
                      <a:pt x="1288" y="1802"/>
                    </a:lnTo>
                    <a:lnTo>
                      <a:pt x="1289" y="1808"/>
                    </a:lnTo>
                    <a:lnTo>
                      <a:pt x="1293" y="1809"/>
                    </a:lnTo>
                    <a:lnTo>
                      <a:pt x="1296" y="1796"/>
                    </a:lnTo>
                    <a:lnTo>
                      <a:pt x="1298" y="1805"/>
                    </a:lnTo>
                    <a:lnTo>
                      <a:pt x="1300" y="1803"/>
                    </a:lnTo>
                    <a:lnTo>
                      <a:pt x="1302" y="1804"/>
                    </a:lnTo>
                    <a:lnTo>
                      <a:pt x="1307" y="1800"/>
                    </a:lnTo>
                    <a:lnTo>
                      <a:pt x="1308" y="1791"/>
                    </a:lnTo>
                    <a:lnTo>
                      <a:pt x="1313" y="1796"/>
                    </a:lnTo>
                    <a:lnTo>
                      <a:pt x="1316" y="1791"/>
                    </a:lnTo>
                    <a:lnTo>
                      <a:pt x="1316" y="1792"/>
                    </a:lnTo>
                    <a:lnTo>
                      <a:pt x="1322" y="1788"/>
                    </a:lnTo>
                    <a:lnTo>
                      <a:pt x="1322" y="1778"/>
                    </a:lnTo>
                    <a:lnTo>
                      <a:pt x="1326" y="1779"/>
                    </a:lnTo>
                    <a:lnTo>
                      <a:pt x="1328" y="1777"/>
                    </a:lnTo>
                    <a:lnTo>
                      <a:pt x="1331" y="1758"/>
                    </a:lnTo>
                    <a:lnTo>
                      <a:pt x="1332" y="1761"/>
                    </a:lnTo>
                    <a:lnTo>
                      <a:pt x="1335" y="1772"/>
                    </a:lnTo>
                    <a:lnTo>
                      <a:pt x="1337" y="1776"/>
                    </a:lnTo>
                    <a:lnTo>
                      <a:pt x="1342" y="1782"/>
                    </a:lnTo>
                    <a:lnTo>
                      <a:pt x="1344" y="1762"/>
                    </a:lnTo>
                    <a:lnTo>
                      <a:pt x="1348" y="1761"/>
                    </a:lnTo>
                    <a:lnTo>
                      <a:pt x="1350" y="1759"/>
                    </a:lnTo>
                    <a:lnTo>
                      <a:pt x="1351" y="1762"/>
                    </a:lnTo>
                    <a:lnTo>
                      <a:pt x="1354" y="1782"/>
                    </a:lnTo>
                    <a:lnTo>
                      <a:pt x="1357" y="1786"/>
                    </a:lnTo>
                    <a:lnTo>
                      <a:pt x="1360" y="1778"/>
                    </a:lnTo>
                    <a:lnTo>
                      <a:pt x="1365" y="1776"/>
                    </a:lnTo>
                    <a:lnTo>
                      <a:pt x="1365" y="1777"/>
                    </a:lnTo>
                    <a:lnTo>
                      <a:pt x="1369" y="1785"/>
                    </a:lnTo>
                    <a:lnTo>
                      <a:pt x="1369" y="1789"/>
                    </a:lnTo>
                    <a:lnTo>
                      <a:pt x="1375" y="1783"/>
                    </a:lnTo>
                    <a:lnTo>
                      <a:pt x="1377" y="1779"/>
                    </a:lnTo>
                    <a:lnTo>
                      <a:pt x="1379" y="1779"/>
                    </a:lnTo>
                    <a:lnTo>
                      <a:pt x="1383" y="1774"/>
                    </a:lnTo>
                    <a:lnTo>
                      <a:pt x="1384" y="1782"/>
                    </a:lnTo>
                    <a:lnTo>
                      <a:pt x="1389" y="1778"/>
                    </a:lnTo>
                    <a:lnTo>
                      <a:pt x="1391" y="1765"/>
                    </a:lnTo>
                    <a:lnTo>
                      <a:pt x="1392" y="1761"/>
                    </a:lnTo>
                    <a:lnTo>
                      <a:pt x="1396" y="1788"/>
                    </a:lnTo>
                    <a:lnTo>
                      <a:pt x="1399" y="1788"/>
                    </a:lnTo>
                    <a:lnTo>
                      <a:pt x="1399" y="1792"/>
                    </a:lnTo>
                    <a:lnTo>
                      <a:pt x="1404" y="1789"/>
                    </a:lnTo>
                    <a:lnTo>
                      <a:pt x="1408" y="1794"/>
                    </a:lnTo>
                    <a:lnTo>
                      <a:pt x="1410" y="1786"/>
                    </a:lnTo>
                    <a:lnTo>
                      <a:pt x="1410" y="1791"/>
                    </a:lnTo>
                    <a:lnTo>
                      <a:pt x="1415" y="1789"/>
                    </a:lnTo>
                    <a:lnTo>
                      <a:pt x="1416" y="1791"/>
                    </a:lnTo>
                    <a:lnTo>
                      <a:pt x="1420" y="1794"/>
                    </a:lnTo>
                    <a:lnTo>
                      <a:pt x="1423" y="1803"/>
                    </a:lnTo>
                    <a:lnTo>
                      <a:pt x="1426" y="1797"/>
                    </a:lnTo>
                    <a:lnTo>
                      <a:pt x="1429" y="1797"/>
                    </a:lnTo>
                    <a:lnTo>
                      <a:pt x="1430" y="1800"/>
                    </a:lnTo>
                    <a:lnTo>
                      <a:pt x="1434" y="1808"/>
                    </a:lnTo>
                    <a:lnTo>
                      <a:pt x="1435" y="1803"/>
                    </a:lnTo>
                    <a:lnTo>
                      <a:pt x="1438" y="1804"/>
                    </a:lnTo>
                    <a:lnTo>
                      <a:pt x="1442" y="1814"/>
                    </a:lnTo>
                    <a:lnTo>
                      <a:pt x="1445" y="1800"/>
                    </a:lnTo>
                    <a:lnTo>
                      <a:pt x="1448" y="1798"/>
                    </a:lnTo>
                    <a:lnTo>
                      <a:pt x="1448" y="1797"/>
                    </a:lnTo>
                    <a:lnTo>
                      <a:pt x="1453" y="1803"/>
                    </a:lnTo>
                    <a:lnTo>
                      <a:pt x="1455" y="1802"/>
                    </a:lnTo>
                    <a:lnTo>
                      <a:pt x="1459" y="1798"/>
                    </a:lnTo>
                    <a:lnTo>
                      <a:pt x="1459" y="1800"/>
                    </a:lnTo>
                    <a:lnTo>
                      <a:pt x="1464" y="1809"/>
                    </a:lnTo>
                    <a:lnTo>
                      <a:pt x="1467" y="1809"/>
                    </a:lnTo>
                    <a:lnTo>
                      <a:pt x="1467" y="1810"/>
                    </a:lnTo>
                    <a:lnTo>
                      <a:pt x="1472" y="1814"/>
                    </a:lnTo>
                    <a:lnTo>
                      <a:pt x="1476" y="1805"/>
                    </a:lnTo>
                    <a:lnTo>
                      <a:pt x="1478" y="1801"/>
                    </a:lnTo>
                    <a:lnTo>
                      <a:pt x="1482" y="1813"/>
                    </a:lnTo>
                    <a:lnTo>
                      <a:pt x="1485" y="1798"/>
                    </a:lnTo>
                    <a:lnTo>
                      <a:pt x="1487" y="1802"/>
                    </a:lnTo>
                    <a:lnTo>
                      <a:pt x="1489" y="1809"/>
                    </a:lnTo>
                    <a:lnTo>
                      <a:pt x="1494" y="1808"/>
                    </a:lnTo>
                    <a:lnTo>
                      <a:pt x="1496" y="1808"/>
                    </a:lnTo>
                    <a:lnTo>
                      <a:pt x="1499" y="1809"/>
                    </a:lnTo>
                    <a:lnTo>
                      <a:pt x="1500" y="1814"/>
                    </a:lnTo>
                    <a:lnTo>
                      <a:pt x="1502" y="1817"/>
                    </a:lnTo>
                    <a:lnTo>
                      <a:pt x="1506" y="1809"/>
                    </a:lnTo>
                    <a:lnTo>
                      <a:pt x="1510" y="1807"/>
                    </a:lnTo>
                    <a:lnTo>
                      <a:pt x="1513" y="1810"/>
                    </a:lnTo>
                    <a:lnTo>
                      <a:pt x="1515" y="1810"/>
                    </a:lnTo>
                    <a:lnTo>
                      <a:pt x="1516" y="1803"/>
                    </a:lnTo>
                    <a:lnTo>
                      <a:pt x="1520" y="1814"/>
                    </a:lnTo>
                    <a:lnTo>
                      <a:pt x="1524" y="1800"/>
                    </a:lnTo>
                    <a:lnTo>
                      <a:pt x="1524" y="1801"/>
                    </a:lnTo>
                    <a:lnTo>
                      <a:pt x="1530" y="1798"/>
                    </a:lnTo>
                    <a:lnTo>
                      <a:pt x="1530" y="1788"/>
                    </a:lnTo>
                    <a:lnTo>
                      <a:pt x="1534" y="1797"/>
                    </a:lnTo>
                    <a:lnTo>
                      <a:pt x="1534" y="1796"/>
                    </a:lnTo>
                    <a:lnTo>
                      <a:pt x="1539" y="1801"/>
                    </a:lnTo>
                    <a:lnTo>
                      <a:pt x="1540" y="1804"/>
                    </a:lnTo>
                    <a:lnTo>
                      <a:pt x="1545" y="1798"/>
                    </a:lnTo>
                    <a:lnTo>
                      <a:pt x="1546" y="1796"/>
                    </a:lnTo>
                    <a:lnTo>
                      <a:pt x="1550" y="1783"/>
                    </a:lnTo>
                    <a:lnTo>
                      <a:pt x="1551" y="1795"/>
                    </a:lnTo>
                    <a:lnTo>
                      <a:pt x="1556" y="1792"/>
                    </a:lnTo>
                    <a:lnTo>
                      <a:pt x="1557" y="1791"/>
                    </a:lnTo>
                    <a:lnTo>
                      <a:pt x="1561" y="1795"/>
                    </a:lnTo>
                    <a:lnTo>
                      <a:pt x="1563" y="1795"/>
                    </a:lnTo>
                    <a:lnTo>
                      <a:pt x="1567" y="1773"/>
                    </a:lnTo>
                    <a:lnTo>
                      <a:pt x="1568" y="1780"/>
                    </a:lnTo>
                    <a:lnTo>
                      <a:pt x="1571" y="1774"/>
                    </a:lnTo>
                    <a:lnTo>
                      <a:pt x="1575" y="1777"/>
                    </a:lnTo>
                    <a:lnTo>
                      <a:pt x="1576" y="1755"/>
                    </a:lnTo>
                    <a:lnTo>
                      <a:pt x="1580" y="1756"/>
                    </a:lnTo>
                    <a:lnTo>
                      <a:pt x="1581" y="1741"/>
                    </a:lnTo>
                    <a:lnTo>
                      <a:pt x="1585" y="1724"/>
                    </a:lnTo>
                    <a:lnTo>
                      <a:pt x="1588" y="1703"/>
                    </a:lnTo>
                    <a:lnTo>
                      <a:pt x="1591" y="1667"/>
                    </a:lnTo>
                    <a:lnTo>
                      <a:pt x="1594" y="1626"/>
                    </a:lnTo>
                    <a:lnTo>
                      <a:pt x="1597" y="1578"/>
                    </a:lnTo>
                    <a:lnTo>
                      <a:pt x="1599" y="1516"/>
                    </a:lnTo>
                    <a:lnTo>
                      <a:pt x="1603" y="1393"/>
                    </a:lnTo>
                    <a:lnTo>
                      <a:pt x="1605" y="1232"/>
                    </a:lnTo>
                    <a:lnTo>
                      <a:pt x="1606" y="1190"/>
                    </a:lnTo>
                    <a:lnTo>
                      <a:pt x="1607" y="1254"/>
                    </a:lnTo>
                    <a:lnTo>
                      <a:pt x="1610" y="1479"/>
                    </a:lnTo>
                    <a:lnTo>
                      <a:pt x="1613" y="1612"/>
                    </a:lnTo>
                    <a:lnTo>
                      <a:pt x="1616" y="1657"/>
                    </a:lnTo>
                    <a:lnTo>
                      <a:pt x="1619" y="1681"/>
                    </a:lnTo>
                    <a:lnTo>
                      <a:pt x="1624" y="1675"/>
                    </a:lnTo>
                    <a:lnTo>
                      <a:pt x="1624" y="1668"/>
                    </a:lnTo>
                    <a:lnTo>
                      <a:pt x="1626" y="1687"/>
                    </a:lnTo>
                    <a:lnTo>
                      <a:pt x="1631" y="1674"/>
                    </a:lnTo>
                    <a:lnTo>
                      <a:pt x="1634" y="1673"/>
                    </a:lnTo>
                    <a:lnTo>
                      <a:pt x="1637" y="1680"/>
                    </a:lnTo>
                    <a:lnTo>
                      <a:pt x="1640" y="1617"/>
                    </a:lnTo>
                    <a:lnTo>
                      <a:pt x="1640" y="1625"/>
                    </a:lnTo>
                    <a:lnTo>
                      <a:pt x="1643" y="1649"/>
                    </a:lnTo>
                    <a:lnTo>
                      <a:pt x="1647" y="1642"/>
                    </a:lnTo>
                    <a:lnTo>
                      <a:pt x="1648" y="1655"/>
                    </a:lnTo>
                    <a:lnTo>
                      <a:pt x="1652" y="1648"/>
                    </a:lnTo>
                    <a:lnTo>
                      <a:pt x="1654" y="1693"/>
                    </a:lnTo>
                    <a:lnTo>
                      <a:pt x="1656" y="1712"/>
                    </a:lnTo>
                    <a:lnTo>
                      <a:pt x="1660" y="1741"/>
                    </a:lnTo>
                    <a:lnTo>
                      <a:pt x="1664" y="1733"/>
                    </a:lnTo>
                    <a:lnTo>
                      <a:pt x="1665" y="1740"/>
                    </a:lnTo>
                    <a:lnTo>
                      <a:pt x="1667" y="1750"/>
                    </a:lnTo>
                    <a:lnTo>
                      <a:pt x="1671" y="1728"/>
                    </a:lnTo>
                    <a:lnTo>
                      <a:pt x="1673" y="1752"/>
                    </a:lnTo>
                    <a:lnTo>
                      <a:pt x="1676" y="1753"/>
                    </a:lnTo>
                    <a:lnTo>
                      <a:pt x="1679" y="1755"/>
                    </a:lnTo>
                    <a:lnTo>
                      <a:pt x="1681" y="1752"/>
                    </a:lnTo>
                    <a:lnTo>
                      <a:pt x="1684" y="1749"/>
                    </a:lnTo>
                    <a:lnTo>
                      <a:pt x="1687" y="1746"/>
                    </a:lnTo>
                    <a:lnTo>
                      <a:pt x="1690" y="1749"/>
                    </a:lnTo>
                    <a:lnTo>
                      <a:pt x="1693" y="1758"/>
                    </a:lnTo>
                    <a:lnTo>
                      <a:pt x="1696" y="1741"/>
                    </a:lnTo>
                    <a:lnTo>
                      <a:pt x="1697" y="1756"/>
                    </a:lnTo>
                    <a:lnTo>
                      <a:pt x="1699" y="1756"/>
                    </a:lnTo>
                    <a:lnTo>
                      <a:pt x="1702" y="1767"/>
                    </a:lnTo>
                    <a:lnTo>
                      <a:pt x="1705" y="1770"/>
                    </a:lnTo>
                    <a:lnTo>
                      <a:pt x="1709" y="1746"/>
                    </a:lnTo>
                    <a:lnTo>
                      <a:pt x="1710" y="1759"/>
                    </a:lnTo>
                    <a:lnTo>
                      <a:pt x="1715" y="1768"/>
                    </a:lnTo>
                    <a:lnTo>
                      <a:pt x="1716" y="1768"/>
                    </a:lnTo>
                    <a:lnTo>
                      <a:pt x="1721" y="1768"/>
                    </a:lnTo>
                    <a:lnTo>
                      <a:pt x="1721" y="1764"/>
                    </a:lnTo>
                    <a:lnTo>
                      <a:pt x="1726" y="1760"/>
                    </a:lnTo>
                    <a:lnTo>
                      <a:pt x="1727" y="1755"/>
                    </a:lnTo>
                    <a:lnTo>
                      <a:pt x="1731" y="1755"/>
                    </a:lnTo>
                    <a:lnTo>
                      <a:pt x="1732" y="1767"/>
                    </a:lnTo>
                    <a:lnTo>
                      <a:pt x="1734" y="1766"/>
                    </a:lnTo>
                    <a:lnTo>
                      <a:pt x="1739" y="1765"/>
                    </a:lnTo>
                    <a:lnTo>
                      <a:pt x="1741" y="1758"/>
                    </a:lnTo>
                    <a:lnTo>
                      <a:pt x="1745" y="1771"/>
                    </a:lnTo>
                    <a:lnTo>
                      <a:pt x="1745" y="1774"/>
                    </a:lnTo>
                    <a:lnTo>
                      <a:pt x="1748" y="1773"/>
                    </a:lnTo>
                    <a:lnTo>
                      <a:pt x="1752" y="1777"/>
                    </a:lnTo>
                    <a:lnTo>
                      <a:pt x="1756" y="1778"/>
                    </a:lnTo>
                    <a:lnTo>
                      <a:pt x="1757" y="1776"/>
                    </a:lnTo>
                    <a:lnTo>
                      <a:pt x="1760" y="1764"/>
                    </a:lnTo>
                    <a:lnTo>
                      <a:pt x="1764" y="1764"/>
                    </a:lnTo>
                    <a:lnTo>
                      <a:pt x="1765" y="1762"/>
                    </a:lnTo>
                    <a:lnTo>
                      <a:pt x="1769" y="1764"/>
                    </a:lnTo>
                    <a:lnTo>
                      <a:pt x="1772" y="1773"/>
                    </a:lnTo>
                    <a:lnTo>
                      <a:pt x="1772" y="1772"/>
                    </a:lnTo>
                    <a:lnTo>
                      <a:pt x="1776" y="1779"/>
                    </a:lnTo>
                    <a:lnTo>
                      <a:pt x="1781" y="1778"/>
                    </a:lnTo>
                    <a:lnTo>
                      <a:pt x="1782" y="1774"/>
                    </a:lnTo>
                    <a:lnTo>
                      <a:pt x="1784" y="1780"/>
                    </a:lnTo>
                    <a:lnTo>
                      <a:pt x="1787" y="1784"/>
                    </a:lnTo>
                    <a:lnTo>
                      <a:pt x="1789" y="1777"/>
                    </a:lnTo>
                    <a:lnTo>
                      <a:pt x="1793" y="1789"/>
                    </a:lnTo>
                    <a:lnTo>
                      <a:pt x="1795" y="1784"/>
                    </a:lnTo>
                    <a:lnTo>
                      <a:pt x="1797" y="1784"/>
                    </a:lnTo>
                    <a:lnTo>
                      <a:pt x="1801" y="1784"/>
                    </a:lnTo>
                    <a:lnTo>
                      <a:pt x="1802" y="1790"/>
                    </a:lnTo>
                    <a:lnTo>
                      <a:pt x="1805" y="1795"/>
                    </a:lnTo>
                    <a:lnTo>
                      <a:pt x="1809" y="1800"/>
                    </a:lnTo>
                    <a:lnTo>
                      <a:pt x="1811" y="1797"/>
                    </a:lnTo>
                    <a:lnTo>
                      <a:pt x="1814" y="1792"/>
                    </a:lnTo>
                    <a:lnTo>
                      <a:pt x="1817" y="1798"/>
                    </a:lnTo>
                    <a:lnTo>
                      <a:pt x="1819" y="1792"/>
                    </a:lnTo>
                    <a:lnTo>
                      <a:pt x="1821" y="1789"/>
                    </a:lnTo>
                    <a:lnTo>
                      <a:pt x="1824" y="1798"/>
                    </a:lnTo>
                    <a:lnTo>
                      <a:pt x="1829" y="1801"/>
                    </a:lnTo>
                    <a:lnTo>
                      <a:pt x="1830" y="1802"/>
                    </a:lnTo>
                    <a:lnTo>
                      <a:pt x="1833" y="1798"/>
                    </a:lnTo>
                    <a:lnTo>
                      <a:pt x="1835" y="1798"/>
                    </a:lnTo>
                    <a:lnTo>
                      <a:pt x="1839" y="1795"/>
                    </a:lnTo>
                    <a:lnTo>
                      <a:pt x="1842" y="1797"/>
                    </a:lnTo>
                    <a:lnTo>
                      <a:pt x="1845" y="1788"/>
                    </a:lnTo>
                    <a:lnTo>
                      <a:pt x="1847" y="1790"/>
                    </a:lnTo>
                    <a:lnTo>
                      <a:pt x="1850" y="1780"/>
                    </a:lnTo>
                    <a:lnTo>
                      <a:pt x="1851" y="1779"/>
                    </a:lnTo>
                    <a:lnTo>
                      <a:pt x="1854" y="1784"/>
                    </a:lnTo>
                    <a:lnTo>
                      <a:pt x="1856" y="1785"/>
                    </a:lnTo>
                    <a:lnTo>
                      <a:pt x="1860" y="1801"/>
                    </a:lnTo>
                    <a:lnTo>
                      <a:pt x="1862" y="1800"/>
                    </a:lnTo>
                    <a:lnTo>
                      <a:pt x="1866" y="1790"/>
                    </a:lnTo>
                    <a:lnTo>
                      <a:pt x="1867" y="1795"/>
                    </a:lnTo>
                    <a:lnTo>
                      <a:pt x="1872" y="1796"/>
                    </a:lnTo>
                    <a:lnTo>
                      <a:pt x="1873" y="1795"/>
                    </a:lnTo>
                    <a:lnTo>
                      <a:pt x="1876" y="1805"/>
                    </a:lnTo>
                    <a:lnTo>
                      <a:pt x="1879" y="1798"/>
                    </a:lnTo>
                    <a:lnTo>
                      <a:pt x="1881" y="1798"/>
                    </a:lnTo>
                    <a:lnTo>
                      <a:pt x="1885" y="1796"/>
                    </a:lnTo>
                    <a:lnTo>
                      <a:pt x="1887" y="1797"/>
                    </a:lnTo>
                    <a:lnTo>
                      <a:pt x="1890" y="1801"/>
                    </a:lnTo>
                    <a:lnTo>
                      <a:pt x="1892" y="1784"/>
                    </a:lnTo>
                    <a:lnTo>
                      <a:pt x="1897" y="1780"/>
                    </a:lnTo>
                    <a:lnTo>
                      <a:pt x="1897" y="1776"/>
                    </a:lnTo>
                    <a:lnTo>
                      <a:pt x="1899" y="1794"/>
                    </a:lnTo>
                    <a:lnTo>
                      <a:pt x="1904" y="1791"/>
                    </a:lnTo>
                    <a:lnTo>
                      <a:pt x="1908" y="1790"/>
                    </a:lnTo>
                    <a:lnTo>
                      <a:pt x="1908" y="1789"/>
                    </a:lnTo>
                    <a:lnTo>
                      <a:pt x="1910" y="1800"/>
                    </a:lnTo>
                    <a:lnTo>
                      <a:pt x="1913" y="1794"/>
                    </a:lnTo>
                    <a:lnTo>
                      <a:pt x="1918" y="1805"/>
                    </a:lnTo>
                    <a:lnTo>
                      <a:pt x="1918" y="1811"/>
                    </a:lnTo>
                    <a:lnTo>
                      <a:pt x="1923" y="1811"/>
                    </a:lnTo>
                    <a:lnTo>
                      <a:pt x="1925" y="1790"/>
                    </a:lnTo>
                    <a:lnTo>
                      <a:pt x="1927" y="1801"/>
                    </a:lnTo>
                    <a:lnTo>
                      <a:pt x="1931" y="1785"/>
                    </a:lnTo>
                    <a:lnTo>
                      <a:pt x="1931" y="1795"/>
                    </a:lnTo>
                    <a:lnTo>
                      <a:pt x="1936" y="1802"/>
                    </a:lnTo>
                    <a:lnTo>
                      <a:pt x="1939" y="1800"/>
                    </a:lnTo>
                    <a:lnTo>
                      <a:pt x="1942" y="1798"/>
                    </a:lnTo>
                    <a:lnTo>
                      <a:pt x="1945" y="1796"/>
                    </a:lnTo>
                    <a:lnTo>
                      <a:pt x="1948" y="1798"/>
                    </a:lnTo>
                    <a:lnTo>
                      <a:pt x="1948" y="1796"/>
                    </a:lnTo>
                    <a:lnTo>
                      <a:pt x="1952" y="1794"/>
                    </a:lnTo>
                    <a:lnTo>
                      <a:pt x="1954" y="1784"/>
                    </a:lnTo>
                    <a:lnTo>
                      <a:pt x="1958" y="1772"/>
                    </a:lnTo>
                    <a:lnTo>
                      <a:pt x="1961" y="1768"/>
                    </a:lnTo>
                    <a:lnTo>
                      <a:pt x="1963" y="1752"/>
                    </a:lnTo>
                    <a:lnTo>
                      <a:pt x="1967" y="1761"/>
                    </a:lnTo>
                    <a:lnTo>
                      <a:pt x="1968" y="1750"/>
                    </a:lnTo>
                    <a:lnTo>
                      <a:pt x="1971" y="1750"/>
                    </a:lnTo>
                    <a:lnTo>
                      <a:pt x="1974" y="1752"/>
                    </a:lnTo>
                    <a:lnTo>
                      <a:pt x="1974" y="1756"/>
                    </a:lnTo>
                    <a:lnTo>
                      <a:pt x="1979" y="1785"/>
                    </a:lnTo>
                    <a:lnTo>
                      <a:pt x="1980" y="1794"/>
                    </a:lnTo>
                    <a:lnTo>
                      <a:pt x="1985" y="1796"/>
                    </a:lnTo>
                    <a:lnTo>
                      <a:pt x="1988" y="1784"/>
                    </a:lnTo>
                    <a:lnTo>
                      <a:pt x="1991" y="1797"/>
                    </a:lnTo>
                    <a:lnTo>
                      <a:pt x="1992" y="1777"/>
                    </a:lnTo>
                    <a:lnTo>
                      <a:pt x="1995" y="1776"/>
                    </a:lnTo>
                    <a:lnTo>
                      <a:pt x="1997" y="1770"/>
                    </a:lnTo>
                    <a:lnTo>
                      <a:pt x="2002" y="1776"/>
                    </a:lnTo>
                    <a:lnTo>
                      <a:pt x="2004" y="1762"/>
                    </a:lnTo>
                    <a:lnTo>
                      <a:pt x="2004" y="1767"/>
                    </a:lnTo>
                    <a:lnTo>
                      <a:pt x="2010" y="1768"/>
                    </a:lnTo>
                    <a:lnTo>
                      <a:pt x="2010" y="1770"/>
                    </a:lnTo>
                    <a:lnTo>
                      <a:pt x="2015" y="1767"/>
                    </a:lnTo>
                    <a:lnTo>
                      <a:pt x="2015" y="1774"/>
                    </a:lnTo>
                    <a:lnTo>
                      <a:pt x="2019" y="1777"/>
                    </a:lnTo>
                    <a:lnTo>
                      <a:pt x="2021" y="1783"/>
                    </a:lnTo>
                    <a:lnTo>
                      <a:pt x="2025" y="1778"/>
                    </a:lnTo>
                    <a:lnTo>
                      <a:pt x="2027" y="1773"/>
                    </a:lnTo>
                    <a:lnTo>
                      <a:pt x="2029" y="1779"/>
                    </a:lnTo>
                    <a:lnTo>
                      <a:pt x="2034" y="1779"/>
                    </a:lnTo>
                    <a:lnTo>
                      <a:pt x="2035" y="1774"/>
                    </a:lnTo>
                    <a:lnTo>
                      <a:pt x="2039" y="1784"/>
                    </a:lnTo>
                    <a:lnTo>
                      <a:pt x="2040" y="1788"/>
                    </a:lnTo>
                    <a:lnTo>
                      <a:pt x="2043" y="1788"/>
                    </a:lnTo>
                    <a:lnTo>
                      <a:pt x="2046" y="1794"/>
                    </a:lnTo>
                    <a:lnTo>
                      <a:pt x="2050" y="1796"/>
                    </a:lnTo>
                    <a:lnTo>
                      <a:pt x="2051" y="1791"/>
                    </a:lnTo>
                    <a:lnTo>
                      <a:pt x="2055" y="1795"/>
                    </a:lnTo>
                    <a:lnTo>
                      <a:pt x="2058" y="1785"/>
                    </a:lnTo>
                    <a:lnTo>
                      <a:pt x="2059" y="1784"/>
                    </a:lnTo>
                    <a:lnTo>
                      <a:pt x="2064" y="1773"/>
                    </a:lnTo>
                    <a:lnTo>
                      <a:pt x="2067" y="1778"/>
                    </a:lnTo>
                    <a:lnTo>
                      <a:pt x="2067" y="1784"/>
                    </a:lnTo>
                    <a:lnTo>
                      <a:pt x="2070" y="1791"/>
                    </a:lnTo>
                    <a:lnTo>
                      <a:pt x="2074" y="1771"/>
                    </a:lnTo>
                    <a:lnTo>
                      <a:pt x="2077" y="1770"/>
                    </a:lnTo>
                    <a:lnTo>
                      <a:pt x="2080" y="1748"/>
                    </a:lnTo>
                    <a:lnTo>
                      <a:pt x="2081" y="1749"/>
                    </a:lnTo>
                    <a:lnTo>
                      <a:pt x="2083" y="1752"/>
                    </a:lnTo>
                    <a:lnTo>
                      <a:pt x="2088" y="1742"/>
                    </a:lnTo>
                    <a:lnTo>
                      <a:pt x="2088" y="1749"/>
                    </a:lnTo>
                    <a:lnTo>
                      <a:pt x="2092" y="1767"/>
                    </a:lnTo>
                    <a:lnTo>
                      <a:pt x="2095" y="1783"/>
                    </a:lnTo>
                    <a:lnTo>
                      <a:pt x="2098" y="1798"/>
                    </a:lnTo>
                    <a:lnTo>
                      <a:pt x="2099" y="1800"/>
                    </a:lnTo>
                    <a:lnTo>
                      <a:pt x="2104" y="1789"/>
                    </a:lnTo>
                    <a:lnTo>
                      <a:pt x="2106" y="1780"/>
                    </a:lnTo>
                    <a:lnTo>
                      <a:pt x="2107" y="1794"/>
                    </a:lnTo>
                    <a:lnTo>
                      <a:pt x="2112" y="1792"/>
                    </a:lnTo>
                    <a:lnTo>
                      <a:pt x="2114" y="1782"/>
                    </a:lnTo>
                    <a:lnTo>
                      <a:pt x="2117" y="1783"/>
                    </a:lnTo>
                    <a:lnTo>
                      <a:pt x="2120" y="1783"/>
                    </a:lnTo>
                    <a:lnTo>
                      <a:pt x="2123" y="1774"/>
                    </a:lnTo>
                    <a:lnTo>
                      <a:pt x="2124" y="1777"/>
                    </a:lnTo>
                    <a:lnTo>
                      <a:pt x="2126" y="1782"/>
                    </a:lnTo>
                    <a:lnTo>
                      <a:pt x="2131" y="1796"/>
                    </a:lnTo>
                    <a:lnTo>
                      <a:pt x="2132" y="1791"/>
                    </a:lnTo>
                    <a:lnTo>
                      <a:pt x="2135" y="1794"/>
                    </a:lnTo>
                    <a:lnTo>
                      <a:pt x="2138" y="1800"/>
                    </a:lnTo>
                    <a:lnTo>
                      <a:pt x="2142" y="1802"/>
                    </a:lnTo>
                    <a:lnTo>
                      <a:pt x="2144" y="1803"/>
                    </a:lnTo>
                    <a:lnTo>
                      <a:pt x="2147" y="1800"/>
                    </a:lnTo>
                    <a:lnTo>
                      <a:pt x="2149" y="1800"/>
                    </a:lnTo>
                    <a:lnTo>
                      <a:pt x="2150" y="1802"/>
                    </a:lnTo>
                    <a:lnTo>
                      <a:pt x="2154" y="1802"/>
                    </a:lnTo>
                    <a:lnTo>
                      <a:pt x="2156" y="1804"/>
                    </a:lnTo>
                    <a:lnTo>
                      <a:pt x="2159" y="1807"/>
                    </a:lnTo>
                    <a:lnTo>
                      <a:pt x="2163" y="1800"/>
                    </a:lnTo>
                    <a:lnTo>
                      <a:pt x="2165" y="1797"/>
                    </a:lnTo>
                    <a:lnTo>
                      <a:pt x="2167" y="1801"/>
                    </a:lnTo>
                    <a:lnTo>
                      <a:pt x="2171" y="1795"/>
                    </a:lnTo>
                    <a:lnTo>
                      <a:pt x="2173" y="1802"/>
                    </a:lnTo>
                    <a:lnTo>
                      <a:pt x="2175" y="1807"/>
                    </a:lnTo>
                    <a:lnTo>
                      <a:pt x="2179" y="1801"/>
                    </a:lnTo>
                    <a:lnTo>
                      <a:pt x="2181" y="1809"/>
                    </a:lnTo>
                    <a:lnTo>
                      <a:pt x="2185" y="1809"/>
                    </a:lnTo>
                    <a:lnTo>
                      <a:pt x="2187" y="1811"/>
                    </a:lnTo>
                    <a:lnTo>
                      <a:pt x="2190" y="1804"/>
                    </a:lnTo>
                    <a:lnTo>
                      <a:pt x="2193" y="1805"/>
                    </a:lnTo>
                    <a:lnTo>
                      <a:pt x="2196" y="1803"/>
                    </a:lnTo>
                    <a:lnTo>
                      <a:pt x="2198" y="1808"/>
                    </a:lnTo>
                    <a:lnTo>
                      <a:pt x="2202" y="1796"/>
                    </a:lnTo>
                    <a:lnTo>
                      <a:pt x="2202" y="1808"/>
                    </a:lnTo>
                    <a:lnTo>
                      <a:pt x="2206" y="1810"/>
                    </a:lnTo>
                    <a:lnTo>
                      <a:pt x="2210" y="1811"/>
                    </a:lnTo>
                    <a:lnTo>
                      <a:pt x="2211" y="1804"/>
                    </a:lnTo>
                    <a:lnTo>
                      <a:pt x="2215" y="1820"/>
                    </a:lnTo>
                    <a:lnTo>
                      <a:pt x="2216" y="1815"/>
                    </a:lnTo>
                    <a:lnTo>
                      <a:pt x="2220" y="1817"/>
                    </a:lnTo>
                    <a:lnTo>
                      <a:pt x="2222" y="1816"/>
                    </a:lnTo>
                    <a:lnTo>
                      <a:pt x="2226" y="1797"/>
                    </a:lnTo>
                    <a:lnTo>
                      <a:pt x="2227" y="1809"/>
                    </a:lnTo>
                    <a:lnTo>
                      <a:pt x="2230" y="1811"/>
                    </a:lnTo>
                    <a:lnTo>
                      <a:pt x="2234" y="1811"/>
                    </a:lnTo>
                    <a:lnTo>
                      <a:pt x="2234" y="1810"/>
                    </a:lnTo>
                    <a:lnTo>
                      <a:pt x="2238" y="1814"/>
                    </a:lnTo>
                    <a:lnTo>
                      <a:pt x="2240" y="1810"/>
                    </a:lnTo>
                    <a:lnTo>
                      <a:pt x="2245" y="1802"/>
                    </a:lnTo>
                    <a:lnTo>
                      <a:pt x="2250" y="1817"/>
                    </a:lnTo>
                    <a:lnTo>
                      <a:pt x="2252" y="1813"/>
                    </a:lnTo>
                    <a:lnTo>
                      <a:pt x="2256" y="1815"/>
                    </a:lnTo>
                    <a:lnTo>
                      <a:pt x="2258" y="1801"/>
                    </a:lnTo>
                    <a:lnTo>
                      <a:pt x="2259" y="1801"/>
                    </a:lnTo>
                    <a:lnTo>
                      <a:pt x="2263" y="1823"/>
                    </a:lnTo>
                    <a:lnTo>
                      <a:pt x="2266" y="1822"/>
                    </a:lnTo>
                    <a:lnTo>
                      <a:pt x="2270" y="1810"/>
                    </a:lnTo>
                    <a:lnTo>
                      <a:pt x="2272" y="1816"/>
                    </a:lnTo>
                    <a:lnTo>
                      <a:pt x="2277" y="1825"/>
                    </a:lnTo>
                    <a:lnTo>
                      <a:pt x="2277" y="1827"/>
                    </a:lnTo>
                    <a:lnTo>
                      <a:pt x="2282" y="1820"/>
                    </a:lnTo>
                    <a:lnTo>
                      <a:pt x="2284" y="1819"/>
                    </a:lnTo>
                    <a:lnTo>
                      <a:pt x="2287" y="1820"/>
                    </a:lnTo>
                    <a:lnTo>
                      <a:pt x="2289" y="1822"/>
                    </a:lnTo>
                    <a:lnTo>
                      <a:pt x="2293" y="1811"/>
                    </a:lnTo>
                    <a:lnTo>
                      <a:pt x="2296" y="1816"/>
                    </a:lnTo>
                    <a:lnTo>
                      <a:pt x="2296" y="1815"/>
                    </a:lnTo>
                    <a:lnTo>
                      <a:pt x="2301" y="1831"/>
                    </a:lnTo>
                    <a:lnTo>
                      <a:pt x="2303" y="1814"/>
                    </a:lnTo>
                    <a:lnTo>
                      <a:pt x="2305" y="1825"/>
                    </a:lnTo>
                    <a:lnTo>
                      <a:pt x="2308" y="1829"/>
                    </a:lnTo>
                    <a:lnTo>
                      <a:pt x="2311" y="1828"/>
                    </a:lnTo>
                    <a:lnTo>
                      <a:pt x="2314" y="1827"/>
                    </a:lnTo>
                    <a:lnTo>
                      <a:pt x="2316" y="1817"/>
                    </a:lnTo>
                    <a:lnTo>
                      <a:pt x="2319" y="1823"/>
                    </a:lnTo>
                    <a:lnTo>
                      <a:pt x="2321" y="1831"/>
                    </a:lnTo>
                    <a:lnTo>
                      <a:pt x="2324" y="1837"/>
                    </a:lnTo>
                    <a:lnTo>
                      <a:pt x="2326" y="1834"/>
                    </a:lnTo>
                    <a:lnTo>
                      <a:pt x="2330" y="1833"/>
                    </a:lnTo>
                    <a:lnTo>
                      <a:pt x="2333" y="1831"/>
                    </a:lnTo>
                    <a:lnTo>
                      <a:pt x="2336" y="1833"/>
                    </a:lnTo>
                    <a:lnTo>
                      <a:pt x="2339" y="1829"/>
                    </a:lnTo>
                    <a:lnTo>
                      <a:pt x="2339" y="1831"/>
                    </a:lnTo>
                    <a:lnTo>
                      <a:pt x="2343" y="1831"/>
                    </a:lnTo>
                    <a:lnTo>
                      <a:pt x="2346" y="1826"/>
                    </a:lnTo>
                    <a:lnTo>
                      <a:pt x="2349" y="1832"/>
                    </a:lnTo>
                    <a:lnTo>
                      <a:pt x="2352" y="1828"/>
                    </a:lnTo>
                    <a:lnTo>
                      <a:pt x="2355" y="1825"/>
                    </a:lnTo>
                    <a:lnTo>
                      <a:pt x="2356" y="1833"/>
                    </a:lnTo>
                    <a:lnTo>
                      <a:pt x="2361" y="1833"/>
                    </a:lnTo>
                    <a:lnTo>
                      <a:pt x="2362" y="1831"/>
                    </a:lnTo>
                    <a:lnTo>
                      <a:pt x="2366" y="1826"/>
                    </a:lnTo>
                    <a:lnTo>
                      <a:pt x="2368" y="1826"/>
                    </a:lnTo>
                    <a:lnTo>
                      <a:pt x="2371" y="1826"/>
                    </a:lnTo>
                    <a:lnTo>
                      <a:pt x="2373" y="1828"/>
                    </a:lnTo>
                    <a:lnTo>
                      <a:pt x="2376" y="1825"/>
                    </a:lnTo>
                    <a:lnTo>
                      <a:pt x="2379" y="1827"/>
                    </a:lnTo>
                    <a:lnTo>
                      <a:pt x="2382" y="1831"/>
                    </a:lnTo>
                    <a:lnTo>
                      <a:pt x="2383" y="1832"/>
                    </a:lnTo>
                    <a:lnTo>
                      <a:pt x="2387" y="1823"/>
                    </a:lnTo>
                    <a:lnTo>
                      <a:pt x="2389" y="1833"/>
                    </a:lnTo>
                    <a:lnTo>
                      <a:pt x="2393" y="1823"/>
                    </a:lnTo>
                    <a:lnTo>
                      <a:pt x="2394" y="1825"/>
                    </a:lnTo>
                    <a:lnTo>
                      <a:pt x="2397" y="1840"/>
                    </a:lnTo>
                    <a:lnTo>
                      <a:pt x="2401" y="1834"/>
                    </a:lnTo>
                    <a:lnTo>
                      <a:pt x="2405" y="1825"/>
                    </a:lnTo>
                    <a:lnTo>
                      <a:pt x="2407" y="1815"/>
                    </a:lnTo>
                    <a:lnTo>
                      <a:pt x="2411" y="1821"/>
                    </a:lnTo>
                    <a:lnTo>
                      <a:pt x="2412" y="1826"/>
                    </a:lnTo>
                    <a:lnTo>
                      <a:pt x="2416" y="1833"/>
                    </a:lnTo>
                    <a:lnTo>
                      <a:pt x="2419" y="1831"/>
                    </a:lnTo>
                    <a:lnTo>
                      <a:pt x="2423" y="1839"/>
                    </a:lnTo>
                    <a:lnTo>
                      <a:pt x="2425" y="1822"/>
                    </a:lnTo>
                    <a:lnTo>
                      <a:pt x="2429" y="1828"/>
                    </a:lnTo>
                    <a:lnTo>
                      <a:pt x="2429" y="1826"/>
                    </a:lnTo>
                    <a:lnTo>
                      <a:pt x="2434" y="1832"/>
                    </a:lnTo>
                    <a:lnTo>
                      <a:pt x="2436" y="1828"/>
                    </a:lnTo>
                    <a:lnTo>
                      <a:pt x="2438" y="1829"/>
                    </a:lnTo>
                    <a:lnTo>
                      <a:pt x="2441" y="1829"/>
                    </a:lnTo>
                    <a:lnTo>
                      <a:pt x="2443" y="1826"/>
                    </a:lnTo>
                    <a:lnTo>
                      <a:pt x="2447" y="1822"/>
                    </a:lnTo>
                    <a:lnTo>
                      <a:pt x="2449" y="1828"/>
                    </a:lnTo>
                    <a:lnTo>
                      <a:pt x="2452" y="1829"/>
                    </a:lnTo>
                    <a:lnTo>
                      <a:pt x="2454" y="1819"/>
                    </a:lnTo>
                    <a:lnTo>
                      <a:pt x="2459" y="1826"/>
                    </a:lnTo>
                    <a:lnTo>
                      <a:pt x="2459" y="1825"/>
                    </a:lnTo>
                    <a:lnTo>
                      <a:pt x="2464" y="1837"/>
                    </a:lnTo>
                    <a:lnTo>
                      <a:pt x="2466" y="1821"/>
                    </a:lnTo>
                    <a:lnTo>
                      <a:pt x="2468" y="1815"/>
                    </a:lnTo>
                    <a:lnTo>
                      <a:pt x="2470" y="1823"/>
                    </a:lnTo>
                    <a:lnTo>
                      <a:pt x="2473" y="1829"/>
                    </a:lnTo>
                    <a:lnTo>
                      <a:pt x="2476" y="1832"/>
                    </a:lnTo>
                    <a:lnTo>
                      <a:pt x="2479" y="1833"/>
                    </a:lnTo>
                    <a:lnTo>
                      <a:pt x="2482" y="1831"/>
                    </a:lnTo>
                    <a:lnTo>
                      <a:pt x="2485" y="1825"/>
                    </a:lnTo>
                    <a:lnTo>
                      <a:pt x="2489" y="1826"/>
                    </a:lnTo>
                    <a:lnTo>
                      <a:pt x="2492" y="1827"/>
                    </a:lnTo>
                    <a:lnTo>
                      <a:pt x="2493" y="1833"/>
                    </a:lnTo>
                    <a:lnTo>
                      <a:pt x="2499" y="1822"/>
                    </a:lnTo>
                    <a:lnTo>
                      <a:pt x="2499" y="1825"/>
                    </a:lnTo>
                    <a:lnTo>
                      <a:pt x="2504" y="1820"/>
                    </a:lnTo>
                    <a:lnTo>
                      <a:pt x="2504" y="1819"/>
                    </a:lnTo>
                    <a:lnTo>
                      <a:pt x="2508" y="1835"/>
                    </a:lnTo>
                    <a:lnTo>
                      <a:pt x="2511" y="1827"/>
                    </a:lnTo>
                    <a:lnTo>
                      <a:pt x="2515" y="1819"/>
                    </a:lnTo>
                    <a:lnTo>
                      <a:pt x="2515" y="1823"/>
                    </a:lnTo>
                    <a:lnTo>
                      <a:pt x="2519" y="1822"/>
                    </a:lnTo>
                    <a:lnTo>
                      <a:pt x="2521" y="1831"/>
                    </a:lnTo>
                    <a:lnTo>
                      <a:pt x="2525" y="1822"/>
                    </a:lnTo>
                    <a:lnTo>
                      <a:pt x="2528" y="1814"/>
                    </a:lnTo>
                    <a:lnTo>
                      <a:pt x="2529" y="1819"/>
                    </a:lnTo>
                    <a:lnTo>
                      <a:pt x="2534" y="1828"/>
                    </a:lnTo>
                    <a:lnTo>
                      <a:pt x="2534" y="1829"/>
                    </a:lnTo>
                    <a:lnTo>
                      <a:pt x="2539" y="1827"/>
                    </a:lnTo>
                    <a:lnTo>
                      <a:pt x="2541" y="1825"/>
                    </a:lnTo>
                    <a:lnTo>
                      <a:pt x="2545" y="1828"/>
                    </a:lnTo>
                    <a:lnTo>
                      <a:pt x="2547" y="1819"/>
                    </a:lnTo>
                    <a:lnTo>
                      <a:pt x="2547" y="1823"/>
                    </a:lnTo>
                    <a:lnTo>
                      <a:pt x="2552" y="1835"/>
                    </a:lnTo>
                    <a:lnTo>
                      <a:pt x="2554" y="1826"/>
                    </a:lnTo>
                    <a:lnTo>
                      <a:pt x="2558" y="1829"/>
                    </a:lnTo>
                    <a:lnTo>
                      <a:pt x="2560" y="1822"/>
                    </a:lnTo>
                    <a:lnTo>
                      <a:pt x="2562" y="1825"/>
                    </a:lnTo>
                    <a:lnTo>
                      <a:pt x="2566" y="1827"/>
                    </a:lnTo>
                    <a:lnTo>
                      <a:pt x="2569" y="1831"/>
                    </a:lnTo>
                    <a:lnTo>
                      <a:pt x="2570" y="1822"/>
                    </a:lnTo>
                    <a:lnTo>
                      <a:pt x="2572" y="1819"/>
                    </a:lnTo>
                    <a:lnTo>
                      <a:pt x="2576" y="1828"/>
                    </a:lnTo>
                    <a:lnTo>
                      <a:pt x="2577" y="1834"/>
                    </a:lnTo>
                    <a:lnTo>
                      <a:pt x="2582" y="1841"/>
                    </a:lnTo>
                    <a:lnTo>
                      <a:pt x="2584" y="1821"/>
                    </a:lnTo>
                    <a:lnTo>
                      <a:pt x="2587" y="1821"/>
                    </a:lnTo>
                    <a:lnTo>
                      <a:pt x="2590" y="1817"/>
                    </a:lnTo>
                    <a:lnTo>
                      <a:pt x="2592" y="1816"/>
                    </a:lnTo>
                    <a:lnTo>
                      <a:pt x="2596" y="1819"/>
                    </a:lnTo>
                    <a:lnTo>
                      <a:pt x="2598" y="1811"/>
                    </a:lnTo>
                    <a:lnTo>
                      <a:pt x="2599" y="1823"/>
                    </a:lnTo>
                    <a:lnTo>
                      <a:pt x="2603" y="1825"/>
                    </a:lnTo>
                    <a:lnTo>
                      <a:pt x="2606" y="1820"/>
                    </a:lnTo>
                    <a:lnTo>
                      <a:pt x="2609" y="1822"/>
                    </a:lnTo>
                    <a:lnTo>
                      <a:pt x="2609" y="1828"/>
                    </a:lnTo>
                    <a:lnTo>
                      <a:pt x="2615" y="1829"/>
                    </a:lnTo>
                    <a:lnTo>
                      <a:pt x="2615" y="1817"/>
                    </a:lnTo>
                    <a:lnTo>
                      <a:pt x="2619" y="1831"/>
                    </a:lnTo>
                    <a:lnTo>
                      <a:pt x="2621" y="1827"/>
                    </a:lnTo>
                    <a:lnTo>
                      <a:pt x="2625" y="1816"/>
                    </a:lnTo>
                    <a:lnTo>
                      <a:pt x="2629" y="1821"/>
                    </a:lnTo>
                    <a:lnTo>
                      <a:pt x="2630" y="1810"/>
                    </a:lnTo>
                    <a:lnTo>
                      <a:pt x="2632" y="1821"/>
                    </a:lnTo>
                    <a:lnTo>
                      <a:pt x="2635" y="1831"/>
                    </a:lnTo>
                    <a:lnTo>
                      <a:pt x="2639" y="1821"/>
                    </a:lnTo>
                    <a:lnTo>
                      <a:pt x="2641" y="1816"/>
                    </a:lnTo>
                    <a:lnTo>
                      <a:pt x="2643" y="1819"/>
                    </a:lnTo>
                    <a:lnTo>
                      <a:pt x="2647" y="1813"/>
                    </a:lnTo>
                    <a:lnTo>
                      <a:pt x="2648" y="1819"/>
                    </a:lnTo>
                    <a:lnTo>
                      <a:pt x="2653" y="1819"/>
                    </a:lnTo>
                    <a:lnTo>
                      <a:pt x="2655" y="1829"/>
                    </a:lnTo>
                    <a:lnTo>
                      <a:pt x="2659" y="1822"/>
                    </a:lnTo>
                    <a:lnTo>
                      <a:pt x="2659" y="1821"/>
                    </a:lnTo>
                    <a:lnTo>
                      <a:pt x="2662" y="1819"/>
                    </a:lnTo>
                    <a:lnTo>
                      <a:pt x="2666" y="1827"/>
                    </a:lnTo>
                    <a:lnTo>
                      <a:pt x="2667" y="1825"/>
                    </a:lnTo>
                    <a:lnTo>
                      <a:pt x="2672" y="1822"/>
                    </a:lnTo>
                    <a:lnTo>
                      <a:pt x="2672" y="1817"/>
                    </a:lnTo>
                    <a:lnTo>
                      <a:pt x="2676" y="1827"/>
                    </a:lnTo>
                    <a:lnTo>
                      <a:pt x="2678" y="1828"/>
                    </a:lnTo>
                    <a:lnTo>
                      <a:pt x="2680" y="1837"/>
                    </a:lnTo>
                    <a:lnTo>
                      <a:pt x="2685" y="1822"/>
                    </a:lnTo>
                    <a:lnTo>
                      <a:pt x="2686" y="1828"/>
                    </a:lnTo>
                    <a:lnTo>
                      <a:pt x="2691" y="1822"/>
                    </a:lnTo>
                    <a:lnTo>
                      <a:pt x="2696" y="1837"/>
                    </a:lnTo>
                    <a:lnTo>
                      <a:pt x="2697" y="1832"/>
                    </a:lnTo>
                    <a:lnTo>
                      <a:pt x="2700" y="1826"/>
                    </a:lnTo>
                    <a:lnTo>
                      <a:pt x="2704" y="1822"/>
                    </a:lnTo>
                    <a:lnTo>
                      <a:pt x="2705" y="1822"/>
                    </a:lnTo>
                    <a:lnTo>
                      <a:pt x="2709" y="1833"/>
                    </a:lnTo>
                    <a:lnTo>
                      <a:pt x="2712" y="1827"/>
                    </a:lnTo>
                    <a:lnTo>
                      <a:pt x="2715" y="1825"/>
                    </a:lnTo>
                    <a:lnTo>
                      <a:pt x="2716" y="1821"/>
                    </a:lnTo>
                    <a:lnTo>
                      <a:pt x="2718" y="1821"/>
                    </a:lnTo>
                    <a:lnTo>
                      <a:pt x="2721" y="1825"/>
                    </a:lnTo>
                    <a:lnTo>
                      <a:pt x="2723" y="1828"/>
                    </a:lnTo>
                    <a:lnTo>
                      <a:pt x="2727" y="1825"/>
                    </a:lnTo>
                    <a:lnTo>
                      <a:pt x="2729" y="1821"/>
                    </a:lnTo>
                    <a:lnTo>
                      <a:pt x="2734" y="1833"/>
                    </a:lnTo>
                    <a:lnTo>
                      <a:pt x="2736" y="1816"/>
                    </a:lnTo>
                    <a:lnTo>
                      <a:pt x="2737" y="1811"/>
                    </a:lnTo>
                    <a:lnTo>
                      <a:pt x="2740" y="1825"/>
                    </a:lnTo>
                    <a:lnTo>
                      <a:pt x="2743" y="1821"/>
                    </a:lnTo>
                    <a:lnTo>
                      <a:pt x="2747" y="1821"/>
                    </a:lnTo>
                    <a:lnTo>
                      <a:pt x="2748" y="1826"/>
                    </a:lnTo>
                    <a:lnTo>
                      <a:pt x="2752" y="1815"/>
                    </a:lnTo>
                    <a:lnTo>
                      <a:pt x="2754" y="1827"/>
                    </a:lnTo>
                    <a:lnTo>
                      <a:pt x="2758" y="1811"/>
                    </a:lnTo>
                    <a:lnTo>
                      <a:pt x="2759" y="1813"/>
                    </a:lnTo>
                    <a:lnTo>
                      <a:pt x="2761" y="1820"/>
                    </a:lnTo>
                    <a:lnTo>
                      <a:pt x="2765" y="1813"/>
                    </a:lnTo>
                  </a:path>
                </a:pathLst>
              </a:custGeom>
              <a:noFill/>
              <a:ln w="0">
                <a:solidFill>
                  <a:schemeClr val="folHlink"/>
                </a:solidFill>
                <a:round/>
                <a:headEnd/>
                <a:tailEnd/>
              </a:ln>
            </p:spPr>
            <p:txBody>
              <a:bodyPr/>
              <a:lstStyle/>
              <a:p>
                <a:endParaRPr lang="en-US">
                  <a:latin typeface="Constantia" pitchFamily="18" charset="0"/>
                </a:endParaRPr>
              </a:p>
            </p:txBody>
          </p:sp>
          <p:sp>
            <p:nvSpPr>
              <p:cNvPr id="3351" name="Freeform 31"/>
              <p:cNvSpPr>
                <a:spLocks/>
              </p:cNvSpPr>
              <p:nvPr/>
            </p:nvSpPr>
            <p:spPr bwMode="auto">
              <a:xfrm>
                <a:off x="2809" y="2655"/>
                <a:ext cx="922" cy="41"/>
              </a:xfrm>
              <a:custGeom>
                <a:avLst/>
                <a:gdLst>
                  <a:gd name="T0" fmla="*/ 42 w 2766"/>
                  <a:gd name="T1" fmla="*/ 55 h 123"/>
                  <a:gd name="T2" fmla="*/ 91 w 2766"/>
                  <a:gd name="T3" fmla="*/ 62 h 123"/>
                  <a:gd name="T4" fmla="*/ 134 w 2766"/>
                  <a:gd name="T5" fmla="*/ 56 h 123"/>
                  <a:gd name="T6" fmla="*/ 183 w 2766"/>
                  <a:gd name="T7" fmla="*/ 51 h 123"/>
                  <a:gd name="T8" fmla="*/ 228 w 2766"/>
                  <a:gd name="T9" fmla="*/ 75 h 123"/>
                  <a:gd name="T10" fmla="*/ 273 w 2766"/>
                  <a:gd name="T11" fmla="*/ 70 h 123"/>
                  <a:gd name="T12" fmla="*/ 319 w 2766"/>
                  <a:gd name="T13" fmla="*/ 80 h 123"/>
                  <a:gd name="T14" fmla="*/ 366 w 2766"/>
                  <a:gd name="T15" fmla="*/ 78 h 123"/>
                  <a:gd name="T16" fmla="*/ 411 w 2766"/>
                  <a:gd name="T17" fmla="*/ 79 h 123"/>
                  <a:gd name="T18" fmla="*/ 456 w 2766"/>
                  <a:gd name="T19" fmla="*/ 93 h 123"/>
                  <a:gd name="T20" fmla="*/ 503 w 2766"/>
                  <a:gd name="T21" fmla="*/ 76 h 123"/>
                  <a:gd name="T22" fmla="*/ 549 w 2766"/>
                  <a:gd name="T23" fmla="*/ 96 h 123"/>
                  <a:gd name="T24" fmla="*/ 593 w 2766"/>
                  <a:gd name="T25" fmla="*/ 93 h 123"/>
                  <a:gd name="T26" fmla="*/ 640 w 2766"/>
                  <a:gd name="T27" fmla="*/ 87 h 123"/>
                  <a:gd name="T28" fmla="*/ 686 w 2766"/>
                  <a:gd name="T29" fmla="*/ 84 h 123"/>
                  <a:gd name="T30" fmla="*/ 732 w 2766"/>
                  <a:gd name="T31" fmla="*/ 75 h 123"/>
                  <a:gd name="T32" fmla="*/ 778 w 2766"/>
                  <a:gd name="T33" fmla="*/ 70 h 123"/>
                  <a:gd name="T34" fmla="*/ 824 w 2766"/>
                  <a:gd name="T35" fmla="*/ 64 h 123"/>
                  <a:gd name="T36" fmla="*/ 872 w 2766"/>
                  <a:gd name="T37" fmla="*/ 75 h 123"/>
                  <a:gd name="T38" fmla="*/ 915 w 2766"/>
                  <a:gd name="T39" fmla="*/ 73 h 123"/>
                  <a:gd name="T40" fmla="*/ 960 w 2766"/>
                  <a:gd name="T41" fmla="*/ 93 h 123"/>
                  <a:gd name="T42" fmla="*/ 1008 w 2766"/>
                  <a:gd name="T43" fmla="*/ 93 h 123"/>
                  <a:gd name="T44" fmla="*/ 1052 w 2766"/>
                  <a:gd name="T45" fmla="*/ 86 h 123"/>
                  <a:gd name="T46" fmla="*/ 1100 w 2766"/>
                  <a:gd name="T47" fmla="*/ 92 h 123"/>
                  <a:gd name="T48" fmla="*/ 1147 w 2766"/>
                  <a:gd name="T49" fmla="*/ 93 h 123"/>
                  <a:gd name="T50" fmla="*/ 1191 w 2766"/>
                  <a:gd name="T51" fmla="*/ 97 h 123"/>
                  <a:gd name="T52" fmla="*/ 1239 w 2766"/>
                  <a:gd name="T53" fmla="*/ 91 h 123"/>
                  <a:gd name="T54" fmla="*/ 1284 w 2766"/>
                  <a:gd name="T55" fmla="*/ 97 h 123"/>
                  <a:gd name="T56" fmla="*/ 1329 w 2766"/>
                  <a:gd name="T57" fmla="*/ 90 h 123"/>
                  <a:gd name="T58" fmla="*/ 1375 w 2766"/>
                  <a:gd name="T59" fmla="*/ 96 h 123"/>
                  <a:gd name="T60" fmla="*/ 1422 w 2766"/>
                  <a:gd name="T61" fmla="*/ 102 h 123"/>
                  <a:gd name="T62" fmla="*/ 1467 w 2766"/>
                  <a:gd name="T63" fmla="*/ 91 h 123"/>
                  <a:gd name="T64" fmla="*/ 1513 w 2766"/>
                  <a:gd name="T65" fmla="*/ 106 h 123"/>
                  <a:gd name="T66" fmla="*/ 1559 w 2766"/>
                  <a:gd name="T67" fmla="*/ 91 h 123"/>
                  <a:gd name="T68" fmla="*/ 1605 w 2766"/>
                  <a:gd name="T69" fmla="*/ 96 h 123"/>
                  <a:gd name="T70" fmla="*/ 1651 w 2766"/>
                  <a:gd name="T71" fmla="*/ 93 h 123"/>
                  <a:gd name="T72" fmla="*/ 1698 w 2766"/>
                  <a:gd name="T73" fmla="*/ 96 h 123"/>
                  <a:gd name="T74" fmla="*/ 1741 w 2766"/>
                  <a:gd name="T75" fmla="*/ 93 h 123"/>
                  <a:gd name="T76" fmla="*/ 1788 w 2766"/>
                  <a:gd name="T77" fmla="*/ 102 h 123"/>
                  <a:gd name="T78" fmla="*/ 1836 w 2766"/>
                  <a:gd name="T79" fmla="*/ 98 h 123"/>
                  <a:gd name="T80" fmla="*/ 1881 w 2766"/>
                  <a:gd name="T81" fmla="*/ 100 h 123"/>
                  <a:gd name="T82" fmla="*/ 1928 w 2766"/>
                  <a:gd name="T83" fmla="*/ 113 h 123"/>
                  <a:gd name="T84" fmla="*/ 1973 w 2766"/>
                  <a:gd name="T85" fmla="*/ 113 h 123"/>
                  <a:gd name="T86" fmla="*/ 2020 w 2766"/>
                  <a:gd name="T87" fmla="*/ 106 h 123"/>
                  <a:gd name="T88" fmla="*/ 2064 w 2766"/>
                  <a:gd name="T89" fmla="*/ 94 h 123"/>
                  <a:gd name="T90" fmla="*/ 2109 w 2766"/>
                  <a:gd name="T91" fmla="*/ 100 h 123"/>
                  <a:gd name="T92" fmla="*/ 2157 w 2766"/>
                  <a:gd name="T93" fmla="*/ 103 h 123"/>
                  <a:gd name="T94" fmla="*/ 2200 w 2766"/>
                  <a:gd name="T95" fmla="*/ 104 h 123"/>
                  <a:gd name="T96" fmla="*/ 2247 w 2766"/>
                  <a:gd name="T97" fmla="*/ 104 h 123"/>
                  <a:gd name="T98" fmla="*/ 2295 w 2766"/>
                  <a:gd name="T99" fmla="*/ 105 h 123"/>
                  <a:gd name="T100" fmla="*/ 2339 w 2766"/>
                  <a:gd name="T101" fmla="*/ 107 h 123"/>
                  <a:gd name="T102" fmla="*/ 2386 w 2766"/>
                  <a:gd name="T103" fmla="*/ 110 h 123"/>
                  <a:gd name="T104" fmla="*/ 2432 w 2766"/>
                  <a:gd name="T105" fmla="*/ 115 h 123"/>
                  <a:gd name="T106" fmla="*/ 2477 w 2766"/>
                  <a:gd name="T107" fmla="*/ 110 h 123"/>
                  <a:gd name="T108" fmla="*/ 2524 w 2766"/>
                  <a:gd name="T109" fmla="*/ 110 h 123"/>
                  <a:gd name="T110" fmla="*/ 2570 w 2766"/>
                  <a:gd name="T111" fmla="*/ 115 h 123"/>
                  <a:gd name="T112" fmla="*/ 2615 w 2766"/>
                  <a:gd name="T113" fmla="*/ 109 h 123"/>
                  <a:gd name="T114" fmla="*/ 2659 w 2766"/>
                  <a:gd name="T115" fmla="*/ 117 h 123"/>
                  <a:gd name="T116" fmla="*/ 2707 w 2766"/>
                  <a:gd name="T117" fmla="*/ 113 h 123"/>
                  <a:gd name="T118" fmla="*/ 2754 w 2766"/>
                  <a:gd name="T119" fmla="*/ 119 h 12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6"/>
                  <a:gd name="T181" fmla="*/ 0 h 123"/>
                  <a:gd name="T182" fmla="*/ 2766 w 2766"/>
                  <a:gd name="T183" fmla="*/ 123 h 12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6" h="123">
                    <a:moveTo>
                      <a:pt x="0" y="60"/>
                    </a:moveTo>
                    <a:lnTo>
                      <a:pt x="4" y="57"/>
                    </a:lnTo>
                    <a:lnTo>
                      <a:pt x="5" y="52"/>
                    </a:lnTo>
                    <a:lnTo>
                      <a:pt x="9" y="50"/>
                    </a:lnTo>
                    <a:lnTo>
                      <a:pt x="11" y="27"/>
                    </a:lnTo>
                    <a:lnTo>
                      <a:pt x="14" y="32"/>
                    </a:lnTo>
                    <a:lnTo>
                      <a:pt x="18" y="25"/>
                    </a:lnTo>
                    <a:lnTo>
                      <a:pt x="19" y="11"/>
                    </a:lnTo>
                    <a:lnTo>
                      <a:pt x="23" y="0"/>
                    </a:lnTo>
                    <a:lnTo>
                      <a:pt x="24" y="5"/>
                    </a:lnTo>
                    <a:lnTo>
                      <a:pt x="26" y="23"/>
                    </a:lnTo>
                    <a:lnTo>
                      <a:pt x="30" y="32"/>
                    </a:lnTo>
                    <a:lnTo>
                      <a:pt x="31" y="38"/>
                    </a:lnTo>
                    <a:lnTo>
                      <a:pt x="36" y="56"/>
                    </a:lnTo>
                    <a:lnTo>
                      <a:pt x="38" y="47"/>
                    </a:lnTo>
                    <a:lnTo>
                      <a:pt x="41" y="45"/>
                    </a:lnTo>
                    <a:lnTo>
                      <a:pt x="42" y="55"/>
                    </a:lnTo>
                    <a:lnTo>
                      <a:pt x="47" y="39"/>
                    </a:lnTo>
                    <a:lnTo>
                      <a:pt x="48" y="41"/>
                    </a:lnTo>
                    <a:lnTo>
                      <a:pt x="51" y="39"/>
                    </a:lnTo>
                    <a:lnTo>
                      <a:pt x="54" y="41"/>
                    </a:lnTo>
                    <a:lnTo>
                      <a:pt x="57" y="44"/>
                    </a:lnTo>
                    <a:lnTo>
                      <a:pt x="60" y="31"/>
                    </a:lnTo>
                    <a:lnTo>
                      <a:pt x="61" y="35"/>
                    </a:lnTo>
                    <a:lnTo>
                      <a:pt x="66" y="45"/>
                    </a:lnTo>
                    <a:lnTo>
                      <a:pt x="67" y="35"/>
                    </a:lnTo>
                    <a:lnTo>
                      <a:pt x="69" y="49"/>
                    </a:lnTo>
                    <a:lnTo>
                      <a:pt x="74" y="51"/>
                    </a:lnTo>
                    <a:lnTo>
                      <a:pt x="74" y="55"/>
                    </a:lnTo>
                    <a:lnTo>
                      <a:pt x="78" y="56"/>
                    </a:lnTo>
                    <a:lnTo>
                      <a:pt x="82" y="61"/>
                    </a:lnTo>
                    <a:lnTo>
                      <a:pt x="84" y="57"/>
                    </a:lnTo>
                    <a:lnTo>
                      <a:pt x="86" y="61"/>
                    </a:lnTo>
                    <a:lnTo>
                      <a:pt x="91" y="62"/>
                    </a:lnTo>
                    <a:lnTo>
                      <a:pt x="92" y="56"/>
                    </a:lnTo>
                    <a:lnTo>
                      <a:pt x="96" y="57"/>
                    </a:lnTo>
                    <a:lnTo>
                      <a:pt x="97" y="57"/>
                    </a:lnTo>
                    <a:lnTo>
                      <a:pt x="100" y="47"/>
                    </a:lnTo>
                    <a:lnTo>
                      <a:pt x="102" y="60"/>
                    </a:lnTo>
                    <a:lnTo>
                      <a:pt x="106" y="61"/>
                    </a:lnTo>
                    <a:lnTo>
                      <a:pt x="108" y="60"/>
                    </a:lnTo>
                    <a:lnTo>
                      <a:pt x="112" y="62"/>
                    </a:lnTo>
                    <a:lnTo>
                      <a:pt x="114" y="60"/>
                    </a:lnTo>
                    <a:lnTo>
                      <a:pt x="115" y="62"/>
                    </a:lnTo>
                    <a:lnTo>
                      <a:pt x="120" y="68"/>
                    </a:lnTo>
                    <a:lnTo>
                      <a:pt x="122" y="66"/>
                    </a:lnTo>
                    <a:lnTo>
                      <a:pt x="125" y="64"/>
                    </a:lnTo>
                    <a:lnTo>
                      <a:pt x="128" y="55"/>
                    </a:lnTo>
                    <a:lnTo>
                      <a:pt x="129" y="55"/>
                    </a:lnTo>
                    <a:lnTo>
                      <a:pt x="134" y="55"/>
                    </a:lnTo>
                    <a:lnTo>
                      <a:pt x="134" y="56"/>
                    </a:lnTo>
                    <a:lnTo>
                      <a:pt x="137" y="69"/>
                    </a:lnTo>
                    <a:lnTo>
                      <a:pt x="140" y="70"/>
                    </a:lnTo>
                    <a:lnTo>
                      <a:pt x="143" y="56"/>
                    </a:lnTo>
                    <a:lnTo>
                      <a:pt x="145" y="60"/>
                    </a:lnTo>
                    <a:lnTo>
                      <a:pt x="148" y="68"/>
                    </a:lnTo>
                    <a:lnTo>
                      <a:pt x="152" y="49"/>
                    </a:lnTo>
                    <a:lnTo>
                      <a:pt x="155" y="42"/>
                    </a:lnTo>
                    <a:lnTo>
                      <a:pt x="155" y="52"/>
                    </a:lnTo>
                    <a:lnTo>
                      <a:pt x="160" y="66"/>
                    </a:lnTo>
                    <a:lnTo>
                      <a:pt x="161" y="62"/>
                    </a:lnTo>
                    <a:lnTo>
                      <a:pt x="165" y="52"/>
                    </a:lnTo>
                    <a:lnTo>
                      <a:pt x="167" y="49"/>
                    </a:lnTo>
                    <a:lnTo>
                      <a:pt x="170" y="63"/>
                    </a:lnTo>
                    <a:lnTo>
                      <a:pt x="172" y="64"/>
                    </a:lnTo>
                    <a:lnTo>
                      <a:pt x="177" y="63"/>
                    </a:lnTo>
                    <a:lnTo>
                      <a:pt x="177" y="62"/>
                    </a:lnTo>
                    <a:lnTo>
                      <a:pt x="183" y="51"/>
                    </a:lnTo>
                    <a:lnTo>
                      <a:pt x="186" y="62"/>
                    </a:lnTo>
                    <a:lnTo>
                      <a:pt x="190" y="57"/>
                    </a:lnTo>
                    <a:lnTo>
                      <a:pt x="191" y="64"/>
                    </a:lnTo>
                    <a:lnTo>
                      <a:pt x="194" y="66"/>
                    </a:lnTo>
                    <a:lnTo>
                      <a:pt x="198" y="63"/>
                    </a:lnTo>
                    <a:lnTo>
                      <a:pt x="198" y="66"/>
                    </a:lnTo>
                    <a:lnTo>
                      <a:pt x="204" y="66"/>
                    </a:lnTo>
                    <a:lnTo>
                      <a:pt x="207" y="55"/>
                    </a:lnTo>
                    <a:lnTo>
                      <a:pt x="207" y="62"/>
                    </a:lnTo>
                    <a:lnTo>
                      <a:pt x="212" y="68"/>
                    </a:lnTo>
                    <a:lnTo>
                      <a:pt x="213" y="61"/>
                    </a:lnTo>
                    <a:lnTo>
                      <a:pt x="215" y="69"/>
                    </a:lnTo>
                    <a:lnTo>
                      <a:pt x="220" y="69"/>
                    </a:lnTo>
                    <a:lnTo>
                      <a:pt x="225" y="75"/>
                    </a:lnTo>
                    <a:lnTo>
                      <a:pt x="228" y="75"/>
                    </a:lnTo>
                    <a:lnTo>
                      <a:pt x="228" y="76"/>
                    </a:lnTo>
                    <a:lnTo>
                      <a:pt x="232" y="68"/>
                    </a:lnTo>
                    <a:lnTo>
                      <a:pt x="236" y="67"/>
                    </a:lnTo>
                    <a:lnTo>
                      <a:pt x="237" y="69"/>
                    </a:lnTo>
                    <a:lnTo>
                      <a:pt x="241" y="75"/>
                    </a:lnTo>
                    <a:lnTo>
                      <a:pt x="244" y="70"/>
                    </a:lnTo>
                    <a:lnTo>
                      <a:pt x="245" y="68"/>
                    </a:lnTo>
                    <a:lnTo>
                      <a:pt x="249" y="73"/>
                    </a:lnTo>
                    <a:lnTo>
                      <a:pt x="252" y="86"/>
                    </a:lnTo>
                    <a:lnTo>
                      <a:pt x="253" y="87"/>
                    </a:lnTo>
                    <a:lnTo>
                      <a:pt x="256" y="69"/>
                    </a:lnTo>
                    <a:lnTo>
                      <a:pt x="261" y="70"/>
                    </a:lnTo>
                    <a:lnTo>
                      <a:pt x="263" y="84"/>
                    </a:lnTo>
                    <a:lnTo>
                      <a:pt x="269" y="74"/>
                    </a:lnTo>
                    <a:lnTo>
                      <a:pt x="270" y="67"/>
                    </a:lnTo>
                    <a:lnTo>
                      <a:pt x="273" y="70"/>
                    </a:lnTo>
                    <a:lnTo>
                      <a:pt x="277" y="78"/>
                    </a:lnTo>
                    <a:lnTo>
                      <a:pt x="279" y="70"/>
                    </a:lnTo>
                    <a:lnTo>
                      <a:pt x="282" y="75"/>
                    </a:lnTo>
                    <a:lnTo>
                      <a:pt x="282" y="72"/>
                    </a:lnTo>
                    <a:lnTo>
                      <a:pt x="287" y="61"/>
                    </a:lnTo>
                    <a:lnTo>
                      <a:pt x="288" y="64"/>
                    </a:lnTo>
                    <a:lnTo>
                      <a:pt x="292" y="58"/>
                    </a:lnTo>
                    <a:lnTo>
                      <a:pt x="293" y="66"/>
                    </a:lnTo>
                    <a:lnTo>
                      <a:pt x="297" y="68"/>
                    </a:lnTo>
                    <a:lnTo>
                      <a:pt x="300" y="74"/>
                    </a:lnTo>
                    <a:lnTo>
                      <a:pt x="301" y="76"/>
                    </a:lnTo>
                    <a:lnTo>
                      <a:pt x="304" y="75"/>
                    </a:lnTo>
                    <a:lnTo>
                      <a:pt x="310" y="79"/>
                    </a:lnTo>
                    <a:lnTo>
                      <a:pt x="311" y="75"/>
                    </a:lnTo>
                    <a:lnTo>
                      <a:pt x="314" y="69"/>
                    </a:lnTo>
                    <a:lnTo>
                      <a:pt x="319" y="80"/>
                    </a:lnTo>
                    <a:lnTo>
                      <a:pt x="322" y="69"/>
                    </a:lnTo>
                    <a:lnTo>
                      <a:pt x="324" y="63"/>
                    </a:lnTo>
                    <a:lnTo>
                      <a:pt x="328" y="79"/>
                    </a:lnTo>
                    <a:lnTo>
                      <a:pt x="331" y="74"/>
                    </a:lnTo>
                    <a:lnTo>
                      <a:pt x="331" y="70"/>
                    </a:lnTo>
                    <a:lnTo>
                      <a:pt x="334" y="74"/>
                    </a:lnTo>
                    <a:lnTo>
                      <a:pt x="337" y="87"/>
                    </a:lnTo>
                    <a:lnTo>
                      <a:pt x="342" y="81"/>
                    </a:lnTo>
                    <a:lnTo>
                      <a:pt x="344" y="76"/>
                    </a:lnTo>
                    <a:lnTo>
                      <a:pt x="347" y="66"/>
                    </a:lnTo>
                    <a:lnTo>
                      <a:pt x="347" y="75"/>
                    </a:lnTo>
                    <a:lnTo>
                      <a:pt x="353" y="72"/>
                    </a:lnTo>
                    <a:lnTo>
                      <a:pt x="353" y="73"/>
                    </a:lnTo>
                    <a:lnTo>
                      <a:pt x="355" y="80"/>
                    </a:lnTo>
                    <a:lnTo>
                      <a:pt x="360" y="73"/>
                    </a:lnTo>
                    <a:lnTo>
                      <a:pt x="361" y="79"/>
                    </a:lnTo>
                    <a:lnTo>
                      <a:pt x="366" y="78"/>
                    </a:lnTo>
                    <a:lnTo>
                      <a:pt x="367" y="80"/>
                    </a:lnTo>
                    <a:lnTo>
                      <a:pt x="371" y="80"/>
                    </a:lnTo>
                    <a:lnTo>
                      <a:pt x="374" y="85"/>
                    </a:lnTo>
                    <a:lnTo>
                      <a:pt x="375" y="76"/>
                    </a:lnTo>
                    <a:lnTo>
                      <a:pt x="378" y="82"/>
                    </a:lnTo>
                    <a:lnTo>
                      <a:pt x="380" y="88"/>
                    </a:lnTo>
                    <a:lnTo>
                      <a:pt x="384" y="85"/>
                    </a:lnTo>
                    <a:lnTo>
                      <a:pt x="385" y="86"/>
                    </a:lnTo>
                    <a:lnTo>
                      <a:pt x="391" y="87"/>
                    </a:lnTo>
                    <a:lnTo>
                      <a:pt x="392" y="80"/>
                    </a:lnTo>
                    <a:lnTo>
                      <a:pt x="396" y="86"/>
                    </a:lnTo>
                    <a:lnTo>
                      <a:pt x="398" y="85"/>
                    </a:lnTo>
                    <a:lnTo>
                      <a:pt x="398" y="90"/>
                    </a:lnTo>
                    <a:lnTo>
                      <a:pt x="403" y="84"/>
                    </a:lnTo>
                    <a:lnTo>
                      <a:pt x="404" y="81"/>
                    </a:lnTo>
                    <a:lnTo>
                      <a:pt x="409" y="86"/>
                    </a:lnTo>
                    <a:lnTo>
                      <a:pt x="411" y="79"/>
                    </a:lnTo>
                    <a:lnTo>
                      <a:pt x="415" y="86"/>
                    </a:lnTo>
                    <a:lnTo>
                      <a:pt x="416" y="79"/>
                    </a:lnTo>
                    <a:lnTo>
                      <a:pt x="420" y="76"/>
                    </a:lnTo>
                    <a:lnTo>
                      <a:pt x="421" y="73"/>
                    </a:lnTo>
                    <a:lnTo>
                      <a:pt x="426" y="80"/>
                    </a:lnTo>
                    <a:lnTo>
                      <a:pt x="426" y="88"/>
                    </a:lnTo>
                    <a:lnTo>
                      <a:pt x="429" y="90"/>
                    </a:lnTo>
                    <a:lnTo>
                      <a:pt x="432" y="85"/>
                    </a:lnTo>
                    <a:lnTo>
                      <a:pt x="436" y="90"/>
                    </a:lnTo>
                    <a:lnTo>
                      <a:pt x="439" y="78"/>
                    </a:lnTo>
                    <a:lnTo>
                      <a:pt x="439" y="80"/>
                    </a:lnTo>
                    <a:lnTo>
                      <a:pt x="445" y="76"/>
                    </a:lnTo>
                    <a:lnTo>
                      <a:pt x="448" y="82"/>
                    </a:lnTo>
                    <a:lnTo>
                      <a:pt x="452" y="87"/>
                    </a:lnTo>
                    <a:lnTo>
                      <a:pt x="453" y="81"/>
                    </a:lnTo>
                    <a:lnTo>
                      <a:pt x="456" y="93"/>
                    </a:lnTo>
                    <a:lnTo>
                      <a:pt x="459" y="91"/>
                    </a:lnTo>
                    <a:lnTo>
                      <a:pt x="464" y="82"/>
                    </a:lnTo>
                    <a:lnTo>
                      <a:pt x="464" y="84"/>
                    </a:lnTo>
                    <a:lnTo>
                      <a:pt x="468" y="78"/>
                    </a:lnTo>
                    <a:lnTo>
                      <a:pt x="469" y="80"/>
                    </a:lnTo>
                    <a:lnTo>
                      <a:pt x="471" y="81"/>
                    </a:lnTo>
                    <a:lnTo>
                      <a:pt x="476" y="88"/>
                    </a:lnTo>
                    <a:lnTo>
                      <a:pt x="479" y="97"/>
                    </a:lnTo>
                    <a:lnTo>
                      <a:pt x="481" y="94"/>
                    </a:lnTo>
                    <a:lnTo>
                      <a:pt x="484" y="88"/>
                    </a:lnTo>
                    <a:lnTo>
                      <a:pt x="487" y="80"/>
                    </a:lnTo>
                    <a:lnTo>
                      <a:pt x="488" y="92"/>
                    </a:lnTo>
                    <a:lnTo>
                      <a:pt x="493" y="88"/>
                    </a:lnTo>
                    <a:lnTo>
                      <a:pt x="494" y="87"/>
                    </a:lnTo>
                    <a:lnTo>
                      <a:pt x="496" y="96"/>
                    </a:lnTo>
                    <a:lnTo>
                      <a:pt x="500" y="96"/>
                    </a:lnTo>
                    <a:lnTo>
                      <a:pt x="503" y="76"/>
                    </a:lnTo>
                    <a:lnTo>
                      <a:pt x="503" y="86"/>
                    </a:lnTo>
                    <a:lnTo>
                      <a:pt x="508" y="90"/>
                    </a:lnTo>
                    <a:lnTo>
                      <a:pt x="509" y="94"/>
                    </a:lnTo>
                    <a:lnTo>
                      <a:pt x="513" y="94"/>
                    </a:lnTo>
                    <a:lnTo>
                      <a:pt x="518" y="82"/>
                    </a:lnTo>
                    <a:lnTo>
                      <a:pt x="518" y="84"/>
                    </a:lnTo>
                    <a:lnTo>
                      <a:pt x="523" y="86"/>
                    </a:lnTo>
                    <a:lnTo>
                      <a:pt x="523" y="87"/>
                    </a:lnTo>
                    <a:lnTo>
                      <a:pt x="528" y="87"/>
                    </a:lnTo>
                    <a:lnTo>
                      <a:pt x="528" y="90"/>
                    </a:lnTo>
                    <a:lnTo>
                      <a:pt x="533" y="82"/>
                    </a:lnTo>
                    <a:lnTo>
                      <a:pt x="533" y="86"/>
                    </a:lnTo>
                    <a:lnTo>
                      <a:pt x="537" y="94"/>
                    </a:lnTo>
                    <a:lnTo>
                      <a:pt x="540" y="87"/>
                    </a:lnTo>
                    <a:lnTo>
                      <a:pt x="544" y="82"/>
                    </a:lnTo>
                    <a:lnTo>
                      <a:pt x="545" y="96"/>
                    </a:lnTo>
                    <a:lnTo>
                      <a:pt x="549" y="96"/>
                    </a:lnTo>
                    <a:lnTo>
                      <a:pt x="550" y="93"/>
                    </a:lnTo>
                    <a:lnTo>
                      <a:pt x="555" y="92"/>
                    </a:lnTo>
                    <a:lnTo>
                      <a:pt x="555" y="91"/>
                    </a:lnTo>
                    <a:lnTo>
                      <a:pt x="560" y="86"/>
                    </a:lnTo>
                    <a:lnTo>
                      <a:pt x="563" y="86"/>
                    </a:lnTo>
                    <a:lnTo>
                      <a:pt x="563" y="87"/>
                    </a:lnTo>
                    <a:lnTo>
                      <a:pt x="567" y="88"/>
                    </a:lnTo>
                    <a:lnTo>
                      <a:pt x="570" y="91"/>
                    </a:lnTo>
                    <a:lnTo>
                      <a:pt x="574" y="72"/>
                    </a:lnTo>
                    <a:lnTo>
                      <a:pt x="574" y="74"/>
                    </a:lnTo>
                    <a:lnTo>
                      <a:pt x="579" y="86"/>
                    </a:lnTo>
                    <a:lnTo>
                      <a:pt x="580" y="91"/>
                    </a:lnTo>
                    <a:lnTo>
                      <a:pt x="585" y="90"/>
                    </a:lnTo>
                    <a:lnTo>
                      <a:pt x="587" y="90"/>
                    </a:lnTo>
                    <a:lnTo>
                      <a:pt x="591" y="72"/>
                    </a:lnTo>
                    <a:lnTo>
                      <a:pt x="591" y="75"/>
                    </a:lnTo>
                    <a:lnTo>
                      <a:pt x="593" y="93"/>
                    </a:lnTo>
                    <a:lnTo>
                      <a:pt x="598" y="87"/>
                    </a:lnTo>
                    <a:lnTo>
                      <a:pt x="600" y="92"/>
                    </a:lnTo>
                    <a:lnTo>
                      <a:pt x="601" y="90"/>
                    </a:lnTo>
                    <a:lnTo>
                      <a:pt x="605" y="96"/>
                    </a:lnTo>
                    <a:lnTo>
                      <a:pt x="607" y="86"/>
                    </a:lnTo>
                    <a:lnTo>
                      <a:pt x="611" y="88"/>
                    </a:lnTo>
                    <a:lnTo>
                      <a:pt x="612" y="90"/>
                    </a:lnTo>
                    <a:lnTo>
                      <a:pt x="617" y="93"/>
                    </a:lnTo>
                    <a:lnTo>
                      <a:pt x="618" y="86"/>
                    </a:lnTo>
                    <a:lnTo>
                      <a:pt x="622" y="88"/>
                    </a:lnTo>
                    <a:lnTo>
                      <a:pt x="625" y="93"/>
                    </a:lnTo>
                    <a:lnTo>
                      <a:pt x="625" y="97"/>
                    </a:lnTo>
                    <a:lnTo>
                      <a:pt x="630" y="84"/>
                    </a:lnTo>
                    <a:lnTo>
                      <a:pt x="631" y="81"/>
                    </a:lnTo>
                    <a:lnTo>
                      <a:pt x="634" y="88"/>
                    </a:lnTo>
                    <a:lnTo>
                      <a:pt x="637" y="88"/>
                    </a:lnTo>
                    <a:lnTo>
                      <a:pt x="640" y="87"/>
                    </a:lnTo>
                    <a:lnTo>
                      <a:pt x="644" y="84"/>
                    </a:lnTo>
                    <a:lnTo>
                      <a:pt x="644" y="87"/>
                    </a:lnTo>
                    <a:lnTo>
                      <a:pt x="647" y="87"/>
                    </a:lnTo>
                    <a:lnTo>
                      <a:pt x="650" y="96"/>
                    </a:lnTo>
                    <a:lnTo>
                      <a:pt x="653" y="104"/>
                    </a:lnTo>
                    <a:lnTo>
                      <a:pt x="658" y="92"/>
                    </a:lnTo>
                    <a:lnTo>
                      <a:pt x="660" y="90"/>
                    </a:lnTo>
                    <a:lnTo>
                      <a:pt x="661" y="82"/>
                    </a:lnTo>
                    <a:lnTo>
                      <a:pt x="665" y="92"/>
                    </a:lnTo>
                    <a:lnTo>
                      <a:pt x="667" y="93"/>
                    </a:lnTo>
                    <a:lnTo>
                      <a:pt x="671" y="90"/>
                    </a:lnTo>
                    <a:lnTo>
                      <a:pt x="673" y="81"/>
                    </a:lnTo>
                    <a:lnTo>
                      <a:pt x="676" y="87"/>
                    </a:lnTo>
                    <a:lnTo>
                      <a:pt x="679" y="94"/>
                    </a:lnTo>
                    <a:lnTo>
                      <a:pt x="682" y="88"/>
                    </a:lnTo>
                    <a:lnTo>
                      <a:pt x="685" y="90"/>
                    </a:lnTo>
                    <a:lnTo>
                      <a:pt x="686" y="84"/>
                    </a:lnTo>
                    <a:lnTo>
                      <a:pt x="690" y="76"/>
                    </a:lnTo>
                    <a:lnTo>
                      <a:pt x="690" y="85"/>
                    </a:lnTo>
                    <a:lnTo>
                      <a:pt x="696" y="92"/>
                    </a:lnTo>
                    <a:lnTo>
                      <a:pt x="697" y="91"/>
                    </a:lnTo>
                    <a:lnTo>
                      <a:pt x="701" y="81"/>
                    </a:lnTo>
                    <a:lnTo>
                      <a:pt x="704" y="82"/>
                    </a:lnTo>
                    <a:lnTo>
                      <a:pt x="708" y="86"/>
                    </a:lnTo>
                    <a:lnTo>
                      <a:pt x="710" y="81"/>
                    </a:lnTo>
                    <a:lnTo>
                      <a:pt x="714" y="94"/>
                    </a:lnTo>
                    <a:lnTo>
                      <a:pt x="716" y="84"/>
                    </a:lnTo>
                    <a:lnTo>
                      <a:pt x="719" y="80"/>
                    </a:lnTo>
                    <a:lnTo>
                      <a:pt x="720" y="85"/>
                    </a:lnTo>
                    <a:lnTo>
                      <a:pt x="725" y="73"/>
                    </a:lnTo>
                    <a:lnTo>
                      <a:pt x="728" y="80"/>
                    </a:lnTo>
                    <a:lnTo>
                      <a:pt x="728" y="79"/>
                    </a:lnTo>
                    <a:lnTo>
                      <a:pt x="732" y="75"/>
                    </a:lnTo>
                    <a:lnTo>
                      <a:pt x="737" y="78"/>
                    </a:lnTo>
                    <a:lnTo>
                      <a:pt x="737" y="75"/>
                    </a:lnTo>
                    <a:lnTo>
                      <a:pt x="739" y="80"/>
                    </a:lnTo>
                    <a:lnTo>
                      <a:pt x="744" y="79"/>
                    </a:lnTo>
                    <a:lnTo>
                      <a:pt x="747" y="75"/>
                    </a:lnTo>
                    <a:lnTo>
                      <a:pt x="747" y="68"/>
                    </a:lnTo>
                    <a:lnTo>
                      <a:pt x="752" y="76"/>
                    </a:lnTo>
                    <a:lnTo>
                      <a:pt x="755" y="69"/>
                    </a:lnTo>
                    <a:lnTo>
                      <a:pt x="758" y="74"/>
                    </a:lnTo>
                    <a:lnTo>
                      <a:pt x="759" y="67"/>
                    </a:lnTo>
                    <a:lnTo>
                      <a:pt x="763" y="72"/>
                    </a:lnTo>
                    <a:lnTo>
                      <a:pt x="763" y="70"/>
                    </a:lnTo>
                    <a:lnTo>
                      <a:pt x="768" y="66"/>
                    </a:lnTo>
                    <a:lnTo>
                      <a:pt x="771" y="70"/>
                    </a:lnTo>
                    <a:lnTo>
                      <a:pt x="772" y="63"/>
                    </a:lnTo>
                    <a:lnTo>
                      <a:pt x="775" y="69"/>
                    </a:lnTo>
                    <a:lnTo>
                      <a:pt x="778" y="70"/>
                    </a:lnTo>
                    <a:lnTo>
                      <a:pt x="782" y="67"/>
                    </a:lnTo>
                    <a:lnTo>
                      <a:pt x="783" y="64"/>
                    </a:lnTo>
                    <a:lnTo>
                      <a:pt x="786" y="68"/>
                    </a:lnTo>
                    <a:lnTo>
                      <a:pt x="789" y="73"/>
                    </a:lnTo>
                    <a:lnTo>
                      <a:pt x="790" y="75"/>
                    </a:lnTo>
                    <a:lnTo>
                      <a:pt x="794" y="67"/>
                    </a:lnTo>
                    <a:lnTo>
                      <a:pt x="798" y="72"/>
                    </a:lnTo>
                    <a:lnTo>
                      <a:pt x="800" y="76"/>
                    </a:lnTo>
                    <a:lnTo>
                      <a:pt x="804" y="76"/>
                    </a:lnTo>
                    <a:lnTo>
                      <a:pt x="806" y="72"/>
                    </a:lnTo>
                    <a:lnTo>
                      <a:pt x="807" y="79"/>
                    </a:lnTo>
                    <a:lnTo>
                      <a:pt x="812" y="72"/>
                    </a:lnTo>
                    <a:lnTo>
                      <a:pt x="814" y="57"/>
                    </a:lnTo>
                    <a:lnTo>
                      <a:pt x="818" y="67"/>
                    </a:lnTo>
                    <a:lnTo>
                      <a:pt x="823" y="70"/>
                    </a:lnTo>
                    <a:lnTo>
                      <a:pt x="824" y="64"/>
                    </a:lnTo>
                    <a:lnTo>
                      <a:pt x="827" y="62"/>
                    </a:lnTo>
                    <a:lnTo>
                      <a:pt x="829" y="66"/>
                    </a:lnTo>
                    <a:lnTo>
                      <a:pt x="832" y="63"/>
                    </a:lnTo>
                    <a:lnTo>
                      <a:pt x="835" y="68"/>
                    </a:lnTo>
                    <a:lnTo>
                      <a:pt x="837" y="62"/>
                    </a:lnTo>
                    <a:lnTo>
                      <a:pt x="842" y="64"/>
                    </a:lnTo>
                    <a:lnTo>
                      <a:pt x="844" y="51"/>
                    </a:lnTo>
                    <a:lnTo>
                      <a:pt x="844" y="49"/>
                    </a:lnTo>
                    <a:lnTo>
                      <a:pt x="848" y="57"/>
                    </a:lnTo>
                    <a:lnTo>
                      <a:pt x="850" y="72"/>
                    </a:lnTo>
                    <a:lnTo>
                      <a:pt x="855" y="72"/>
                    </a:lnTo>
                    <a:lnTo>
                      <a:pt x="855" y="69"/>
                    </a:lnTo>
                    <a:lnTo>
                      <a:pt x="857" y="78"/>
                    </a:lnTo>
                    <a:lnTo>
                      <a:pt x="863" y="76"/>
                    </a:lnTo>
                    <a:lnTo>
                      <a:pt x="866" y="72"/>
                    </a:lnTo>
                    <a:lnTo>
                      <a:pt x="866" y="70"/>
                    </a:lnTo>
                    <a:lnTo>
                      <a:pt x="872" y="75"/>
                    </a:lnTo>
                    <a:lnTo>
                      <a:pt x="872" y="70"/>
                    </a:lnTo>
                    <a:lnTo>
                      <a:pt x="876" y="75"/>
                    </a:lnTo>
                    <a:lnTo>
                      <a:pt x="879" y="70"/>
                    </a:lnTo>
                    <a:lnTo>
                      <a:pt x="880" y="78"/>
                    </a:lnTo>
                    <a:lnTo>
                      <a:pt x="884" y="72"/>
                    </a:lnTo>
                    <a:lnTo>
                      <a:pt x="885" y="78"/>
                    </a:lnTo>
                    <a:lnTo>
                      <a:pt x="890" y="78"/>
                    </a:lnTo>
                    <a:lnTo>
                      <a:pt x="892" y="79"/>
                    </a:lnTo>
                    <a:lnTo>
                      <a:pt x="893" y="81"/>
                    </a:lnTo>
                    <a:lnTo>
                      <a:pt x="898" y="87"/>
                    </a:lnTo>
                    <a:lnTo>
                      <a:pt x="899" y="86"/>
                    </a:lnTo>
                    <a:lnTo>
                      <a:pt x="903" y="78"/>
                    </a:lnTo>
                    <a:lnTo>
                      <a:pt x="904" y="80"/>
                    </a:lnTo>
                    <a:lnTo>
                      <a:pt x="909" y="81"/>
                    </a:lnTo>
                    <a:lnTo>
                      <a:pt x="915" y="72"/>
                    </a:lnTo>
                    <a:lnTo>
                      <a:pt x="915" y="73"/>
                    </a:lnTo>
                    <a:lnTo>
                      <a:pt x="918" y="78"/>
                    </a:lnTo>
                    <a:lnTo>
                      <a:pt x="921" y="88"/>
                    </a:lnTo>
                    <a:lnTo>
                      <a:pt x="924" y="79"/>
                    </a:lnTo>
                    <a:lnTo>
                      <a:pt x="927" y="86"/>
                    </a:lnTo>
                    <a:lnTo>
                      <a:pt x="930" y="82"/>
                    </a:lnTo>
                    <a:lnTo>
                      <a:pt x="933" y="78"/>
                    </a:lnTo>
                    <a:lnTo>
                      <a:pt x="935" y="74"/>
                    </a:lnTo>
                    <a:lnTo>
                      <a:pt x="937" y="88"/>
                    </a:lnTo>
                    <a:lnTo>
                      <a:pt x="941" y="81"/>
                    </a:lnTo>
                    <a:lnTo>
                      <a:pt x="942" y="81"/>
                    </a:lnTo>
                    <a:lnTo>
                      <a:pt x="945" y="86"/>
                    </a:lnTo>
                    <a:lnTo>
                      <a:pt x="947" y="92"/>
                    </a:lnTo>
                    <a:lnTo>
                      <a:pt x="952" y="91"/>
                    </a:lnTo>
                    <a:lnTo>
                      <a:pt x="954" y="86"/>
                    </a:lnTo>
                    <a:lnTo>
                      <a:pt x="955" y="85"/>
                    </a:lnTo>
                    <a:lnTo>
                      <a:pt x="959" y="84"/>
                    </a:lnTo>
                    <a:lnTo>
                      <a:pt x="960" y="93"/>
                    </a:lnTo>
                    <a:lnTo>
                      <a:pt x="964" y="91"/>
                    </a:lnTo>
                    <a:lnTo>
                      <a:pt x="969" y="86"/>
                    </a:lnTo>
                    <a:lnTo>
                      <a:pt x="969" y="87"/>
                    </a:lnTo>
                    <a:lnTo>
                      <a:pt x="973" y="90"/>
                    </a:lnTo>
                    <a:lnTo>
                      <a:pt x="975" y="90"/>
                    </a:lnTo>
                    <a:lnTo>
                      <a:pt x="978" y="92"/>
                    </a:lnTo>
                    <a:lnTo>
                      <a:pt x="979" y="92"/>
                    </a:lnTo>
                    <a:lnTo>
                      <a:pt x="982" y="96"/>
                    </a:lnTo>
                    <a:lnTo>
                      <a:pt x="987" y="98"/>
                    </a:lnTo>
                    <a:lnTo>
                      <a:pt x="988" y="96"/>
                    </a:lnTo>
                    <a:lnTo>
                      <a:pt x="991" y="90"/>
                    </a:lnTo>
                    <a:lnTo>
                      <a:pt x="995" y="88"/>
                    </a:lnTo>
                    <a:lnTo>
                      <a:pt x="996" y="86"/>
                    </a:lnTo>
                    <a:lnTo>
                      <a:pt x="1001" y="96"/>
                    </a:lnTo>
                    <a:lnTo>
                      <a:pt x="1001" y="94"/>
                    </a:lnTo>
                    <a:lnTo>
                      <a:pt x="1006" y="93"/>
                    </a:lnTo>
                    <a:lnTo>
                      <a:pt x="1008" y="93"/>
                    </a:lnTo>
                    <a:lnTo>
                      <a:pt x="1009" y="96"/>
                    </a:lnTo>
                    <a:lnTo>
                      <a:pt x="1014" y="87"/>
                    </a:lnTo>
                    <a:lnTo>
                      <a:pt x="1015" y="90"/>
                    </a:lnTo>
                    <a:lnTo>
                      <a:pt x="1019" y="87"/>
                    </a:lnTo>
                    <a:lnTo>
                      <a:pt x="1022" y="84"/>
                    </a:lnTo>
                    <a:lnTo>
                      <a:pt x="1022" y="82"/>
                    </a:lnTo>
                    <a:lnTo>
                      <a:pt x="1025" y="96"/>
                    </a:lnTo>
                    <a:lnTo>
                      <a:pt x="1028" y="97"/>
                    </a:lnTo>
                    <a:lnTo>
                      <a:pt x="1033" y="98"/>
                    </a:lnTo>
                    <a:lnTo>
                      <a:pt x="1034" y="97"/>
                    </a:lnTo>
                    <a:lnTo>
                      <a:pt x="1037" y="92"/>
                    </a:lnTo>
                    <a:lnTo>
                      <a:pt x="1039" y="94"/>
                    </a:lnTo>
                    <a:lnTo>
                      <a:pt x="1042" y="97"/>
                    </a:lnTo>
                    <a:lnTo>
                      <a:pt x="1046" y="92"/>
                    </a:lnTo>
                    <a:lnTo>
                      <a:pt x="1050" y="93"/>
                    </a:lnTo>
                    <a:lnTo>
                      <a:pt x="1052" y="86"/>
                    </a:lnTo>
                    <a:lnTo>
                      <a:pt x="1056" y="90"/>
                    </a:lnTo>
                    <a:lnTo>
                      <a:pt x="1058" y="91"/>
                    </a:lnTo>
                    <a:lnTo>
                      <a:pt x="1063" y="94"/>
                    </a:lnTo>
                    <a:lnTo>
                      <a:pt x="1065" y="93"/>
                    </a:lnTo>
                    <a:lnTo>
                      <a:pt x="1068" y="92"/>
                    </a:lnTo>
                    <a:lnTo>
                      <a:pt x="1069" y="93"/>
                    </a:lnTo>
                    <a:lnTo>
                      <a:pt x="1074" y="90"/>
                    </a:lnTo>
                    <a:lnTo>
                      <a:pt x="1074" y="91"/>
                    </a:lnTo>
                    <a:lnTo>
                      <a:pt x="1076" y="93"/>
                    </a:lnTo>
                    <a:lnTo>
                      <a:pt x="1081" y="91"/>
                    </a:lnTo>
                    <a:lnTo>
                      <a:pt x="1085" y="92"/>
                    </a:lnTo>
                    <a:lnTo>
                      <a:pt x="1085" y="91"/>
                    </a:lnTo>
                    <a:lnTo>
                      <a:pt x="1089" y="81"/>
                    </a:lnTo>
                    <a:lnTo>
                      <a:pt x="1091" y="82"/>
                    </a:lnTo>
                    <a:lnTo>
                      <a:pt x="1094" y="82"/>
                    </a:lnTo>
                    <a:lnTo>
                      <a:pt x="1097" y="90"/>
                    </a:lnTo>
                    <a:lnTo>
                      <a:pt x="1100" y="92"/>
                    </a:lnTo>
                    <a:lnTo>
                      <a:pt x="1103" y="91"/>
                    </a:lnTo>
                    <a:lnTo>
                      <a:pt x="1106" y="91"/>
                    </a:lnTo>
                    <a:lnTo>
                      <a:pt x="1106" y="93"/>
                    </a:lnTo>
                    <a:lnTo>
                      <a:pt x="1110" y="92"/>
                    </a:lnTo>
                    <a:lnTo>
                      <a:pt x="1112" y="87"/>
                    </a:lnTo>
                    <a:lnTo>
                      <a:pt x="1117" y="103"/>
                    </a:lnTo>
                    <a:lnTo>
                      <a:pt x="1118" y="96"/>
                    </a:lnTo>
                    <a:lnTo>
                      <a:pt x="1123" y="85"/>
                    </a:lnTo>
                    <a:lnTo>
                      <a:pt x="1123" y="82"/>
                    </a:lnTo>
                    <a:lnTo>
                      <a:pt x="1125" y="87"/>
                    </a:lnTo>
                    <a:lnTo>
                      <a:pt x="1129" y="92"/>
                    </a:lnTo>
                    <a:lnTo>
                      <a:pt x="1132" y="85"/>
                    </a:lnTo>
                    <a:lnTo>
                      <a:pt x="1136" y="86"/>
                    </a:lnTo>
                    <a:lnTo>
                      <a:pt x="1136" y="87"/>
                    </a:lnTo>
                    <a:lnTo>
                      <a:pt x="1141" y="90"/>
                    </a:lnTo>
                    <a:lnTo>
                      <a:pt x="1142" y="88"/>
                    </a:lnTo>
                    <a:lnTo>
                      <a:pt x="1147" y="93"/>
                    </a:lnTo>
                    <a:lnTo>
                      <a:pt x="1147" y="91"/>
                    </a:lnTo>
                    <a:lnTo>
                      <a:pt x="1152" y="91"/>
                    </a:lnTo>
                    <a:lnTo>
                      <a:pt x="1153" y="94"/>
                    </a:lnTo>
                    <a:lnTo>
                      <a:pt x="1155" y="96"/>
                    </a:lnTo>
                    <a:lnTo>
                      <a:pt x="1160" y="90"/>
                    </a:lnTo>
                    <a:lnTo>
                      <a:pt x="1162" y="78"/>
                    </a:lnTo>
                    <a:lnTo>
                      <a:pt x="1163" y="80"/>
                    </a:lnTo>
                    <a:lnTo>
                      <a:pt x="1168" y="87"/>
                    </a:lnTo>
                    <a:lnTo>
                      <a:pt x="1171" y="78"/>
                    </a:lnTo>
                    <a:lnTo>
                      <a:pt x="1177" y="78"/>
                    </a:lnTo>
                    <a:lnTo>
                      <a:pt x="1181" y="91"/>
                    </a:lnTo>
                    <a:lnTo>
                      <a:pt x="1184" y="88"/>
                    </a:lnTo>
                    <a:lnTo>
                      <a:pt x="1187" y="87"/>
                    </a:lnTo>
                    <a:lnTo>
                      <a:pt x="1187" y="88"/>
                    </a:lnTo>
                    <a:lnTo>
                      <a:pt x="1191" y="97"/>
                    </a:lnTo>
                    <a:lnTo>
                      <a:pt x="1195" y="84"/>
                    </a:lnTo>
                    <a:lnTo>
                      <a:pt x="1196" y="91"/>
                    </a:lnTo>
                    <a:lnTo>
                      <a:pt x="1201" y="98"/>
                    </a:lnTo>
                    <a:lnTo>
                      <a:pt x="1203" y="93"/>
                    </a:lnTo>
                    <a:lnTo>
                      <a:pt x="1205" y="91"/>
                    </a:lnTo>
                    <a:lnTo>
                      <a:pt x="1208" y="96"/>
                    </a:lnTo>
                    <a:lnTo>
                      <a:pt x="1211" y="88"/>
                    </a:lnTo>
                    <a:lnTo>
                      <a:pt x="1214" y="86"/>
                    </a:lnTo>
                    <a:lnTo>
                      <a:pt x="1215" y="93"/>
                    </a:lnTo>
                    <a:lnTo>
                      <a:pt x="1218" y="90"/>
                    </a:lnTo>
                    <a:lnTo>
                      <a:pt x="1220" y="90"/>
                    </a:lnTo>
                    <a:lnTo>
                      <a:pt x="1226" y="81"/>
                    </a:lnTo>
                    <a:lnTo>
                      <a:pt x="1226" y="84"/>
                    </a:lnTo>
                    <a:lnTo>
                      <a:pt x="1228" y="99"/>
                    </a:lnTo>
                    <a:lnTo>
                      <a:pt x="1230" y="100"/>
                    </a:lnTo>
                    <a:lnTo>
                      <a:pt x="1234" y="102"/>
                    </a:lnTo>
                    <a:lnTo>
                      <a:pt x="1239" y="91"/>
                    </a:lnTo>
                    <a:lnTo>
                      <a:pt x="1239" y="88"/>
                    </a:lnTo>
                    <a:lnTo>
                      <a:pt x="1242" y="88"/>
                    </a:lnTo>
                    <a:lnTo>
                      <a:pt x="1246" y="96"/>
                    </a:lnTo>
                    <a:lnTo>
                      <a:pt x="1248" y="93"/>
                    </a:lnTo>
                    <a:lnTo>
                      <a:pt x="1251" y="91"/>
                    </a:lnTo>
                    <a:lnTo>
                      <a:pt x="1252" y="97"/>
                    </a:lnTo>
                    <a:lnTo>
                      <a:pt x="1257" y="96"/>
                    </a:lnTo>
                    <a:lnTo>
                      <a:pt x="1258" y="94"/>
                    </a:lnTo>
                    <a:lnTo>
                      <a:pt x="1262" y="91"/>
                    </a:lnTo>
                    <a:lnTo>
                      <a:pt x="1264" y="102"/>
                    </a:lnTo>
                    <a:lnTo>
                      <a:pt x="1266" y="104"/>
                    </a:lnTo>
                    <a:lnTo>
                      <a:pt x="1270" y="93"/>
                    </a:lnTo>
                    <a:lnTo>
                      <a:pt x="1274" y="96"/>
                    </a:lnTo>
                    <a:lnTo>
                      <a:pt x="1274" y="91"/>
                    </a:lnTo>
                    <a:lnTo>
                      <a:pt x="1276" y="98"/>
                    </a:lnTo>
                    <a:lnTo>
                      <a:pt x="1282" y="100"/>
                    </a:lnTo>
                    <a:lnTo>
                      <a:pt x="1284" y="97"/>
                    </a:lnTo>
                    <a:lnTo>
                      <a:pt x="1285" y="93"/>
                    </a:lnTo>
                    <a:lnTo>
                      <a:pt x="1288" y="97"/>
                    </a:lnTo>
                    <a:lnTo>
                      <a:pt x="1291" y="96"/>
                    </a:lnTo>
                    <a:lnTo>
                      <a:pt x="1293" y="98"/>
                    </a:lnTo>
                    <a:lnTo>
                      <a:pt x="1296" y="92"/>
                    </a:lnTo>
                    <a:lnTo>
                      <a:pt x="1299" y="100"/>
                    </a:lnTo>
                    <a:lnTo>
                      <a:pt x="1303" y="99"/>
                    </a:lnTo>
                    <a:lnTo>
                      <a:pt x="1303" y="96"/>
                    </a:lnTo>
                    <a:lnTo>
                      <a:pt x="1308" y="102"/>
                    </a:lnTo>
                    <a:lnTo>
                      <a:pt x="1309" y="102"/>
                    </a:lnTo>
                    <a:lnTo>
                      <a:pt x="1314" y="97"/>
                    </a:lnTo>
                    <a:lnTo>
                      <a:pt x="1317" y="86"/>
                    </a:lnTo>
                    <a:lnTo>
                      <a:pt x="1320" y="93"/>
                    </a:lnTo>
                    <a:lnTo>
                      <a:pt x="1325" y="82"/>
                    </a:lnTo>
                    <a:lnTo>
                      <a:pt x="1325" y="85"/>
                    </a:lnTo>
                    <a:lnTo>
                      <a:pt x="1329" y="90"/>
                    </a:lnTo>
                    <a:lnTo>
                      <a:pt x="1333" y="90"/>
                    </a:lnTo>
                    <a:lnTo>
                      <a:pt x="1338" y="92"/>
                    </a:lnTo>
                    <a:lnTo>
                      <a:pt x="1339" y="99"/>
                    </a:lnTo>
                    <a:lnTo>
                      <a:pt x="1344" y="100"/>
                    </a:lnTo>
                    <a:lnTo>
                      <a:pt x="1344" y="94"/>
                    </a:lnTo>
                    <a:lnTo>
                      <a:pt x="1348" y="92"/>
                    </a:lnTo>
                    <a:lnTo>
                      <a:pt x="1351" y="97"/>
                    </a:lnTo>
                    <a:lnTo>
                      <a:pt x="1354" y="98"/>
                    </a:lnTo>
                    <a:lnTo>
                      <a:pt x="1357" y="94"/>
                    </a:lnTo>
                    <a:lnTo>
                      <a:pt x="1358" y="92"/>
                    </a:lnTo>
                    <a:lnTo>
                      <a:pt x="1362" y="84"/>
                    </a:lnTo>
                    <a:lnTo>
                      <a:pt x="1366" y="86"/>
                    </a:lnTo>
                    <a:lnTo>
                      <a:pt x="1366" y="88"/>
                    </a:lnTo>
                    <a:lnTo>
                      <a:pt x="1370" y="100"/>
                    </a:lnTo>
                    <a:lnTo>
                      <a:pt x="1374" y="97"/>
                    </a:lnTo>
                    <a:lnTo>
                      <a:pt x="1375" y="96"/>
                    </a:lnTo>
                    <a:lnTo>
                      <a:pt x="1376" y="99"/>
                    </a:lnTo>
                    <a:lnTo>
                      <a:pt x="1380" y="97"/>
                    </a:lnTo>
                    <a:lnTo>
                      <a:pt x="1382" y="100"/>
                    </a:lnTo>
                    <a:lnTo>
                      <a:pt x="1387" y="99"/>
                    </a:lnTo>
                    <a:lnTo>
                      <a:pt x="1388" y="92"/>
                    </a:lnTo>
                    <a:lnTo>
                      <a:pt x="1391" y="90"/>
                    </a:lnTo>
                    <a:lnTo>
                      <a:pt x="1393" y="98"/>
                    </a:lnTo>
                    <a:lnTo>
                      <a:pt x="1398" y="94"/>
                    </a:lnTo>
                    <a:lnTo>
                      <a:pt x="1401" y="94"/>
                    </a:lnTo>
                    <a:lnTo>
                      <a:pt x="1405" y="102"/>
                    </a:lnTo>
                    <a:lnTo>
                      <a:pt x="1407" y="93"/>
                    </a:lnTo>
                    <a:lnTo>
                      <a:pt x="1411" y="97"/>
                    </a:lnTo>
                    <a:lnTo>
                      <a:pt x="1413" y="93"/>
                    </a:lnTo>
                    <a:lnTo>
                      <a:pt x="1415" y="94"/>
                    </a:lnTo>
                    <a:lnTo>
                      <a:pt x="1419" y="102"/>
                    </a:lnTo>
                    <a:lnTo>
                      <a:pt x="1422" y="102"/>
                    </a:lnTo>
                    <a:lnTo>
                      <a:pt x="1423" y="93"/>
                    </a:lnTo>
                    <a:lnTo>
                      <a:pt x="1428" y="94"/>
                    </a:lnTo>
                    <a:lnTo>
                      <a:pt x="1428" y="91"/>
                    </a:lnTo>
                    <a:lnTo>
                      <a:pt x="1430" y="90"/>
                    </a:lnTo>
                    <a:lnTo>
                      <a:pt x="1435" y="92"/>
                    </a:lnTo>
                    <a:lnTo>
                      <a:pt x="1437" y="91"/>
                    </a:lnTo>
                    <a:lnTo>
                      <a:pt x="1440" y="86"/>
                    </a:lnTo>
                    <a:lnTo>
                      <a:pt x="1442" y="92"/>
                    </a:lnTo>
                    <a:lnTo>
                      <a:pt x="1447" y="86"/>
                    </a:lnTo>
                    <a:lnTo>
                      <a:pt x="1450" y="93"/>
                    </a:lnTo>
                    <a:lnTo>
                      <a:pt x="1455" y="91"/>
                    </a:lnTo>
                    <a:lnTo>
                      <a:pt x="1455" y="90"/>
                    </a:lnTo>
                    <a:lnTo>
                      <a:pt x="1460" y="96"/>
                    </a:lnTo>
                    <a:lnTo>
                      <a:pt x="1461" y="91"/>
                    </a:lnTo>
                    <a:lnTo>
                      <a:pt x="1465" y="91"/>
                    </a:lnTo>
                    <a:lnTo>
                      <a:pt x="1467" y="91"/>
                    </a:lnTo>
                    <a:lnTo>
                      <a:pt x="1470" y="93"/>
                    </a:lnTo>
                    <a:lnTo>
                      <a:pt x="1471" y="91"/>
                    </a:lnTo>
                    <a:lnTo>
                      <a:pt x="1474" y="103"/>
                    </a:lnTo>
                    <a:lnTo>
                      <a:pt x="1479" y="99"/>
                    </a:lnTo>
                    <a:lnTo>
                      <a:pt x="1480" y="90"/>
                    </a:lnTo>
                    <a:lnTo>
                      <a:pt x="1484" y="99"/>
                    </a:lnTo>
                    <a:lnTo>
                      <a:pt x="1485" y="94"/>
                    </a:lnTo>
                    <a:lnTo>
                      <a:pt x="1490" y="98"/>
                    </a:lnTo>
                    <a:lnTo>
                      <a:pt x="1492" y="96"/>
                    </a:lnTo>
                    <a:lnTo>
                      <a:pt x="1495" y="88"/>
                    </a:lnTo>
                    <a:lnTo>
                      <a:pt x="1496" y="87"/>
                    </a:lnTo>
                    <a:lnTo>
                      <a:pt x="1500" y="94"/>
                    </a:lnTo>
                    <a:lnTo>
                      <a:pt x="1503" y="88"/>
                    </a:lnTo>
                    <a:lnTo>
                      <a:pt x="1503" y="94"/>
                    </a:lnTo>
                    <a:lnTo>
                      <a:pt x="1509" y="103"/>
                    </a:lnTo>
                    <a:lnTo>
                      <a:pt x="1510" y="94"/>
                    </a:lnTo>
                    <a:lnTo>
                      <a:pt x="1513" y="106"/>
                    </a:lnTo>
                    <a:lnTo>
                      <a:pt x="1516" y="100"/>
                    </a:lnTo>
                    <a:lnTo>
                      <a:pt x="1519" y="100"/>
                    </a:lnTo>
                    <a:lnTo>
                      <a:pt x="1522" y="94"/>
                    </a:lnTo>
                    <a:lnTo>
                      <a:pt x="1522" y="97"/>
                    </a:lnTo>
                    <a:lnTo>
                      <a:pt x="1527" y="91"/>
                    </a:lnTo>
                    <a:lnTo>
                      <a:pt x="1528" y="97"/>
                    </a:lnTo>
                    <a:lnTo>
                      <a:pt x="1533" y="104"/>
                    </a:lnTo>
                    <a:lnTo>
                      <a:pt x="1533" y="100"/>
                    </a:lnTo>
                    <a:lnTo>
                      <a:pt x="1537" y="94"/>
                    </a:lnTo>
                    <a:lnTo>
                      <a:pt x="1540" y="93"/>
                    </a:lnTo>
                    <a:lnTo>
                      <a:pt x="1541" y="92"/>
                    </a:lnTo>
                    <a:lnTo>
                      <a:pt x="1546" y="97"/>
                    </a:lnTo>
                    <a:lnTo>
                      <a:pt x="1550" y="102"/>
                    </a:lnTo>
                    <a:lnTo>
                      <a:pt x="1550" y="93"/>
                    </a:lnTo>
                    <a:lnTo>
                      <a:pt x="1553" y="93"/>
                    </a:lnTo>
                    <a:lnTo>
                      <a:pt x="1556" y="96"/>
                    </a:lnTo>
                    <a:lnTo>
                      <a:pt x="1559" y="91"/>
                    </a:lnTo>
                    <a:lnTo>
                      <a:pt x="1561" y="90"/>
                    </a:lnTo>
                    <a:lnTo>
                      <a:pt x="1564" y="98"/>
                    </a:lnTo>
                    <a:lnTo>
                      <a:pt x="1566" y="92"/>
                    </a:lnTo>
                    <a:lnTo>
                      <a:pt x="1569" y="102"/>
                    </a:lnTo>
                    <a:lnTo>
                      <a:pt x="1571" y="98"/>
                    </a:lnTo>
                    <a:lnTo>
                      <a:pt x="1576" y="100"/>
                    </a:lnTo>
                    <a:lnTo>
                      <a:pt x="1577" y="99"/>
                    </a:lnTo>
                    <a:lnTo>
                      <a:pt x="1582" y="96"/>
                    </a:lnTo>
                    <a:lnTo>
                      <a:pt x="1582" y="92"/>
                    </a:lnTo>
                    <a:lnTo>
                      <a:pt x="1584" y="94"/>
                    </a:lnTo>
                    <a:lnTo>
                      <a:pt x="1589" y="100"/>
                    </a:lnTo>
                    <a:lnTo>
                      <a:pt x="1590" y="99"/>
                    </a:lnTo>
                    <a:lnTo>
                      <a:pt x="1595" y="102"/>
                    </a:lnTo>
                    <a:lnTo>
                      <a:pt x="1598" y="98"/>
                    </a:lnTo>
                    <a:lnTo>
                      <a:pt x="1598" y="102"/>
                    </a:lnTo>
                    <a:lnTo>
                      <a:pt x="1604" y="100"/>
                    </a:lnTo>
                    <a:lnTo>
                      <a:pt x="1605" y="96"/>
                    </a:lnTo>
                    <a:lnTo>
                      <a:pt x="1607" y="87"/>
                    </a:lnTo>
                    <a:lnTo>
                      <a:pt x="1612" y="96"/>
                    </a:lnTo>
                    <a:lnTo>
                      <a:pt x="1614" y="96"/>
                    </a:lnTo>
                    <a:lnTo>
                      <a:pt x="1619" y="94"/>
                    </a:lnTo>
                    <a:lnTo>
                      <a:pt x="1621" y="93"/>
                    </a:lnTo>
                    <a:lnTo>
                      <a:pt x="1624" y="85"/>
                    </a:lnTo>
                    <a:lnTo>
                      <a:pt x="1625" y="91"/>
                    </a:lnTo>
                    <a:lnTo>
                      <a:pt x="1629" y="91"/>
                    </a:lnTo>
                    <a:lnTo>
                      <a:pt x="1633" y="102"/>
                    </a:lnTo>
                    <a:lnTo>
                      <a:pt x="1636" y="99"/>
                    </a:lnTo>
                    <a:lnTo>
                      <a:pt x="1636" y="98"/>
                    </a:lnTo>
                    <a:lnTo>
                      <a:pt x="1639" y="96"/>
                    </a:lnTo>
                    <a:lnTo>
                      <a:pt x="1642" y="92"/>
                    </a:lnTo>
                    <a:lnTo>
                      <a:pt x="1647" y="96"/>
                    </a:lnTo>
                    <a:lnTo>
                      <a:pt x="1651" y="93"/>
                    </a:lnTo>
                    <a:lnTo>
                      <a:pt x="1653" y="98"/>
                    </a:lnTo>
                    <a:lnTo>
                      <a:pt x="1656" y="98"/>
                    </a:lnTo>
                    <a:lnTo>
                      <a:pt x="1659" y="94"/>
                    </a:lnTo>
                    <a:lnTo>
                      <a:pt x="1662" y="93"/>
                    </a:lnTo>
                    <a:lnTo>
                      <a:pt x="1663" y="88"/>
                    </a:lnTo>
                    <a:lnTo>
                      <a:pt x="1668" y="96"/>
                    </a:lnTo>
                    <a:lnTo>
                      <a:pt x="1668" y="94"/>
                    </a:lnTo>
                    <a:lnTo>
                      <a:pt x="1673" y="91"/>
                    </a:lnTo>
                    <a:lnTo>
                      <a:pt x="1674" y="90"/>
                    </a:lnTo>
                    <a:lnTo>
                      <a:pt x="1678" y="100"/>
                    </a:lnTo>
                    <a:lnTo>
                      <a:pt x="1681" y="97"/>
                    </a:lnTo>
                    <a:lnTo>
                      <a:pt x="1684" y="96"/>
                    </a:lnTo>
                    <a:lnTo>
                      <a:pt x="1685" y="94"/>
                    </a:lnTo>
                    <a:lnTo>
                      <a:pt x="1687" y="96"/>
                    </a:lnTo>
                    <a:lnTo>
                      <a:pt x="1692" y="90"/>
                    </a:lnTo>
                    <a:lnTo>
                      <a:pt x="1693" y="99"/>
                    </a:lnTo>
                    <a:lnTo>
                      <a:pt x="1698" y="96"/>
                    </a:lnTo>
                    <a:lnTo>
                      <a:pt x="1698" y="94"/>
                    </a:lnTo>
                    <a:lnTo>
                      <a:pt x="1702" y="97"/>
                    </a:lnTo>
                    <a:lnTo>
                      <a:pt x="1706" y="93"/>
                    </a:lnTo>
                    <a:lnTo>
                      <a:pt x="1709" y="86"/>
                    </a:lnTo>
                    <a:lnTo>
                      <a:pt x="1709" y="88"/>
                    </a:lnTo>
                    <a:lnTo>
                      <a:pt x="1714" y="82"/>
                    </a:lnTo>
                    <a:lnTo>
                      <a:pt x="1714" y="84"/>
                    </a:lnTo>
                    <a:lnTo>
                      <a:pt x="1717" y="103"/>
                    </a:lnTo>
                    <a:lnTo>
                      <a:pt x="1722" y="96"/>
                    </a:lnTo>
                    <a:lnTo>
                      <a:pt x="1727" y="88"/>
                    </a:lnTo>
                    <a:lnTo>
                      <a:pt x="1728" y="102"/>
                    </a:lnTo>
                    <a:lnTo>
                      <a:pt x="1730" y="107"/>
                    </a:lnTo>
                    <a:lnTo>
                      <a:pt x="1734" y="102"/>
                    </a:lnTo>
                    <a:lnTo>
                      <a:pt x="1736" y="97"/>
                    </a:lnTo>
                    <a:lnTo>
                      <a:pt x="1741" y="98"/>
                    </a:lnTo>
                    <a:lnTo>
                      <a:pt x="1741" y="93"/>
                    </a:lnTo>
                    <a:lnTo>
                      <a:pt x="1746" y="98"/>
                    </a:lnTo>
                    <a:lnTo>
                      <a:pt x="1748" y="91"/>
                    </a:lnTo>
                    <a:lnTo>
                      <a:pt x="1752" y="99"/>
                    </a:lnTo>
                    <a:lnTo>
                      <a:pt x="1754" y="97"/>
                    </a:lnTo>
                    <a:lnTo>
                      <a:pt x="1755" y="97"/>
                    </a:lnTo>
                    <a:lnTo>
                      <a:pt x="1758" y="109"/>
                    </a:lnTo>
                    <a:lnTo>
                      <a:pt x="1763" y="104"/>
                    </a:lnTo>
                    <a:lnTo>
                      <a:pt x="1765" y="100"/>
                    </a:lnTo>
                    <a:lnTo>
                      <a:pt x="1766" y="102"/>
                    </a:lnTo>
                    <a:lnTo>
                      <a:pt x="1771" y="104"/>
                    </a:lnTo>
                    <a:lnTo>
                      <a:pt x="1771" y="99"/>
                    </a:lnTo>
                    <a:lnTo>
                      <a:pt x="1773" y="102"/>
                    </a:lnTo>
                    <a:lnTo>
                      <a:pt x="1779" y="106"/>
                    </a:lnTo>
                    <a:lnTo>
                      <a:pt x="1779" y="99"/>
                    </a:lnTo>
                    <a:lnTo>
                      <a:pt x="1782" y="96"/>
                    </a:lnTo>
                    <a:lnTo>
                      <a:pt x="1787" y="99"/>
                    </a:lnTo>
                    <a:lnTo>
                      <a:pt x="1788" y="102"/>
                    </a:lnTo>
                    <a:lnTo>
                      <a:pt x="1793" y="98"/>
                    </a:lnTo>
                    <a:lnTo>
                      <a:pt x="1793" y="100"/>
                    </a:lnTo>
                    <a:lnTo>
                      <a:pt x="1797" y="105"/>
                    </a:lnTo>
                    <a:lnTo>
                      <a:pt x="1800" y="102"/>
                    </a:lnTo>
                    <a:lnTo>
                      <a:pt x="1801" y="103"/>
                    </a:lnTo>
                    <a:lnTo>
                      <a:pt x="1806" y="107"/>
                    </a:lnTo>
                    <a:lnTo>
                      <a:pt x="1807" y="100"/>
                    </a:lnTo>
                    <a:lnTo>
                      <a:pt x="1809" y="99"/>
                    </a:lnTo>
                    <a:lnTo>
                      <a:pt x="1814" y="99"/>
                    </a:lnTo>
                    <a:lnTo>
                      <a:pt x="1815" y="100"/>
                    </a:lnTo>
                    <a:lnTo>
                      <a:pt x="1820" y="111"/>
                    </a:lnTo>
                    <a:lnTo>
                      <a:pt x="1821" y="105"/>
                    </a:lnTo>
                    <a:lnTo>
                      <a:pt x="1824" y="94"/>
                    </a:lnTo>
                    <a:lnTo>
                      <a:pt x="1826" y="105"/>
                    </a:lnTo>
                    <a:lnTo>
                      <a:pt x="1830" y="99"/>
                    </a:lnTo>
                    <a:lnTo>
                      <a:pt x="1831" y="104"/>
                    </a:lnTo>
                    <a:lnTo>
                      <a:pt x="1836" y="98"/>
                    </a:lnTo>
                    <a:lnTo>
                      <a:pt x="1838" y="98"/>
                    </a:lnTo>
                    <a:lnTo>
                      <a:pt x="1839" y="98"/>
                    </a:lnTo>
                    <a:lnTo>
                      <a:pt x="1842" y="103"/>
                    </a:lnTo>
                    <a:lnTo>
                      <a:pt x="1845" y="105"/>
                    </a:lnTo>
                    <a:lnTo>
                      <a:pt x="1846" y="107"/>
                    </a:lnTo>
                    <a:lnTo>
                      <a:pt x="1851" y="100"/>
                    </a:lnTo>
                    <a:lnTo>
                      <a:pt x="1852" y="109"/>
                    </a:lnTo>
                    <a:lnTo>
                      <a:pt x="1857" y="105"/>
                    </a:lnTo>
                    <a:lnTo>
                      <a:pt x="1857" y="113"/>
                    </a:lnTo>
                    <a:lnTo>
                      <a:pt x="1861" y="106"/>
                    </a:lnTo>
                    <a:lnTo>
                      <a:pt x="1865" y="112"/>
                    </a:lnTo>
                    <a:lnTo>
                      <a:pt x="1865" y="107"/>
                    </a:lnTo>
                    <a:lnTo>
                      <a:pt x="1869" y="99"/>
                    </a:lnTo>
                    <a:lnTo>
                      <a:pt x="1871" y="105"/>
                    </a:lnTo>
                    <a:lnTo>
                      <a:pt x="1875" y="99"/>
                    </a:lnTo>
                    <a:lnTo>
                      <a:pt x="1879" y="104"/>
                    </a:lnTo>
                    <a:lnTo>
                      <a:pt x="1881" y="100"/>
                    </a:lnTo>
                    <a:lnTo>
                      <a:pt x="1882" y="103"/>
                    </a:lnTo>
                    <a:lnTo>
                      <a:pt x="1886" y="94"/>
                    </a:lnTo>
                    <a:lnTo>
                      <a:pt x="1889" y="107"/>
                    </a:lnTo>
                    <a:lnTo>
                      <a:pt x="1891" y="107"/>
                    </a:lnTo>
                    <a:lnTo>
                      <a:pt x="1894" y="99"/>
                    </a:lnTo>
                    <a:lnTo>
                      <a:pt x="1895" y="105"/>
                    </a:lnTo>
                    <a:lnTo>
                      <a:pt x="1899" y="103"/>
                    </a:lnTo>
                    <a:lnTo>
                      <a:pt x="1904" y="109"/>
                    </a:lnTo>
                    <a:lnTo>
                      <a:pt x="1904" y="104"/>
                    </a:lnTo>
                    <a:lnTo>
                      <a:pt x="1907" y="103"/>
                    </a:lnTo>
                    <a:lnTo>
                      <a:pt x="1910" y="113"/>
                    </a:lnTo>
                    <a:lnTo>
                      <a:pt x="1913" y="110"/>
                    </a:lnTo>
                    <a:lnTo>
                      <a:pt x="1917" y="110"/>
                    </a:lnTo>
                    <a:lnTo>
                      <a:pt x="1918" y="102"/>
                    </a:lnTo>
                    <a:lnTo>
                      <a:pt x="1919" y="106"/>
                    </a:lnTo>
                    <a:lnTo>
                      <a:pt x="1923" y="107"/>
                    </a:lnTo>
                    <a:lnTo>
                      <a:pt x="1928" y="113"/>
                    </a:lnTo>
                    <a:lnTo>
                      <a:pt x="1929" y="109"/>
                    </a:lnTo>
                    <a:lnTo>
                      <a:pt x="1932" y="105"/>
                    </a:lnTo>
                    <a:lnTo>
                      <a:pt x="1934" y="105"/>
                    </a:lnTo>
                    <a:lnTo>
                      <a:pt x="1936" y="104"/>
                    </a:lnTo>
                    <a:lnTo>
                      <a:pt x="1938" y="110"/>
                    </a:lnTo>
                    <a:lnTo>
                      <a:pt x="1941" y="112"/>
                    </a:lnTo>
                    <a:lnTo>
                      <a:pt x="1946" y="115"/>
                    </a:lnTo>
                    <a:lnTo>
                      <a:pt x="1948" y="98"/>
                    </a:lnTo>
                    <a:lnTo>
                      <a:pt x="1949" y="109"/>
                    </a:lnTo>
                    <a:lnTo>
                      <a:pt x="1953" y="105"/>
                    </a:lnTo>
                    <a:lnTo>
                      <a:pt x="1955" y="105"/>
                    </a:lnTo>
                    <a:lnTo>
                      <a:pt x="1959" y="105"/>
                    </a:lnTo>
                    <a:lnTo>
                      <a:pt x="1960" y="107"/>
                    </a:lnTo>
                    <a:lnTo>
                      <a:pt x="1965" y="100"/>
                    </a:lnTo>
                    <a:lnTo>
                      <a:pt x="1966" y="102"/>
                    </a:lnTo>
                    <a:lnTo>
                      <a:pt x="1968" y="110"/>
                    </a:lnTo>
                    <a:lnTo>
                      <a:pt x="1973" y="113"/>
                    </a:lnTo>
                    <a:lnTo>
                      <a:pt x="1975" y="102"/>
                    </a:lnTo>
                    <a:lnTo>
                      <a:pt x="1977" y="107"/>
                    </a:lnTo>
                    <a:lnTo>
                      <a:pt x="1981" y="107"/>
                    </a:lnTo>
                    <a:lnTo>
                      <a:pt x="1981" y="110"/>
                    </a:lnTo>
                    <a:lnTo>
                      <a:pt x="1984" y="112"/>
                    </a:lnTo>
                    <a:lnTo>
                      <a:pt x="1989" y="107"/>
                    </a:lnTo>
                    <a:lnTo>
                      <a:pt x="1990" y="113"/>
                    </a:lnTo>
                    <a:lnTo>
                      <a:pt x="1995" y="112"/>
                    </a:lnTo>
                    <a:lnTo>
                      <a:pt x="1996" y="110"/>
                    </a:lnTo>
                    <a:lnTo>
                      <a:pt x="1998" y="104"/>
                    </a:lnTo>
                    <a:lnTo>
                      <a:pt x="2003" y="106"/>
                    </a:lnTo>
                    <a:lnTo>
                      <a:pt x="2004" y="100"/>
                    </a:lnTo>
                    <a:lnTo>
                      <a:pt x="2007" y="106"/>
                    </a:lnTo>
                    <a:lnTo>
                      <a:pt x="2011" y="102"/>
                    </a:lnTo>
                    <a:lnTo>
                      <a:pt x="2014" y="112"/>
                    </a:lnTo>
                    <a:lnTo>
                      <a:pt x="2020" y="106"/>
                    </a:lnTo>
                    <a:lnTo>
                      <a:pt x="2020" y="104"/>
                    </a:lnTo>
                    <a:lnTo>
                      <a:pt x="2022" y="107"/>
                    </a:lnTo>
                    <a:lnTo>
                      <a:pt x="2027" y="98"/>
                    </a:lnTo>
                    <a:lnTo>
                      <a:pt x="2028" y="102"/>
                    </a:lnTo>
                    <a:lnTo>
                      <a:pt x="2032" y="109"/>
                    </a:lnTo>
                    <a:lnTo>
                      <a:pt x="2034" y="111"/>
                    </a:lnTo>
                    <a:lnTo>
                      <a:pt x="2035" y="117"/>
                    </a:lnTo>
                    <a:lnTo>
                      <a:pt x="2040" y="103"/>
                    </a:lnTo>
                    <a:lnTo>
                      <a:pt x="2042" y="100"/>
                    </a:lnTo>
                    <a:lnTo>
                      <a:pt x="2044" y="104"/>
                    </a:lnTo>
                    <a:lnTo>
                      <a:pt x="2048" y="102"/>
                    </a:lnTo>
                    <a:lnTo>
                      <a:pt x="2052" y="97"/>
                    </a:lnTo>
                    <a:lnTo>
                      <a:pt x="2052" y="94"/>
                    </a:lnTo>
                    <a:lnTo>
                      <a:pt x="2054" y="102"/>
                    </a:lnTo>
                    <a:lnTo>
                      <a:pt x="2058" y="105"/>
                    </a:lnTo>
                    <a:lnTo>
                      <a:pt x="2062" y="92"/>
                    </a:lnTo>
                    <a:lnTo>
                      <a:pt x="2064" y="94"/>
                    </a:lnTo>
                    <a:lnTo>
                      <a:pt x="2068" y="100"/>
                    </a:lnTo>
                    <a:lnTo>
                      <a:pt x="2069" y="102"/>
                    </a:lnTo>
                    <a:lnTo>
                      <a:pt x="2072" y="91"/>
                    </a:lnTo>
                    <a:lnTo>
                      <a:pt x="2076" y="103"/>
                    </a:lnTo>
                    <a:lnTo>
                      <a:pt x="2077" y="100"/>
                    </a:lnTo>
                    <a:lnTo>
                      <a:pt x="2082" y="97"/>
                    </a:lnTo>
                    <a:lnTo>
                      <a:pt x="2082" y="93"/>
                    </a:lnTo>
                    <a:lnTo>
                      <a:pt x="2084" y="96"/>
                    </a:lnTo>
                    <a:lnTo>
                      <a:pt x="2089" y="92"/>
                    </a:lnTo>
                    <a:lnTo>
                      <a:pt x="2089" y="93"/>
                    </a:lnTo>
                    <a:lnTo>
                      <a:pt x="2095" y="100"/>
                    </a:lnTo>
                    <a:lnTo>
                      <a:pt x="2096" y="97"/>
                    </a:lnTo>
                    <a:lnTo>
                      <a:pt x="2099" y="99"/>
                    </a:lnTo>
                    <a:lnTo>
                      <a:pt x="2101" y="111"/>
                    </a:lnTo>
                    <a:lnTo>
                      <a:pt x="2103" y="107"/>
                    </a:lnTo>
                    <a:lnTo>
                      <a:pt x="2108" y="99"/>
                    </a:lnTo>
                    <a:lnTo>
                      <a:pt x="2109" y="100"/>
                    </a:lnTo>
                    <a:lnTo>
                      <a:pt x="2114" y="99"/>
                    </a:lnTo>
                    <a:lnTo>
                      <a:pt x="2114" y="98"/>
                    </a:lnTo>
                    <a:lnTo>
                      <a:pt x="2119" y="97"/>
                    </a:lnTo>
                    <a:lnTo>
                      <a:pt x="2119" y="94"/>
                    </a:lnTo>
                    <a:lnTo>
                      <a:pt x="2125" y="103"/>
                    </a:lnTo>
                    <a:lnTo>
                      <a:pt x="2130" y="99"/>
                    </a:lnTo>
                    <a:lnTo>
                      <a:pt x="2131" y="99"/>
                    </a:lnTo>
                    <a:lnTo>
                      <a:pt x="2135" y="102"/>
                    </a:lnTo>
                    <a:lnTo>
                      <a:pt x="2138" y="103"/>
                    </a:lnTo>
                    <a:lnTo>
                      <a:pt x="2143" y="97"/>
                    </a:lnTo>
                    <a:lnTo>
                      <a:pt x="2144" y="105"/>
                    </a:lnTo>
                    <a:lnTo>
                      <a:pt x="2149" y="104"/>
                    </a:lnTo>
                    <a:lnTo>
                      <a:pt x="2151" y="103"/>
                    </a:lnTo>
                    <a:lnTo>
                      <a:pt x="2154" y="105"/>
                    </a:lnTo>
                    <a:lnTo>
                      <a:pt x="2157" y="103"/>
                    </a:lnTo>
                    <a:lnTo>
                      <a:pt x="2157" y="100"/>
                    </a:lnTo>
                    <a:lnTo>
                      <a:pt x="2162" y="100"/>
                    </a:lnTo>
                    <a:lnTo>
                      <a:pt x="2163" y="103"/>
                    </a:lnTo>
                    <a:lnTo>
                      <a:pt x="2167" y="104"/>
                    </a:lnTo>
                    <a:lnTo>
                      <a:pt x="2168" y="111"/>
                    </a:lnTo>
                    <a:lnTo>
                      <a:pt x="2173" y="109"/>
                    </a:lnTo>
                    <a:lnTo>
                      <a:pt x="2175" y="110"/>
                    </a:lnTo>
                    <a:lnTo>
                      <a:pt x="2178" y="105"/>
                    </a:lnTo>
                    <a:lnTo>
                      <a:pt x="2181" y="103"/>
                    </a:lnTo>
                    <a:lnTo>
                      <a:pt x="2182" y="111"/>
                    </a:lnTo>
                    <a:lnTo>
                      <a:pt x="2185" y="113"/>
                    </a:lnTo>
                    <a:lnTo>
                      <a:pt x="2188" y="107"/>
                    </a:lnTo>
                    <a:lnTo>
                      <a:pt x="2192" y="105"/>
                    </a:lnTo>
                    <a:lnTo>
                      <a:pt x="2193" y="106"/>
                    </a:lnTo>
                    <a:lnTo>
                      <a:pt x="2198" y="106"/>
                    </a:lnTo>
                    <a:lnTo>
                      <a:pt x="2200" y="104"/>
                    </a:lnTo>
                    <a:lnTo>
                      <a:pt x="2205" y="107"/>
                    </a:lnTo>
                    <a:lnTo>
                      <a:pt x="2207" y="107"/>
                    </a:lnTo>
                    <a:lnTo>
                      <a:pt x="2209" y="111"/>
                    </a:lnTo>
                    <a:lnTo>
                      <a:pt x="2213" y="110"/>
                    </a:lnTo>
                    <a:lnTo>
                      <a:pt x="2215" y="105"/>
                    </a:lnTo>
                    <a:lnTo>
                      <a:pt x="2217" y="104"/>
                    </a:lnTo>
                    <a:lnTo>
                      <a:pt x="2219" y="110"/>
                    </a:lnTo>
                    <a:lnTo>
                      <a:pt x="2224" y="106"/>
                    </a:lnTo>
                    <a:lnTo>
                      <a:pt x="2227" y="107"/>
                    </a:lnTo>
                    <a:lnTo>
                      <a:pt x="2228" y="110"/>
                    </a:lnTo>
                    <a:lnTo>
                      <a:pt x="2230" y="116"/>
                    </a:lnTo>
                    <a:lnTo>
                      <a:pt x="2235" y="113"/>
                    </a:lnTo>
                    <a:lnTo>
                      <a:pt x="2237" y="105"/>
                    </a:lnTo>
                    <a:lnTo>
                      <a:pt x="2239" y="105"/>
                    </a:lnTo>
                    <a:lnTo>
                      <a:pt x="2243" y="97"/>
                    </a:lnTo>
                    <a:lnTo>
                      <a:pt x="2243" y="102"/>
                    </a:lnTo>
                    <a:lnTo>
                      <a:pt x="2247" y="104"/>
                    </a:lnTo>
                    <a:lnTo>
                      <a:pt x="2249" y="112"/>
                    </a:lnTo>
                    <a:lnTo>
                      <a:pt x="2254" y="115"/>
                    </a:lnTo>
                    <a:lnTo>
                      <a:pt x="2255" y="112"/>
                    </a:lnTo>
                    <a:lnTo>
                      <a:pt x="2259" y="111"/>
                    </a:lnTo>
                    <a:lnTo>
                      <a:pt x="2260" y="113"/>
                    </a:lnTo>
                    <a:lnTo>
                      <a:pt x="2265" y="111"/>
                    </a:lnTo>
                    <a:lnTo>
                      <a:pt x="2265" y="115"/>
                    </a:lnTo>
                    <a:lnTo>
                      <a:pt x="2270" y="107"/>
                    </a:lnTo>
                    <a:lnTo>
                      <a:pt x="2273" y="106"/>
                    </a:lnTo>
                    <a:lnTo>
                      <a:pt x="2273" y="102"/>
                    </a:lnTo>
                    <a:lnTo>
                      <a:pt x="2278" y="105"/>
                    </a:lnTo>
                    <a:lnTo>
                      <a:pt x="2279" y="116"/>
                    </a:lnTo>
                    <a:lnTo>
                      <a:pt x="2283" y="117"/>
                    </a:lnTo>
                    <a:lnTo>
                      <a:pt x="2285" y="112"/>
                    </a:lnTo>
                    <a:lnTo>
                      <a:pt x="2288" y="111"/>
                    </a:lnTo>
                    <a:lnTo>
                      <a:pt x="2292" y="109"/>
                    </a:lnTo>
                    <a:lnTo>
                      <a:pt x="2295" y="105"/>
                    </a:lnTo>
                    <a:lnTo>
                      <a:pt x="2298" y="106"/>
                    </a:lnTo>
                    <a:lnTo>
                      <a:pt x="2301" y="109"/>
                    </a:lnTo>
                    <a:lnTo>
                      <a:pt x="2306" y="104"/>
                    </a:lnTo>
                    <a:lnTo>
                      <a:pt x="2310" y="109"/>
                    </a:lnTo>
                    <a:lnTo>
                      <a:pt x="2312" y="113"/>
                    </a:lnTo>
                    <a:lnTo>
                      <a:pt x="2316" y="116"/>
                    </a:lnTo>
                    <a:lnTo>
                      <a:pt x="2319" y="117"/>
                    </a:lnTo>
                    <a:lnTo>
                      <a:pt x="2320" y="116"/>
                    </a:lnTo>
                    <a:lnTo>
                      <a:pt x="2323" y="118"/>
                    </a:lnTo>
                    <a:lnTo>
                      <a:pt x="2325" y="119"/>
                    </a:lnTo>
                    <a:lnTo>
                      <a:pt x="2328" y="115"/>
                    </a:lnTo>
                    <a:lnTo>
                      <a:pt x="2333" y="111"/>
                    </a:lnTo>
                    <a:lnTo>
                      <a:pt x="2334" y="106"/>
                    </a:lnTo>
                    <a:lnTo>
                      <a:pt x="2335" y="116"/>
                    </a:lnTo>
                    <a:lnTo>
                      <a:pt x="2339" y="107"/>
                    </a:lnTo>
                    <a:lnTo>
                      <a:pt x="2343" y="104"/>
                    </a:lnTo>
                    <a:lnTo>
                      <a:pt x="2345" y="111"/>
                    </a:lnTo>
                    <a:lnTo>
                      <a:pt x="2347" y="111"/>
                    </a:lnTo>
                    <a:lnTo>
                      <a:pt x="2350" y="119"/>
                    </a:lnTo>
                    <a:lnTo>
                      <a:pt x="2355" y="115"/>
                    </a:lnTo>
                    <a:lnTo>
                      <a:pt x="2355" y="110"/>
                    </a:lnTo>
                    <a:lnTo>
                      <a:pt x="2358" y="104"/>
                    </a:lnTo>
                    <a:lnTo>
                      <a:pt x="2362" y="113"/>
                    </a:lnTo>
                    <a:lnTo>
                      <a:pt x="2363" y="117"/>
                    </a:lnTo>
                    <a:lnTo>
                      <a:pt x="2367" y="111"/>
                    </a:lnTo>
                    <a:lnTo>
                      <a:pt x="2369" y="113"/>
                    </a:lnTo>
                    <a:lnTo>
                      <a:pt x="2372" y="110"/>
                    </a:lnTo>
                    <a:lnTo>
                      <a:pt x="2374" y="112"/>
                    </a:lnTo>
                    <a:lnTo>
                      <a:pt x="2378" y="116"/>
                    </a:lnTo>
                    <a:lnTo>
                      <a:pt x="2380" y="112"/>
                    </a:lnTo>
                    <a:lnTo>
                      <a:pt x="2383" y="117"/>
                    </a:lnTo>
                    <a:lnTo>
                      <a:pt x="2386" y="110"/>
                    </a:lnTo>
                    <a:lnTo>
                      <a:pt x="2389" y="110"/>
                    </a:lnTo>
                    <a:lnTo>
                      <a:pt x="2392" y="109"/>
                    </a:lnTo>
                    <a:lnTo>
                      <a:pt x="2394" y="106"/>
                    </a:lnTo>
                    <a:lnTo>
                      <a:pt x="2395" y="106"/>
                    </a:lnTo>
                    <a:lnTo>
                      <a:pt x="2400" y="121"/>
                    </a:lnTo>
                    <a:lnTo>
                      <a:pt x="2402" y="118"/>
                    </a:lnTo>
                    <a:lnTo>
                      <a:pt x="2405" y="109"/>
                    </a:lnTo>
                    <a:lnTo>
                      <a:pt x="2408" y="116"/>
                    </a:lnTo>
                    <a:lnTo>
                      <a:pt x="2408" y="119"/>
                    </a:lnTo>
                    <a:lnTo>
                      <a:pt x="2413" y="116"/>
                    </a:lnTo>
                    <a:lnTo>
                      <a:pt x="2416" y="110"/>
                    </a:lnTo>
                    <a:lnTo>
                      <a:pt x="2417" y="116"/>
                    </a:lnTo>
                    <a:lnTo>
                      <a:pt x="2422" y="112"/>
                    </a:lnTo>
                    <a:lnTo>
                      <a:pt x="2422" y="111"/>
                    </a:lnTo>
                    <a:lnTo>
                      <a:pt x="2426" y="122"/>
                    </a:lnTo>
                    <a:lnTo>
                      <a:pt x="2427" y="119"/>
                    </a:lnTo>
                    <a:lnTo>
                      <a:pt x="2432" y="115"/>
                    </a:lnTo>
                    <a:lnTo>
                      <a:pt x="2435" y="105"/>
                    </a:lnTo>
                    <a:lnTo>
                      <a:pt x="2436" y="110"/>
                    </a:lnTo>
                    <a:lnTo>
                      <a:pt x="2441" y="105"/>
                    </a:lnTo>
                    <a:lnTo>
                      <a:pt x="2441" y="111"/>
                    </a:lnTo>
                    <a:lnTo>
                      <a:pt x="2444" y="112"/>
                    </a:lnTo>
                    <a:lnTo>
                      <a:pt x="2448" y="110"/>
                    </a:lnTo>
                    <a:lnTo>
                      <a:pt x="2449" y="116"/>
                    </a:lnTo>
                    <a:lnTo>
                      <a:pt x="2454" y="123"/>
                    </a:lnTo>
                    <a:lnTo>
                      <a:pt x="2456" y="117"/>
                    </a:lnTo>
                    <a:lnTo>
                      <a:pt x="2457" y="119"/>
                    </a:lnTo>
                    <a:lnTo>
                      <a:pt x="2462" y="115"/>
                    </a:lnTo>
                    <a:lnTo>
                      <a:pt x="2465" y="116"/>
                    </a:lnTo>
                    <a:lnTo>
                      <a:pt x="2467" y="113"/>
                    </a:lnTo>
                    <a:lnTo>
                      <a:pt x="2469" y="111"/>
                    </a:lnTo>
                    <a:lnTo>
                      <a:pt x="2472" y="117"/>
                    </a:lnTo>
                    <a:lnTo>
                      <a:pt x="2475" y="113"/>
                    </a:lnTo>
                    <a:lnTo>
                      <a:pt x="2477" y="110"/>
                    </a:lnTo>
                    <a:lnTo>
                      <a:pt x="2480" y="106"/>
                    </a:lnTo>
                    <a:lnTo>
                      <a:pt x="2484" y="110"/>
                    </a:lnTo>
                    <a:lnTo>
                      <a:pt x="2486" y="112"/>
                    </a:lnTo>
                    <a:lnTo>
                      <a:pt x="2488" y="109"/>
                    </a:lnTo>
                    <a:lnTo>
                      <a:pt x="2490" y="112"/>
                    </a:lnTo>
                    <a:lnTo>
                      <a:pt x="2492" y="116"/>
                    </a:lnTo>
                    <a:lnTo>
                      <a:pt x="2497" y="117"/>
                    </a:lnTo>
                    <a:lnTo>
                      <a:pt x="2498" y="115"/>
                    </a:lnTo>
                    <a:lnTo>
                      <a:pt x="2503" y="112"/>
                    </a:lnTo>
                    <a:lnTo>
                      <a:pt x="2505" y="111"/>
                    </a:lnTo>
                    <a:lnTo>
                      <a:pt x="2508" y="109"/>
                    </a:lnTo>
                    <a:lnTo>
                      <a:pt x="2509" y="107"/>
                    </a:lnTo>
                    <a:lnTo>
                      <a:pt x="2512" y="104"/>
                    </a:lnTo>
                    <a:lnTo>
                      <a:pt x="2514" y="113"/>
                    </a:lnTo>
                    <a:lnTo>
                      <a:pt x="2516" y="119"/>
                    </a:lnTo>
                    <a:lnTo>
                      <a:pt x="2522" y="112"/>
                    </a:lnTo>
                    <a:lnTo>
                      <a:pt x="2524" y="110"/>
                    </a:lnTo>
                    <a:lnTo>
                      <a:pt x="2527" y="110"/>
                    </a:lnTo>
                    <a:lnTo>
                      <a:pt x="2528" y="116"/>
                    </a:lnTo>
                    <a:lnTo>
                      <a:pt x="2532" y="115"/>
                    </a:lnTo>
                    <a:lnTo>
                      <a:pt x="2535" y="109"/>
                    </a:lnTo>
                    <a:lnTo>
                      <a:pt x="2538" y="98"/>
                    </a:lnTo>
                    <a:lnTo>
                      <a:pt x="2539" y="97"/>
                    </a:lnTo>
                    <a:lnTo>
                      <a:pt x="2542" y="99"/>
                    </a:lnTo>
                    <a:lnTo>
                      <a:pt x="2546" y="105"/>
                    </a:lnTo>
                    <a:lnTo>
                      <a:pt x="2546" y="110"/>
                    </a:lnTo>
                    <a:lnTo>
                      <a:pt x="2551" y="107"/>
                    </a:lnTo>
                    <a:lnTo>
                      <a:pt x="2552" y="109"/>
                    </a:lnTo>
                    <a:lnTo>
                      <a:pt x="2555" y="110"/>
                    </a:lnTo>
                    <a:lnTo>
                      <a:pt x="2558" y="107"/>
                    </a:lnTo>
                    <a:lnTo>
                      <a:pt x="2561" y="111"/>
                    </a:lnTo>
                    <a:lnTo>
                      <a:pt x="2563" y="110"/>
                    </a:lnTo>
                    <a:lnTo>
                      <a:pt x="2566" y="121"/>
                    </a:lnTo>
                    <a:lnTo>
                      <a:pt x="2570" y="115"/>
                    </a:lnTo>
                    <a:lnTo>
                      <a:pt x="2571" y="115"/>
                    </a:lnTo>
                    <a:lnTo>
                      <a:pt x="2575" y="111"/>
                    </a:lnTo>
                    <a:lnTo>
                      <a:pt x="2578" y="118"/>
                    </a:lnTo>
                    <a:lnTo>
                      <a:pt x="2579" y="109"/>
                    </a:lnTo>
                    <a:lnTo>
                      <a:pt x="2583" y="109"/>
                    </a:lnTo>
                    <a:lnTo>
                      <a:pt x="2585" y="112"/>
                    </a:lnTo>
                    <a:lnTo>
                      <a:pt x="2587" y="113"/>
                    </a:lnTo>
                    <a:lnTo>
                      <a:pt x="2591" y="109"/>
                    </a:lnTo>
                    <a:lnTo>
                      <a:pt x="2593" y="111"/>
                    </a:lnTo>
                    <a:lnTo>
                      <a:pt x="2595" y="115"/>
                    </a:lnTo>
                    <a:lnTo>
                      <a:pt x="2600" y="112"/>
                    </a:lnTo>
                    <a:lnTo>
                      <a:pt x="2601" y="118"/>
                    </a:lnTo>
                    <a:lnTo>
                      <a:pt x="2606" y="109"/>
                    </a:lnTo>
                    <a:lnTo>
                      <a:pt x="2607" y="107"/>
                    </a:lnTo>
                    <a:lnTo>
                      <a:pt x="2610" y="107"/>
                    </a:lnTo>
                    <a:lnTo>
                      <a:pt x="2612" y="103"/>
                    </a:lnTo>
                    <a:lnTo>
                      <a:pt x="2615" y="109"/>
                    </a:lnTo>
                    <a:lnTo>
                      <a:pt x="2619" y="112"/>
                    </a:lnTo>
                    <a:lnTo>
                      <a:pt x="2620" y="116"/>
                    </a:lnTo>
                    <a:lnTo>
                      <a:pt x="2624" y="110"/>
                    </a:lnTo>
                    <a:lnTo>
                      <a:pt x="2626" y="104"/>
                    </a:lnTo>
                    <a:lnTo>
                      <a:pt x="2627" y="115"/>
                    </a:lnTo>
                    <a:lnTo>
                      <a:pt x="2631" y="111"/>
                    </a:lnTo>
                    <a:lnTo>
                      <a:pt x="2636" y="109"/>
                    </a:lnTo>
                    <a:lnTo>
                      <a:pt x="2638" y="110"/>
                    </a:lnTo>
                    <a:lnTo>
                      <a:pt x="2640" y="110"/>
                    </a:lnTo>
                    <a:lnTo>
                      <a:pt x="2643" y="104"/>
                    </a:lnTo>
                    <a:lnTo>
                      <a:pt x="2644" y="100"/>
                    </a:lnTo>
                    <a:lnTo>
                      <a:pt x="2646" y="106"/>
                    </a:lnTo>
                    <a:lnTo>
                      <a:pt x="2650" y="111"/>
                    </a:lnTo>
                    <a:lnTo>
                      <a:pt x="2654" y="100"/>
                    </a:lnTo>
                    <a:lnTo>
                      <a:pt x="2655" y="102"/>
                    </a:lnTo>
                    <a:lnTo>
                      <a:pt x="2658" y="111"/>
                    </a:lnTo>
                    <a:lnTo>
                      <a:pt x="2659" y="117"/>
                    </a:lnTo>
                    <a:lnTo>
                      <a:pt x="2664" y="115"/>
                    </a:lnTo>
                    <a:lnTo>
                      <a:pt x="2665" y="116"/>
                    </a:lnTo>
                    <a:lnTo>
                      <a:pt x="2669" y="106"/>
                    </a:lnTo>
                    <a:lnTo>
                      <a:pt x="2673" y="106"/>
                    </a:lnTo>
                    <a:lnTo>
                      <a:pt x="2674" y="116"/>
                    </a:lnTo>
                    <a:lnTo>
                      <a:pt x="2679" y="113"/>
                    </a:lnTo>
                    <a:lnTo>
                      <a:pt x="2679" y="117"/>
                    </a:lnTo>
                    <a:lnTo>
                      <a:pt x="2681" y="116"/>
                    </a:lnTo>
                    <a:lnTo>
                      <a:pt x="2686" y="111"/>
                    </a:lnTo>
                    <a:lnTo>
                      <a:pt x="2687" y="106"/>
                    </a:lnTo>
                    <a:lnTo>
                      <a:pt x="2691" y="109"/>
                    </a:lnTo>
                    <a:lnTo>
                      <a:pt x="2692" y="110"/>
                    </a:lnTo>
                    <a:lnTo>
                      <a:pt x="2695" y="112"/>
                    </a:lnTo>
                    <a:lnTo>
                      <a:pt x="2699" y="103"/>
                    </a:lnTo>
                    <a:lnTo>
                      <a:pt x="2700" y="106"/>
                    </a:lnTo>
                    <a:lnTo>
                      <a:pt x="2705" y="117"/>
                    </a:lnTo>
                    <a:lnTo>
                      <a:pt x="2707" y="113"/>
                    </a:lnTo>
                    <a:lnTo>
                      <a:pt x="2711" y="122"/>
                    </a:lnTo>
                    <a:lnTo>
                      <a:pt x="2713" y="115"/>
                    </a:lnTo>
                    <a:lnTo>
                      <a:pt x="2715" y="116"/>
                    </a:lnTo>
                    <a:lnTo>
                      <a:pt x="2718" y="115"/>
                    </a:lnTo>
                    <a:lnTo>
                      <a:pt x="2722" y="103"/>
                    </a:lnTo>
                    <a:lnTo>
                      <a:pt x="2722" y="109"/>
                    </a:lnTo>
                    <a:lnTo>
                      <a:pt x="2725" y="118"/>
                    </a:lnTo>
                    <a:lnTo>
                      <a:pt x="2729" y="115"/>
                    </a:lnTo>
                    <a:lnTo>
                      <a:pt x="2732" y="112"/>
                    </a:lnTo>
                    <a:lnTo>
                      <a:pt x="2734" y="113"/>
                    </a:lnTo>
                    <a:lnTo>
                      <a:pt x="2736" y="121"/>
                    </a:lnTo>
                    <a:lnTo>
                      <a:pt x="2741" y="117"/>
                    </a:lnTo>
                    <a:lnTo>
                      <a:pt x="2741" y="111"/>
                    </a:lnTo>
                    <a:lnTo>
                      <a:pt x="2743" y="113"/>
                    </a:lnTo>
                    <a:lnTo>
                      <a:pt x="2748" y="118"/>
                    </a:lnTo>
                    <a:lnTo>
                      <a:pt x="2749" y="119"/>
                    </a:lnTo>
                    <a:lnTo>
                      <a:pt x="2754" y="119"/>
                    </a:lnTo>
                    <a:lnTo>
                      <a:pt x="2756" y="117"/>
                    </a:lnTo>
                    <a:lnTo>
                      <a:pt x="2758" y="117"/>
                    </a:lnTo>
                    <a:lnTo>
                      <a:pt x="2760" y="116"/>
                    </a:lnTo>
                    <a:lnTo>
                      <a:pt x="2765" y="117"/>
                    </a:lnTo>
                    <a:lnTo>
                      <a:pt x="2766" y="115"/>
                    </a:lnTo>
                  </a:path>
                </a:pathLst>
              </a:custGeom>
              <a:noFill/>
              <a:ln w="0">
                <a:solidFill>
                  <a:schemeClr val="folHlink"/>
                </a:solidFill>
                <a:round/>
                <a:headEnd/>
                <a:tailEnd/>
              </a:ln>
            </p:spPr>
            <p:txBody>
              <a:bodyPr/>
              <a:lstStyle/>
              <a:p>
                <a:endParaRPr lang="en-US">
                  <a:latin typeface="Constantia" pitchFamily="18" charset="0"/>
                </a:endParaRPr>
              </a:p>
            </p:txBody>
          </p:sp>
          <p:sp>
            <p:nvSpPr>
              <p:cNvPr id="3352" name="Freeform 32"/>
              <p:cNvSpPr>
                <a:spLocks/>
              </p:cNvSpPr>
              <p:nvPr/>
            </p:nvSpPr>
            <p:spPr bwMode="auto">
              <a:xfrm>
                <a:off x="3731" y="2685"/>
                <a:ext cx="922" cy="17"/>
              </a:xfrm>
              <a:custGeom>
                <a:avLst/>
                <a:gdLst>
                  <a:gd name="T0" fmla="*/ 43 w 2767"/>
                  <a:gd name="T1" fmla="*/ 26 h 51"/>
                  <a:gd name="T2" fmla="*/ 91 w 2767"/>
                  <a:gd name="T3" fmla="*/ 21 h 51"/>
                  <a:gd name="T4" fmla="*/ 136 w 2767"/>
                  <a:gd name="T5" fmla="*/ 21 h 51"/>
                  <a:gd name="T6" fmla="*/ 182 w 2767"/>
                  <a:gd name="T7" fmla="*/ 26 h 51"/>
                  <a:gd name="T8" fmla="*/ 226 w 2767"/>
                  <a:gd name="T9" fmla="*/ 34 h 51"/>
                  <a:gd name="T10" fmla="*/ 274 w 2767"/>
                  <a:gd name="T11" fmla="*/ 32 h 51"/>
                  <a:gd name="T12" fmla="*/ 320 w 2767"/>
                  <a:gd name="T13" fmla="*/ 26 h 51"/>
                  <a:gd name="T14" fmla="*/ 363 w 2767"/>
                  <a:gd name="T15" fmla="*/ 17 h 51"/>
                  <a:gd name="T16" fmla="*/ 410 w 2767"/>
                  <a:gd name="T17" fmla="*/ 15 h 51"/>
                  <a:gd name="T18" fmla="*/ 456 w 2767"/>
                  <a:gd name="T19" fmla="*/ 16 h 51"/>
                  <a:gd name="T20" fmla="*/ 502 w 2767"/>
                  <a:gd name="T21" fmla="*/ 20 h 51"/>
                  <a:gd name="T22" fmla="*/ 548 w 2767"/>
                  <a:gd name="T23" fmla="*/ 19 h 51"/>
                  <a:gd name="T24" fmla="*/ 595 w 2767"/>
                  <a:gd name="T25" fmla="*/ 32 h 51"/>
                  <a:gd name="T26" fmla="*/ 641 w 2767"/>
                  <a:gd name="T27" fmla="*/ 28 h 51"/>
                  <a:gd name="T28" fmla="*/ 688 w 2767"/>
                  <a:gd name="T29" fmla="*/ 20 h 51"/>
                  <a:gd name="T30" fmla="*/ 731 w 2767"/>
                  <a:gd name="T31" fmla="*/ 27 h 51"/>
                  <a:gd name="T32" fmla="*/ 777 w 2767"/>
                  <a:gd name="T33" fmla="*/ 31 h 51"/>
                  <a:gd name="T34" fmla="*/ 824 w 2767"/>
                  <a:gd name="T35" fmla="*/ 26 h 51"/>
                  <a:gd name="T36" fmla="*/ 870 w 2767"/>
                  <a:gd name="T37" fmla="*/ 17 h 51"/>
                  <a:gd name="T38" fmla="*/ 917 w 2767"/>
                  <a:gd name="T39" fmla="*/ 28 h 51"/>
                  <a:gd name="T40" fmla="*/ 963 w 2767"/>
                  <a:gd name="T41" fmla="*/ 31 h 51"/>
                  <a:gd name="T42" fmla="*/ 1007 w 2767"/>
                  <a:gd name="T43" fmla="*/ 31 h 51"/>
                  <a:gd name="T44" fmla="*/ 1055 w 2767"/>
                  <a:gd name="T45" fmla="*/ 32 h 51"/>
                  <a:gd name="T46" fmla="*/ 1100 w 2767"/>
                  <a:gd name="T47" fmla="*/ 25 h 51"/>
                  <a:gd name="T48" fmla="*/ 1144 w 2767"/>
                  <a:gd name="T49" fmla="*/ 35 h 51"/>
                  <a:gd name="T50" fmla="*/ 1191 w 2767"/>
                  <a:gd name="T51" fmla="*/ 35 h 51"/>
                  <a:gd name="T52" fmla="*/ 1236 w 2767"/>
                  <a:gd name="T53" fmla="*/ 35 h 51"/>
                  <a:gd name="T54" fmla="*/ 1283 w 2767"/>
                  <a:gd name="T55" fmla="*/ 26 h 51"/>
                  <a:gd name="T56" fmla="*/ 1329 w 2767"/>
                  <a:gd name="T57" fmla="*/ 37 h 51"/>
                  <a:gd name="T58" fmla="*/ 1374 w 2767"/>
                  <a:gd name="T59" fmla="*/ 39 h 51"/>
                  <a:gd name="T60" fmla="*/ 1423 w 2767"/>
                  <a:gd name="T61" fmla="*/ 38 h 51"/>
                  <a:gd name="T62" fmla="*/ 1467 w 2767"/>
                  <a:gd name="T63" fmla="*/ 40 h 51"/>
                  <a:gd name="T64" fmla="*/ 1514 w 2767"/>
                  <a:gd name="T65" fmla="*/ 41 h 51"/>
                  <a:gd name="T66" fmla="*/ 1559 w 2767"/>
                  <a:gd name="T67" fmla="*/ 35 h 51"/>
                  <a:gd name="T68" fmla="*/ 1604 w 2767"/>
                  <a:gd name="T69" fmla="*/ 44 h 51"/>
                  <a:gd name="T70" fmla="*/ 1653 w 2767"/>
                  <a:gd name="T71" fmla="*/ 43 h 51"/>
                  <a:gd name="T72" fmla="*/ 1698 w 2767"/>
                  <a:gd name="T73" fmla="*/ 33 h 51"/>
                  <a:gd name="T74" fmla="*/ 1742 w 2767"/>
                  <a:gd name="T75" fmla="*/ 37 h 51"/>
                  <a:gd name="T76" fmla="*/ 1788 w 2767"/>
                  <a:gd name="T77" fmla="*/ 43 h 51"/>
                  <a:gd name="T78" fmla="*/ 1833 w 2767"/>
                  <a:gd name="T79" fmla="*/ 41 h 51"/>
                  <a:gd name="T80" fmla="*/ 1881 w 2767"/>
                  <a:gd name="T81" fmla="*/ 38 h 51"/>
                  <a:gd name="T82" fmla="*/ 1926 w 2767"/>
                  <a:gd name="T83" fmla="*/ 40 h 51"/>
                  <a:gd name="T84" fmla="*/ 1972 w 2767"/>
                  <a:gd name="T85" fmla="*/ 34 h 51"/>
                  <a:gd name="T86" fmla="*/ 2019 w 2767"/>
                  <a:gd name="T87" fmla="*/ 25 h 51"/>
                  <a:gd name="T88" fmla="*/ 2063 w 2767"/>
                  <a:gd name="T89" fmla="*/ 37 h 51"/>
                  <a:gd name="T90" fmla="*/ 2109 w 2767"/>
                  <a:gd name="T91" fmla="*/ 31 h 51"/>
                  <a:gd name="T92" fmla="*/ 2155 w 2767"/>
                  <a:gd name="T93" fmla="*/ 34 h 51"/>
                  <a:gd name="T94" fmla="*/ 2203 w 2767"/>
                  <a:gd name="T95" fmla="*/ 43 h 51"/>
                  <a:gd name="T96" fmla="*/ 2247 w 2767"/>
                  <a:gd name="T97" fmla="*/ 39 h 51"/>
                  <a:gd name="T98" fmla="*/ 2295 w 2767"/>
                  <a:gd name="T99" fmla="*/ 47 h 51"/>
                  <a:gd name="T100" fmla="*/ 2341 w 2767"/>
                  <a:gd name="T101" fmla="*/ 41 h 51"/>
                  <a:gd name="T102" fmla="*/ 2387 w 2767"/>
                  <a:gd name="T103" fmla="*/ 44 h 51"/>
                  <a:gd name="T104" fmla="*/ 2430 w 2767"/>
                  <a:gd name="T105" fmla="*/ 43 h 51"/>
                  <a:gd name="T106" fmla="*/ 2479 w 2767"/>
                  <a:gd name="T107" fmla="*/ 43 h 51"/>
                  <a:gd name="T108" fmla="*/ 2524 w 2767"/>
                  <a:gd name="T109" fmla="*/ 44 h 51"/>
                  <a:gd name="T110" fmla="*/ 2571 w 2767"/>
                  <a:gd name="T111" fmla="*/ 44 h 51"/>
                  <a:gd name="T112" fmla="*/ 2615 w 2767"/>
                  <a:gd name="T113" fmla="*/ 45 h 51"/>
                  <a:gd name="T114" fmla="*/ 2662 w 2767"/>
                  <a:gd name="T115" fmla="*/ 45 h 51"/>
                  <a:gd name="T116" fmla="*/ 2706 w 2767"/>
                  <a:gd name="T117" fmla="*/ 45 h 51"/>
                  <a:gd name="T118" fmla="*/ 2753 w 2767"/>
                  <a:gd name="T119" fmla="*/ 37 h 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7"/>
                  <a:gd name="T181" fmla="*/ 0 h 51"/>
                  <a:gd name="T182" fmla="*/ 2767 w 2767"/>
                  <a:gd name="T183" fmla="*/ 51 h 5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7" h="51">
                    <a:moveTo>
                      <a:pt x="0" y="25"/>
                    </a:moveTo>
                    <a:lnTo>
                      <a:pt x="4" y="26"/>
                    </a:lnTo>
                    <a:lnTo>
                      <a:pt x="5" y="28"/>
                    </a:lnTo>
                    <a:lnTo>
                      <a:pt x="9" y="22"/>
                    </a:lnTo>
                    <a:lnTo>
                      <a:pt x="14" y="25"/>
                    </a:lnTo>
                    <a:lnTo>
                      <a:pt x="15" y="22"/>
                    </a:lnTo>
                    <a:lnTo>
                      <a:pt x="20" y="34"/>
                    </a:lnTo>
                    <a:lnTo>
                      <a:pt x="21" y="31"/>
                    </a:lnTo>
                    <a:lnTo>
                      <a:pt x="26" y="29"/>
                    </a:lnTo>
                    <a:lnTo>
                      <a:pt x="27" y="17"/>
                    </a:lnTo>
                    <a:lnTo>
                      <a:pt x="31" y="23"/>
                    </a:lnTo>
                    <a:lnTo>
                      <a:pt x="33" y="21"/>
                    </a:lnTo>
                    <a:lnTo>
                      <a:pt x="36" y="17"/>
                    </a:lnTo>
                    <a:lnTo>
                      <a:pt x="39" y="29"/>
                    </a:lnTo>
                    <a:lnTo>
                      <a:pt x="42" y="28"/>
                    </a:lnTo>
                    <a:lnTo>
                      <a:pt x="43" y="26"/>
                    </a:lnTo>
                    <a:lnTo>
                      <a:pt x="47" y="19"/>
                    </a:lnTo>
                    <a:lnTo>
                      <a:pt x="49" y="19"/>
                    </a:lnTo>
                    <a:lnTo>
                      <a:pt x="50" y="27"/>
                    </a:lnTo>
                    <a:lnTo>
                      <a:pt x="55" y="23"/>
                    </a:lnTo>
                    <a:lnTo>
                      <a:pt x="57" y="20"/>
                    </a:lnTo>
                    <a:lnTo>
                      <a:pt x="61" y="26"/>
                    </a:lnTo>
                    <a:lnTo>
                      <a:pt x="63" y="27"/>
                    </a:lnTo>
                    <a:lnTo>
                      <a:pt x="67" y="26"/>
                    </a:lnTo>
                    <a:lnTo>
                      <a:pt x="69" y="27"/>
                    </a:lnTo>
                    <a:lnTo>
                      <a:pt x="69" y="28"/>
                    </a:lnTo>
                    <a:lnTo>
                      <a:pt x="74" y="28"/>
                    </a:lnTo>
                    <a:lnTo>
                      <a:pt x="75" y="29"/>
                    </a:lnTo>
                    <a:lnTo>
                      <a:pt x="80" y="23"/>
                    </a:lnTo>
                    <a:lnTo>
                      <a:pt x="80" y="26"/>
                    </a:lnTo>
                    <a:lnTo>
                      <a:pt x="84" y="31"/>
                    </a:lnTo>
                    <a:lnTo>
                      <a:pt x="86" y="27"/>
                    </a:lnTo>
                    <a:lnTo>
                      <a:pt x="91" y="21"/>
                    </a:lnTo>
                    <a:lnTo>
                      <a:pt x="96" y="27"/>
                    </a:lnTo>
                    <a:lnTo>
                      <a:pt x="98" y="23"/>
                    </a:lnTo>
                    <a:lnTo>
                      <a:pt x="102" y="22"/>
                    </a:lnTo>
                    <a:lnTo>
                      <a:pt x="102" y="20"/>
                    </a:lnTo>
                    <a:lnTo>
                      <a:pt x="105" y="31"/>
                    </a:lnTo>
                    <a:lnTo>
                      <a:pt x="109" y="29"/>
                    </a:lnTo>
                    <a:lnTo>
                      <a:pt x="110" y="32"/>
                    </a:lnTo>
                    <a:lnTo>
                      <a:pt x="114" y="28"/>
                    </a:lnTo>
                    <a:lnTo>
                      <a:pt x="115" y="29"/>
                    </a:lnTo>
                    <a:lnTo>
                      <a:pt x="120" y="26"/>
                    </a:lnTo>
                    <a:lnTo>
                      <a:pt x="121" y="28"/>
                    </a:lnTo>
                    <a:lnTo>
                      <a:pt x="123" y="35"/>
                    </a:lnTo>
                    <a:lnTo>
                      <a:pt x="128" y="28"/>
                    </a:lnTo>
                    <a:lnTo>
                      <a:pt x="129" y="32"/>
                    </a:lnTo>
                    <a:lnTo>
                      <a:pt x="131" y="39"/>
                    </a:lnTo>
                    <a:lnTo>
                      <a:pt x="136" y="21"/>
                    </a:lnTo>
                    <a:lnTo>
                      <a:pt x="136" y="25"/>
                    </a:lnTo>
                    <a:lnTo>
                      <a:pt x="141" y="28"/>
                    </a:lnTo>
                    <a:lnTo>
                      <a:pt x="143" y="28"/>
                    </a:lnTo>
                    <a:lnTo>
                      <a:pt x="147" y="31"/>
                    </a:lnTo>
                    <a:lnTo>
                      <a:pt x="148" y="31"/>
                    </a:lnTo>
                    <a:lnTo>
                      <a:pt x="152" y="28"/>
                    </a:lnTo>
                    <a:lnTo>
                      <a:pt x="153" y="28"/>
                    </a:lnTo>
                    <a:lnTo>
                      <a:pt x="158" y="31"/>
                    </a:lnTo>
                    <a:lnTo>
                      <a:pt x="159" y="31"/>
                    </a:lnTo>
                    <a:lnTo>
                      <a:pt x="161" y="29"/>
                    </a:lnTo>
                    <a:lnTo>
                      <a:pt x="165" y="22"/>
                    </a:lnTo>
                    <a:lnTo>
                      <a:pt x="166" y="27"/>
                    </a:lnTo>
                    <a:lnTo>
                      <a:pt x="170" y="27"/>
                    </a:lnTo>
                    <a:lnTo>
                      <a:pt x="172" y="37"/>
                    </a:lnTo>
                    <a:lnTo>
                      <a:pt x="177" y="32"/>
                    </a:lnTo>
                    <a:lnTo>
                      <a:pt x="180" y="32"/>
                    </a:lnTo>
                    <a:lnTo>
                      <a:pt x="182" y="26"/>
                    </a:lnTo>
                    <a:lnTo>
                      <a:pt x="184" y="22"/>
                    </a:lnTo>
                    <a:lnTo>
                      <a:pt x="186" y="21"/>
                    </a:lnTo>
                    <a:lnTo>
                      <a:pt x="190" y="28"/>
                    </a:lnTo>
                    <a:lnTo>
                      <a:pt x="191" y="26"/>
                    </a:lnTo>
                    <a:lnTo>
                      <a:pt x="196" y="17"/>
                    </a:lnTo>
                    <a:lnTo>
                      <a:pt x="196" y="16"/>
                    </a:lnTo>
                    <a:lnTo>
                      <a:pt x="201" y="27"/>
                    </a:lnTo>
                    <a:lnTo>
                      <a:pt x="204" y="28"/>
                    </a:lnTo>
                    <a:lnTo>
                      <a:pt x="207" y="26"/>
                    </a:lnTo>
                    <a:lnTo>
                      <a:pt x="207" y="27"/>
                    </a:lnTo>
                    <a:lnTo>
                      <a:pt x="213" y="28"/>
                    </a:lnTo>
                    <a:lnTo>
                      <a:pt x="214" y="27"/>
                    </a:lnTo>
                    <a:lnTo>
                      <a:pt x="216" y="25"/>
                    </a:lnTo>
                    <a:lnTo>
                      <a:pt x="219" y="31"/>
                    </a:lnTo>
                    <a:lnTo>
                      <a:pt x="222" y="29"/>
                    </a:lnTo>
                    <a:lnTo>
                      <a:pt x="225" y="29"/>
                    </a:lnTo>
                    <a:lnTo>
                      <a:pt x="226" y="34"/>
                    </a:lnTo>
                    <a:lnTo>
                      <a:pt x="231" y="35"/>
                    </a:lnTo>
                    <a:lnTo>
                      <a:pt x="233" y="26"/>
                    </a:lnTo>
                    <a:lnTo>
                      <a:pt x="234" y="26"/>
                    </a:lnTo>
                    <a:lnTo>
                      <a:pt x="239" y="19"/>
                    </a:lnTo>
                    <a:lnTo>
                      <a:pt x="239" y="17"/>
                    </a:lnTo>
                    <a:lnTo>
                      <a:pt x="243" y="28"/>
                    </a:lnTo>
                    <a:lnTo>
                      <a:pt x="247" y="28"/>
                    </a:lnTo>
                    <a:lnTo>
                      <a:pt x="250" y="23"/>
                    </a:lnTo>
                    <a:lnTo>
                      <a:pt x="252" y="20"/>
                    </a:lnTo>
                    <a:lnTo>
                      <a:pt x="253" y="22"/>
                    </a:lnTo>
                    <a:lnTo>
                      <a:pt x="257" y="27"/>
                    </a:lnTo>
                    <a:lnTo>
                      <a:pt x="259" y="26"/>
                    </a:lnTo>
                    <a:lnTo>
                      <a:pt x="262" y="29"/>
                    </a:lnTo>
                    <a:lnTo>
                      <a:pt x="267" y="20"/>
                    </a:lnTo>
                    <a:lnTo>
                      <a:pt x="267" y="17"/>
                    </a:lnTo>
                    <a:lnTo>
                      <a:pt x="269" y="28"/>
                    </a:lnTo>
                    <a:lnTo>
                      <a:pt x="274" y="32"/>
                    </a:lnTo>
                    <a:lnTo>
                      <a:pt x="277" y="22"/>
                    </a:lnTo>
                    <a:lnTo>
                      <a:pt x="279" y="20"/>
                    </a:lnTo>
                    <a:lnTo>
                      <a:pt x="280" y="19"/>
                    </a:lnTo>
                    <a:lnTo>
                      <a:pt x="283" y="21"/>
                    </a:lnTo>
                    <a:lnTo>
                      <a:pt x="286" y="27"/>
                    </a:lnTo>
                    <a:lnTo>
                      <a:pt x="291" y="16"/>
                    </a:lnTo>
                    <a:lnTo>
                      <a:pt x="291" y="15"/>
                    </a:lnTo>
                    <a:lnTo>
                      <a:pt x="294" y="13"/>
                    </a:lnTo>
                    <a:lnTo>
                      <a:pt x="296" y="23"/>
                    </a:lnTo>
                    <a:lnTo>
                      <a:pt x="300" y="28"/>
                    </a:lnTo>
                    <a:lnTo>
                      <a:pt x="304" y="21"/>
                    </a:lnTo>
                    <a:lnTo>
                      <a:pt x="305" y="16"/>
                    </a:lnTo>
                    <a:lnTo>
                      <a:pt x="308" y="25"/>
                    </a:lnTo>
                    <a:lnTo>
                      <a:pt x="311" y="22"/>
                    </a:lnTo>
                    <a:lnTo>
                      <a:pt x="314" y="26"/>
                    </a:lnTo>
                    <a:lnTo>
                      <a:pt x="317" y="25"/>
                    </a:lnTo>
                    <a:lnTo>
                      <a:pt x="320" y="26"/>
                    </a:lnTo>
                    <a:lnTo>
                      <a:pt x="323" y="15"/>
                    </a:lnTo>
                    <a:lnTo>
                      <a:pt x="324" y="25"/>
                    </a:lnTo>
                    <a:lnTo>
                      <a:pt x="326" y="23"/>
                    </a:lnTo>
                    <a:lnTo>
                      <a:pt x="331" y="27"/>
                    </a:lnTo>
                    <a:lnTo>
                      <a:pt x="334" y="22"/>
                    </a:lnTo>
                    <a:lnTo>
                      <a:pt x="337" y="26"/>
                    </a:lnTo>
                    <a:lnTo>
                      <a:pt x="342" y="21"/>
                    </a:lnTo>
                    <a:lnTo>
                      <a:pt x="343" y="17"/>
                    </a:lnTo>
                    <a:lnTo>
                      <a:pt x="346" y="22"/>
                    </a:lnTo>
                    <a:lnTo>
                      <a:pt x="350" y="25"/>
                    </a:lnTo>
                    <a:lnTo>
                      <a:pt x="350" y="31"/>
                    </a:lnTo>
                    <a:lnTo>
                      <a:pt x="355" y="28"/>
                    </a:lnTo>
                    <a:lnTo>
                      <a:pt x="356" y="25"/>
                    </a:lnTo>
                    <a:lnTo>
                      <a:pt x="360" y="25"/>
                    </a:lnTo>
                    <a:lnTo>
                      <a:pt x="363" y="17"/>
                    </a:lnTo>
                    <a:lnTo>
                      <a:pt x="368" y="22"/>
                    </a:lnTo>
                    <a:lnTo>
                      <a:pt x="369" y="26"/>
                    </a:lnTo>
                    <a:lnTo>
                      <a:pt x="374" y="26"/>
                    </a:lnTo>
                    <a:lnTo>
                      <a:pt x="375" y="21"/>
                    </a:lnTo>
                    <a:lnTo>
                      <a:pt x="379" y="16"/>
                    </a:lnTo>
                    <a:lnTo>
                      <a:pt x="380" y="23"/>
                    </a:lnTo>
                    <a:lnTo>
                      <a:pt x="384" y="17"/>
                    </a:lnTo>
                    <a:lnTo>
                      <a:pt x="386" y="21"/>
                    </a:lnTo>
                    <a:lnTo>
                      <a:pt x="390" y="21"/>
                    </a:lnTo>
                    <a:lnTo>
                      <a:pt x="391" y="16"/>
                    </a:lnTo>
                    <a:lnTo>
                      <a:pt x="393" y="21"/>
                    </a:lnTo>
                    <a:lnTo>
                      <a:pt x="398" y="22"/>
                    </a:lnTo>
                    <a:lnTo>
                      <a:pt x="399" y="22"/>
                    </a:lnTo>
                    <a:lnTo>
                      <a:pt x="402" y="15"/>
                    </a:lnTo>
                    <a:lnTo>
                      <a:pt x="407" y="29"/>
                    </a:lnTo>
                    <a:lnTo>
                      <a:pt x="409" y="19"/>
                    </a:lnTo>
                    <a:lnTo>
                      <a:pt x="410" y="15"/>
                    </a:lnTo>
                    <a:lnTo>
                      <a:pt x="412" y="19"/>
                    </a:lnTo>
                    <a:lnTo>
                      <a:pt x="417" y="21"/>
                    </a:lnTo>
                    <a:lnTo>
                      <a:pt x="418" y="21"/>
                    </a:lnTo>
                    <a:lnTo>
                      <a:pt x="421" y="21"/>
                    </a:lnTo>
                    <a:lnTo>
                      <a:pt x="424" y="16"/>
                    </a:lnTo>
                    <a:lnTo>
                      <a:pt x="428" y="17"/>
                    </a:lnTo>
                    <a:lnTo>
                      <a:pt x="429" y="21"/>
                    </a:lnTo>
                    <a:lnTo>
                      <a:pt x="434" y="9"/>
                    </a:lnTo>
                    <a:lnTo>
                      <a:pt x="434" y="10"/>
                    </a:lnTo>
                    <a:lnTo>
                      <a:pt x="439" y="15"/>
                    </a:lnTo>
                    <a:lnTo>
                      <a:pt x="441" y="8"/>
                    </a:lnTo>
                    <a:lnTo>
                      <a:pt x="442" y="7"/>
                    </a:lnTo>
                    <a:lnTo>
                      <a:pt x="446" y="17"/>
                    </a:lnTo>
                    <a:lnTo>
                      <a:pt x="450" y="17"/>
                    </a:lnTo>
                    <a:lnTo>
                      <a:pt x="451" y="20"/>
                    </a:lnTo>
                    <a:lnTo>
                      <a:pt x="454" y="9"/>
                    </a:lnTo>
                    <a:lnTo>
                      <a:pt x="456" y="16"/>
                    </a:lnTo>
                    <a:lnTo>
                      <a:pt x="459" y="14"/>
                    </a:lnTo>
                    <a:lnTo>
                      <a:pt x="463" y="16"/>
                    </a:lnTo>
                    <a:lnTo>
                      <a:pt x="466" y="0"/>
                    </a:lnTo>
                    <a:lnTo>
                      <a:pt x="466" y="3"/>
                    </a:lnTo>
                    <a:lnTo>
                      <a:pt x="470" y="20"/>
                    </a:lnTo>
                    <a:lnTo>
                      <a:pt x="475" y="20"/>
                    </a:lnTo>
                    <a:lnTo>
                      <a:pt x="475" y="17"/>
                    </a:lnTo>
                    <a:lnTo>
                      <a:pt x="478" y="17"/>
                    </a:lnTo>
                    <a:lnTo>
                      <a:pt x="482" y="22"/>
                    </a:lnTo>
                    <a:lnTo>
                      <a:pt x="483" y="21"/>
                    </a:lnTo>
                    <a:lnTo>
                      <a:pt x="485" y="23"/>
                    </a:lnTo>
                    <a:lnTo>
                      <a:pt x="489" y="20"/>
                    </a:lnTo>
                    <a:lnTo>
                      <a:pt x="490" y="21"/>
                    </a:lnTo>
                    <a:lnTo>
                      <a:pt x="494" y="20"/>
                    </a:lnTo>
                    <a:lnTo>
                      <a:pt x="499" y="25"/>
                    </a:lnTo>
                    <a:lnTo>
                      <a:pt x="500" y="17"/>
                    </a:lnTo>
                    <a:lnTo>
                      <a:pt x="502" y="20"/>
                    </a:lnTo>
                    <a:lnTo>
                      <a:pt x="507" y="19"/>
                    </a:lnTo>
                    <a:lnTo>
                      <a:pt x="507" y="16"/>
                    </a:lnTo>
                    <a:lnTo>
                      <a:pt x="509" y="25"/>
                    </a:lnTo>
                    <a:lnTo>
                      <a:pt x="515" y="21"/>
                    </a:lnTo>
                    <a:lnTo>
                      <a:pt x="518" y="20"/>
                    </a:lnTo>
                    <a:lnTo>
                      <a:pt x="519" y="19"/>
                    </a:lnTo>
                    <a:lnTo>
                      <a:pt x="523" y="17"/>
                    </a:lnTo>
                    <a:lnTo>
                      <a:pt x="524" y="20"/>
                    </a:lnTo>
                    <a:lnTo>
                      <a:pt x="527" y="22"/>
                    </a:lnTo>
                    <a:lnTo>
                      <a:pt x="528" y="26"/>
                    </a:lnTo>
                    <a:lnTo>
                      <a:pt x="533" y="27"/>
                    </a:lnTo>
                    <a:lnTo>
                      <a:pt x="536" y="25"/>
                    </a:lnTo>
                    <a:lnTo>
                      <a:pt x="539" y="22"/>
                    </a:lnTo>
                    <a:lnTo>
                      <a:pt x="539" y="25"/>
                    </a:lnTo>
                    <a:lnTo>
                      <a:pt x="543" y="20"/>
                    </a:lnTo>
                    <a:lnTo>
                      <a:pt x="546" y="21"/>
                    </a:lnTo>
                    <a:lnTo>
                      <a:pt x="548" y="19"/>
                    </a:lnTo>
                    <a:lnTo>
                      <a:pt x="551" y="27"/>
                    </a:lnTo>
                    <a:lnTo>
                      <a:pt x="555" y="17"/>
                    </a:lnTo>
                    <a:lnTo>
                      <a:pt x="556" y="17"/>
                    </a:lnTo>
                    <a:lnTo>
                      <a:pt x="561" y="31"/>
                    </a:lnTo>
                    <a:lnTo>
                      <a:pt x="562" y="21"/>
                    </a:lnTo>
                    <a:lnTo>
                      <a:pt x="566" y="27"/>
                    </a:lnTo>
                    <a:lnTo>
                      <a:pt x="569" y="7"/>
                    </a:lnTo>
                    <a:lnTo>
                      <a:pt x="569" y="10"/>
                    </a:lnTo>
                    <a:lnTo>
                      <a:pt x="572" y="21"/>
                    </a:lnTo>
                    <a:lnTo>
                      <a:pt x="575" y="19"/>
                    </a:lnTo>
                    <a:lnTo>
                      <a:pt x="579" y="22"/>
                    </a:lnTo>
                    <a:lnTo>
                      <a:pt x="580" y="23"/>
                    </a:lnTo>
                    <a:lnTo>
                      <a:pt x="585" y="13"/>
                    </a:lnTo>
                    <a:lnTo>
                      <a:pt x="586" y="16"/>
                    </a:lnTo>
                    <a:lnTo>
                      <a:pt x="589" y="16"/>
                    </a:lnTo>
                    <a:lnTo>
                      <a:pt x="591" y="23"/>
                    </a:lnTo>
                    <a:lnTo>
                      <a:pt x="595" y="32"/>
                    </a:lnTo>
                    <a:lnTo>
                      <a:pt x="597" y="21"/>
                    </a:lnTo>
                    <a:lnTo>
                      <a:pt x="600" y="25"/>
                    </a:lnTo>
                    <a:lnTo>
                      <a:pt x="604" y="25"/>
                    </a:lnTo>
                    <a:lnTo>
                      <a:pt x="604" y="23"/>
                    </a:lnTo>
                    <a:lnTo>
                      <a:pt x="610" y="20"/>
                    </a:lnTo>
                    <a:lnTo>
                      <a:pt x="610" y="19"/>
                    </a:lnTo>
                    <a:lnTo>
                      <a:pt x="615" y="25"/>
                    </a:lnTo>
                    <a:lnTo>
                      <a:pt x="617" y="21"/>
                    </a:lnTo>
                    <a:lnTo>
                      <a:pt x="619" y="16"/>
                    </a:lnTo>
                    <a:lnTo>
                      <a:pt x="621" y="17"/>
                    </a:lnTo>
                    <a:lnTo>
                      <a:pt x="623" y="22"/>
                    </a:lnTo>
                    <a:lnTo>
                      <a:pt x="627" y="23"/>
                    </a:lnTo>
                    <a:lnTo>
                      <a:pt x="630" y="21"/>
                    </a:lnTo>
                    <a:lnTo>
                      <a:pt x="631" y="22"/>
                    </a:lnTo>
                    <a:lnTo>
                      <a:pt x="636" y="25"/>
                    </a:lnTo>
                    <a:lnTo>
                      <a:pt x="637" y="23"/>
                    </a:lnTo>
                    <a:lnTo>
                      <a:pt x="641" y="28"/>
                    </a:lnTo>
                    <a:lnTo>
                      <a:pt x="643" y="15"/>
                    </a:lnTo>
                    <a:lnTo>
                      <a:pt x="644" y="20"/>
                    </a:lnTo>
                    <a:lnTo>
                      <a:pt x="648" y="22"/>
                    </a:lnTo>
                    <a:lnTo>
                      <a:pt x="652" y="27"/>
                    </a:lnTo>
                    <a:lnTo>
                      <a:pt x="653" y="25"/>
                    </a:lnTo>
                    <a:lnTo>
                      <a:pt x="658" y="27"/>
                    </a:lnTo>
                    <a:lnTo>
                      <a:pt x="659" y="25"/>
                    </a:lnTo>
                    <a:lnTo>
                      <a:pt x="664" y="20"/>
                    </a:lnTo>
                    <a:lnTo>
                      <a:pt x="665" y="25"/>
                    </a:lnTo>
                    <a:lnTo>
                      <a:pt x="667" y="27"/>
                    </a:lnTo>
                    <a:lnTo>
                      <a:pt x="671" y="29"/>
                    </a:lnTo>
                    <a:lnTo>
                      <a:pt x="672" y="25"/>
                    </a:lnTo>
                    <a:lnTo>
                      <a:pt x="676" y="25"/>
                    </a:lnTo>
                    <a:lnTo>
                      <a:pt x="677" y="25"/>
                    </a:lnTo>
                    <a:lnTo>
                      <a:pt x="680" y="31"/>
                    </a:lnTo>
                    <a:lnTo>
                      <a:pt x="683" y="33"/>
                    </a:lnTo>
                    <a:lnTo>
                      <a:pt x="688" y="20"/>
                    </a:lnTo>
                    <a:lnTo>
                      <a:pt x="688" y="21"/>
                    </a:lnTo>
                    <a:lnTo>
                      <a:pt x="691" y="28"/>
                    </a:lnTo>
                    <a:lnTo>
                      <a:pt x="696" y="25"/>
                    </a:lnTo>
                    <a:lnTo>
                      <a:pt x="697" y="20"/>
                    </a:lnTo>
                    <a:lnTo>
                      <a:pt x="698" y="28"/>
                    </a:lnTo>
                    <a:lnTo>
                      <a:pt x="703" y="22"/>
                    </a:lnTo>
                    <a:lnTo>
                      <a:pt x="705" y="25"/>
                    </a:lnTo>
                    <a:lnTo>
                      <a:pt x="709" y="23"/>
                    </a:lnTo>
                    <a:lnTo>
                      <a:pt x="710" y="20"/>
                    </a:lnTo>
                    <a:lnTo>
                      <a:pt x="713" y="26"/>
                    </a:lnTo>
                    <a:lnTo>
                      <a:pt x="717" y="22"/>
                    </a:lnTo>
                    <a:lnTo>
                      <a:pt x="719" y="10"/>
                    </a:lnTo>
                    <a:lnTo>
                      <a:pt x="721" y="25"/>
                    </a:lnTo>
                    <a:lnTo>
                      <a:pt x="723" y="28"/>
                    </a:lnTo>
                    <a:lnTo>
                      <a:pt x="728" y="23"/>
                    </a:lnTo>
                    <a:lnTo>
                      <a:pt x="729" y="20"/>
                    </a:lnTo>
                    <a:lnTo>
                      <a:pt x="731" y="27"/>
                    </a:lnTo>
                    <a:lnTo>
                      <a:pt x="737" y="32"/>
                    </a:lnTo>
                    <a:lnTo>
                      <a:pt x="739" y="26"/>
                    </a:lnTo>
                    <a:lnTo>
                      <a:pt x="739" y="28"/>
                    </a:lnTo>
                    <a:lnTo>
                      <a:pt x="744" y="32"/>
                    </a:lnTo>
                    <a:lnTo>
                      <a:pt x="746" y="25"/>
                    </a:lnTo>
                    <a:lnTo>
                      <a:pt x="749" y="26"/>
                    </a:lnTo>
                    <a:lnTo>
                      <a:pt x="752" y="22"/>
                    </a:lnTo>
                    <a:lnTo>
                      <a:pt x="752" y="23"/>
                    </a:lnTo>
                    <a:lnTo>
                      <a:pt x="756" y="27"/>
                    </a:lnTo>
                    <a:lnTo>
                      <a:pt x="758" y="32"/>
                    </a:lnTo>
                    <a:lnTo>
                      <a:pt x="763" y="33"/>
                    </a:lnTo>
                    <a:lnTo>
                      <a:pt x="765" y="28"/>
                    </a:lnTo>
                    <a:lnTo>
                      <a:pt x="768" y="25"/>
                    </a:lnTo>
                    <a:lnTo>
                      <a:pt x="771" y="14"/>
                    </a:lnTo>
                    <a:lnTo>
                      <a:pt x="772" y="13"/>
                    </a:lnTo>
                    <a:lnTo>
                      <a:pt x="775" y="19"/>
                    </a:lnTo>
                    <a:lnTo>
                      <a:pt x="777" y="31"/>
                    </a:lnTo>
                    <a:lnTo>
                      <a:pt x="782" y="22"/>
                    </a:lnTo>
                    <a:lnTo>
                      <a:pt x="784" y="19"/>
                    </a:lnTo>
                    <a:lnTo>
                      <a:pt x="786" y="22"/>
                    </a:lnTo>
                    <a:lnTo>
                      <a:pt x="790" y="23"/>
                    </a:lnTo>
                    <a:lnTo>
                      <a:pt x="790" y="21"/>
                    </a:lnTo>
                    <a:lnTo>
                      <a:pt x="795" y="29"/>
                    </a:lnTo>
                    <a:lnTo>
                      <a:pt x="796" y="29"/>
                    </a:lnTo>
                    <a:lnTo>
                      <a:pt x="801" y="26"/>
                    </a:lnTo>
                    <a:lnTo>
                      <a:pt x="804" y="20"/>
                    </a:lnTo>
                    <a:lnTo>
                      <a:pt x="805" y="20"/>
                    </a:lnTo>
                    <a:lnTo>
                      <a:pt x="807" y="31"/>
                    </a:lnTo>
                    <a:lnTo>
                      <a:pt x="812" y="31"/>
                    </a:lnTo>
                    <a:lnTo>
                      <a:pt x="814" y="22"/>
                    </a:lnTo>
                    <a:lnTo>
                      <a:pt x="817" y="17"/>
                    </a:lnTo>
                    <a:lnTo>
                      <a:pt x="820" y="22"/>
                    </a:lnTo>
                    <a:lnTo>
                      <a:pt x="820" y="25"/>
                    </a:lnTo>
                    <a:lnTo>
                      <a:pt x="824" y="26"/>
                    </a:lnTo>
                    <a:lnTo>
                      <a:pt x="826" y="19"/>
                    </a:lnTo>
                    <a:lnTo>
                      <a:pt x="829" y="29"/>
                    </a:lnTo>
                    <a:lnTo>
                      <a:pt x="833" y="20"/>
                    </a:lnTo>
                    <a:lnTo>
                      <a:pt x="833" y="21"/>
                    </a:lnTo>
                    <a:lnTo>
                      <a:pt x="838" y="31"/>
                    </a:lnTo>
                    <a:lnTo>
                      <a:pt x="842" y="27"/>
                    </a:lnTo>
                    <a:lnTo>
                      <a:pt x="844" y="26"/>
                    </a:lnTo>
                    <a:lnTo>
                      <a:pt x="847" y="20"/>
                    </a:lnTo>
                    <a:lnTo>
                      <a:pt x="848" y="21"/>
                    </a:lnTo>
                    <a:lnTo>
                      <a:pt x="850" y="23"/>
                    </a:lnTo>
                    <a:lnTo>
                      <a:pt x="855" y="23"/>
                    </a:lnTo>
                    <a:lnTo>
                      <a:pt x="857" y="20"/>
                    </a:lnTo>
                    <a:lnTo>
                      <a:pt x="859" y="23"/>
                    </a:lnTo>
                    <a:lnTo>
                      <a:pt x="863" y="19"/>
                    </a:lnTo>
                    <a:lnTo>
                      <a:pt x="863" y="20"/>
                    </a:lnTo>
                    <a:lnTo>
                      <a:pt x="868" y="23"/>
                    </a:lnTo>
                    <a:lnTo>
                      <a:pt x="870" y="17"/>
                    </a:lnTo>
                    <a:lnTo>
                      <a:pt x="873" y="20"/>
                    </a:lnTo>
                    <a:lnTo>
                      <a:pt x="874" y="22"/>
                    </a:lnTo>
                    <a:lnTo>
                      <a:pt x="878" y="25"/>
                    </a:lnTo>
                    <a:lnTo>
                      <a:pt x="880" y="26"/>
                    </a:lnTo>
                    <a:lnTo>
                      <a:pt x="885" y="29"/>
                    </a:lnTo>
                    <a:lnTo>
                      <a:pt x="885" y="27"/>
                    </a:lnTo>
                    <a:lnTo>
                      <a:pt x="888" y="29"/>
                    </a:lnTo>
                    <a:lnTo>
                      <a:pt x="893" y="32"/>
                    </a:lnTo>
                    <a:lnTo>
                      <a:pt x="893" y="31"/>
                    </a:lnTo>
                    <a:lnTo>
                      <a:pt x="898" y="33"/>
                    </a:lnTo>
                    <a:lnTo>
                      <a:pt x="899" y="27"/>
                    </a:lnTo>
                    <a:lnTo>
                      <a:pt x="904" y="34"/>
                    </a:lnTo>
                    <a:lnTo>
                      <a:pt x="905" y="19"/>
                    </a:lnTo>
                    <a:lnTo>
                      <a:pt x="906" y="23"/>
                    </a:lnTo>
                    <a:lnTo>
                      <a:pt x="911" y="35"/>
                    </a:lnTo>
                    <a:lnTo>
                      <a:pt x="914" y="28"/>
                    </a:lnTo>
                    <a:lnTo>
                      <a:pt x="917" y="28"/>
                    </a:lnTo>
                    <a:lnTo>
                      <a:pt x="920" y="17"/>
                    </a:lnTo>
                    <a:lnTo>
                      <a:pt x="921" y="21"/>
                    </a:lnTo>
                    <a:lnTo>
                      <a:pt x="924" y="31"/>
                    </a:lnTo>
                    <a:lnTo>
                      <a:pt x="928" y="29"/>
                    </a:lnTo>
                    <a:lnTo>
                      <a:pt x="930" y="21"/>
                    </a:lnTo>
                    <a:lnTo>
                      <a:pt x="931" y="22"/>
                    </a:lnTo>
                    <a:lnTo>
                      <a:pt x="935" y="28"/>
                    </a:lnTo>
                    <a:lnTo>
                      <a:pt x="937" y="22"/>
                    </a:lnTo>
                    <a:lnTo>
                      <a:pt x="940" y="34"/>
                    </a:lnTo>
                    <a:lnTo>
                      <a:pt x="943" y="39"/>
                    </a:lnTo>
                    <a:lnTo>
                      <a:pt x="947" y="33"/>
                    </a:lnTo>
                    <a:lnTo>
                      <a:pt x="949" y="27"/>
                    </a:lnTo>
                    <a:lnTo>
                      <a:pt x="952" y="28"/>
                    </a:lnTo>
                    <a:lnTo>
                      <a:pt x="953" y="27"/>
                    </a:lnTo>
                    <a:lnTo>
                      <a:pt x="958" y="27"/>
                    </a:lnTo>
                    <a:lnTo>
                      <a:pt x="963" y="31"/>
                    </a:lnTo>
                    <a:lnTo>
                      <a:pt x="965" y="22"/>
                    </a:lnTo>
                    <a:lnTo>
                      <a:pt x="969" y="23"/>
                    </a:lnTo>
                    <a:lnTo>
                      <a:pt x="970" y="23"/>
                    </a:lnTo>
                    <a:lnTo>
                      <a:pt x="973" y="31"/>
                    </a:lnTo>
                    <a:lnTo>
                      <a:pt x="975" y="32"/>
                    </a:lnTo>
                    <a:lnTo>
                      <a:pt x="979" y="33"/>
                    </a:lnTo>
                    <a:lnTo>
                      <a:pt x="982" y="31"/>
                    </a:lnTo>
                    <a:lnTo>
                      <a:pt x="983" y="31"/>
                    </a:lnTo>
                    <a:lnTo>
                      <a:pt x="985" y="31"/>
                    </a:lnTo>
                    <a:lnTo>
                      <a:pt x="990" y="33"/>
                    </a:lnTo>
                    <a:lnTo>
                      <a:pt x="992" y="32"/>
                    </a:lnTo>
                    <a:lnTo>
                      <a:pt x="996" y="32"/>
                    </a:lnTo>
                    <a:lnTo>
                      <a:pt x="996" y="33"/>
                    </a:lnTo>
                    <a:lnTo>
                      <a:pt x="1000" y="34"/>
                    </a:lnTo>
                    <a:lnTo>
                      <a:pt x="1002" y="34"/>
                    </a:lnTo>
                    <a:lnTo>
                      <a:pt x="1007" y="28"/>
                    </a:lnTo>
                    <a:lnTo>
                      <a:pt x="1007" y="31"/>
                    </a:lnTo>
                    <a:lnTo>
                      <a:pt x="1010" y="32"/>
                    </a:lnTo>
                    <a:lnTo>
                      <a:pt x="1014" y="26"/>
                    </a:lnTo>
                    <a:lnTo>
                      <a:pt x="1016" y="26"/>
                    </a:lnTo>
                    <a:lnTo>
                      <a:pt x="1019" y="27"/>
                    </a:lnTo>
                    <a:lnTo>
                      <a:pt x="1021" y="32"/>
                    </a:lnTo>
                    <a:lnTo>
                      <a:pt x="1024" y="28"/>
                    </a:lnTo>
                    <a:lnTo>
                      <a:pt x="1026" y="35"/>
                    </a:lnTo>
                    <a:lnTo>
                      <a:pt x="1030" y="44"/>
                    </a:lnTo>
                    <a:lnTo>
                      <a:pt x="1033" y="37"/>
                    </a:lnTo>
                    <a:lnTo>
                      <a:pt x="1034" y="35"/>
                    </a:lnTo>
                    <a:lnTo>
                      <a:pt x="1038" y="32"/>
                    </a:lnTo>
                    <a:lnTo>
                      <a:pt x="1040" y="34"/>
                    </a:lnTo>
                    <a:lnTo>
                      <a:pt x="1044" y="22"/>
                    </a:lnTo>
                    <a:lnTo>
                      <a:pt x="1045" y="27"/>
                    </a:lnTo>
                    <a:lnTo>
                      <a:pt x="1049" y="32"/>
                    </a:lnTo>
                    <a:lnTo>
                      <a:pt x="1050" y="33"/>
                    </a:lnTo>
                    <a:lnTo>
                      <a:pt x="1055" y="32"/>
                    </a:lnTo>
                    <a:lnTo>
                      <a:pt x="1056" y="31"/>
                    </a:lnTo>
                    <a:lnTo>
                      <a:pt x="1061" y="29"/>
                    </a:lnTo>
                    <a:lnTo>
                      <a:pt x="1061" y="27"/>
                    </a:lnTo>
                    <a:lnTo>
                      <a:pt x="1063" y="31"/>
                    </a:lnTo>
                    <a:lnTo>
                      <a:pt x="1068" y="27"/>
                    </a:lnTo>
                    <a:lnTo>
                      <a:pt x="1069" y="27"/>
                    </a:lnTo>
                    <a:lnTo>
                      <a:pt x="1071" y="39"/>
                    </a:lnTo>
                    <a:lnTo>
                      <a:pt x="1076" y="34"/>
                    </a:lnTo>
                    <a:lnTo>
                      <a:pt x="1077" y="28"/>
                    </a:lnTo>
                    <a:lnTo>
                      <a:pt x="1080" y="29"/>
                    </a:lnTo>
                    <a:lnTo>
                      <a:pt x="1083" y="25"/>
                    </a:lnTo>
                    <a:lnTo>
                      <a:pt x="1086" y="32"/>
                    </a:lnTo>
                    <a:lnTo>
                      <a:pt x="1088" y="37"/>
                    </a:lnTo>
                    <a:lnTo>
                      <a:pt x="1092" y="34"/>
                    </a:lnTo>
                    <a:lnTo>
                      <a:pt x="1095" y="35"/>
                    </a:lnTo>
                    <a:lnTo>
                      <a:pt x="1098" y="31"/>
                    </a:lnTo>
                    <a:lnTo>
                      <a:pt x="1100" y="25"/>
                    </a:lnTo>
                    <a:lnTo>
                      <a:pt x="1101" y="23"/>
                    </a:lnTo>
                    <a:lnTo>
                      <a:pt x="1106" y="32"/>
                    </a:lnTo>
                    <a:lnTo>
                      <a:pt x="1107" y="32"/>
                    </a:lnTo>
                    <a:lnTo>
                      <a:pt x="1112" y="33"/>
                    </a:lnTo>
                    <a:lnTo>
                      <a:pt x="1112" y="35"/>
                    </a:lnTo>
                    <a:lnTo>
                      <a:pt x="1116" y="34"/>
                    </a:lnTo>
                    <a:lnTo>
                      <a:pt x="1118" y="35"/>
                    </a:lnTo>
                    <a:lnTo>
                      <a:pt x="1120" y="38"/>
                    </a:lnTo>
                    <a:lnTo>
                      <a:pt x="1124" y="35"/>
                    </a:lnTo>
                    <a:lnTo>
                      <a:pt x="1126" y="43"/>
                    </a:lnTo>
                    <a:lnTo>
                      <a:pt x="1129" y="38"/>
                    </a:lnTo>
                    <a:lnTo>
                      <a:pt x="1134" y="27"/>
                    </a:lnTo>
                    <a:lnTo>
                      <a:pt x="1134" y="25"/>
                    </a:lnTo>
                    <a:lnTo>
                      <a:pt x="1137" y="38"/>
                    </a:lnTo>
                    <a:lnTo>
                      <a:pt x="1142" y="33"/>
                    </a:lnTo>
                    <a:lnTo>
                      <a:pt x="1142" y="29"/>
                    </a:lnTo>
                    <a:lnTo>
                      <a:pt x="1144" y="35"/>
                    </a:lnTo>
                    <a:lnTo>
                      <a:pt x="1149" y="37"/>
                    </a:lnTo>
                    <a:lnTo>
                      <a:pt x="1150" y="39"/>
                    </a:lnTo>
                    <a:lnTo>
                      <a:pt x="1154" y="37"/>
                    </a:lnTo>
                    <a:lnTo>
                      <a:pt x="1156" y="39"/>
                    </a:lnTo>
                    <a:lnTo>
                      <a:pt x="1160" y="44"/>
                    </a:lnTo>
                    <a:lnTo>
                      <a:pt x="1162" y="40"/>
                    </a:lnTo>
                    <a:lnTo>
                      <a:pt x="1166" y="44"/>
                    </a:lnTo>
                    <a:lnTo>
                      <a:pt x="1168" y="34"/>
                    </a:lnTo>
                    <a:lnTo>
                      <a:pt x="1171" y="32"/>
                    </a:lnTo>
                    <a:lnTo>
                      <a:pt x="1172" y="33"/>
                    </a:lnTo>
                    <a:lnTo>
                      <a:pt x="1175" y="35"/>
                    </a:lnTo>
                    <a:lnTo>
                      <a:pt x="1178" y="38"/>
                    </a:lnTo>
                    <a:lnTo>
                      <a:pt x="1181" y="37"/>
                    </a:lnTo>
                    <a:lnTo>
                      <a:pt x="1185" y="28"/>
                    </a:lnTo>
                    <a:lnTo>
                      <a:pt x="1187" y="28"/>
                    </a:lnTo>
                    <a:lnTo>
                      <a:pt x="1187" y="27"/>
                    </a:lnTo>
                    <a:lnTo>
                      <a:pt x="1191" y="35"/>
                    </a:lnTo>
                    <a:lnTo>
                      <a:pt x="1196" y="39"/>
                    </a:lnTo>
                    <a:lnTo>
                      <a:pt x="1197" y="32"/>
                    </a:lnTo>
                    <a:lnTo>
                      <a:pt x="1201" y="35"/>
                    </a:lnTo>
                    <a:lnTo>
                      <a:pt x="1202" y="33"/>
                    </a:lnTo>
                    <a:lnTo>
                      <a:pt x="1207" y="33"/>
                    </a:lnTo>
                    <a:lnTo>
                      <a:pt x="1207" y="32"/>
                    </a:lnTo>
                    <a:lnTo>
                      <a:pt x="1210" y="39"/>
                    </a:lnTo>
                    <a:lnTo>
                      <a:pt x="1215" y="34"/>
                    </a:lnTo>
                    <a:lnTo>
                      <a:pt x="1215" y="35"/>
                    </a:lnTo>
                    <a:lnTo>
                      <a:pt x="1220" y="38"/>
                    </a:lnTo>
                    <a:lnTo>
                      <a:pt x="1222" y="37"/>
                    </a:lnTo>
                    <a:lnTo>
                      <a:pt x="1224" y="28"/>
                    </a:lnTo>
                    <a:lnTo>
                      <a:pt x="1228" y="35"/>
                    </a:lnTo>
                    <a:lnTo>
                      <a:pt x="1228" y="34"/>
                    </a:lnTo>
                    <a:lnTo>
                      <a:pt x="1232" y="32"/>
                    </a:lnTo>
                    <a:lnTo>
                      <a:pt x="1235" y="35"/>
                    </a:lnTo>
                    <a:lnTo>
                      <a:pt x="1236" y="35"/>
                    </a:lnTo>
                    <a:lnTo>
                      <a:pt x="1241" y="34"/>
                    </a:lnTo>
                    <a:lnTo>
                      <a:pt x="1242" y="39"/>
                    </a:lnTo>
                    <a:lnTo>
                      <a:pt x="1247" y="39"/>
                    </a:lnTo>
                    <a:lnTo>
                      <a:pt x="1248" y="35"/>
                    </a:lnTo>
                    <a:lnTo>
                      <a:pt x="1252" y="34"/>
                    </a:lnTo>
                    <a:lnTo>
                      <a:pt x="1254" y="32"/>
                    </a:lnTo>
                    <a:lnTo>
                      <a:pt x="1256" y="33"/>
                    </a:lnTo>
                    <a:lnTo>
                      <a:pt x="1260" y="38"/>
                    </a:lnTo>
                    <a:lnTo>
                      <a:pt x="1262" y="38"/>
                    </a:lnTo>
                    <a:lnTo>
                      <a:pt x="1266" y="34"/>
                    </a:lnTo>
                    <a:lnTo>
                      <a:pt x="1271" y="25"/>
                    </a:lnTo>
                    <a:lnTo>
                      <a:pt x="1271" y="29"/>
                    </a:lnTo>
                    <a:lnTo>
                      <a:pt x="1275" y="38"/>
                    </a:lnTo>
                    <a:lnTo>
                      <a:pt x="1278" y="39"/>
                    </a:lnTo>
                    <a:lnTo>
                      <a:pt x="1282" y="34"/>
                    </a:lnTo>
                    <a:lnTo>
                      <a:pt x="1283" y="26"/>
                    </a:lnTo>
                    <a:lnTo>
                      <a:pt x="1285" y="39"/>
                    </a:lnTo>
                    <a:lnTo>
                      <a:pt x="1289" y="34"/>
                    </a:lnTo>
                    <a:lnTo>
                      <a:pt x="1293" y="38"/>
                    </a:lnTo>
                    <a:lnTo>
                      <a:pt x="1293" y="37"/>
                    </a:lnTo>
                    <a:lnTo>
                      <a:pt x="1297" y="39"/>
                    </a:lnTo>
                    <a:lnTo>
                      <a:pt x="1299" y="33"/>
                    </a:lnTo>
                    <a:lnTo>
                      <a:pt x="1302" y="37"/>
                    </a:lnTo>
                    <a:lnTo>
                      <a:pt x="1303" y="40"/>
                    </a:lnTo>
                    <a:lnTo>
                      <a:pt x="1307" y="38"/>
                    </a:lnTo>
                    <a:lnTo>
                      <a:pt x="1311" y="38"/>
                    </a:lnTo>
                    <a:lnTo>
                      <a:pt x="1313" y="34"/>
                    </a:lnTo>
                    <a:lnTo>
                      <a:pt x="1317" y="37"/>
                    </a:lnTo>
                    <a:lnTo>
                      <a:pt x="1318" y="35"/>
                    </a:lnTo>
                    <a:lnTo>
                      <a:pt x="1323" y="38"/>
                    </a:lnTo>
                    <a:lnTo>
                      <a:pt x="1323" y="39"/>
                    </a:lnTo>
                    <a:lnTo>
                      <a:pt x="1326" y="38"/>
                    </a:lnTo>
                    <a:lnTo>
                      <a:pt x="1329" y="37"/>
                    </a:lnTo>
                    <a:lnTo>
                      <a:pt x="1331" y="41"/>
                    </a:lnTo>
                    <a:lnTo>
                      <a:pt x="1336" y="34"/>
                    </a:lnTo>
                    <a:lnTo>
                      <a:pt x="1337" y="38"/>
                    </a:lnTo>
                    <a:lnTo>
                      <a:pt x="1339" y="39"/>
                    </a:lnTo>
                    <a:lnTo>
                      <a:pt x="1344" y="38"/>
                    </a:lnTo>
                    <a:lnTo>
                      <a:pt x="1346" y="29"/>
                    </a:lnTo>
                    <a:lnTo>
                      <a:pt x="1350" y="43"/>
                    </a:lnTo>
                    <a:lnTo>
                      <a:pt x="1352" y="39"/>
                    </a:lnTo>
                    <a:lnTo>
                      <a:pt x="1355" y="37"/>
                    </a:lnTo>
                    <a:lnTo>
                      <a:pt x="1357" y="37"/>
                    </a:lnTo>
                    <a:lnTo>
                      <a:pt x="1360" y="33"/>
                    </a:lnTo>
                    <a:lnTo>
                      <a:pt x="1361" y="37"/>
                    </a:lnTo>
                    <a:lnTo>
                      <a:pt x="1366" y="38"/>
                    </a:lnTo>
                    <a:lnTo>
                      <a:pt x="1367" y="32"/>
                    </a:lnTo>
                    <a:lnTo>
                      <a:pt x="1369" y="28"/>
                    </a:lnTo>
                    <a:lnTo>
                      <a:pt x="1373" y="31"/>
                    </a:lnTo>
                    <a:lnTo>
                      <a:pt x="1374" y="39"/>
                    </a:lnTo>
                    <a:lnTo>
                      <a:pt x="1379" y="37"/>
                    </a:lnTo>
                    <a:lnTo>
                      <a:pt x="1381" y="41"/>
                    </a:lnTo>
                    <a:lnTo>
                      <a:pt x="1384" y="40"/>
                    </a:lnTo>
                    <a:lnTo>
                      <a:pt x="1386" y="39"/>
                    </a:lnTo>
                    <a:lnTo>
                      <a:pt x="1387" y="44"/>
                    </a:lnTo>
                    <a:lnTo>
                      <a:pt x="1392" y="39"/>
                    </a:lnTo>
                    <a:lnTo>
                      <a:pt x="1394" y="34"/>
                    </a:lnTo>
                    <a:lnTo>
                      <a:pt x="1395" y="39"/>
                    </a:lnTo>
                    <a:lnTo>
                      <a:pt x="1401" y="38"/>
                    </a:lnTo>
                    <a:lnTo>
                      <a:pt x="1401" y="37"/>
                    </a:lnTo>
                    <a:lnTo>
                      <a:pt x="1404" y="37"/>
                    </a:lnTo>
                    <a:lnTo>
                      <a:pt x="1409" y="37"/>
                    </a:lnTo>
                    <a:lnTo>
                      <a:pt x="1409" y="35"/>
                    </a:lnTo>
                    <a:lnTo>
                      <a:pt x="1412" y="38"/>
                    </a:lnTo>
                    <a:lnTo>
                      <a:pt x="1415" y="37"/>
                    </a:lnTo>
                    <a:lnTo>
                      <a:pt x="1418" y="45"/>
                    </a:lnTo>
                    <a:lnTo>
                      <a:pt x="1423" y="38"/>
                    </a:lnTo>
                    <a:lnTo>
                      <a:pt x="1424" y="38"/>
                    </a:lnTo>
                    <a:lnTo>
                      <a:pt x="1427" y="35"/>
                    </a:lnTo>
                    <a:lnTo>
                      <a:pt x="1429" y="32"/>
                    </a:lnTo>
                    <a:lnTo>
                      <a:pt x="1433" y="33"/>
                    </a:lnTo>
                    <a:lnTo>
                      <a:pt x="1434" y="38"/>
                    </a:lnTo>
                    <a:lnTo>
                      <a:pt x="1439" y="41"/>
                    </a:lnTo>
                    <a:lnTo>
                      <a:pt x="1440" y="33"/>
                    </a:lnTo>
                    <a:lnTo>
                      <a:pt x="1443" y="28"/>
                    </a:lnTo>
                    <a:lnTo>
                      <a:pt x="1447" y="35"/>
                    </a:lnTo>
                    <a:lnTo>
                      <a:pt x="1448" y="31"/>
                    </a:lnTo>
                    <a:lnTo>
                      <a:pt x="1452" y="33"/>
                    </a:lnTo>
                    <a:lnTo>
                      <a:pt x="1455" y="37"/>
                    </a:lnTo>
                    <a:lnTo>
                      <a:pt x="1455" y="38"/>
                    </a:lnTo>
                    <a:lnTo>
                      <a:pt x="1460" y="40"/>
                    </a:lnTo>
                    <a:lnTo>
                      <a:pt x="1461" y="35"/>
                    </a:lnTo>
                    <a:lnTo>
                      <a:pt x="1465" y="33"/>
                    </a:lnTo>
                    <a:lnTo>
                      <a:pt x="1467" y="40"/>
                    </a:lnTo>
                    <a:lnTo>
                      <a:pt x="1470" y="38"/>
                    </a:lnTo>
                    <a:lnTo>
                      <a:pt x="1472" y="37"/>
                    </a:lnTo>
                    <a:lnTo>
                      <a:pt x="1474" y="33"/>
                    </a:lnTo>
                    <a:lnTo>
                      <a:pt x="1478" y="37"/>
                    </a:lnTo>
                    <a:lnTo>
                      <a:pt x="1480" y="35"/>
                    </a:lnTo>
                    <a:lnTo>
                      <a:pt x="1484" y="41"/>
                    </a:lnTo>
                    <a:lnTo>
                      <a:pt x="1488" y="40"/>
                    </a:lnTo>
                    <a:lnTo>
                      <a:pt x="1488" y="41"/>
                    </a:lnTo>
                    <a:lnTo>
                      <a:pt x="1492" y="40"/>
                    </a:lnTo>
                    <a:lnTo>
                      <a:pt x="1494" y="34"/>
                    </a:lnTo>
                    <a:lnTo>
                      <a:pt x="1498" y="34"/>
                    </a:lnTo>
                    <a:lnTo>
                      <a:pt x="1500" y="37"/>
                    </a:lnTo>
                    <a:lnTo>
                      <a:pt x="1501" y="38"/>
                    </a:lnTo>
                    <a:lnTo>
                      <a:pt x="1505" y="35"/>
                    </a:lnTo>
                    <a:lnTo>
                      <a:pt x="1507" y="39"/>
                    </a:lnTo>
                    <a:lnTo>
                      <a:pt x="1510" y="37"/>
                    </a:lnTo>
                    <a:lnTo>
                      <a:pt x="1514" y="41"/>
                    </a:lnTo>
                    <a:lnTo>
                      <a:pt x="1515" y="44"/>
                    </a:lnTo>
                    <a:lnTo>
                      <a:pt x="1520" y="40"/>
                    </a:lnTo>
                    <a:lnTo>
                      <a:pt x="1521" y="33"/>
                    </a:lnTo>
                    <a:lnTo>
                      <a:pt x="1525" y="39"/>
                    </a:lnTo>
                    <a:lnTo>
                      <a:pt x="1526" y="39"/>
                    </a:lnTo>
                    <a:lnTo>
                      <a:pt x="1528" y="35"/>
                    </a:lnTo>
                    <a:lnTo>
                      <a:pt x="1533" y="37"/>
                    </a:lnTo>
                    <a:lnTo>
                      <a:pt x="1534" y="35"/>
                    </a:lnTo>
                    <a:lnTo>
                      <a:pt x="1538" y="40"/>
                    </a:lnTo>
                    <a:lnTo>
                      <a:pt x="1539" y="40"/>
                    </a:lnTo>
                    <a:lnTo>
                      <a:pt x="1544" y="40"/>
                    </a:lnTo>
                    <a:lnTo>
                      <a:pt x="1545" y="33"/>
                    </a:lnTo>
                    <a:lnTo>
                      <a:pt x="1549" y="28"/>
                    </a:lnTo>
                    <a:lnTo>
                      <a:pt x="1552" y="28"/>
                    </a:lnTo>
                    <a:lnTo>
                      <a:pt x="1552" y="26"/>
                    </a:lnTo>
                    <a:lnTo>
                      <a:pt x="1557" y="39"/>
                    </a:lnTo>
                    <a:lnTo>
                      <a:pt x="1559" y="35"/>
                    </a:lnTo>
                    <a:lnTo>
                      <a:pt x="1561" y="35"/>
                    </a:lnTo>
                    <a:lnTo>
                      <a:pt x="1565" y="38"/>
                    </a:lnTo>
                    <a:lnTo>
                      <a:pt x="1566" y="29"/>
                    </a:lnTo>
                    <a:lnTo>
                      <a:pt x="1570" y="34"/>
                    </a:lnTo>
                    <a:lnTo>
                      <a:pt x="1574" y="34"/>
                    </a:lnTo>
                    <a:lnTo>
                      <a:pt x="1576" y="39"/>
                    </a:lnTo>
                    <a:lnTo>
                      <a:pt x="1576" y="34"/>
                    </a:lnTo>
                    <a:lnTo>
                      <a:pt x="1582" y="31"/>
                    </a:lnTo>
                    <a:lnTo>
                      <a:pt x="1582" y="33"/>
                    </a:lnTo>
                    <a:lnTo>
                      <a:pt x="1587" y="34"/>
                    </a:lnTo>
                    <a:lnTo>
                      <a:pt x="1588" y="31"/>
                    </a:lnTo>
                    <a:lnTo>
                      <a:pt x="1593" y="41"/>
                    </a:lnTo>
                    <a:lnTo>
                      <a:pt x="1595" y="37"/>
                    </a:lnTo>
                    <a:lnTo>
                      <a:pt x="1596" y="35"/>
                    </a:lnTo>
                    <a:lnTo>
                      <a:pt x="1599" y="35"/>
                    </a:lnTo>
                    <a:lnTo>
                      <a:pt x="1601" y="33"/>
                    </a:lnTo>
                    <a:lnTo>
                      <a:pt x="1604" y="44"/>
                    </a:lnTo>
                    <a:lnTo>
                      <a:pt x="1608" y="39"/>
                    </a:lnTo>
                    <a:lnTo>
                      <a:pt x="1611" y="43"/>
                    </a:lnTo>
                    <a:lnTo>
                      <a:pt x="1612" y="44"/>
                    </a:lnTo>
                    <a:lnTo>
                      <a:pt x="1617" y="47"/>
                    </a:lnTo>
                    <a:lnTo>
                      <a:pt x="1620" y="34"/>
                    </a:lnTo>
                    <a:lnTo>
                      <a:pt x="1620" y="33"/>
                    </a:lnTo>
                    <a:lnTo>
                      <a:pt x="1625" y="43"/>
                    </a:lnTo>
                    <a:lnTo>
                      <a:pt x="1627" y="37"/>
                    </a:lnTo>
                    <a:lnTo>
                      <a:pt x="1629" y="39"/>
                    </a:lnTo>
                    <a:lnTo>
                      <a:pt x="1631" y="44"/>
                    </a:lnTo>
                    <a:lnTo>
                      <a:pt x="1633" y="37"/>
                    </a:lnTo>
                    <a:lnTo>
                      <a:pt x="1638" y="29"/>
                    </a:lnTo>
                    <a:lnTo>
                      <a:pt x="1639" y="34"/>
                    </a:lnTo>
                    <a:lnTo>
                      <a:pt x="1644" y="41"/>
                    </a:lnTo>
                    <a:lnTo>
                      <a:pt x="1644" y="43"/>
                    </a:lnTo>
                    <a:lnTo>
                      <a:pt x="1648" y="37"/>
                    </a:lnTo>
                    <a:lnTo>
                      <a:pt x="1653" y="43"/>
                    </a:lnTo>
                    <a:lnTo>
                      <a:pt x="1655" y="33"/>
                    </a:lnTo>
                    <a:lnTo>
                      <a:pt x="1655" y="34"/>
                    </a:lnTo>
                    <a:lnTo>
                      <a:pt x="1660" y="38"/>
                    </a:lnTo>
                    <a:lnTo>
                      <a:pt x="1662" y="35"/>
                    </a:lnTo>
                    <a:lnTo>
                      <a:pt x="1663" y="34"/>
                    </a:lnTo>
                    <a:lnTo>
                      <a:pt x="1666" y="41"/>
                    </a:lnTo>
                    <a:lnTo>
                      <a:pt x="1669" y="44"/>
                    </a:lnTo>
                    <a:lnTo>
                      <a:pt x="1672" y="41"/>
                    </a:lnTo>
                    <a:lnTo>
                      <a:pt x="1676" y="34"/>
                    </a:lnTo>
                    <a:lnTo>
                      <a:pt x="1678" y="35"/>
                    </a:lnTo>
                    <a:lnTo>
                      <a:pt x="1681" y="38"/>
                    </a:lnTo>
                    <a:lnTo>
                      <a:pt x="1682" y="38"/>
                    </a:lnTo>
                    <a:lnTo>
                      <a:pt x="1686" y="38"/>
                    </a:lnTo>
                    <a:lnTo>
                      <a:pt x="1687" y="45"/>
                    </a:lnTo>
                    <a:lnTo>
                      <a:pt x="1692" y="37"/>
                    </a:lnTo>
                    <a:lnTo>
                      <a:pt x="1693" y="39"/>
                    </a:lnTo>
                    <a:lnTo>
                      <a:pt x="1698" y="33"/>
                    </a:lnTo>
                    <a:lnTo>
                      <a:pt x="1699" y="35"/>
                    </a:lnTo>
                    <a:lnTo>
                      <a:pt x="1702" y="37"/>
                    </a:lnTo>
                    <a:lnTo>
                      <a:pt x="1704" y="41"/>
                    </a:lnTo>
                    <a:lnTo>
                      <a:pt x="1708" y="38"/>
                    </a:lnTo>
                    <a:lnTo>
                      <a:pt x="1710" y="40"/>
                    </a:lnTo>
                    <a:lnTo>
                      <a:pt x="1712" y="40"/>
                    </a:lnTo>
                    <a:lnTo>
                      <a:pt x="1717" y="38"/>
                    </a:lnTo>
                    <a:lnTo>
                      <a:pt x="1720" y="39"/>
                    </a:lnTo>
                    <a:lnTo>
                      <a:pt x="1724" y="35"/>
                    </a:lnTo>
                    <a:lnTo>
                      <a:pt x="1728" y="33"/>
                    </a:lnTo>
                    <a:lnTo>
                      <a:pt x="1729" y="33"/>
                    </a:lnTo>
                    <a:lnTo>
                      <a:pt x="1733" y="34"/>
                    </a:lnTo>
                    <a:lnTo>
                      <a:pt x="1734" y="34"/>
                    </a:lnTo>
                    <a:lnTo>
                      <a:pt x="1737" y="40"/>
                    </a:lnTo>
                    <a:lnTo>
                      <a:pt x="1741" y="41"/>
                    </a:lnTo>
                    <a:lnTo>
                      <a:pt x="1742" y="37"/>
                    </a:lnTo>
                    <a:lnTo>
                      <a:pt x="1746" y="38"/>
                    </a:lnTo>
                    <a:lnTo>
                      <a:pt x="1747" y="38"/>
                    </a:lnTo>
                    <a:lnTo>
                      <a:pt x="1752" y="39"/>
                    </a:lnTo>
                    <a:lnTo>
                      <a:pt x="1753" y="38"/>
                    </a:lnTo>
                    <a:lnTo>
                      <a:pt x="1755" y="38"/>
                    </a:lnTo>
                    <a:lnTo>
                      <a:pt x="1758" y="43"/>
                    </a:lnTo>
                    <a:lnTo>
                      <a:pt x="1763" y="35"/>
                    </a:lnTo>
                    <a:lnTo>
                      <a:pt x="1766" y="40"/>
                    </a:lnTo>
                    <a:lnTo>
                      <a:pt x="1769" y="39"/>
                    </a:lnTo>
                    <a:lnTo>
                      <a:pt x="1772" y="43"/>
                    </a:lnTo>
                    <a:lnTo>
                      <a:pt x="1776" y="44"/>
                    </a:lnTo>
                    <a:lnTo>
                      <a:pt x="1777" y="37"/>
                    </a:lnTo>
                    <a:lnTo>
                      <a:pt x="1781" y="37"/>
                    </a:lnTo>
                    <a:lnTo>
                      <a:pt x="1784" y="32"/>
                    </a:lnTo>
                    <a:lnTo>
                      <a:pt x="1788" y="43"/>
                    </a:lnTo>
                    <a:lnTo>
                      <a:pt x="1792" y="39"/>
                    </a:lnTo>
                    <a:lnTo>
                      <a:pt x="1792" y="43"/>
                    </a:lnTo>
                    <a:lnTo>
                      <a:pt x="1796" y="40"/>
                    </a:lnTo>
                    <a:lnTo>
                      <a:pt x="1800" y="33"/>
                    </a:lnTo>
                    <a:lnTo>
                      <a:pt x="1802" y="31"/>
                    </a:lnTo>
                    <a:lnTo>
                      <a:pt x="1806" y="35"/>
                    </a:lnTo>
                    <a:lnTo>
                      <a:pt x="1807" y="35"/>
                    </a:lnTo>
                    <a:lnTo>
                      <a:pt x="1810" y="37"/>
                    </a:lnTo>
                    <a:lnTo>
                      <a:pt x="1814" y="37"/>
                    </a:lnTo>
                    <a:lnTo>
                      <a:pt x="1815" y="37"/>
                    </a:lnTo>
                    <a:lnTo>
                      <a:pt x="1818" y="41"/>
                    </a:lnTo>
                    <a:lnTo>
                      <a:pt x="1820" y="43"/>
                    </a:lnTo>
                    <a:lnTo>
                      <a:pt x="1825" y="39"/>
                    </a:lnTo>
                    <a:lnTo>
                      <a:pt x="1826" y="41"/>
                    </a:lnTo>
                    <a:lnTo>
                      <a:pt x="1831" y="40"/>
                    </a:lnTo>
                    <a:lnTo>
                      <a:pt x="1832" y="33"/>
                    </a:lnTo>
                    <a:lnTo>
                      <a:pt x="1833" y="41"/>
                    </a:lnTo>
                    <a:lnTo>
                      <a:pt x="1838" y="41"/>
                    </a:lnTo>
                    <a:lnTo>
                      <a:pt x="1839" y="33"/>
                    </a:lnTo>
                    <a:lnTo>
                      <a:pt x="1843" y="40"/>
                    </a:lnTo>
                    <a:lnTo>
                      <a:pt x="1846" y="33"/>
                    </a:lnTo>
                    <a:lnTo>
                      <a:pt x="1846" y="34"/>
                    </a:lnTo>
                    <a:lnTo>
                      <a:pt x="1850" y="35"/>
                    </a:lnTo>
                    <a:lnTo>
                      <a:pt x="1853" y="38"/>
                    </a:lnTo>
                    <a:lnTo>
                      <a:pt x="1857" y="40"/>
                    </a:lnTo>
                    <a:lnTo>
                      <a:pt x="1859" y="31"/>
                    </a:lnTo>
                    <a:lnTo>
                      <a:pt x="1861" y="31"/>
                    </a:lnTo>
                    <a:lnTo>
                      <a:pt x="1864" y="38"/>
                    </a:lnTo>
                    <a:lnTo>
                      <a:pt x="1867" y="40"/>
                    </a:lnTo>
                    <a:lnTo>
                      <a:pt x="1871" y="39"/>
                    </a:lnTo>
                    <a:lnTo>
                      <a:pt x="1871" y="40"/>
                    </a:lnTo>
                    <a:lnTo>
                      <a:pt x="1875" y="31"/>
                    </a:lnTo>
                    <a:lnTo>
                      <a:pt x="1876" y="39"/>
                    </a:lnTo>
                    <a:lnTo>
                      <a:pt x="1881" y="38"/>
                    </a:lnTo>
                    <a:lnTo>
                      <a:pt x="1883" y="31"/>
                    </a:lnTo>
                    <a:lnTo>
                      <a:pt x="1885" y="40"/>
                    </a:lnTo>
                    <a:lnTo>
                      <a:pt x="1889" y="38"/>
                    </a:lnTo>
                    <a:lnTo>
                      <a:pt x="1891" y="37"/>
                    </a:lnTo>
                    <a:lnTo>
                      <a:pt x="1894" y="32"/>
                    </a:lnTo>
                    <a:lnTo>
                      <a:pt x="1895" y="38"/>
                    </a:lnTo>
                    <a:lnTo>
                      <a:pt x="1898" y="39"/>
                    </a:lnTo>
                    <a:lnTo>
                      <a:pt x="1903" y="37"/>
                    </a:lnTo>
                    <a:lnTo>
                      <a:pt x="1904" y="35"/>
                    </a:lnTo>
                    <a:lnTo>
                      <a:pt x="1908" y="38"/>
                    </a:lnTo>
                    <a:lnTo>
                      <a:pt x="1910" y="34"/>
                    </a:lnTo>
                    <a:lnTo>
                      <a:pt x="1913" y="39"/>
                    </a:lnTo>
                    <a:lnTo>
                      <a:pt x="1917" y="35"/>
                    </a:lnTo>
                    <a:lnTo>
                      <a:pt x="1919" y="35"/>
                    </a:lnTo>
                    <a:lnTo>
                      <a:pt x="1920" y="34"/>
                    </a:lnTo>
                    <a:lnTo>
                      <a:pt x="1924" y="40"/>
                    </a:lnTo>
                    <a:lnTo>
                      <a:pt x="1926" y="40"/>
                    </a:lnTo>
                    <a:lnTo>
                      <a:pt x="1929" y="33"/>
                    </a:lnTo>
                    <a:lnTo>
                      <a:pt x="1931" y="29"/>
                    </a:lnTo>
                    <a:lnTo>
                      <a:pt x="1934" y="32"/>
                    </a:lnTo>
                    <a:lnTo>
                      <a:pt x="1936" y="40"/>
                    </a:lnTo>
                    <a:lnTo>
                      <a:pt x="1941" y="44"/>
                    </a:lnTo>
                    <a:lnTo>
                      <a:pt x="1943" y="35"/>
                    </a:lnTo>
                    <a:lnTo>
                      <a:pt x="1944" y="35"/>
                    </a:lnTo>
                    <a:lnTo>
                      <a:pt x="1949" y="38"/>
                    </a:lnTo>
                    <a:lnTo>
                      <a:pt x="1950" y="34"/>
                    </a:lnTo>
                    <a:lnTo>
                      <a:pt x="1954" y="34"/>
                    </a:lnTo>
                    <a:lnTo>
                      <a:pt x="1955" y="29"/>
                    </a:lnTo>
                    <a:lnTo>
                      <a:pt x="1958" y="35"/>
                    </a:lnTo>
                    <a:lnTo>
                      <a:pt x="1962" y="35"/>
                    </a:lnTo>
                    <a:lnTo>
                      <a:pt x="1964" y="32"/>
                    </a:lnTo>
                    <a:lnTo>
                      <a:pt x="1966" y="35"/>
                    </a:lnTo>
                    <a:lnTo>
                      <a:pt x="1971" y="33"/>
                    </a:lnTo>
                    <a:lnTo>
                      <a:pt x="1972" y="34"/>
                    </a:lnTo>
                    <a:lnTo>
                      <a:pt x="1975" y="34"/>
                    </a:lnTo>
                    <a:lnTo>
                      <a:pt x="1977" y="29"/>
                    </a:lnTo>
                    <a:lnTo>
                      <a:pt x="1980" y="32"/>
                    </a:lnTo>
                    <a:lnTo>
                      <a:pt x="1984" y="33"/>
                    </a:lnTo>
                    <a:lnTo>
                      <a:pt x="1985" y="32"/>
                    </a:lnTo>
                    <a:lnTo>
                      <a:pt x="1989" y="39"/>
                    </a:lnTo>
                    <a:lnTo>
                      <a:pt x="1992" y="28"/>
                    </a:lnTo>
                    <a:lnTo>
                      <a:pt x="1993" y="22"/>
                    </a:lnTo>
                    <a:lnTo>
                      <a:pt x="1996" y="32"/>
                    </a:lnTo>
                    <a:lnTo>
                      <a:pt x="1999" y="33"/>
                    </a:lnTo>
                    <a:lnTo>
                      <a:pt x="2003" y="34"/>
                    </a:lnTo>
                    <a:lnTo>
                      <a:pt x="2004" y="33"/>
                    </a:lnTo>
                    <a:lnTo>
                      <a:pt x="2009" y="41"/>
                    </a:lnTo>
                    <a:lnTo>
                      <a:pt x="2011" y="29"/>
                    </a:lnTo>
                    <a:lnTo>
                      <a:pt x="2011" y="31"/>
                    </a:lnTo>
                    <a:lnTo>
                      <a:pt x="2016" y="27"/>
                    </a:lnTo>
                    <a:lnTo>
                      <a:pt x="2019" y="25"/>
                    </a:lnTo>
                    <a:lnTo>
                      <a:pt x="2022" y="25"/>
                    </a:lnTo>
                    <a:lnTo>
                      <a:pt x="2024" y="28"/>
                    </a:lnTo>
                    <a:lnTo>
                      <a:pt x="2028" y="32"/>
                    </a:lnTo>
                    <a:lnTo>
                      <a:pt x="2029" y="29"/>
                    </a:lnTo>
                    <a:lnTo>
                      <a:pt x="2033" y="29"/>
                    </a:lnTo>
                    <a:lnTo>
                      <a:pt x="2033" y="28"/>
                    </a:lnTo>
                    <a:lnTo>
                      <a:pt x="2036" y="41"/>
                    </a:lnTo>
                    <a:lnTo>
                      <a:pt x="2041" y="31"/>
                    </a:lnTo>
                    <a:lnTo>
                      <a:pt x="2041" y="32"/>
                    </a:lnTo>
                    <a:lnTo>
                      <a:pt x="2045" y="32"/>
                    </a:lnTo>
                    <a:lnTo>
                      <a:pt x="2048" y="35"/>
                    </a:lnTo>
                    <a:lnTo>
                      <a:pt x="2052" y="33"/>
                    </a:lnTo>
                    <a:lnTo>
                      <a:pt x="2053" y="31"/>
                    </a:lnTo>
                    <a:lnTo>
                      <a:pt x="2054" y="37"/>
                    </a:lnTo>
                    <a:lnTo>
                      <a:pt x="2060" y="35"/>
                    </a:lnTo>
                    <a:lnTo>
                      <a:pt x="2060" y="32"/>
                    </a:lnTo>
                    <a:lnTo>
                      <a:pt x="2063" y="37"/>
                    </a:lnTo>
                    <a:lnTo>
                      <a:pt x="2068" y="26"/>
                    </a:lnTo>
                    <a:lnTo>
                      <a:pt x="2069" y="27"/>
                    </a:lnTo>
                    <a:lnTo>
                      <a:pt x="2071" y="37"/>
                    </a:lnTo>
                    <a:lnTo>
                      <a:pt x="2075" y="39"/>
                    </a:lnTo>
                    <a:lnTo>
                      <a:pt x="2076" y="40"/>
                    </a:lnTo>
                    <a:lnTo>
                      <a:pt x="2081" y="37"/>
                    </a:lnTo>
                    <a:lnTo>
                      <a:pt x="2084" y="35"/>
                    </a:lnTo>
                    <a:lnTo>
                      <a:pt x="2087" y="29"/>
                    </a:lnTo>
                    <a:lnTo>
                      <a:pt x="2088" y="28"/>
                    </a:lnTo>
                    <a:lnTo>
                      <a:pt x="2090" y="38"/>
                    </a:lnTo>
                    <a:lnTo>
                      <a:pt x="2093" y="39"/>
                    </a:lnTo>
                    <a:lnTo>
                      <a:pt x="2097" y="32"/>
                    </a:lnTo>
                    <a:lnTo>
                      <a:pt x="2099" y="29"/>
                    </a:lnTo>
                    <a:lnTo>
                      <a:pt x="2102" y="33"/>
                    </a:lnTo>
                    <a:lnTo>
                      <a:pt x="2103" y="35"/>
                    </a:lnTo>
                    <a:lnTo>
                      <a:pt x="2107" y="28"/>
                    </a:lnTo>
                    <a:lnTo>
                      <a:pt x="2109" y="31"/>
                    </a:lnTo>
                    <a:lnTo>
                      <a:pt x="2112" y="37"/>
                    </a:lnTo>
                    <a:lnTo>
                      <a:pt x="2115" y="41"/>
                    </a:lnTo>
                    <a:lnTo>
                      <a:pt x="2119" y="39"/>
                    </a:lnTo>
                    <a:lnTo>
                      <a:pt x="2121" y="37"/>
                    </a:lnTo>
                    <a:lnTo>
                      <a:pt x="2125" y="35"/>
                    </a:lnTo>
                    <a:lnTo>
                      <a:pt x="2127" y="29"/>
                    </a:lnTo>
                    <a:lnTo>
                      <a:pt x="2127" y="31"/>
                    </a:lnTo>
                    <a:lnTo>
                      <a:pt x="2132" y="38"/>
                    </a:lnTo>
                    <a:lnTo>
                      <a:pt x="2136" y="41"/>
                    </a:lnTo>
                    <a:lnTo>
                      <a:pt x="2137" y="41"/>
                    </a:lnTo>
                    <a:lnTo>
                      <a:pt x="2142" y="40"/>
                    </a:lnTo>
                    <a:lnTo>
                      <a:pt x="2144" y="37"/>
                    </a:lnTo>
                    <a:lnTo>
                      <a:pt x="2146" y="34"/>
                    </a:lnTo>
                    <a:lnTo>
                      <a:pt x="2146" y="31"/>
                    </a:lnTo>
                    <a:lnTo>
                      <a:pt x="2150" y="32"/>
                    </a:lnTo>
                    <a:lnTo>
                      <a:pt x="2154" y="33"/>
                    </a:lnTo>
                    <a:lnTo>
                      <a:pt x="2155" y="34"/>
                    </a:lnTo>
                    <a:lnTo>
                      <a:pt x="2157" y="38"/>
                    </a:lnTo>
                    <a:lnTo>
                      <a:pt x="2162" y="40"/>
                    </a:lnTo>
                    <a:lnTo>
                      <a:pt x="2164" y="40"/>
                    </a:lnTo>
                    <a:lnTo>
                      <a:pt x="2168" y="45"/>
                    </a:lnTo>
                    <a:lnTo>
                      <a:pt x="2169" y="41"/>
                    </a:lnTo>
                    <a:lnTo>
                      <a:pt x="2173" y="37"/>
                    </a:lnTo>
                    <a:lnTo>
                      <a:pt x="2175" y="33"/>
                    </a:lnTo>
                    <a:lnTo>
                      <a:pt x="2176" y="35"/>
                    </a:lnTo>
                    <a:lnTo>
                      <a:pt x="2180" y="44"/>
                    </a:lnTo>
                    <a:lnTo>
                      <a:pt x="2184" y="32"/>
                    </a:lnTo>
                    <a:lnTo>
                      <a:pt x="2185" y="31"/>
                    </a:lnTo>
                    <a:lnTo>
                      <a:pt x="2187" y="44"/>
                    </a:lnTo>
                    <a:lnTo>
                      <a:pt x="2192" y="43"/>
                    </a:lnTo>
                    <a:lnTo>
                      <a:pt x="2194" y="39"/>
                    </a:lnTo>
                    <a:lnTo>
                      <a:pt x="2195" y="39"/>
                    </a:lnTo>
                    <a:lnTo>
                      <a:pt x="2199" y="44"/>
                    </a:lnTo>
                    <a:lnTo>
                      <a:pt x="2203" y="43"/>
                    </a:lnTo>
                    <a:lnTo>
                      <a:pt x="2205" y="40"/>
                    </a:lnTo>
                    <a:lnTo>
                      <a:pt x="2206" y="40"/>
                    </a:lnTo>
                    <a:lnTo>
                      <a:pt x="2210" y="44"/>
                    </a:lnTo>
                    <a:lnTo>
                      <a:pt x="2212" y="44"/>
                    </a:lnTo>
                    <a:lnTo>
                      <a:pt x="2216" y="37"/>
                    </a:lnTo>
                    <a:lnTo>
                      <a:pt x="2217" y="37"/>
                    </a:lnTo>
                    <a:lnTo>
                      <a:pt x="2221" y="43"/>
                    </a:lnTo>
                    <a:lnTo>
                      <a:pt x="2224" y="39"/>
                    </a:lnTo>
                    <a:lnTo>
                      <a:pt x="2225" y="39"/>
                    </a:lnTo>
                    <a:lnTo>
                      <a:pt x="2230" y="34"/>
                    </a:lnTo>
                    <a:lnTo>
                      <a:pt x="2234" y="45"/>
                    </a:lnTo>
                    <a:lnTo>
                      <a:pt x="2236" y="45"/>
                    </a:lnTo>
                    <a:lnTo>
                      <a:pt x="2240" y="43"/>
                    </a:lnTo>
                    <a:lnTo>
                      <a:pt x="2243" y="46"/>
                    </a:lnTo>
                    <a:lnTo>
                      <a:pt x="2245" y="46"/>
                    </a:lnTo>
                    <a:lnTo>
                      <a:pt x="2247" y="39"/>
                    </a:lnTo>
                    <a:lnTo>
                      <a:pt x="2252" y="43"/>
                    </a:lnTo>
                    <a:lnTo>
                      <a:pt x="2254" y="38"/>
                    </a:lnTo>
                    <a:lnTo>
                      <a:pt x="2255" y="35"/>
                    </a:lnTo>
                    <a:lnTo>
                      <a:pt x="2260" y="41"/>
                    </a:lnTo>
                    <a:lnTo>
                      <a:pt x="2261" y="37"/>
                    </a:lnTo>
                    <a:lnTo>
                      <a:pt x="2265" y="39"/>
                    </a:lnTo>
                    <a:lnTo>
                      <a:pt x="2267" y="35"/>
                    </a:lnTo>
                    <a:lnTo>
                      <a:pt x="2268" y="38"/>
                    </a:lnTo>
                    <a:lnTo>
                      <a:pt x="2272" y="45"/>
                    </a:lnTo>
                    <a:lnTo>
                      <a:pt x="2276" y="37"/>
                    </a:lnTo>
                    <a:lnTo>
                      <a:pt x="2277" y="34"/>
                    </a:lnTo>
                    <a:lnTo>
                      <a:pt x="2279" y="43"/>
                    </a:lnTo>
                    <a:lnTo>
                      <a:pt x="2284" y="41"/>
                    </a:lnTo>
                    <a:lnTo>
                      <a:pt x="2286" y="43"/>
                    </a:lnTo>
                    <a:lnTo>
                      <a:pt x="2288" y="44"/>
                    </a:lnTo>
                    <a:lnTo>
                      <a:pt x="2290" y="43"/>
                    </a:lnTo>
                    <a:lnTo>
                      <a:pt x="2295" y="47"/>
                    </a:lnTo>
                    <a:lnTo>
                      <a:pt x="2296" y="43"/>
                    </a:lnTo>
                    <a:lnTo>
                      <a:pt x="2298" y="39"/>
                    </a:lnTo>
                    <a:lnTo>
                      <a:pt x="2303" y="38"/>
                    </a:lnTo>
                    <a:lnTo>
                      <a:pt x="2303" y="45"/>
                    </a:lnTo>
                    <a:lnTo>
                      <a:pt x="2308" y="40"/>
                    </a:lnTo>
                    <a:lnTo>
                      <a:pt x="2309" y="46"/>
                    </a:lnTo>
                    <a:lnTo>
                      <a:pt x="2314" y="39"/>
                    </a:lnTo>
                    <a:lnTo>
                      <a:pt x="2316" y="35"/>
                    </a:lnTo>
                    <a:lnTo>
                      <a:pt x="2317" y="38"/>
                    </a:lnTo>
                    <a:lnTo>
                      <a:pt x="2320" y="45"/>
                    </a:lnTo>
                    <a:lnTo>
                      <a:pt x="2322" y="46"/>
                    </a:lnTo>
                    <a:lnTo>
                      <a:pt x="2327" y="44"/>
                    </a:lnTo>
                    <a:lnTo>
                      <a:pt x="2331" y="37"/>
                    </a:lnTo>
                    <a:lnTo>
                      <a:pt x="2332" y="34"/>
                    </a:lnTo>
                    <a:lnTo>
                      <a:pt x="2333" y="35"/>
                    </a:lnTo>
                    <a:lnTo>
                      <a:pt x="2337" y="37"/>
                    </a:lnTo>
                    <a:lnTo>
                      <a:pt x="2341" y="41"/>
                    </a:lnTo>
                    <a:lnTo>
                      <a:pt x="2343" y="39"/>
                    </a:lnTo>
                    <a:lnTo>
                      <a:pt x="2344" y="44"/>
                    </a:lnTo>
                    <a:lnTo>
                      <a:pt x="2347" y="40"/>
                    </a:lnTo>
                    <a:lnTo>
                      <a:pt x="2350" y="44"/>
                    </a:lnTo>
                    <a:lnTo>
                      <a:pt x="2353" y="37"/>
                    </a:lnTo>
                    <a:lnTo>
                      <a:pt x="2355" y="40"/>
                    </a:lnTo>
                    <a:lnTo>
                      <a:pt x="2358" y="39"/>
                    </a:lnTo>
                    <a:lnTo>
                      <a:pt x="2361" y="41"/>
                    </a:lnTo>
                    <a:lnTo>
                      <a:pt x="2364" y="46"/>
                    </a:lnTo>
                    <a:lnTo>
                      <a:pt x="2368" y="46"/>
                    </a:lnTo>
                    <a:lnTo>
                      <a:pt x="2370" y="47"/>
                    </a:lnTo>
                    <a:lnTo>
                      <a:pt x="2374" y="41"/>
                    </a:lnTo>
                    <a:lnTo>
                      <a:pt x="2374" y="39"/>
                    </a:lnTo>
                    <a:lnTo>
                      <a:pt x="2377" y="39"/>
                    </a:lnTo>
                    <a:lnTo>
                      <a:pt x="2380" y="37"/>
                    </a:lnTo>
                    <a:lnTo>
                      <a:pt x="2382" y="38"/>
                    </a:lnTo>
                    <a:lnTo>
                      <a:pt x="2387" y="44"/>
                    </a:lnTo>
                    <a:lnTo>
                      <a:pt x="2389" y="38"/>
                    </a:lnTo>
                    <a:lnTo>
                      <a:pt x="2390" y="38"/>
                    </a:lnTo>
                    <a:lnTo>
                      <a:pt x="2393" y="39"/>
                    </a:lnTo>
                    <a:lnTo>
                      <a:pt x="2396" y="38"/>
                    </a:lnTo>
                    <a:lnTo>
                      <a:pt x="2400" y="41"/>
                    </a:lnTo>
                    <a:lnTo>
                      <a:pt x="2401" y="43"/>
                    </a:lnTo>
                    <a:lnTo>
                      <a:pt x="2404" y="46"/>
                    </a:lnTo>
                    <a:lnTo>
                      <a:pt x="2406" y="47"/>
                    </a:lnTo>
                    <a:lnTo>
                      <a:pt x="2411" y="43"/>
                    </a:lnTo>
                    <a:lnTo>
                      <a:pt x="2412" y="44"/>
                    </a:lnTo>
                    <a:lnTo>
                      <a:pt x="2417" y="44"/>
                    </a:lnTo>
                    <a:lnTo>
                      <a:pt x="2417" y="41"/>
                    </a:lnTo>
                    <a:lnTo>
                      <a:pt x="2419" y="41"/>
                    </a:lnTo>
                    <a:lnTo>
                      <a:pt x="2423" y="44"/>
                    </a:lnTo>
                    <a:lnTo>
                      <a:pt x="2427" y="41"/>
                    </a:lnTo>
                    <a:lnTo>
                      <a:pt x="2429" y="35"/>
                    </a:lnTo>
                    <a:lnTo>
                      <a:pt x="2430" y="43"/>
                    </a:lnTo>
                    <a:lnTo>
                      <a:pt x="2433" y="50"/>
                    </a:lnTo>
                    <a:lnTo>
                      <a:pt x="2438" y="46"/>
                    </a:lnTo>
                    <a:lnTo>
                      <a:pt x="2438" y="50"/>
                    </a:lnTo>
                    <a:lnTo>
                      <a:pt x="2443" y="41"/>
                    </a:lnTo>
                    <a:lnTo>
                      <a:pt x="2444" y="44"/>
                    </a:lnTo>
                    <a:lnTo>
                      <a:pt x="2449" y="45"/>
                    </a:lnTo>
                    <a:lnTo>
                      <a:pt x="2450" y="43"/>
                    </a:lnTo>
                    <a:lnTo>
                      <a:pt x="2453" y="47"/>
                    </a:lnTo>
                    <a:lnTo>
                      <a:pt x="2457" y="40"/>
                    </a:lnTo>
                    <a:lnTo>
                      <a:pt x="2459" y="32"/>
                    </a:lnTo>
                    <a:lnTo>
                      <a:pt x="2461" y="38"/>
                    </a:lnTo>
                    <a:lnTo>
                      <a:pt x="2463" y="45"/>
                    </a:lnTo>
                    <a:lnTo>
                      <a:pt x="2468" y="41"/>
                    </a:lnTo>
                    <a:lnTo>
                      <a:pt x="2473" y="33"/>
                    </a:lnTo>
                    <a:lnTo>
                      <a:pt x="2473" y="34"/>
                    </a:lnTo>
                    <a:lnTo>
                      <a:pt x="2479" y="43"/>
                    </a:lnTo>
                    <a:lnTo>
                      <a:pt x="2479" y="40"/>
                    </a:lnTo>
                    <a:lnTo>
                      <a:pt x="2481" y="44"/>
                    </a:lnTo>
                    <a:lnTo>
                      <a:pt x="2486" y="35"/>
                    </a:lnTo>
                    <a:lnTo>
                      <a:pt x="2487" y="39"/>
                    </a:lnTo>
                    <a:lnTo>
                      <a:pt x="2492" y="46"/>
                    </a:lnTo>
                    <a:lnTo>
                      <a:pt x="2494" y="43"/>
                    </a:lnTo>
                    <a:lnTo>
                      <a:pt x="2496" y="43"/>
                    </a:lnTo>
                    <a:lnTo>
                      <a:pt x="2498" y="44"/>
                    </a:lnTo>
                    <a:lnTo>
                      <a:pt x="2502" y="47"/>
                    </a:lnTo>
                    <a:lnTo>
                      <a:pt x="2505" y="41"/>
                    </a:lnTo>
                    <a:lnTo>
                      <a:pt x="2506" y="41"/>
                    </a:lnTo>
                    <a:lnTo>
                      <a:pt x="2510" y="39"/>
                    </a:lnTo>
                    <a:lnTo>
                      <a:pt x="2511" y="37"/>
                    </a:lnTo>
                    <a:lnTo>
                      <a:pt x="2515" y="43"/>
                    </a:lnTo>
                    <a:lnTo>
                      <a:pt x="2517" y="43"/>
                    </a:lnTo>
                    <a:lnTo>
                      <a:pt x="2522" y="50"/>
                    </a:lnTo>
                    <a:lnTo>
                      <a:pt x="2524" y="44"/>
                    </a:lnTo>
                    <a:lnTo>
                      <a:pt x="2527" y="40"/>
                    </a:lnTo>
                    <a:lnTo>
                      <a:pt x="2530" y="40"/>
                    </a:lnTo>
                    <a:lnTo>
                      <a:pt x="2535" y="44"/>
                    </a:lnTo>
                    <a:lnTo>
                      <a:pt x="2539" y="44"/>
                    </a:lnTo>
                    <a:lnTo>
                      <a:pt x="2539" y="43"/>
                    </a:lnTo>
                    <a:lnTo>
                      <a:pt x="2543" y="44"/>
                    </a:lnTo>
                    <a:lnTo>
                      <a:pt x="2545" y="40"/>
                    </a:lnTo>
                    <a:lnTo>
                      <a:pt x="2548" y="38"/>
                    </a:lnTo>
                    <a:lnTo>
                      <a:pt x="2552" y="35"/>
                    </a:lnTo>
                    <a:lnTo>
                      <a:pt x="2553" y="35"/>
                    </a:lnTo>
                    <a:lnTo>
                      <a:pt x="2554" y="37"/>
                    </a:lnTo>
                    <a:lnTo>
                      <a:pt x="2558" y="38"/>
                    </a:lnTo>
                    <a:lnTo>
                      <a:pt x="2563" y="46"/>
                    </a:lnTo>
                    <a:lnTo>
                      <a:pt x="2564" y="44"/>
                    </a:lnTo>
                    <a:lnTo>
                      <a:pt x="2566" y="43"/>
                    </a:lnTo>
                    <a:lnTo>
                      <a:pt x="2571" y="44"/>
                    </a:lnTo>
                    <a:lnTo>
                      <a:pt x="2571" y="41"/>
                    </a:lnTo>
                    <a:lnTo>
                      <a:pt x="2573" y="44"/>
                    </a:lnTo>
                    <a:lnTo>
                      <a:pt x="2578" y="41"/>
                    </a:lnTo>
                    <a:lnTo>
                      <a:pt x="2582" y="39"/>
                    </a:lnTo>
                    <a:lnTo>
                      <a:pt x="2582" y="35"/>
                    </a:lnTo>
                    <a:lnTo>
                      <a:pt x="2585" y="45"/>
                    </a:lnTo>
                    <a:lnTo>
                      <a:pt x="2589" y="51"/>
                    </a:lnTo>
                    <a:lnTo>
                      <a:pt x="2593" y="47"/>
                    </a:lnTo>
                    <a:lnTo>
                      <a:pt x="2595" y="45"/>
                    </a:lnTo>
                    <a:lnTo>
                      <a:pt x="2596" y="46"/>
                    </a:lnTo>
                    <a:lnTo>
                      <a:pt x="2600" y="51"/>
                    </a:lnTo>
                    <a:lnTo>
                      <a:pt x="2603" y="46"/>
                    </a:lnTo>
                    <a:lnTo>
                      <a:pt x="2606" y="44"/>
                    </a:lnTo>
                    <a:lnTo>
                      <a:pt x="2609" y="50"/>
                    </a:lnTo>
                    <a:lnTo>
                      <a:pt x="2613" y="44"/>
                    </a:lnTo>
                    <a:lnTo>
                      <a:pt x="2615" y="45"/>
                    </a:lnTo>
                    <a:lnTo>
                      <a:pt x="2619" y="40"/>
                    </a:lnTo>
                    <a:lnTo>
                      <a:pt x="2622" y="40"/>
                    </a:lnTo>
                    <a:lnTo>
                      <a:pt x="2625" y="40"/>
                    </a:lnTo>
                    <a:lnTo>
                      <a:pt x="2628" y="45"/>
                    </a:lnTo>
                    <a:lnTo>
                      <a:pt x="2631" y="45"/>
                    </a:lnTo>
                    <a:lnTo>
                      <a:pt x="2636" y="46"/>
                    </a:lnTo>
                    <a:lnTo>
                      <a:pt x="2636" y="45"/>
                    </a:lnTo>
                    <a:lnTo>
                      <a:pt x="2639" y="43"/>
                    </a:lnTo>
                    <a:lnTo>
                      <a:pt x="2643" y="39"/>
                    </a:lnTo>
                    <a:lnTo>
                      <a:pt x="2645" y="40"/>
                    </a:lnTo>
                    <a:lnTo>
                      <a:pt x="2649" y="35"/>
                    </a:lnTo>
                    <a:lnTo>
                      <a:pt x="2650" y="35"/>
                    </a:lnTo>
                    <a:lnTo>
                      <a:pt x="2655" y="35"/>
                    </a:lnTo>
                    <a:lnTo>
                      <a:pt x="2655" y="39"/>
                    </a:lnTo>
                    <a:lnTo>
                      <a:pt x="2657" y="50"/>
                    </a:lnTo>
                    <a:lnTo>
                      <a:pt x="2662" y="45"/>
                    </a:lnTo>
                    <a:lnTo>
                      <a:pt x="2665" y="44"/>
                    </a:lnTo>
                    <a:lnTo>
                      <a:pt x="2667" y="41"/>
                    </a:lnTo>
                    <a:lnTo>
                      <a:pt x="2668" y="43"/>
                    </a:lnTo>
                    <a:lnTo>
                      <a:pt x="2674" y="46"/>
                    </a:lnTo>
                    <a:lnTo>
                      <a:pt x="2675" y="40"/>
                    </a:lnTo>
                    <a:lnTo>
                      <a:pt x="2679" y="40"/>
                    </a:lnTo>
                    <a:lnTo>
                      <a:pt x="2679" y="43"/>
                    </a:lnTo>
                    <a:lnTo>
                      <a:pt x="2681" y="44"/>
                    </a:lnTo>
                    <a:lnTo>
                      <a:pt x="2686" y="44"/>
                    </a:lnTo>
                    <a:lnTo>
                      <a:pt x="2688" y="43"/>
                    </a:lnTo>
                    <a:lnTo>
                      <a:pt x="2689" y="49"/>
                    </a:lnTo>
                    <a:lnTo>
                      <a:pt x="2695" y="40"/>
                    </a:lnTo>
                    <a:lnTo>
                      <a:pt x="2695" y="39"/>
                    </a:lnTo>
                    <a:lnTo>
                      <a:pt x="2698" y="49"/>
                    </a:lnTo>
                    <a:lnTo>
                      <a:pt x="2703" y="45"/>
                    </a:lnTo>
                    <a:lnTo>
                      <a:pt x="2704" y="43"/>
                    </a:lnTo>
                    <a:lnTo>
                      <a:pt x="2706" y="45"/>
                    </a:lnTo>
                    <a:lnTo>
                      <a:pt x="2711" y="44"/>
                    </a:lnTo>
                    <a:lnTo>
                      <a:pt x="2712" y="44"/>
                    </a:lnTo>
                    <a:lnTo>
                      <a:pt x="2716" y="38"/>
                    </a:lnTo>
                    <a:lnTo>
                      <a:pt x="2717" y="43"/>
                    </a:lnTo>
                    <a:lnTo>
                      <a:pt x="2719" y="47"/>
                    </a:lnTo>
                    <a:lnTo>
                      <a:pt x="2724" y="44"/>
                    </a:lnTo>
                    <a:lnTo>
                      <a:pt x="2725" y="43"/>
                    </a:lnTo>
                    <a:lnTo>
                      <a:pt x="2729" y="44"/>
                    </a:lnTo>
                    <a:lnTo>
                      <a:pt x="2730" y="39"/>
                    </a:lnTo>
                    <a:lnTo>
                      <a:pt x="2735" y="43"/>
                    </a:lnTo>
                    <a:lnTo>
                      <a:pt x="2736" y="40"/>
                    </a:lnTo>
                    <a:lnTo>
                      <a:pt x="2738" y="46"/>
                    </a:lnTo>
                    <a:lnTo>
                      <a:pt x="2742" y="47"/>
                    </a:lnTo>
                    <a:lnTo>
                      <a:pt x="2744" y="44"/>
                    </a:lnTo>
                    <a:lnTo>
                      <a:pt x="2747" y="46"/>
                    </a:lnTo>
                    <a:lnTo>
                      <a:pt x="2750" y="33"/>
                    </a:lnTo>
                    <a:lnTo>
                      <a:pt x="2753" y="37"/>
                    </a:lnTo>
                    <a:lnTo>
                      <a:pt x="2758" y="45"/>
                    </a:lnTo>
                    <a:lnTo>
                      <a:pt x="2758" y="46"/>
                    </a:lnTo>
                    <a:lnTo>
                      <a:pt x="2760" y="44"/>
                    </a:lnTo>
                    <a:lnTo>
                      <a:pt x="2765" y="45"/>
                    </a:lnTo>
                    <a:lnTo>
                      <a:pt x="2767" y="44"/>
                    </a:lnTo>
                  </a:path>
                </a:pathLst>
              </a:custGeom>
              <a:noFill/>
              <a:ln w="0">
                <a:solidFill>
                  <a:schemeClr val="folHlink"/>
                </a:solidFill>
                <a:round/>
                <a:headEnd/>
                <a:tailEnd/>
              </a:ln>
            </p:spPr>
            <p:txBody>
              <a:bodyPr/>
              <a:lstStyle/>
              <a:p>
                <a:endParaRPr lang="en-US">
                  <a:latin typeface="Constantia" pitchFamily="18" charset="0"/>
                </a:endParaRPr>
              </a:p>
            </p:txBody>
          </p:sp>
        </p:grpSp>
        <p:sp>
          <p:nvSpPr>
            <p:cNvPr id="3099" name="Line 33"/>
            <p:cNvSpPr>
              <a:spLocks noChangeShapeType="1"/>
            </p:cNvSpPr>
            <p:nvPr/>
          </p:nvSpPr>
          <p:spPr bwMode="auto">
            <a:xfrm>
              <a:off x="2408" y="3872"/>
              <a:ext cx="1206" cy="0"/>
            </a:xfrm>
            <a:prstGeom prst="line">
              <a:avLst/>
            </a:prstGeom>
            <a:noFill/>
            <a:ln w="0">
              <a:solidFill>
                <a:schemeClr val="folHlink"/>
              </a:solidFill>
              <a:round/>
              <a:headEnd/>
              <a:tailEnd/>
            </a:ln>
          </p:spPr>
          <p:txBody>
            <a:bodyPr/>
            <a:lstStyle/>
            <a:p>
              <a:endParaRPr lang="en-US"/>
            </a:p>
          </p:txBody>
        </p:sp>
        <p:sp>
          <p:nvSpPr>
            <p:cNvPr id="3100" name="Line 34"/>
            <p:cNvSpPr>
              <a:spLocks noChangeShapeType="1"/>
            </p:cNvSpPr>
            <p:nvPr/>
          </p:nvSpPr>
          <p:spPr bwMode="auto">
            <a:xfrm>
              <a:off x="3614" y="3872"/>
              <a:ext cx="0" cy="7"/>
            </a:xfrm>
            <a:prstGeom prst="line">
              <a:avLst/>
            </a:prstGeom>
            <a:noFill/>
            <a:ln w="0">
              <a:solidFill>
                <a:schemeClr val="folHlink"/>
              </a:solidFill>
              <a:round/>
              <a:headEnd/>
              <a:tailEnd/>
            </a:ln>
          </p:spPr>
          <p:txBody>
            <a:bodyPr/>
            <a:lstStyle/>
            <a:p>
              <a:endParaRPr lang="en-US"/>
            </a:p>
          </p:txBody>
        </p:sp>
        <p:sp>
          <p:nvSpPr>
            <p:cNvPr id="3101" name="Line 35"/>
            <p:cNvSpPr>
              <a:spLocks noChangeShapeType="1"/>
            </p:cNvSpPr>
            <p:nvPr/>
          </p:nvSpPr>
          <p:spPr bwMode="auto">
            <a:xfrm>
              <a:off x="3493" y="3872"/>
              <a:ext cx="0" cy="5"/>
            </a:xfrm>
            <a:prstGeom prst="line">
              <a:avLst/>
            </a:prstGeom>
            <a:noFill/>
            <a:ln w="0">
              <a:solidFill>
                <a:schemeClr val="folHlink"/>
              </a:solidFill>
              <a:round/>
              <a:headEnd/>
              <a:tailEnd/>
            </a:ln>
          </p:spPr>
          <p:txBody>
            <a:bodyPr/>
            <a:lstStyle/>
            <a:p>
              <a:endParaRPr lang="en-US"/>
            </a:p>
          </p:txBody>
        </p:sp>
        <p:sp>
          <p:nvSpPr>
            <p:cNvPr id="3102" name="Line 36"/>
            <p:cNvSpPr>
              <a:spLocks noChangeShapeType="1"/>
            </p:cNvSpPr>
            <p:nvPr/>
          </p:nvSpPr>
          <p:spPr bwMode="auto">
            <a:xfrm>
              <a:off x="3372" y="3872"/>
              <a:ext cx="1" cy="7"/>
            </a:xfrm>
            <a:prstGeom prst="line">
              <a:avLst/>
            </a:prstGeom>
            <a:noFill/>
            <a:ln w="0">
              <a:solidFill>
                <a:schemeClr val="folHlink"/>
              </a:solidFill>
              <a:round/>
              <a:headEnd/>
              <a:tailEnd/>
            </a:ln>
          </p:spPr>
          <p:txBody>
            <a:bodyPr/>
            <a:lstStyle/>
            <a:p>
              <a:endParaRPr lang="en-US"/>
            </a:p>
          </p:txBody>
        </p:sp>
        <p:sp>
          <p:nvSpPr>
            <p:cNvPr id="3103" name="Line 37"/>
            <p:cNvSpPr>
              <a:spLocks noChangeShapeType="1"/>
            </p:cNvSpPr>
            <p:nvPr/>
          </p:nvSpPr>
          <p:spPr bwMode="auto">
            <a:xfrm>
              <a:off x="3252" y="3872"/>
              <a:ext cx="0" cy="5"/>
            </a:xfrm>
            <a:prstGeom prst="line">
              <a:avLst/>
            </a:prstGeom>
            <a:noFill/>
            <a:ln w="0">
              <a:solidFill>
                <a:schemeClr val="folHlink"/>
              </a:solidFill>
              <a:round/>
              <a:headEnd/>
              <a:tailEnd/>
            </a:ln>
          </p:spPr>
          <p:txBody>
            <a:bodyPr/>
            <a:lstStyle/>
            <a:p>
              <a:endParaRPr lang="en-US"/>
            </a:p>
          </p:txBody>
        </p:sp>
        <p:sp>
          <p:nvSpPr>
            <p:cNvPr id="3104" name="Line 38"/>
            <p:cNvSpPr>
              <a:spLocks noChangeShapeType="1"/>
            </p:cNvSpPr>
            <p:nvPr/>
          </p:nvSpPr>
          <p:spPr bwMode="auto">
            <a:xfrm>
              <a:off x="3131" y="3872"/>
              <a:ext cx="0" cy="7"/>
            </a:xfrm>
            <a:prstGeom prst="line">
              <a:avLst/>
            </a:prstGeom>
            <a:noFill/>
            <a:ln w="0">
              <a:solidFill>
                <a:schemeClr val="folHlink"/>
              </a:solidFill>
              <a:round/>
              <a:headEnd/>
              <a:tailEnd/>
            </a:ln>
          </p:spPr>
          <p:txBody>
            <a:bodyPr/>
            <a:lstStyle/>
            <a:p>
              <a:endParaRPr lang="en-US"/>
            </a:p>
          </p:txBody>
        </p:sp>
        <p:sp>
          <p:nvSpPr>
            <p:cNvPr id="3105" name="Line 39"/>
            <p:cNvSpPr>
              <a:spLocks noChangeShapeType="1"/>
            </p:cNvSpPr>
            <p:nvPr/>
          </p:nvSpPr>
          <p:spPr bwMode="auto">
            <a:xfrm>
              <a:off x="3010" y="3872"/>
              <a:ext cx="1" cy="5"/>
            </a:xfrm>
            <a:prstGeom prst="line">
              <a:avLst/>
            </a:prstGeom>
            <a:noFill/>
            <a:ln w="0">
              <a:solidFill>
                <a:schemeClr val="folHlink"/>
              </a:solidFill>
              <a:round/>
              <a:headEnd/>
              <a:tailEnd/>
            </a:ln>
          </p:spPr>
          <p:txBody>
            <a:bodyPr/>
            <a:lstStyle/>
            <a:p>
              <a:endParaRPr lang="en-US"/>
            </a:p>
          </p:txBody>
        </p:sp>
        <p:sp>
          <p:nvSpPr>
            <p:cNvPr id="3106" name="Line 40"/>
            <p:cNvSpPr>
              <a:spLocks noChangeShapeType="1"/>
            </p:cNvSpPr>
            <p:nvPr/>
          </p:nvSpPr>
          <p:spPr bwMode="auto">
            <a:xfrm>
              <a:off x="2890" y="3872"/>
              <a:ext cx="1" cy="7"/>
            </a:xfrm>
            <a:prstGeom prst="line">
              <a:avLst/>
            </a:prstGeom>
            <a:noFill/>
            <a:ln w="0">
              <a:solidFill>
                <a:schemeClr val="folHlink"/>
              </a:solidFill>
              <a:round/>
              <a:headEnd/>
              <a:tailEnd/>
            </a:ln>
          </p:spPr>
          <p:txBody>
            <a:bodyPr/>
            <a:lstStyle/>
            <a:p>
              <a:endParaRPr lang="en-US"/>
            </a:p>
          </p:txBody>
        </p:sp>
        <p:sp>
          <p:nvSpPr>
            <p:cNvPr id="3107" name="Line 41"/>
            <p:cNvSpPr>
              <a:spLocks noChangeShapeType="1"/>
            </p:cNvSpPr>
            <p:nvPr/>
          </p:nvSpPr>
          <p:spPr bwMode="auto">
            <a:xfrm>
              <a:off x="2769" y="3872"/>
              <a:ext cx="0" cy="5"/>
            </a:xfrm>
            <a:prstGeom prst="line">
              <a:avLst/>
            </a:prstGeom>
            <a:noFill/>
            <a:ln w="0">
              <a:solidFill>
                <a:schemeClr val="folHlink"/>
              </a:solidFill>
              <a:round/>
              <a:headEnd/>
              <a:tailEnd/>
            </a:ln>
          </p:spPr>
          <p:txBody>
            <a:bodyPr/>
            <a:lstStyle/>
            <a:p>
              <a:endParaRPr lang="en-US"/>
            </a:p>
          </p:txBody>
        </p:sp>
        <p:sp>
          <p:nvSpPr>
            <p:cNvPr id="3108" name="Line 42"/>
            <p:cNvSpPr>
              <a:spLocks noChangeShapeType="1"/>
            </p:cNvSpPr>
            <p:nvPr/>
          </p:nvSpPr>
          <p:spPr bwMode="auto">
            <a:xfrm>
              <a:off x="2649" y="3872"/>
              <a:ext cx="0" cy="7"/>
            </a:xfrm>
            <a:prstGeom prst="line">
              <a:avLst/>
            </a:prstGeom>
            <a:noFill/>
            <a:ln w="0">
              <a:solidFill>
                <a:schemeClr val="folHlink"/>
              </a:solidFill>
              <a:round/>
              <a:headEnd/>
              <a:tailEnd/>
            </a:ln>
          </p:spPr>
          <p:txBody>
            <a:bodyPr/>
            <a:lstStyle/>
            <a:p>
              <a:endParaRPr lang="en-US"/>
            </a:p>
          </p:txBody>
        </p:sp>
        <p:sp>
          <p:nvSpPr>
            <p:cNvPr id="3109" name="Line 43"/>
            <p:cNvSpPr>
              <a:spLocks noChangeShapeType="1"/>
            </p:cNvSpPr>
            <p:nvPr/>
          </p:nvSpPr>
          <p:spPr bwMode="auto">
            <a:xfrm>
              <a:off x="2528" y="3872"/>
              <a:ext cx="1" cy="5"/>
            </a:xfrm>
            <a:prstGeom prst="line">
              <a:avLst/>
            </a:prstGeom>
            <a:noFill/>
            <a:ln w="0">
              <a:solidFill>
                <a:schemeClr val="folHlink"/>
              </a:solidFill>
              <a:round/>
              <a:headEnd/>
              <a:tailEnd/>
            </a:ln>
          </p:spPr>
          <p:txBody>
            <a:bodyPr/>
            <a:lstStyle/>
            <a:p>
              <a:endParaRPr lang="en-US"/>
            </a:p>
          </p:txBody>
        </p:sp>
        <p:sp>
          <p:nvSpPr>
            <p:cNvPr id="3110" name="Line 44"/>
            <p:cNvSpPr>
              <a:spLocks noChangeShapeType="1"/>
            </p:cNvSpPr>
            <p:nvPr/>
          </p:nvSpPr>
          <p:spPr bwMode="auto">
            <a:xfrm>
              <a:off x="2408" y="3872"/>
              <a:ext cx="0" cy="7"/>
            </a:xfrm>
            <a:prstGeom prst="line">
              <a:avLst/>
            </a:prstGeom>
            <a:noFill/>
            <a:ln w="0">
              <a:solidFill>
                <a:schemeClr val="folHlink"/>
              </a:solidFill>
              <a:round/>
              <a:headEnd/>
              <a:tailEnd/>
            </a:ln>
          </p:spPr>
          <p:txBody>
            <a:bodyPr/>
            <a:lstStyle/>
            <a:p>
              <a:endParaRPr lang="en-US"/>
            </a:p>
          </p:txBody>
        </p:sp>
        <p:sp>
          <p:nvSpPr>
            <p:cNvPr id="3111" name="Rectangle 45"/>
            <p:cNvSpPr>
              <a:spLocks noChangeArrowheads="1"/>
            </p:cNvSpPr>
            <p:nvPr/>
          </p:nvSpPr>
          <p:spPr bwMode="auto">
            <a:xfrm>
              <a:off x="2382" y="3879"/>
              <a:ext cx="73" cy="40"/>
            </a:xfrm>
            <a:prstGeom prst="rect">
              <a:avLst/>
            </a:prstGeom>
            <a:noFill/>
            <a:ln w="9525">
              <a:noFill/>
              <a:miter lim="800000"/>
              <a:headEnd/>
              <a:tailEnd/>
            </a:ln>
          </p:spPr>
          <p:txBody>
            <a:bodyPr wrap="none" lIns="0" tIns="0" rIns="0" bIns="0">
              <a:spAutoFit/>
            </a:bodyPr>
            <a:lstStyle/>
            <a:p>
              <a:r>
                <a:rPr lang="en-US" sz="600" b="1">
                  <a:solidFill>
                    <a:srgbClr val="FFFF00"/>
                  </a:solidFill>
                </a:rPr>
                <a:t>2014</a:t>
              </a:r>
              <a:endParaRPr lang="en-US" sz="600">
                <a:solidFill>
                  <a:srgbClr val="FFFF00"/>
                </a:solidFill>
                <a:latin typeface="Constantia" pitchFamily="18" charset="0"/>
              </a:endParaRPr>
            </a:p>
          </p:txBody>
        </p:sp>
        <p:sp>
          <p:nvSpPr>
            <p:cNvPr id="3112" name="Rectangle 46"/>
            <p:cNvSpPr>
              <a:spLocks noChangeArrowheads="1"/>
            </p:cNvSpPr>
            <p:nvPr/>
          </p:nvSpPr>
          <p:spPr bwMode="auto">
            <a:xfrm>
              <a:off x="2619" y="3879"/>
              <a:ext cx="91" cy="40"/>
            </a:xfrm>
            <a:prstGeom prst="rect">
              <a:avLst/>
            </a:prstGeom>
            <a:noFill/>
            <a:ln w="9525">
              <a:noFill/>
              <a:miter lim="800000"/>
              <a:headEnd/>
              <a:tailEnd/>
            </a:ln>
          </p:spPr>
          <p:txBody>
            <a:bodyPr wrap="none" lIns="0" tIns="0" rIns="0" bIns="0">
              <a:spAutoFit/>
            </a:bodyPr>
            <a:lstStyle/>
            <a:p>
              <a:r>
                <a:rPr lang="en-US" sz="600" b="1">
                  <a:solidFill>
                    <a:srgbClr val="FFFF00"/>
                  </a:solidFill>
                </a:rPr>
                <a:t>15579</a:t>
              </a:r>
              <a:endParaRPr lang="en-US" sz="600">
                <a:solidFill>
                  <a:srgbClr val="FFFF00"/>
                </a:solidFill>
                <a:latin typeface="Constantia" pitchFamily="18" charset="0"/>
              </a:endParaRPr>
            </a:p>
          </p:txBody>
        </p:sp>
        <p:sp>
          <p:nvSpPr>
            <p:cNvPr id="3113" name="Rectangle 47"/>
            <p:cNvSpPr>
              <a:spLocks noChangeArrowheads="1"/>
            </p:cNvSpPr>
            <p:nvPr/>
          </p:nvSpPr>
          <p:spPr bwMode="auto">
            <a:xfrm>
              <a:off x="2860" y="3879"/>
              <a:ext cx="91" cy="40"/>
            </a:xfrm>
            <a:prstGeom prst="rect">
              <a:avLst/>
            </a:prstGeom>
            <a:noFill/>
            <a:ln w="9525">
              <a:noFill/>
              <a:miter lim="800000"/>
              <a:headEnd/>
              <a:tailEnd/>
            </a:ln>
          </p:spPr>
          <p:txBody>
            <a:bodyPr wrap="none" lIns="0" tIns="0" rIns="0" bIns="0">
              <a:spAutoFit/>
            </a:bodyPr>
            <a:lstStyle/>
            <a:p>
              <a:r>
                <a:rPr lang="en-US" sz="600" b="1">
                  <a:solidFill>
                    <a:srgbClr val="FFFF00"/>
                  </a:solidFill>
                </a:rPr>
                <a:t>29144</a:t>
              </a:r>
              <a:endParaRPr lang="en-US" sz="600">
                <a:solidFill>
                  <a:srgbClr val="FFFF00"/>
                </a:solidFill>
                <a:latin typeface="Constantia" pitchFamily="18" charset="0"/>
              </a:endParaRPr>
            </a:p>
          </p:txBody>
        </p:sp>
        <p:sp>
          <p:nvSpPr>
            <p:cNvPr id="3114" name="Rectangle 48"/>
            <p:cNvSpPr>
              <a:spLocks noChangeArrowheads="1"/>
            </p:cNvSpPr>
            <p:nvPr/>
          </p:nvSpPr>
          <p:spPr bwMode="auto">
            <a:xfrm>
              <a:off x="3102" y="3879"/>
              <a:ext cx="91" cy="40"/>
            </a:xfrm>
            <a:prstGeom prst="rect">
              <a:avLst/>
            </a:prstGeom>
            <a:noFill/>
            <a:ln w="9525">
              <a:noFill/>
              <a:miter lim="800000"/>
              <a:headEnd/>
              <a:tailEnd/>
            </a:ln>
          </p:spPr>
          <p:txBody>
            <a:bodyPr wrap="none" lIns="0" tIns="0" rIns="0" bIns="0">
              <a:spAutoFit/>
            </a:bodyPr>
            <a:lstStyle/>
            <a:p>
              <a:r>
                <a:rPr lang="en-US" sz="600" b="1">
                  <a:solidFill>
                    <a:srgbClr val="FFFF00"/>
                  </a:solidFill>
                </a:rPr>
                <a:t>42708</a:t>
              </a:r>
              <a:endParaRPr lang="en-US" sz="600">
                <a:solidFill>
                  <a:srgbClr val="FFFF00"/>
                </a:solidFill>
                <a:latin typeface="Constantia" pitchFamily="18" charset="0"/>
              </a:endParaRPr>
            </a:p>
          </p:txBody>
        </p:sp>
        <p:sp>
          <p:nvSpPr>
            <p:cNvPr id="3115" name="Rectangle 49"/>
            <p:cNvSpPr>
              <a:spLocks noChangeArrowheads="1"/>
            </p:cNvSpPr>
            <p:nvPr/>
          </p:nvSpPr>
          <p:spPr bwMode="auto">
            <a:xfrm>
              <a:off x="3342" y="3879"/>
              <a:ext cx="91" cy="40"/>
            </a:xfrm>
            <a:prstGeom prst="rect">
              <a:avLst/>
            </a:prstGeom>
            <a:noFill/>
            <a:ln w="9525">
              <a:noFill/>
              <a:miter lim="800000"/>
              <a:headEnd/>
              <a:tailEnd/>
            </a:ln>
          </p:spPr>
          <p:txBody>
            <a:bodyPr wrap="none" lIns="0" tIns="0" rIns="0" bIns="0">
              <a:spAutoFit/>
            </a:bodyPr>
            <a:lstStyle/>
            <a:p>
              <a:r>
                <a:rPr lang="en-US" sz="600" b="1">
                  <a:solidFill>
                    <a:srgbClr val="FFFF00"/>
                  </a:solidFill>
                </a:rPr>
                <a:t>56273</a:t>
              </a:r>
              <a:endParaRPr lang="en-US" sz="600">
                <a:solidFill>
                  <a:srgbClr val="FFFF00"/>
                </a:solidFill>
                <a:latin typeface="Constantia" pitchFamily="18" charset="0"/>
              </a:endParaRPr>
            </a:p>
          </p:txBody>
        </p:sp>
        <p:sp>
          <p:nvSpPr>
            <p:cNvPr id="3116" name="Rectangle 50"/>
            <p:cNvSpPr>
              <a:spLocks noChangeArrowheads="1"/>
            </p:cNvSpPr>
            <p:nvPr/>
          </p:nvSpPr>
          <p:spPr bwMode="auto">
            <a:xfrm>
              <a:off x="3584" y="3879"/>
              <a:ext cx="91" cy="40"/>
            </a:xfrm>
            <a:prstGeom prst="rect">
              <a:avLst/>
            </a:prstGeom>
            <a:noFill/>
            <a:ln w="9525">
              <a:noFill/>
              <a:miter lim="800000"/>
              <a:headEnd/>
              <a:tailEnd/>
            </a:ln>
          </p:spPr>
          <p:txBody>
            <a:bodyPr wrap="none" lIns="0" tIns="0" rIns="0" bIns="0">
              <a:spAutoFit/>
            </a:bodyPr>
            <a:lstStyle/>
            <a:p>
              <a:r>
                <a:rPr lang="en-US" sz="600" b="1">
                  <a:solidFill>
                    <a:srgbClr val="FFFF00"/>
                  </a:solidFill>
                </a:rPr>
                <a:t>69838</a:t>
              </a:r>
              <a:endParaRPr lang="en-US" sz="600">
                <a:solidFill>
                  <a:srgbClr val="FFFF00"/>
                </a:solidFill>
                <a:latin typeface="Constantia" pitchFamily="18" charset="0"/>
              </a:endParaRPr>
            </a:p>
          </p:txBody>
        </p:sp>
        <p:sp>
          <p:nvSpPr>
            <p:cNvPr id="3117" name="Rectangle 51"/>
            <p:cNvSpPr>
              <a:spLocks noChangeArrowheads="1"/>
            </p:cNvSpPr>
            <p:nvPr/>
          </p:nvSpPr>
          <p:spPr bwMode="auto">
            <a:xfrm>
              <a:off x="2962" y="3909"/>
              <a:ext cx="167" cy="40"/>
            </a:xfrm>
            <a:prstGeom prst="rect">
              <a:avLst/>
            </a:prstGeom>
            <a:noFill/>
            <a:ln w="9525">
              <a:noFill/>
              <a:miter lim="800000"/>
              <a:headEnd/>
              <a:tailEnd/>
            </a:ln>
          </p:spPr>
          <p:txBody>
            <a:bodyPr wrap="none" lIns="0" tIns="0" rIns="0" bIns="0">
              <a:spAutoFit/>
            </a:bodyPr>
            <a:lstStyle/>
            <a:p>
              <a:r>
                <a:rPr lang="en-US" sz="600" b="1">
                  <a:solidFill>
                    <a:srgbClr val="FFFF00"/>
                  </a:solidFill>
                </a:rPr>
                <a:t>Mass (m/z)</a:t>
              </a:r>
              <a:endParaRPr lang="en-US" sz="600">
                <a:solidFill>
                  <a:srgbClr val="FFFF00"/>
                </a:solidFill>
                <a:latin typeface="Constantia" pitchFamily="18" charset="0"/>
              </a:endParaRPr>
            </a:p>
          </p:txBody>
        </p:sp>
        <p:sp>
          <p:nvSpPr>
            <p:cNvPr id="3118" name="Line 52"/>
            <p:cNvSpPr>
              <a:spLocks noChangeShapeType="1"/>
            </p:cNvSpPr>
            <p:nvPr/>
          </p:nvSpPr>
          <p:spPr bwMode="auto">
            <a:xfrm>
              <a:off x="3614" y="3872"/>
              <a:ext cx="5" cy="0"/>
            </a:xfrm>
            <a:prstGeom prst="line">
              <a:avLst/>
            </a:prstGeom>
            <a:noFill/>
            <a:ln w="0">
              <a:solidFill>
                <a:schemeClr val="folHlink"/>
              </a:solidFill>
              <a:round/>
              <a:headEnd/>
              <a:tailEnd/>
            </a:ln>
          </p:spPr>
          <p:txBody>
            <a:bodyPr/>
            <a:lstStyle/>
            <a:p>
              <a:endParaRPr lang="en-US"/>
            </a:p>
          </p:txBody>
        </p:sp>
        <p:sp>
          <p:nvSpPr>
            <p:cNvPr id="3119" name="Line 53"/>
            <p:cNvSpPr>
              <a:spLocks noChangeShapeType="1"/>
            </p:cNvSpPr>
            <p:nvPr/>
          </p:nvSpPr>
          <p:spPr bwMode="auto">
            <a:xfrm flipV="1">
              <a:off x="2408" y="3323"/>
              <a:ext cx="0" cy="549"/>
            </a:xfrm>
            <a:prstGeom prst="line">
              <a:avLst/>
            </a:prstGeom>
            <a:noFill/>
            <a:ln w="0">
              <a:solidFill>
                <a:schemeClr val="folHlink"/>
              </a:solidFill>
              <a:round/>
              <a:headEnd/>
              <a:tailEnd/>
            </a:ln>
          </p:spPr>
          <p:txBody>
            <a:bodyPr/>
            <a:lstStyle/>
            <a:p>
              <a:endParaRPr lang="en-US"/>
            </a:p>
          </p:txBody>
        </p:sp>
        <p:sp>
          <p:nvSpPr>
            <p:cNvPr id="3120" name="Line 54"/>
            <p:cNvSpPr>
              <a:spLocks noChangeShapeType="1"/>
            </p:cNvSpPr>
            <p:nvPr/>
          </p:nvSpPr>
          <p:spPr bwMode="auto">
            <a:xfrm>
              <a:off x="2402" y="3872"/>
              <a:ext cx="7" cy="0"/>
            </a:xfrm>
            <a:prstGeom prst="line">
              <a:avLst/>
            </a:prstGeom>
            <a:noFill/>
            <a:ln w="0">
              <a:solidFill>
                <a:schemeClr val="folHlink"/>
              </a:solidFill>
              <a:round/>
              <a:headEnd/>
              <a:tailEnd/>
            </a:ln>
          </p:spPr>
          <p:txBody>
            <a:bodyPr/>
            <a:lstStyle/>
            <a:p>
              <a:endParaRPr lang="en-US"/>
            </a:p>
          </p:txBody>
        </p:sp>
        <p:sp>
          <p:nvSpPr>
            <p:cNvPr id="3121" name="Line 55"/>
            <p:cNvSpPr>
              <a:spLocks noChangeShapeType="1"/>
            </p:cNvSpPr>
            <p:nvPr/>
          </p:nvSpPr>
          <p:spPr bwMode="auto">
            <a:xfrm>
              <a:off x="2405" y="3844"/>
              <a:ext cx="4" cy="1"/>
            </a:xfrm>
            <a:prstGeom prst="line">
              <a:avLst/>
            </a:prstGeom>
            <a:noFill/>
            <a:ln w="0">
              <a:solidFill>
                <a:schemeClr val="folHlink"/>
              </a:solidFill>
              <a:round/>
              <a:headEnd/>
              <a:tailEnd/>
            </a:ln>
          </p:spPr>
          <p:txBody>
            <a:bodyPr/>
            <a:lstStyle/>
            <a:p>
              <a:endParaRPr lang="en-US"/>
            </a:p>
          </p:txBody>
        </p:sp>
        <p:sp>
          <p:nvSpPr>
            <p:cNvPr id="3122" name="Line 56"/>
            <p:cNvSpPr>
              <a:spLocks noChangeShapeType="1"/>
            </p:cNvSpPr>
            <p:nvPr/>
          </p:nvSpPr>
          <p:spPr bwMode="auto">
            <a:xfrm>
              <a:off x="2402" y="3817"/>
              <a:ext cx="7" cy="1"/>
            </a:xfrm>
            <a:prstGeom prst="line">
              <a:avLst/>
            </a:prstGeom>
            <a:noFill/>
            <a:ln w="0">
              <a:solidFill>
                <a:schemeClr val="folHlink"/>
              </a:solidFill>
              <a:round/>
              <a:headEnd/>
              <a:tailEnd/>
            </a:ln>
          </p:spPr>
          <p:txBody>
            <a:bodyPr/>
            <a:lstStyle/>
            <a:p>
              <a:endParaRPr lang="en-US"/>
            </a:p>
          </p:txBody>
        </p:sp>
        <p:sp>
          <p:nvSpPr>
            <p:cNvPr id="3123" name="Line 57"/>
            <p:cNvSpPr>
              <a:spLocks noChangeShapeType="1"/>
            </p:cNvSpPr>
            <p:nvPr/>
          </p:nvSpPr>
          <p:spPr bwMode="auto">
            <a:xfrm>
              <a:off x="2405" y="3790"/>
              <a:ext cx="4" cy="0"/>
            </a:xfrm>
            <a:prstGeom prst="line">
              <a:avLst/>
            </a:prstGeom>
            <a:noFill/>
            <a:ln w="0">
              <a:solidFill>
                <a:schemeClr val="folHlink"/>
              </a:solidFill>
              <a:round/>
              <a:headEnd/>
              <a:tailEnd/>
            </a:ln>
          </p:spPr>
          <p:txBody>
            <a:bodyPr/>
            <a:lstStyle/>
            <a:p>
              <a:endParaRPr lang="en-US"/>
            </a:p>
          </p:txBody>
        </p:sp>
        <p:sp>
          <p:nvSpPr>
            <p:cNvPr id="3124" name="Line 58"/>
            <p:cNvSpPr>
              <a:spLocks noChangeShapeType="1"/>
            </p:cNvSpPr>
            <p:nvPr/>
          </p:nvSpPr>
          <p:spPr bwMode="auto">
            <a:xfrm>
              <a:off x="2402" y="3762"/>
              <a:ext cx="7" cy="1"/>
            </a:xfrm>
            <a:prstGeom prst="line">
              <a:avLst/>
            </a:prstGeom>
            <a:noFill/>
            <a:ln w="0">
              <a:solidFill>
                <a:schemeClr val="folHlink"/>
              </a:solidFill>
              <a:round/>
              <a:headEnd/>
              <a:tailEnd/>
            </a:ln>
          </p:spPr>
          <p:txBody>
            <a:bodyPr/>
            <a:lstStyle/>
            <a:p>
              <a:endParaRPr lang="en-US"/>
            </a:p>
          </p:txBody>
        </p:sp>
        <p:sp>
          <p:nvSpPr>
            <p:cNvPr id="3125" name="Line 59"/>
            <p:cNvSpPr>
              <a:spLocks noChangeShapeType="1"/>
            </p:cNvSpPr>
            <p:nvPr/>
          </p:nvSpPr>
          <p:spPr bwMode="auto">
            <a:xfrm>
              <a:off x="2405" y="3735"/>
              <a:ext cx="4" cy="0"/>
            </a:xfrm>
            <a:prstGeom prst="line">
              <a:avLst/>
            </a:prstGeom>
            <a:noFill/>
            <a:ln w="0">
              <a:solidFill>
                <a:schemeClr val="folHlink"/>
              </a:solidFill>
              <a:round/>
              <a:headEnd/>
              <a:tailEnd/>
            </a:ln>
          </p:spPr>
          <p:txBody>
            <a:bodyPr/>
            <a:lstStyle/>
            <a:p>
              <a:endParaRPr lang="en-US"/>
            </a:p>
          </p:txBody>
        </p:sp>
        <p:sp>
          <p:nvSpPr>
            <p:cNvPr id="3126" name="Line 60"/>
            <p:cNvSpPr>
              <a:spLocks noChangeShapeType="1"/>
            </p:cNvSpPr>
            <p:nvPr/>
          </p:nvSpPr>
          <p:spPr bwMode="auto">
            <a:xfrm>
              <a:off x="2402" y="3708"/>
              <a:ext cx="7" cy="0"/>
            </a:xfrm>
            <a:prstGeom prst="line">
              <a:avLst/>
            </a:prstGeom>
            <a:noFill/>
            <a:ln w="0">
              <a:solidFill>
                <a:schemeClr val="folHlink"/>
              </a:solidFill>
              <a:round/>
              <a:headEnd/>
              <a:tailEnd/>
            </a:ln>
          </p:spPr>
          <p:txBody>
            <a:bodyPr/>
            <a:lstStyle/>
            <a:p>
              <a:endParaRPr lang="en-US"/>
            </a:p>
          </p:txBody>
        </p:sp>
        <p:sp>
          <p:nvSpPr>
            <p:cNvPr id="3127" name="Line 61"/>
            <p:cNvSpPr>
              <a:spLocks noChangeShapeType="1"/>
            </p:cNvSpPr>
            <p:nvPr/>
          </p:nvSpPr>
          <p:spPr bwMode="auto">
            <a:xfrm>
              <a:off x="2405" y="3680"/>
              <a:ext cx="4" cy="1"/>
            </a:xfrm>
            <a:prstGeom prst="line">
              <a:avLst/>
            </a:prstGeom>
            <a:noFill/>
            <a:ln w="0">
              <a:solidFill>
                <a:schemeClr val="folHlink"/>
              </a:solidFill>
              <a:round/>
              <a:headEnd/>
              <a:tailEnd/>
            </a:ln>
          </p:spPr>
          <p:txBody>
            <a:bodyPr/>
            <a:lstStyle/>
            <a:p>
              <a:endParaRPr lang="en-US"/>
            </a:p>
          </p:txBody>
        </p:sp>
        <p:sp>
          <p:nvSpPr>
            <p:cNvPr id="3128" name="Line 62"/>
            <p:cNvSpPr>
              <a:spLocks noChangeShapeType="1"/>
            </p:cNvSpPr>
            <p:nvPr/>
          </p:nvSpPr>
          <p:spPr bwMode="auto">
            <a:xfrm>
              <a:off x="2402" y="3653"/>
              <a:ext cx="7" cy="1"/>
            </a:xfrm>
            <a:prstGeom prst="line">
              <a:avLst/>
            </a:prstGeom>
            <a:noFill/>
            <a:ln w="0">
              <a:solidFill>
                <a:schemeClr val="folHlink"/>
              </a:solidFill>
              <a:round/>
              <a:headEnd/>
              <a:tailEnd/>
            </a:ln>
          </p:spPr>
          <p:txBody>
            <a:bodyPr/>
            <a:lstStyle/>
            <a:p>
              <a:endParaRPr lang="en-US"/>
            </a:p>
          </p:txBody>
        </p:sp>
        <p:sp>
          <p:nvSpPr>
            <p:cNvPr id="3129" name="Line 63"/>
            <p:cNvSpPr>
              <a:spLocks noChangeShapeType="1"/>
            </p:cNvSpPr>
            <p:nvPr/>
          </p:nvSpPr>
          <p:spPr bwMode="auto">
            <a:xfrm>
              <a:off x="2405" y="3626"/>
              <a:ext cx="4" cy="0"/>
            </a:xfrm>
            <a:prstGeom prst="line">
              <a:avLst/>
            </a:prstGeom>
            <a:noFill/>
            <a:ln w="0">
              <a:solidFill>
                <a:schemeClr val="folHlink"/>
              </a:solidFill>
              <a:round/>
              <a:headEnd/>
              <a:tailEnd/>
            </a:ln>
          </p:spPr>
          <p:txBody>
            <a:bodyPr/>
            <a:lstStyle/>
            <a:p>
              <a:endParaRPr lang="en-US"/>
            </a:p>
          </p:txBody>
        </p:sp>
        <p:sp>
          <p:nvSpPr>
            <p:cNvPr id="3130" name="Line 64"/>
            <p:cNvSpPr>
              <a:spLocks noChangeShapeType="1"/>
            </p:cNvSpPr>
            <p:nvPr/>
          </p:nvSpPr>
          <p:spPr bwMode="auto">
            <a:xfrm>
              <a:off x="2402" y="3598"/>
              <a:ext cx="7" cy="0"/>
            </a:xfrm>
            <a:prstGeom prst="line">
              <a:avLst/>
            </a:prstGeom>
            <a:noFill/>
            <a:ln w="0">
              <a:solidFill>
                <a:schemeClr val="folHlink"/>
              </a:solidFill>
              <a:round/>
              <a:headEnd/>
              <a:tailEnd/>
            </a:ln>
          </p:spPr>
          <p:txBody>
            <a:bodyPr/>
            <a:lstStyle/>
            <a:p>
              <a:endParaRPr lang="en-US"/>
            </a:p>
          </p:txBody>
        </p:sp>
        <p:sp>
          <p:nvSpPr>
            <p:cNvPr id="3131" name="Line 65"/>
            <p:cNvSpPr>
              <a:spLocks noChangeShapeType="1"/>
            </p:cNvSpPr>
            <p:nvPr/>
          </p:nvSpPr>
          <p:spPr bwMode="auto">
            <a:xfrm>
              <a:off x="2405" y="3570"/>
              <a:ext cx="4" cy="1"/>
            </a:xfrm>
            <a:prstGeom prst="line">
              <a:avLst/>
            </a:prstGeom>
            <a:noFill/>
            <a:ln w="0">
              <a:solidFill>
                <a:schemeClr val="folHlink"/>
              </a:solidFill>
              <a:round/>
              <a:headEnd/>
              <a:tailEnd/>
            </a:ln>
          </p:spPr>
          <p:txBody>
            <a:bodyPr/>
            <a:lstStyle/>
            <a:p>
              <a:endParaRPr lang="en-US"/>
            </a:p>
          </p:txBody>
        </p:sp>
        <p:sp>
          <p:nvSpPr>
            <p:cNvPr id="3132" name="Line 66"/>
            <p:cNvSpPr>
              <a:spLocks noChangeShapeType="1"/>
            </p:cNvSpPr>
            <p:nvPr/>
          </p:nvSpPr>
          <p:spPr bwMode="auto">
            <a:xfrm>
              <a:off x="2402" y="3543"/>
              <a:ext cx="7" cy="0"/>
            </a:xfrm>
            <a:prstGeom prst="line">
              <a:avLst/>
            </a:prstGeom>
            <a:noFill/>
            <a:ln w="0">
              <a:solidFill>
                <a:schemeClr val="folHlink"/>
              </a:solidFill>
              <a:round/>
              <a:headEnd/>
              <a:tailEnd/>
            </a:ln>
          </p:spPr>
          <p:txBody>
            <a:bodyPr/>
            <a:lstStyle/>
            <a:p>
              <a:endParaRPr lang="en-US"/>
            </a:p>
          </p:txBody>
        </p:sp>
        <p:sp>
          <p:nvSpPr>
            <p:cNvPr id="3133" name="Line 67"/>
            <p:cNvSpPr>
              <a:spLocks noChangeShapeType="1"/>
            </p:cNvSpPr>
            <p:nvPr/>
          </p:nvSpPr>
          <p:spPr bwMode="auto">
            <a:xfrm>
              <a:off x="2405" y="3515"/>
              <a:ext cx="4" cy="1"/>
            </a:xfrm>
            <a:prstGeom prst="line">
              <a:avLst/>
            </a:prstGeom>
            <a:noFill/>
            <a:ln w="0">
              <a:solidFill>
                <a:schemeClr val="folHlink"/>
              </a:solidFill>
              <a:round/>
              <a:headEnd/>
              <a:tailEnd/>
            </a:ln>
          </p:spPr>
          <p:txBody>
            <a:bodyPr/>
            <a:lstStyle/>
            <a:p>
              <a:endParaRPr lang="en-US"/>
            </a:p>
          </p:txBody>
        </p:sp>
        <p:sp>
          <p:nvSpPr>
            <p:cNvPr id="3134" name="Line 68"/>
            <p:cNvSpPr>
              <a:spLocks noChangeShapeType="1"/>
            </p:cNvSpPr>
            <p:nvPr/>
          </p:nvSpPr>
          <p:spPr bwMode="auto">
            <a:xfrm>
              <a:off x="2402" y="3488"/>
              <a:ext cx="7" cy="0"/>
            </a:xfrm>
            <a:prstGeom prst="line">
              <a:avLst/>
            </a:prstGeom>
            <a:noFill/>
            <a:ln w="0">
              <a:solidFill>
                <a:schemeClr val="folHlink"/>
              </a:solidFill>
              <a:round/>
              <a:headEnd/>
              <a:tailEnd/>
            </a:ln>
          </p:spPr>
          <p:txBody>
            <a:bodyPr/>
            <a:lstStyle/>
            <a:p>
              <a:endParaRPr lang="en-US"/>
            </a:p>
          </p:txBody>
        </p:sp>
        <p:sp>
          <p:nvSpPr>
            <p:cNvPr id="3135" name="Line 69"/>
            <p:cNvSpPr>
              <a:spLocks noChangeShapeType="1"/>
            </p:cNvSpPr>
            <p:nvPr/>
          </p:nvSpPr>
          <p:spPr bwMode="auto">
            <a:xfrm>
              <a:off x="2405" y="3460"/>
              <a:ext cx="4" cy="1"/>
            </a:xfrm>
            <a:prstGeom prst="line">
              <a:avLst/>
            </a:prstGeom>
            <a:noFill/>
            <a:ln w="0">
              <a:solidFill>
                <a:schemeClr val="folHlink"/>
              </a:solidFill>
              <a:round/>
              <a:headEnd/>
              <a:tailEnd/>
            </a:ln>
          </p:spPr>
          <p:txBody>
            <a:bodyPr/>
            <a:lstStyle/>
            <a:p>
              <a:endParaRPr lang="en-US"/>
            </a:p>
          </p:txBody>
        </p:sp>
        <p:sp>
          <p:nvSpPr>
            <p:cNvPr id="3136" name="Line 70"/>
            <p:cNvSpPr>
              <a:spLocks noChangeShapeType="1"/>
            </p:cNvSpPr>
            <p:nvPr/>
          </p:nvSpPr>
          <p:spPr bwMode="auto">
            <a:xfrm>
              <a:off x="2402" y="3433"/>
              <a:ext cx="7" cy="0"/>
            </a:xfrm>
            <a:prstGeom prst="line">
              <a:avLst/>
            </a:prstGeom>
            <a:noFill/>
            <a:ln w="0">
              <a:solidFill>
                <a:schemeClr val="folHlink"/>
              </a:solidFill>
              <a:round/>
              <a:headEnd/>
              <a:tailEnd/>
            </a:ln>
          </p:spPr>
          <p:txBody>
            <a:bodyPr/>
            <a:lstStyle/>
            <a:p>
              <a:endParaRPr lang="en-US"/>
            </a:p>
          </p:txBody>
        </p:sp>
        <p:sp>
          <p:nvSpPr>
            <p:cNvPr id="3137" name="Line 71"/>
            <p:cNvSpPr>
              <a:spLocks noChangeShapeType="1"/>
            </p:cNvSpPr>
            <p:nvPr/>
          </p:nvSpPr>
          <p:spPr bwMode="auto">
            <a:xfrm>
              <a:off x="2405" y="3406"/>
              <a:ext cx="4" cy="0"/>
            </a:xfrm>
            <a:prstGeom prst="line">
              <a:avLst/>
            </a:prstGeom>
            <a:noFill/>
            <a:ln w="0">
              <a:solidFill>
                <a:schemeClr val="folHlink"/>
              </a:solidFill>
              <a:round/>
              <a:headEnd/>
              <a:tailEnd/>
            </a:ln>
          </p:spPr>
          <p:txBody>
            <a:bodyPr/>
            <a:lstStyle/>
            <a:p>
              <a:endParaRPr lang="en-US"/>
            </a:p>
          </p:txBody>
        </p:sp>
        <p:sp>
          <p:nvSpPr>
            <p:cNvPr id="3138" name="Line 72"/>
            <p:cNvSpPr>
              <a:spLocks noChangeShapeType="1"/>
            </p:cNvSpPr>
            <p:nvPr/>
          </p:nvSpPr>
          <p:spPr bwMode="auto">
            <a:xfrm>
              <a:off x="2402" y="3378"/>
              <a:ext cx="7" cy="1"/>
            </a:xfrm>
            <a:prstGeom prst="line">
              <a:avLst/>
            </a:prstGeom>
            <a:noFill/>
            <a:ln w="0">
              <a:solidFill>
                <a:schemeClr val="folHlink"/>
              </a:solidFill>
              <a:round/>
              <a:headEnd/>
              <a:tailEnd/>
            </a:ln>
          </p:spPr>
          <p:txBody>
            <a:bodyPr/>
            <a:lstStyle/>
            <a:p>
              <a:endParaRPr lang="en-US"/>
            </a:p>
          </p:txBody>
        </p:sp>
        <p:sp>
          <p:nvSpPr>
            <p:cNvPr id="3139" name="Line 73"/>
            <p:cNvSpPr>
              <a:spLocks noChangeShapeType="1"/>
            </p:cNvSpPr>
            <p:nvPr/>
          </p:nvSpPr>
          <p:spPr bwMode="auto">
            <a:xfrm>
              <a:off x="2405" y="3351"/>
              <a:ext cx="4" cy="0"/>
            </a:xfrm>
            <a:prstGeom prst="line">
              <a:avLst/>
            </a:prstGeom>
            <a:noFill/>
            <a:ln w="0">
              <a:solidFill>
                <a:schemeClr val="folHlink"/>
              </a:solidFill>
              <a:round/>
              <a:headEnd/>
              <a:tailEnd/>
            </a:ln>
          </p:spPr>
          <p:txBody>
            <a:bodyPr/>
            <a:lstStyle/>
            <a:p>
              <a:endParaRPr lang="en-US"/>
            </a:p>
          </p:txBody>
        </p:sp>
        <p:sp>
          <p:nvSpPr>
            <p:cNvPr id="3140" name="Line 74"/>
            <p:cNvSpPr>
              <a:spLocks noChangeShapeType="1"/>
            </p:cNvSpPr>
            <p:nvPr/>
          </p:nvSpPr>
          <p:spPr bwMode="auto">
            <a:xfrm>
              <a:off x="2402" y="3323"/>
              <a:ext cx="7" cy="0"/>
            </a:xfrm>
            <a:prstGeom prst="line">
              <a:avLst/>
            </a:prstGeom>
            <a:noFill/>
            <a:ln w="0">
              <a:solidFill>
                <a:schemeClr val="folHlink"/>
              </a:solidFill>
              <a:round/>
              <a:headEnd/>
              <a:tailEnd/>
            </a:ln>
          </p:spPr>
          <p:txBody>
            <a:bodyPr/>
            <a:lstStyle/>
            <a:p>
              <a:endParaRPr lang="en-US"/>
            </a:p>
          </p:txBody>
        </p:sp>
        <p:sp>
          <p:nvSpPr>
            <p:cNvPr id="3141" name="Rectangle 75"/>
            <p:cNvSpPr>
              <a:spLocks noChangeArrowheads="1"/>
            </p:cNvSpPr>
            <p:nvPr/>
          </p:nvSpPr>
          <p:spPr bwMode="auto">
            <a:xfrm rot="-5400000">
              <a:off x="2278" y="3609"/>
              <a:ext cx="136" cy="39"/>
            </a:xfrm>
            <a:prstGeom prst="rect">
              <a:avLst/>
            </a:prstGeom>
            <a:noFill/>
            <a:ln w="9525">
              <a:noFill/>
              <a:miter lim="800000"/>
              <a:headEnd/>
              <a:tailEnd/>
            </a:ln>
          </p:spPr>
          <p:txBody>
            <a:bodyPr wrap="none" lIns="0" tIns="0" rIns="0" bIns="0">
              <a:spAutoFit/>
            </a:bodyPr>
            <a:lstStyle/>
            <a:p>
              <a:r>
                <a:rPr lang="en-US" sz="600" b="1">
                  <a:solidFill>
                    <a:srgbClr val="FFFF00"/>
                  </a:solidFill>
                </a:rPr>
                <a:t>Intensity</a:t>
              </a:r>
              <a:endParaRPr lang="en-US" sz="600">
                <a:solidFill>
                  <a:srgbClr val="FFFF00"/>
                </a:solidFill>
                <a:latin typeface="Constantia" pitchFamily="18" charset="0"/>
              </a:endParaRPr>
            </a:p>
          </p:txBody>
        </p:sp>
        <p:sp>
          <p:nvSpPr>
            <p:cNvPr id="3142" name="Freeform 76"/>
            <p:cNvSpPr>
              <a:spLocks/>
            </p:cNvSpPr>
            <p:nvPr/>
          </p:nvSpPr>
          <p:spPr bwMode="auto">
            <a:xfrm>
              <a:off x="3372" y="3866"/>
              <a:ext cx="241" cy="3"/>
            </a:xfrm>
            <a:custGeom>
              <a:avLst/>
              <a:gdLst>
                <a:gd name="T0" fmla="*/ 42 w 2763"/>
                <a:gd name="T1" fmla="*/ 10 h 30"/>
                <a:gd name="T2" fmla="*/ 87 w 2763"/>
                <a:gd name="T3" fmla="*/ 2 h 30"/>
                <a:gd name="T4" fmla="*/ 134 w 2763"/>
                <a:gd name="T5" fmla="*/ 5 h 30"/>
                <a:gd name="T6" fmla="*/ 179 w 2763"/>
                <a:gd name="T7" fmla="*/ 8 h 30"/>
                <a:gd name="T8" fmla="*/ 227 w 2763"/>
                <a:gd name="T9" fmla="*/ 19 h 30"/>
                <a:gd name="T10" fmla="*/ 273 w 2763"/>
                <a:gd name="T11" fmla="*/ 11 h 30"/>
                <a:gd name="T12" fmla="*/ 317 w 2763"/>
                <a:gd name="T13" fmla="*/ 12 h 30"/>
                <a:gd name="T14" fmla="*/ 362 w 2763"/>
                <a:gd name="T15" fmla="*/ 13 h 30"/>
                <a:gd name="T16" fmla="*/ 409 w 2763"/>
                <a:gd name="T17" fmla="*/ 16 h 30"/>
                <a:gd name="T18" fmla="*/ 457 w 2763"/>
                <a:gd name="T19" fmla="*/ 16 h 30"/>
                <a:gd name="T20" fmla="*/ 502 w 2763"/>
                <a:gd name="T21" fmla="*/ 12 h 30"/>
                <a:gd name="T22" fmla="*/ 547 w 2763"/>
                <a:gd name="T23" fmla="*/ 8 h 30"/>
                <a:gd name="T24" fmla="*/ 592 w 2763"/>
                <a:gd name="T25" fmla="*/ 6 h 30"/>
                <a:gd name="T26" fmla="*/ 640 w 2763"/>
                <a:gd name="T27" fmla="*/ 17 h 30"/>
                <a:gd name="T28" fmla="*/ 687 w 2763"/>
                <a:gd name="T29" fmla="*/ 13 h 30"/>
                <a:gd name="T30" fmla="*/ 732 w 2763"/>
                <a:gd name="T31" fmla="*/ 19 h 30"/>
                <a:gd name="T32" fmla="*/ 776 w 2763"/>
                <a:gd name="T33" fmla="*/ 12 h 30"/>
                <a:gd name="T34" fmla="*/ 823 w 2763"/>
                <a:gd name="T35" fmla="*/ 10 h 30"/>
                <a:gd name="T36" fmla="*/ 868 w 2763"/>
                <a:gd name="T37" fmla="*/ 1 h 30"/>
                <a:gd name="T38" fmla="*/ 916 w 2763"/>
                <a:gd name="T39" fmla="*/ 17 h 30"/>
                <a:gd name="T40" fmla="*/ 960 w 2763"/>
                <a:gd name="T41" fmla="*/ 17 h 30"/>
                <a:gd name="T42" fmla="*/ 1007 w 2763"/>
                <a:gd name="T43" fmla="*/ 16 h 30"/>
                <a:gd name="T44" fmla="*/ 1054 w 2763"/>
                <a:gd name="T45" fmla="*/ 13 h 30"/>
                <a:gd name="T46" fmla="*/ 1099 w 2763"/>
                <a:gd name="T47" fmla="*/ 12 h 30"/>
                <a:gd name="T48" fmla="*/ 1146 w 2763"/>
                <a:gd name="T49" fmla="*/ 13 h 30"/>
                <a:gd name="T50" fmla="*/ 1190 w 2763"/>
                <a:gd name="T51" fmla="*/ 18 h 30"/>
                <a:gd name="T52" fmla="*/ 1237 w 2763"/>
                <a:gd name="T53" fmla="*/ 14 h 30"/>
                <a:gd name="T54" fmla="*/ 1282 w 2763"/>
                <a:gd name="T55" fmla="*/ 16 h 30"/>
                <a:gd name="T56" fmla="*/ 1329 w 2763"/>
                <a:gd name="T57" fmla="*/ 18 h 30"/>
                <a:gd name="T58" fmla="*/ 1375 w 2763"/>
                <a:gd name="T59" fmla="*/ 24 h 30"/>
                <a:gd name="T60" fmla="*/ 1422 w 2763"/>
                <a:gd name="T61" fmla="*/ 22 h 30"/>
                <a:gd name="T62" fmla="*/ 1466 w 2763"/>
                <a:gd name="T63" fmla="*/ 24 h 30"/>
                <a:gd name="T64" fmla="*/ 1513 w 2763"/>
                <a:gd name="T65" fmla="*/ 16 h 30"/>
                <a:gd name="T66" fmla="*/ 1559 w 2763"/>
                <a:gd name="T67" fmla="*/ 22 h 30"/>
                <a:gd name="T68" fmla="*/ 1603 w 2763"/>
                <a:gd name="T69" fmla="*/ 19 h 30"/>
                <a:gd name="T70" fmla="*/ 1652 w 2763"/>
                <a:gd name="T71" fmla="*/ 19 h 30"/>
                <a:gd name="T72" fmla="*/ 1696 w 2763"/>
                <a:gd name="T73" fmla="*/ 12 h 30"/>
                <a:gd name="T74" fmla="*/ 1742 w 2763"/>
                <a:gd name="T75" fmla="*/ 24 h 30"/>
                <a:gd name="T76" fmla="*/ 1787 w 2763"/>
                <a:gd name="T77" fmla="*/ 17 h 30"/>
                <a:gd name="T78" fmla="*/ 1833 w 2763"/>
                <a:gd name="T79" fmla="*/ 20 h 30"/>
                <a:gd name="T80" fmla="*/ 1881 w 2763"/>
                <a:gd name="T81" fmla="*/ 19 h 30"/>
                <a:gd name="T82" fmla="*/ 1927 w 2763"/>
                <a:gd name="T83" fmla="*/ 20 h 30"/>
                <a:gd name="T84" fmla="*/ 1973 w 2763"/>
                <a:gd name="T85" fmla="*/ 7 h 30"/>
                <a:gd name="T86" fmla="*/ 2016 w 2763"/>
                <a:gd name="T87" fmla="*/ 18 h 30"/>
                <a:gd name="T88" fmla="*/ 2064 w 2763"/>
                <a:gd name="T89" fmla="*/ 16 h 30"/>
                <a:gd name="T90" fmla="*/ 2110 w 2763"/>
                <a:gd name="T91" fmla="*/ 16 h 30"/>
                <a:gd name="T92" fmla="*/ 2156 w 2763"/>
                <a:gd name="T93" fmla="*/ 17 h 30"/>
                <a:gd name="T94" fmla="*/ 2203 w 2763"/>
                <a:gd name="T95" fmla="*/ 19 h 30"/>
                <a:gd name="T96" fmla="*/ 2246 w 2763"/>
                <a:gd name="T97" fmla="*/ 17 h 30"/>
                <a:gd name="T98" fmla="*/ 2294 w 2763"/>
                <a:gd name="T99" fmla="*/ 18 h 30"/>
                <a:gd name="T100" fmla="*/ 2339 w 2763"/>
                <a:gd name="T101" fmla="*/ 22 h 30"/>
                <a:gd name="T102" fmla="*/ 2386 w 2763"/>
                <a:gd name="T103" fmla="*/ 19 h 30"/>
                <a:gd name="T104" fmla="*/ 2430 w 2763"/>
                <a:gd name="T105" fmla="*/ 23 h 30"/>
                <a:gd name="T106" fmla="*/ 2478 w 2763"/>
                <a:gd name="T107" fmla="*/ 25 h 30"/>
                <a:gd name="T108" fmla="*/ 2522 w 2763"/>
                <a:gd name="T109" fmla="*/ 17 h 30"/>
                <a:gd name="T110" fmla="*/ 2570 w 2763"/>
                <a:gd name="T111" fmla="*/ 23 h 30"/>
                <a:gd name="T112" fmla="*/ 2615 w 2763"/>
                <a:gd name="T113" fmla="*/ 22 h 30"/>
                <a:gd name="T114" fmla="*/ 2660 w 2763"/>
                <a:gd name="T115" fmla="*/ 25 h 30"/>
                <a:gd name="T116" fmla="*/ 2705 w 2763"/>
                <a:gd name="T117" fmla="*/ 24 h 30"/>
                <a:gd name="T118" fmla="*/ 2752 w 2763"/>
                <a:gd name="T119" fmla="*/ 25 h 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3"/>
                <a:gd name="T181" fmla="*/ 0 h 30"/>
                <a:gd name="T182" fmla="*/ 2763 w 2763"/>
                <a:gd name="T183" fmla="*/ 30 h 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3" h="30">
                  <a:moveTo>
                    <a:pt x="0" y="11"/>
                  </a:moveTo>
                  <a:lnTo>
                    <a:pt x="1" y="16"/>
                  </a:lnTo>
                  <a:lnTo>
                    <a:pt x="6" y="11"/>
                  </a:lnTo>
                  <a:lnTo>
                    <a:pt x="6" y="10"/>
                  </a:lnTo>
                  <a:lnTo>
                    <a:pt x="10" y="8"/>
                  </a:lnTo>
                  <a:lnTo>
                    <a:pt x="12" y="18"/>
                  </a:lnTo>
                  <a:lnTo>
                    <a:pt x="17" y="12"/>
                  </a:lnTo>
                  <a:lnTo>
                    <a:pt x="19" y="16"/>
                  </a:lnTo>
                  <a:lnTo>
                    <a:pt x="22" y="13"/>
                  </a:lnTo>
                  <a:lnTo>
                    <a:pt x="24" y="7"/>
                  </a:lnTo>
                  <a:lnTo>
                    <a:pt x="25" y="10"/>
                  </a:lnTo>
                  <a:lnTo>
                    <a:pt x="29" y="10"/>
                  </a:lnTo>
                  <a:lnTo>
                    <a:pt x="32" y="11"/>
                  </a:lnTo>
                  <a:lnTo>
                    <a:pt x="35" y="5"/>
                  </a:lnTo>
                  <a:lnTo>
                    <a:pt x="38" y="12"/>
                  </a:lnTo>
                  <a:lnTo>
                    <a:pt x="41" y="8"/>
                  </a:lnTo>
                  <a:lnTo>
                    <a:pt x="42" y="10"/>
                  </a:lnTo>
                  <a:lnTo>
                    <a:pt x="46" y="10"/>
                  </a:lnTo>
                  <a:lnTo>
                    <a:pt x="47" y="14"/>
                  </a:lnTo>
                  <a:lnTo>
                    <a:pt x="50" y="12"/>
                  </a:lnTo>
                  <a:lnTo>
                    <a:pt x="54" y="12"/>
                  </a:lnTo>
                  <a:lnTo>
                    <a:pt x="58" y="16"/>
                  </a:lnTo>
                  <a:lnTo>
                    <a:pt x="59" y="11"/>
                  </a:lnTo>
                  <a:lnTo>
                    <a:pt x="62" y="13"/>
                  </a:lnTo>
                  <a:lnTo>
                    <a:pt x="65" y="13"/>
                  </a:lnTo>
                  <a:lnTo>
                    <a:pt x="67" y="13"/>
                  </a:lnTo>
                  <a:lnTo>
                    <a:pt x="71" y="6"/>
                  </a:lnTo>
                  <a:lnTo>
                    <a:pt x="72" y="0"/>
                  </a:lnTo>
                  <a:lnTo>
                    <a:pt x="74" y="7"/>
                  </a:lnTo>
                  <a:lnTo>
                    <a:pt x="77" y="7"/>
                  </a:lnTo>
                  <a:lnTo>
                    <a:pt x="81" y="16"/>
                  </a:lnTo>
                  <a:lnTo>
                    <a:pt x="84" y="12"/>
                  </a:lnTo>
                  <a:lnTo>
                    <a:pt x="85" y="7"/>
                  </a:lnTo>
                  <a:lnTo>
                    <a:pt x="87" y="2"/>
                  </a:lnTo>
                  <a:lnTo>
                    <a:pt x="92" y="11"/>
                  </a:lnTo>
                  <a:lnTo>
                    <a:pt x="95" y="11"/>
                  </a:lnTo>
                  <a:lnTo>
                    <a:pt x="96" y="12"/>
                  </a:lnTo>
                  <a:lnTo>
                    <a:pt x="101" y="13"/>
                  </a:lnTo>
                  <a:lnTo>
                    <a:pt x="103" y="10"/>
                  </a:lnTo>
                  <a:lnTo>
                    <a:pt x="107" y="1"/>
                  </a:lnTo>
                  <a:lnTo>
                    <a:pt x="107" y="2"/>
                  </a:lnTo>
                  <a:lnTo>
                    <a:pt x="111" y="14"/>
                  </a:lnTo>
                  <a:lnTo>
                    <a:pt x="114" y="13"/>
                  </a:lnTo>
                  <a:lnTo>
                    <a:pt x="116" y="10"/>
                  </a:lnTo>
                  <a:lnTo>
                    <a:pt x="117" y="10"/>
                  </a:lnTo>
                  <a:lnTo>
                    <a:pt x="122" y="11"/>
                  </a:lnTo>
                  <a:lnTo>
                    <a:pt x="124" y="7"/>
                  </a:lnTo>
                  <a:lnTo>
                    <a:pt x="126" y="6"/>
                  </a:lnTo>
                  <a:lnTo>
                    <a:pt x="128" y="6"/>
                  </a:lnTo>
                  <a:lnTo>
                    <a:pt x="133" y="6"/>
                  </a:lnTo>
                  <a:lnTo>
                    <a:pt x="134" y="5"/>
                  </a:lnTo>
                  <a:lnTo>
                    <a:pt x="136" y="12"/>
                  </a:lnTo>
                  <a:lnTo>
                    <a:pt x="141" y="13"/>
                  </a:lnTo>
                  <a:lnTo>
                    <a:pt x="142" y="16"/>
                  </a:lnTo>
                  <a:lnTo>
                    <a:pt x="146" y="7"/>
                  </a:lnTo>
                  <a:lnTo>
                    <a:pt x="147" y="7"/>
                  </a:lnTo>
                  <a:lnTo>
                    <a:pt x="150" y="13"/>
                  </a:lnTo>
                  <a:lnTo>
                    <a:pt x="154" y="13"/>
                  </a:lnTo>
                  <a:lnTo>
                    <a:pt x="156" y="11"/>
                  </a:lnTo>
                  <a:lnTo>
                    <a:pt x="160" y="13"/>
                  </a:lnTo>
                  <a:lnTo>
                    <a:pt x="160" y="12"/>
                  </a:lnTo>
                  <a:lnTo>
                    <a:pt x="163" y="17"/>
                  </a:lnTo>
                  <a:lnTo>
                    <a:pt x="169" y="19"/>
                  </a:lnTo>
                  <a:lnTo>
                    <a:pt x="170" y="13"/>
                  </a:lnTo>
                  <a:lnTo>
                    <a:pt x="171" y="16"/>
                  </a:lnTo>
                  <a:lnTo>
                    <a:pt x="175" y="13"/>
                  </a:lnTo>
                  <a:lnTo>
                    <a:pt x="178" y="6"/>
                  </a:lnTo>
                  <a:lnTo>
                    <a:pt x="179" y="8"/>
                  </a:lnTo>
                  <a:lnTo>
                    <a:pt x="182" y="16"/>
                  </a:lnTo>
                  <a:lnTo>
                    <a:pt x="187" y="16"/>
                  </a:lnTo>
                  <a:lnTo>
                    <a:pt x="189" y="14"/>
                  </a:lnTo>
                  <a:lnTo>
                    <a:pt x="190" y="12"/>
                  </a:lnTo>
                  <a:lnTo>
                    <a:pt x="193" y="18"/>
                  </a:lnTo>
                  <a:lnTo>
                    <a:pt x="199" y="13"/>
                  </a:lnTo>
                  <a:lnTo>
                    <a:pt x="199" y="10"/>
                  </a:lnTo>
                  <a:lnTo>
                    <a:pt x="202" y="13"/>
                  </a:lnTo>
                  <a:lnTo>
                    <a:pt x="206" y="14"/>
                  </a:lnTo>
                  <a:lnTo>
                    <a:pt x="208" y="13"/>
                  </a:lnTo>
                  <a:lnTo>
                    <a:pt x="209" y="13"/>
                  </a:lnTo>
                  <a:lnTo>
                    <a:pt x="212" y="16"/>
                  </a:lnTo>
                  <a:lnTo>
                    <a:pt x="217" y="14"/>
                  </a:lnTo>
                  <a:lnTo>
                    <a:pt x="219" y="6"/>
                  </a:lnTo>
                  <a:lnTo>
                    <a:pt x="220" y="8"/>
                  </a:lnTo>
                  <a:lnTo>
                    <a:pt x="225" y="20"/>
                  </a:lnTo>
                  <a:lnTo>
                    <a:pt x="227" y="19"/>
                  </a:lnTo>
                  <a:lnTo>
                    <a:pt x="229" y="17"/>
                  </a:lnTo>
                  <a:lnTo>
                    <a:pt x="233" y="14"/>
                  </a:lnTo>
                  <a:lnTo>
                    <a:pt x="233" y="10"/>
                  </a:lnTo>
                  <a:lnTo>
                    <a:pt x="236" y="17"/>
                  </a:lnTo>
                  <a:lnTo>
                    <a:pt x="239" y="14"/>
                  </a:lnTo>
                  <a:lnTo>
                    <a:pt x="242" y="18"/>
                  </a:lnTo>
                  <a:lnTo>
                    <a:pt x="246" y="20"/>
                  </a:lnTo>
                  <a:lnTo>
                    <a:pt x="249" y="14"/>
                  </a:lnTo>
                  <a:lnTo>
                    <a:pt x="250" y="16"/>
                  </a:lnTo>
                  <a:lnTo>
                    <a:pt x="252" y="17"/>
                  </a:lnTo>
                  <a:lnTo>
                    <a:pt x="256" y="17"/>
                  </a:lnTo>
                  <a:lnTo>
                    <a:pt x="258" y="20"/>
                  </a:lnTo>
                  <a:lnTo>
                    <a:pt x="261" y="18"/>
                  </a:lnTo>
                  <a:lnTo>
                    <a:pt x="266" y="12"/>
                  </a:lnTo>
                  <a:lnTo>
                    <a:pt x="267" y="8"/>
                  </a:lnTo>
                  <a:lnTo>
                    <a:pt x="270" y="7"/>
                  </a:lnTo>
                  <a:lnTo>
                    <a:pt x="273" y="11"/>
                  </a:lnTo>
                  <a:lnTo>
                    <a:pt x="275" y="8"/>
                  </a:lnTo>
                  <a:lnTo>
                    <a:pt x="279" y="12"/>
                  </a:lnTo>
                  <a:lnTo>
                    <a:pt x="280" y="11"/>
                  </a:lnTo>
                  <a:lnTo>
                    <a:pt x="282" y="13"/>
                  </a:lnTo>
                  <a:lnTo>
                    <a:pt x="287" y="11"/>
                  </a:lnTo>
                  <a:lnTo>
                    <a:pt x="288" y="7"/>
                  </a:lnTo>
                  <a:lnTo>
                    <a:pt x="290" y="12"/>
                  </a:lnTo>
                  <a:lnTo>
                    <a:pt x="293" y="14"/>
                  </a:lnTo>
                  <a:lnTo>
                    <a:pt x="295" y="14"/>
                  </a:lnTo>
                  <a:lnTo>
                    <a:pt x="299" y="18"/>
                  </a:lnTo>
                  <a:lnTo>
                    <a:pt x="303" y="11"/>
                  </a:lnTo>
                  <a:lnTo>
                    <a:pt x="306" y="16"/>
                  </a:lnTo>
                  <a:lnTo>
                    <a:pt x="309" y="12"/>
                  </a:lnTo>
                  <a:lnTo>
                    <a:pt x="310" y="12"/>
                  </a:lnTo>
                  <a:lnTo>
                    <a:pt x="315" y="12"/>
                  </a:lnTo>
                  <a:lnTo>
                    <a:pt x="315" y="11"/>
                  </a:lnTo>
                  <a:lnTo>
                    <a:pt x="317" y="12"/>
                  </a:lnTo>
                  <a:lnTo>
                    <a:pt x="322" y="20"/>
                  </a:lnTo>
                  <a:lnTo>
                    <a:pt x="323" y="19"/>
                  </a:lnTo>
                  <a:lnTo>
                    <a:pt x="327" y="14"/>
                  </a:lnTo>
                  <a:lnTo>
                    <a:pt x="329" y="17"/>
                  </a:lnTo>
                  <a:lnTo>
                    <a:pt x="333" y="11"/>
                  </a:lnTo>
                  <a:lnTo>
                    <a:pt x="334" y="8"/>
                  </a:lnTo>
                  <a:lnTo>
                    <a:pt x="339" y="19"/>
                  </a:lnTo>
                  <a:lnTo>
                    <a:pt x="341" y="12"/>
                  </a:lnTo>
                  <a:lnTo>
                    <a:pt x="341" y="14"/>
                  </a:lnTo>
                  <a:lnTo>
                    <a:pt x="345" y="12"/>
                  </a:lnTo>
                  <a:lnTo>
                    <a:pt x="347" y="16"/>
                  </a:lnTo>
                  <a:lnTo>
                    <a:pt x="352" y="12"/>
                  </a:lnTo>
                  <a:lnTo>
                    <a:pt x="354" y="10"/>
                  </a:lnTo>
                  <a:lnTo>
                    <a:pt x="355" y="11"/>
                  </a:lnTo>
                  <a:lnTo>
                    <a:pt x="360" y="13"/>
                  </a:lnTo>
                  <a:lnTo>
                    <a:pt x="361" y="6"/>
                  </a:lnTo>
                  <a:lnTo>
                    <a:pt x="362" y="13"/>
                  </a:lnTo>
                  <a:lnTo>
                    <a:pt x="367" y="17"/>
                  </a:lnTo>
                  <a:lnTo>
                    <a:pt x="371" y="19"/>
                  </a:lnTo>
                  <a:lnTo>
                    <a:pt x="373" y="16"/>
                  </a:lnTo>
                  <a:lnTo>
                    <a:pt x="374" y="12"/>
                  </a:lnTo>
                  <a:lnTo>
                    <a:pt x="378" y="18"/>
                  </a:lnTo>
                  <a:lnTo>
                    <a:pt x="379" y="19"/>
                  </a:lnTo>
                  <a:lnTo>
                    <a:pt x="384" y="18"/>
                  </a:lnTo>
                  <a:lnTo>
                    <a:pt x="385" y="19"/>
                  </a:lnTo>
                  <a:lnTo>
                    <a:pt x="389" y="14"/>
                  </a:lnTo>
                  <a:lnTo>
                    <a:pt x="392" y="11"/>
                  </a:lnTo>
                  <a:lnTo>
                    <a:pt x="397" y="12"/>
                  </a:lnTo>
                  <a:lnTo>
                    <a:pt x="398" y="13"/>
                  </a:lnTo>
                  <a:lnTo>
                    <a:pt x="403" y="8"/>
                  </a:lnTo>
                  <a:lnTo>
                    <a:pt x="406" y="6"/>
                  </a:lnTo>
                  <a:lnTo>
                    <a:pt x="407" y="7"/>
                  </a:lnTo>
                  <a:lnTo>
                    <a:pt x="409" y="16"/>
                  </a:lnTo>
                  <a:lnTo>
                    <a:pt x="411" y="14"/>
                  </a:lnTo>
                  <a:lnTo>
                    <a:pt x="416" y="16"/>
                  </a:lnTo>
                  <a:lnTo>
                    <a:pt x="417" y="13"/>
                  </a:lnTo>
                  <a:lnTo>
                    <a:pt x="420" y="14"/>
                  </a:lnTo>
                  <a:lnTo>
                    <a:pt x="422" y="18"/>
                  </a:lnTo>
                  <a:lnTo>
                    <a:pt x="427" y="11"/>
                  </a:lnTo>
                  <a:lnTo>
                    <a:pt x="429" y="11"/>
                  </a:lnTo>
                  <a:lnTo>
                    <a:pt x="431" y="12"/>
                  </a:lnTo>
                  <a:lnTo>
                    <a:pt x="434" y="13"/>
                  </a:lnTo>
                  <a:lnTo>
                    <a:pt x="438" y="17"/>
                  </a:lnTo>
                  <a:lnTo>
                    <a:pt x="441" y="16"/>
                  </a:lnTo>
                  <a:lnTo>
                    <a:pt x="441" y="14"/>
                  </a:lnTo>
                  <a:lnTo>
                    <a:pt x="445" y="17"/>
                  </a:lnTo>
                  <a:lnTo>
                    <a:pt x="449" y="10"/>
                  </a:lnTo>
                  <a:lnTo>
                    <a:pt x="450" y="12"/>
                  </a:lnTo>
                  <a:lnTo>
                    <a:pt x="453" y="18"/>
                  </a:lnTo>
                  <a:lnTo>
                    <a:pt x="457" y="16"/>
                  </a:lnTo>
                  <a:lnTo>
                    <a:pt x="458" y="13"/>
                  </a:lnTo>
                  <a:lnTo>
                    <a:pt x="463" y="6"/>
                  </a:lnTo>
                  <a:lnTo>
                    <a:pt x="463" y="7"/>
                  </a:lnTo>
                  <a:lnTo>
                    <a:pt x="466" y="10"/>
                  </a:lnTo>
                  <a:lnTo>
                    <a:pt x="470" y="17"/>
                  </a:lnTo>
                  <a:lnTo>
                    <a:pt x="474" y="19"/>
                  </a:lnTo>
                  <a:lnTo>
                    <a:pt x="475" y="12"/>
                  </a:lnTo>
                  <a:lnTo>
                    <a:pt x="476" y="16"/>
                  </a:lnTo>
                  <a:lnTo>
                    <a:pt x="481" y="19"/>
                  </a:lnTo>
                  <a:lnTo>
                    <a:pt x="483" y="17"/>
                  </a:lnTo>
                  <a:lnTo>
                    <a:pt x="487" y="18"/>
                  </a:lnTo>
                  <a:lnTo>
                    <a:pt x="492" y="17"/>
                  </a:lnTo>
                  <a:lnTo>
                    <a:pt x="494" y="17"/>
                  </a:lnTo>
                  <a:lnTo>
                    <a:pt x="498" y="12"/>
                  </a:lnTo>
                  <a:lnTo>
                    <a:pt x="498" y="17"/>
                  </a:lnTo>
                  <a:lnTo>
                    <a:pt x="502" y="12"/>
                  </a:lnTo>
                  <a:lnTo>
                    <a:pt x="505" y="16"/>
                  </a:lnTo>
                  <a:lnTo>
                    <a:pt x="506" y="14"/>
                  </a:lnTo>
                  <a:lnTo>
                    <a:pt x="510" y="13"/>
                  </a:lnTo>
                  <a:lnTo>
                    <a:pt x="514" y="6"/>
                  </a:lnTo>
                  <a:lnTo>
                    <a:pt x="514" y="5"/>
                  </a:lnTo>
                  <a:lnTo>
                    <a:pt x="517" y="14"/>
                  </a:lnTo>
                  <a:lnTo>
                    <a:pt x="522" y="16"/>
                  </a:lnTo>
                  <a:lnTo>
                    <a:pt x="524" y="10"/>
                  </a:lnTo>
                  <a:lnTo>
                    <a:pt x="525" y="12"/>
                  </a:lnTo>
                  <a:lnTo>
                    <a:pt x="530" y="13"/>
                  </a:lnTo>
                  <a:lnTo>
                    <a:pt x="532" y="13"/>
                  </a:lnTo>
                  <a:lnTo>
                    <a:pt x="533" y="14"/>
                  </a:lnTo>
                  <a:lnTo>
                    <a:pt x="538" y="13"/>
                  </a:lnTo>
                  <a:lnTo>
                    <a:pt x="538" y="12"/>
                  </a:lnTo>
                  <a:lnTo>
                    <a:pt x="543" y="12"/>
                  </a:lnTo>
                  <a:lnTo>
                    <a:pt x="547" y="6"/>
                  </a:lnTo>
                  <a:lnTo>
                    <a:pt x="547" y="8"/>
                  </a:lnTo>
                  <a:lnTo>
                    <a:pt x="550" y="17"/>
                  </a:lnTo>
                  <a:lnTo>
                    <a:pt x="555" y="8"/>
                  </a:lnTo>
                  <a:lnTo>
                    <a:pt x="556" y="6"/>
                  </a:lnTo>
                  <a:lnTo>
                    <a:pt x="557" y="12"/>
                  </a:lnTo>
                  <a:lnTo>
                    <a:pt x="562" y="11"/>
                  </a:lnTo>
                  <a:lnTo>
                    <a:pt x="563" y="16"/>
                  </a:lnTo>
                  <a:lnTo>
                    <a:pt x="568" y="8"/>
                  </a:lnTo>
                  <a:lnTo>
                    <a:pt x="568" y="7"/>
                  </a:lnTo>
                  <a:lnTo>
                    <a:pt x="573" y="13"/>
                  </a:lnTo>
                  <a:lnTo>
                    <a:pt x="577" y="12"/>
                  </a:lnTo>
                  <a:lnTo>
                    <a:pt x="577" y="11"/>
                  </a:lnTo>
                  <a:lnTo>
                    <a:pt x="579" y="14"/>
                  </a:lnTo>
                  <a:lnTo>
                    <a:pt x="582" y="13"/>
                  </a:lnTo>
                  <a:lnTo>
                    <a:pt x="586" y="14"/>
                  </a:lnTo>
                  <a:lnTo>
                    <a:pt x="590" y="7"/>
                  </a:lnTo>
                  <a:lnTo>
                    <a:pt x="590" y="4"/>
                  </a:lnTo>
                  <a:lnTo>
                    <a:pt x="592" y="6"/>
                  </a:lnTo>
                  <a:lnTo>
                    <a:pt x="596" y="11"/>
                  </a:lnTo>
                  <a:lnTo>
                    <a:pt x="598" y="12"/>
                  </a:lnTo>
                  <a:lnTo>
                    <a:pt x="603" y="13"/>
                  </a:lnTo>
                  <a:lnTo>
                    <a:pt x="605" y="12"/>
                  </a:lnTo>
                  <a:lnTo>
                    <a:pt x="606" y="12"/>
                  </a:lnTo>
                  <a:lnTo>
                    <a:pt x="609" y="14"/>
                  </a:lnTo>
                  <a:lnTo>
                    <a:pt x="614" y="12"/>
                  </a:lnTo>
                  <a:lnTo>
                    <a:pt x="616" y="10"/>
                  </a:lnTo>
                  <a:lnTo>
                    <a:pt x="617" y="17"/>
                  </a:lnTo>
                  <a:lnTo>
                    <a:pt x="622" y="13"/>
                  </a:lnTo>
                  <a:lnTo>
                    <a:pt x="623" y="12"/>
                  </a:lnTo>
                  <a:lnTo>
                    <a:pt x="627" y="12"/>
                  </a:lnTo>
                  <a:lnTo>
                    <a:pt x="630" y="12"/>
                  </a:lnTo>
                  <a:lnTo>
                    <a:pt x="632" y="11"/>
                  </a:lnTo>
                  <a:lnTo>
                    <a:pt x="634" y="12"/>
                  </a:lnTo>
                  <a:lnTo>
                    <a:pt x="637" y="17"/>
                  </a:lnTo>
                  <a:lnTo>
                    <a:pt x="640" y="17"/>
                  </a:lnTo>
                  <a:lnTo>
                    <a:pt x="642" y="25"/>
                  </a:lnTo>
                  <a:lnTo>
                    <a:pt x="646" y="14"/>
                  </a:lnTo>
                  <a:lnTo>
                    <a:pt x="647" y="14"/>
                  </a:lnTo>
                  <a:lnTo>
                    <a:pt x="652" y="11"/>
                  </a:lnTo>
                  <a:lnTo>
                    <a:pt x="652" y="8"/>
                  </a:lnTo>
                  <a:lnTo>
                    <a:pt x="655" y="6"/>
                  </a:lnTo>
                  <a:lnTo>
                    <a:pt x="658" y="5"/>
                  </a:lnTo>
                  <a:lnTo>
                    <a:pt x="663" y="11"/>
                  </a:lnTo>
                  <a:lnTo>
                    <a:pt x="664" y="8"/>
                  </a:lnTo>
                  <a:lnTo>
                    <a:pt x="666" y="14"/>
                  </a:lnTo>
                  <a:lnTo>
                    <a:pt x="670" y="7"/>
                  </a:lnTo>
                  <a:lnTo>
                    <a:pt x="671" y="11"/>
                  </a:lnTo>
                  <a:lnTo>
                    <a:pt x="676" y="22"/>
                  </a:lnTo>
                  <a:lnTo>
                    <a:pt x="677" y="11"/>
                  </a:lnTo>
                  <a:lnTo>
                    <a:pt x="681" y="13"/>
                  </a:lnTo>
                  <a:lnTo>
                    <a:pt x="683" y="14"/>
                  </a:lnTo>
                  <a:lnTo>
                    <a:pt x="687" y="13"/>
                  </a:lnTo>
                  <a:lnTo>
                    <a:pt x="689" y="11"/>
                  </a:lnTo>
                  <a:lnTo>
                    <a:pt x="693" y="13"/>
                  </a:lnTo>
                  <a:lnTo>
                    <a:pt x="693" y="11"/>
                  </a:lnTo>
                  <a:lnTo>
                    <a:pt x="696" y="8"/>
                  </a:lnTo>
                  <a:lnTo>
                    <a:pt x="698" y="11"/>
                  </a:lnTo>
                  <a:lnTo>
                    <a:pt x="703" y="10"/>
                  </a:lnTo>
                  <a:lnTo>
                    <a:pt x="703" y="6"/>
                  </a:lnTo>
                  <a:lnTo>
                    <a:pt x="707" y="17"/>
                  </a:lnTo>
                  <a:lnTo>
                    <a:pt x="712" y="17"/>
                  </a:lnTo>
                  <a:lnTo>
                    <a:pt x="713" y="8"/>
                  </a:lnTo>
                  <a:lnTo>
                    <a:pt x="716" y="13"/>
                  </a:lnTo>
                  <a:lnTo>
                    <a:pt x="718" y="11"/>
                  </a:lnTo>
                  <a:lnTo>
                    <a:pt x="721" y="18"/>
                  </a:lnTo>
                  <a:lnTo>
                    <a:pt x="724" y="18"/>
                  </a:lnTo>
                  <a:lnTo>
                    <a:pt x="727" y="18"/>
                  </a:lnTo>
                  <a:lnTo>
                    <a:pt x="728" y="18"/>
                  </a:lnTo>
                  <a:lnTo>
                    <a:pt x="732" y="19"/>
                  </a:lnTo>
                  <a:lnTo>
                    <a:pt x="733" y="17"/>
                  </a:lnTo>
                  <a:lnTo>
                    <a:pt x="737" y="12"/>
                  </a:lnTo>
                  <a:lnTo>
                    <a:pt x="740" y="7"/>
                  </a:lnTo>
                  <a:lnTo>
                    <a:pt x="742" y="8"/>
                  </a:lnTo>
                  <a:lnTo>
                    <a:pt x="744" y="13"/>
                  </a:lnTo>
                  <a:lnTo>
                    <a:pt x="748" y="11"/>
                  </a:lnTo>
                  <a:lnTo>
                    <a:pt x="751" y="11"/>
                  </a:lnTo>
                  <a:lnTo>
                    <a:pt x="752" y="10"/>
                  </a:lnTo>
                  <a:lnTo>
                    <a:pt x="756" y="14"/>
                  </a:lnTo>
                  <a:lnTo>
                    <a:pt x="759" y="14"/>
                  </a:lnTo>
                  <a:lnTo>
                    <a:pt x="762" y="12"/>
                  </a:lnTo>
                  <a:lnTo>
                    <a:pt x="764" y="17"/>
                  </a:lnTo>
                  <a:lnTo>
                    <a:pt x="768" y="10"/>
                  </a:lnTo>
                  <a:lnTo>
                    <a:pt x="768" y="8"/>
                  </a:lnTo>
                  <a:lnTo>
                    <a:pt x="773" y="11"/>
                  </a:lnTo>
                  <a:lnTo>
                    <a:pt x="775" y="8"/>
                  </a:lnTo>
                  <a:lnTo>
                    <a:pt x="776" y="12"/>
                  </a:lnTo>
                  <a:lnTo>
                    <a:pt x="779" y="14"/>
                  </a:lnTo>
                  <a:lnTo>
                    <a:pt x="782" y="14"/>
                  </a:lnTo>
                  <a:lnTo>
                    <a:pt x="786" y="13"/>
                  </a:lnTo>
                  <a:lnTo>
                    <a:pt x="787" y="13"/>
                  </a:lnTo>
                  <a:lnTo>
                    <a:pt x="791" y="19"/>
                  </a:lnTo>
                  <a:lnTo>
                    <a:pt x="794" y="17"/>
                  </a:lnTo>
                  <a:lnTo>
                    <a:pt x="797" y="7"/>
                  </a:lnTo>
                  <a:lnTo>
                    <a:pt x="798" y="10"/>
                  </a:lnTo>
                  <a:lnTo>
                    <a:pt x="800" y="8"/>
                  </a:lnTo>
                  <a:lnTo>
                    <a:pt x="806" y="7"/>
                  </a:lnTo>
                  <a:lnTo>
                    <a:pt x="806" y="8"/>
                  </a:lnTo>
                  <a:lnTo>
                    <a:pt x="811" y="24"/>
                  </a:lnTo>
                  <a:lnTo>
                    <a:pt x="813" y="13"/>
                  </a:lnTo>
                  <a:lnTo>
                    <a:pt x="814" y="11"/>
                  </a:lnTo>
                  <a:lnTo>
                    <a:pt x="819" y="13"/>
                  </a:lnTo>
                  <a:lnTo>
                    <a:pt x="820" y="12"/>
                  </a:lnTo>
                  <a:lnTo>
                    <a:pt x="823" y="10"/>
                  </a:lnTo>
                  <a:lnTo>
                    <a:pt x="828" y="13"/>
                  </a:lnTo>
                  <a:lnTo>
                    <a:pt x="828" y="12"/>
                  </a:lnTo>
                  <a:lnTo>
                    <a:pt x="832" y="10"/>
                  </a:lnTo>
                  <a:lnTo>
                    <a:pt x="834" y="8"/>
                  </a:lnTo>
                  <a:lnTo>
                    <a:pt x="836" y="17"/>
                  </a:lnTo>
                  <a:lnTo>
                    <a:pt x="840" y="14"/>
                  </a:lnTo>
                  <a:lnTo>
                    <a:pt x="842" y="12"/>
                  </a:lnTo>
                  <a:lnTo>
                    <a:pt x="847" y="13"/>
                  </a:lnTo>
                  <a:lnTo>
                    <a:pt x="852" y="12"/>
                  </a:lnTo>
                  <a:lnTo>
                    <a:pt x="853" y="13"/>
                  </a:lnTo>
                  <a:lnTo>
                    <a:pt x="854" y="16"/>
                  </a:lnTo>
                  <a:lnTo>
                    <a:pt x="860" y="22"/>
                  </a:lnTo>
                  <a:lnTo>
                    <a:pt x="862" y="12"/>
                  </a:lnTo>
                  <a:lnTo>
                    <a:pt x="864" y="12"/>
                  </a:lnTo>
                  <a:lnTo>
                    <a:pt x="868" y="6"/>
                  </a:lnTo>
                  <a:lnTo>
                    <a:pt x="868" y="1"/>
                  </a:lnTo>
                  <a:lnTo>
                    <a:pt x="873" y="12"/>
                  </a:lnTo>
                  <a:lnTo>
                    <a:pt x="875" y="6"/>
                  </a:lnTo>
                  <a:lnTo>
                    <a:pt x="877" y="6"/>
                  </a:lnTo>
                  <a:lnTo>
                    <a:pt x="879" y="14"/>
                  </a:lnTo>
                  <a:lnTo>
                    <a:pt x="884" y="11"/>
                  </a:lnTo>
                  <a:lnTo>
                    <a:pt x="885" y="8"/>
                  </a:lnTo>
                  <a:lnTo>
                    <a:pt x="887" y="13"/>
                  </a:lnTo>
                  <a:lnTo>
                    <a:pt x="891" y="14"/>
                  </a:lnTo>
                  <a:lnTo>
                    <a:pt x="895" y="14"/>
                  </a:lnTo>
                  <a:lnTo>
                    <a:pt x="898" y="8"/>
                  </a:lnTo>
                  <a:lnTo>
                    <a:pt x="898" y="7"/>
                  </a:lnTo>
                  <a:lnTo>
                    <a:pt x="901" y="13"/>
                  </a:lnTo>
                  <a:lnTo>
                    <a:pt x="904" y="14"/>
                  </a:lnTo>
                  <a:lnTo>
                    <a:pt x="908" y="19"/>
                  </a:lnTo>
                  <a:lnTo>
                    <a:pt x="910" y="13"/>
                  </a:lnTo>
                  <a:lnTo>
                    <a:pt x="911" y="22"/>
                  </a:lnTo>
                  <a:lnTo>
                    <a:pt x="916" y="17"/>
                  </a:lnTo>
                  <a:lnTo>
                    <a:pt x="917" y="8"/>
                  </a:lnTo>
                  <a:lnTo>
                    <a:pt x="920" y="13"/>
                  </a:lnTo>
                  <a:lnTo>
                    <a:pt x="925" y="19"/>
                  </a:lnTo>
                  <a:lnTo>
                    <a:pt x="927" y="12"/>
                  </a:lnTo>
                  <a:lnTo>
                    <a:pt x="930" y="14"/>
                  </a:lnTo>
                  <a:lnTo>
                    <a:pt x="933" y="17"/>
                  </a:lnTo>
                  <a:lnTo>
                    <a:pt x="936" y="14"/>
                  </a:lnTo>
                  <a:lnTo>
                    <a:pt x="940" y="14"/>
                  </a:lnTo>
                  <a:lnTo>
                    <a:pt x="941" y="18"/>
                  </a:lnTo>
                  <a:lnTo>
                    <a:pt x="945" y="19"/>
                  </a:lnTo>
                  <a:lnTo>
                    <a:pt x="948" y="19"/>
                  </a:lnTo>
                  <a:lnTo>
                    <a:pt x="951" y="12"/>
                  </a:lnTo>
                  <a:lnTo>
                    <a:pt x="953" y="10"/>
                  </a:lnTo>
                  <a:lnTo>
                    <a:pt x="954" y="11"/>
                  </a:lnTo>
                  <a:lnTo>
                    <a:pt x="959" y="17"/>
                  </a:lnTo>
                  <a:lnTo>
                    <a:pt x="960" y="17"/>
                  </a:lnTo>
                  <a:lnTo>
                    <a:pt x="963" y="14"/>
                  </a:lnTo>
                  <a:lnTo>
                    <a:pt x="965" y="14"/>
                  </a:lnTo>
                  <a:lnTo>
                    <a:pt x="969" y="22"/>
                  </a:lnTo>
                  <a:lnTo>
                    <a:pt x="972" y="20"/>
                  </a:lnTo>
                  <a:lnTo>
                    <a:pt x="976" y="8"/>
                  </a:lnTo>
                  <a:lnTo>
                    <a:pt x="977" y="10"/>
                  </a:lnTo>
                  <a:lnTo>
                    <a:pt x="981" y="17"/>
                  </a:lnTo>
                  <a:lnTo>
                    <a:pt x="984" y="18"/>
                  </a:lnTo>
                  <a:lnTo>
                    <a:pt x="985" y="17"/>
                  </a:lnTo>
                  <a:lnTo>
                    <a:pt x="989" y="16"/>
                  </a:lnTo>
                  <a:lnTo>
                    <a:pt x="990" y="19"/>
                  </a:lnTo>
                  <a:lnTo>
                    <a:pt x="994" y="14"/>
                  </a:lnTo>
                  <a:lnTo>
                    <a:pt x="997" y="13"/>
                  </a:lnTo>
                  <a:lnTo>
                    <a:pt x="999" y="14"/>
                  </a:lnTo>
                  <a:lnTo>
                    <a:pt x="1002" y="10"/>
                  </a:lnTo>
                  <a:lnTo>
                    <a:pt x="1003" y="11"/>
                  </a:lnTo>
                  <a:lnTo>
                    <a:pt x="1007" y="16"/>
                  </a:lnTo>
                  <a:lnTo>
                    <a:pt x="1011" y="11"/>
                  </a:lnTo>
                  <a:lnTo>
                    <a:pt x="1012" y="12"/>
                  </a:lnTo>
                  <a:lnTo>
                    <a:pt x="1015" y="17"/>
                  </a:lnTo>
                  <a:lnTo>
                    <a:pt x="1019" y="11"/>
                  </a:lnTo>
                  <a:lnTo>
                    <a:pt x="1023" y="18"/>
                  </a:lnTo>
                  <a:lnTo>
                    <a:pt x="1026" y="14"/>
                  </a:lnTo>
                  <a:lnTo>
                    <a:pt x="1029" y="19"/>
                  </a:lnTo>
                  <a:lnTo>
                    <a:pt x="1032" y="5"/>
                  </a:lnTo>
                  <a:lnTo>
                    <a:pt x="1033" y="11"/>
                  </a:lnTo>
                  <a:lnTo>
                    <a:pt x="1038" y="16"/>
                  </a:lnTo>
                  <a:lnTo>
                    <a:pt x="1039" y="11"/>
                  </a:lnTo>
                  <a:lnTo>
                    <a:pt x="1044" y="20"/>
                  </a:lnTo>
                  <a:lnTo>
                    <a:pt x="1045" y="12"/>
                  </a:lnTo>
                  <a:lnTo>
                    <a:pt x="1046" y="16"/>
                  </a:lnTo>
                  <a:lnTo>
                    <a:pt x="1050" y="13"/>
                  </a:lnTo>
                  <a:lnTo>
                    <a:pt x="1054" y="13"/>
                  </a:lnTo>
                  <a:lnTo>
                    <a:pt x="1055" y="14"/>
                  </a:lnTo>
                  <a:lnTo>
                    <a:pt x="1060" y="19"/>
                  </a:lnTo>
                  <a:lnTo>
                    <a:pt x="1062" y="17"/>
                  </a:lnTo>
                  <a:lnTo>
                    <a:pt x="1066" y="19"/>
                  </a:lnTo>
                  <a:lnTo>
                    <a:pt x="1067" y="14"/>
                  </a:lnTo>
                  <a:lnTo>
                    <a:pt x="1070" y="17"/>
                  </a:lnTo>
                  <a:lnTo>
                    <a:pt x="1072" y="17"/>
                  </a:lnTo>
                  <a:lnTo>
                    <a:pt x="1074" y="17"/>
                  </a:lnTo>
                  <a:lnTo>
                    <a:pt x="1078" y="7"/>
                  </a:lnTo>
                  <a:lnTo>
                    <a:pt x="1079" y="11"/>
                  </a:lnTo>
                  <a:lnTo>
                    <a:pt x="1082" y="13"/>
                  </a:lnTo>
                  <a:lnTo>
                    <a:pt x="1085" y="19"/>
                  </a:lnTo>
                  <a:lnTo>
                    <a:pt x="1090" y="13"/>
                  </a:lnTo>
                  <a:lnTo>
                    <a:pt x="1092" y="16"/>
                  </a:lnTo>
                  <a:lnTo>
                    <a:pt x="1098" y="16"/>
                  </a:lnTo>
                  <a:lnTo>
                    <a:pt x="1099" y="12"/>
                  </a:lnTo>
                  <a:lnTo>
                    <a:pt x="1103" y="17"/>
                  </a:lnTo>
                  <a:lnTo>
                    <a:pt x="1103" y="14"/>
                  </a:lnTo>
                  <a:lnTo>
                    <a:pt x="1109" y="16"/>
                  </a:lnTo>
                  <a:lnTo>
                    <a:pt x="1111" y="10"/>
                  </a:lnTo>
                  <a:lnTo>
                    <a:pt x="1111" y="16"/>
                  </a:lnTo>
                  <a:lnTo>
                    <a:pt x="1116" y="13"/>
                  </a:lnTo>
                  <a:lnTo>
                    <a:pt x="1117" y="12"/>
                  </a:lnTo>
                  <a:lnTo>
                    <a:pt x="1119" y="18"/>
                  </a:lnTo>
                  <a:lnTo>
                    <a:pt x="1123" y="18"/>
                  </a:lnTo>
                  <a:lnTo>
                    <a:pt x="1128" y="22"/>
                  </a:lnTo>
                  <a:lnTo>
                    <a:pt x="1128" y="19"/>
                  </a:lnTo>
                  <a:lnTo>
                    <a:pt x="1131" y="26"/>
                  </a:lnTo>
                  <a:lnTo>
                    <a:pt x="1135" y="19"/>
                  </a:lnTo>
                  <a:lnTo>
                    <a:pt x="1137" y="17"/>
                  </a:lnTo>
                  <a:lnTo>
                    <a:pt x="1140" y="13"/>
                  </a:lnTo>
                  <a:lnTo>
                    <a:pt x="1141" y="12"/>
                  </a:lnTo>
                  <a:lnTo>
                    <a:pt x="1146" y="13"/>
                  </a:lnTo>
                  <a:lnTo>
                    <a:pt x="1149" y="13"/>
                  </a:lnTo>
                  <a:lnTo>
                    <a:pt x="1149" y="14"/>
                  </a:lnTo>
                  <a:lnTo>
                    <a:pt x="1154" y="17"/>
                  </a:lnTo>
                  <a:lnTo>
                    <a:pt x="1154" y="18"/>
                  </a:lnTo>
                  <a:lnTo>
                    <a:pt x="1160" y="18"/>
                  </a:lnTo>
                  <a:lnTo>
                    <a:pt x="1162" y="13"/>
                  </a:lnTo>
                  <a:lnTo>
                    <a:pt x="1164" y="14"/>
                  </a:lnTo>
                  <a:lnTo>
                    <a:pt x="1167" y="13"/>
                  </a:lnTo>
                  <a:lnTo>
                    <a:pt x="1170" y="12"/>
                  </a:lnTo>
                  <a:lnTo>
                    <a:pt x="1171" y="11"/>
                  </a:lnTo>
                  <a:lnTo>
                    <a:pt x="1176" y="14"/>
                  </a:lnTo>
                  <a:lnTo>
                    <a:pt x="1177" y="11"/>
                  </a:lnTo>
                  <a:lnTo>
                    <a:pt x="1180" y="17"/>
                  </a:lnTo>
                  <a:lnTo>
                    <a:pt x="1183" y="17"/>
                  </a:lnTo>
                  <a:lnTo>
                    <a:pt x="1185" y="13"/>
                  </a:lnTo>
                  <a:lnTo>
                    <a:pt x="1189" y="14"/>
                  </a:lnTo>
                  <a:lnTo>
                    <a:pt x="1190" y="18"/>
                  </a:lnTo>
                  <a:lnTo>
                    <a:pt x="1194" y="30"/>
                  </a:lnTo>
                  <a:lnTo>
                    <a:pt x="1197" y="22"/>
                  </a:lnTo>
                  <a:lnTo>
                    <a:pt x="1200" y="20"/>
                  </a:lnTo>
                  <a:lnTo>
                    <a:pt x="1201" y="17"/>
                  </a:lnTo>
                  <a:lnTo>
                    <a:pt x="1206" y="16"/>
                  </a:lnTo>
                  <a:lnTo>
                    <a:pt x="1208" y="16"/>
                  </a:lnTo>
                  <a:lnTo>
                    <a:pt x="1209" y="13"/>
                  </a:lnTo>
                  <a:lnTo>
                    <a:pt x="1213" y="14"/>
                  </a:lnTo>
                  <a:lnTo>
                    <a:pt x="1216" y="18"/>
                  </a:lnTo>
                  <a:lnTo>
                    <a:pt x="1219" y="10"/>
                  </a:lnTo>
                  <a:lnTo>
                    <a:pt x="1220" y="16"/>
                  </a:lnTo>
                  <a:lnTo>
                    <a:pt x="1223" y="12"/>
                  </a:lnTo>
                  <a:lnTo>
                    <a:pt x="1225" y="17"/>
                  </a:lnTo>
                  <a:lnTo>
                    <a:pt x="1228" y="16"/>
                  </a:lnTo>
                  <a:lnTo>
                    <a:pt x="1233" y="18"/>
                  </a:lnTo>
                  <a:lnTo>
                    <a:pt x="1233" y="14"/>
                  </a:lnTo>
                  <a:lnTo>
                    <a:pt x="1237" y="14"/>
                  </a:lnTo>
                  <a:lnTo>
                    <a:pt x="1239" y="14"/>
                  </a:lnTo>
                  <a:lnTo>
                    <a:pt x="1243" y="14"/>
                  </a:lnTo>
                  <a:lnTo>
                    <a:pt x="1245" y="16"/>
                  </a:lnTo>
                  <a:lnTo>
                    <a:pt x="1249" y="20"/>
                  </a:lnTo>
                  <a:lnTo>
                    <a:pt x="1250" y="16"/>
                  </a:lnTo>
                  <a:lnTo>
                    <a:pt x="1252" y="17"/>
                  </a:lnTo>
                  <a:lnTo>
                    <a:pt x="1255" y="16"/>
                  </a:lnTo>
                  <a:lnTo>
                    <a:pt x="1259" y="20"/>
                  </a:lnTo>
                  <a:lnTo>
                    <a:pt x="1261" y="22"/>
                  </a:lnTo>
                  <a:lnTo>
                    <a:pt x="1264" y="22"/>
                  </a:lnTo>
                  <a:lnTo>
                    <a:pt x="1267" y="24"/>
                  </a:lnTo>
                  <a:lnTo>
                    <a:pt x="1268" y="22"/>
                  </a:lnTo>
                  <a:lnTo>
                    <a:pt x="1272" y="22"/>
                  </a:lnTo>
                  <a:lnTo>
                    <a:pt x="1274" y="24"/>
                  </a:lnTo>
                  <a:lnTo>
                    <a:pt x="1278" y="24"/>
                  </a:lnTo>
                  <a:lnTo>
                    <a:pt x="1281" y="19"/>
                  </a:lnTo>
                  <a:lnTo>
                    <a:pt x="1282" y="16"/>
                  </a:lnTo>
                  <a:lnTo>
                    <a:pt x="1286" y="22"/>
                  </a:lnTo>
                  <a:lnTo>
                    <a:pt x="1289" y="18"/>
                  </a:lnTo>
                  <a:lnTo>
                    <a:pt x="1290" y="22"/>
                  </a:lnTo>
                  <a:lnTo>
                    <a:pt x="1294" y="12"/>
                  </a:lnTo>
                  <a:lnTo>
                    <a:pt x="1295" y="17"/>
                  </a:lnTo>
                  <a:lnTo>
                    <a:pt x="1300" y="19"/>
                  </a:lnTo>
                  <a:lnTo>
                    <a:pt x="1305" y="25"/>
                  </a:lnTo>
                  <a:lnTo>
                    <a:pt x="1308" y="22"/>
                  </a:lnTo>
                  <a:lnTo>
                    <a:pt x="1308" y="17"/>
                  </a:lnTo>
                  <a:lnTo>
                    <a:pt x="1313" y="20"/>
                  </a:lnTo>
                  <a:lnTo>
                    <a:pt x="1314" y="20"/>
                  </a:lnTo>
                  <a:lnTo>
                    <a:pt x="1318" y="18"/>
                  </a:lnTo>
                  <a:lnTo>
                    <a:pt x="1319" y="19"/>
                  </a:lnTo>
                  <a:lnTo>
                    <a:pt x="1324" y="22"/>
                  </a:lnTo>
                  <a:lnTo>
                    <a:pt x="1326" y="17"/>
                  </a:lnTo>
                  <a:lnTo>
                    <a:pt x="1329" y="18"/>
                  </a:lnTo>
                  <a:lnTo>
                    <a:pt x="1332" y="17"/>
                  </a:lnTo>
                  <a:lnTo>
                    <a:pt x="1335" y="4"/>
                  </a:lnTo>
                  <a:lnTo>
                    <a:pt x="1336" y="5"/>
                  </a:lnTo>
                  <a:lnTo>
                    <a:pt x="1341" y="11"/>
                  </a:lnTo>
                  <a:lnTo>
                    <a:pt x="1345" y="12"/>
                  </a:lnTo>
                  <a:lnTo>
                    <a:pt x="1347" y="13"/>
                  </a:lnTo>
                  <a:lnTo>
                    <a:pt x="1350" y="23"/>
                  </a:lnTo>
                  <a:lnTo>
                    <a:pt x="1354" y="23"/>
                  </a:lnTo>
                  <a:lnTo>
                    <a:pt x="1355" y="19"/>
                  </a:lnTo>
                  <a:lnTo>
                    <a:pt x="1359" y="24"/>
                  </a:lnTo>
                  <a:lnTo>
                    <a:pt x="1360" y="23"/>
                  </a:lnTo>
                  <a:lnTo>
                    <a:pt x="1365" y="23"/>
                  </a:lnTo>
                  <a:lnTo>
                    <a:pt x="1368" y="28"/>
                  </a:lnTo>
                  <a:lnTo>
                    <a:pt x="1371" y="16"/>
                  </a:lnTo>
                  <a:lnTo>
                    <a:pt x="1375" y="24"/>
                  </a:lnTo>
                  <a:lnTo>
                    <a:pt x="1378" y="16"/>
                  </a:lnTo>
                  <a:lnTo>
                    <a:pt x="1379" y="18"/>
                  </a:lnTo>
                  <a:lnTo>
                    <a:pt x="1384" y="25"/>
                  </a:lnTo>
                  <a:lnTo>
                    <a:pt x="1386" y="25"/>
                  </a:lnTo>
                  <a:lnTo>
                    <a:pt x="1390" y="19"/>
                  </a:lnTo>
                  <a:lnTo>
                    <a:pt x="1390" y="20"/>
                  </a:lnTo>
                  <a:lnTo>
                    <a:pt x="1392" y="26"/>
                  </a:lnTo>
                  <a:lnTo>
                    <a:pt x="1397" y="19"/>
                  </a:lnTo>
                  <a:lnTo>
                    <a:pt x="1398" y="16"/>
                  </a:lnTo>
                  <a:lnTo>
                    <a:pt x="1402" y="17"/>
                  </a:lnTo>
                  <a:lnTo>
                    <a:pt x="1404" y="17"/>
                  </a:lnTo>
                  <a:lnTo>
                    <a:pt x="1405" y="20"/>
                  </a:lnTo>
                  <a:lnTo>
                    <a:pt x="1410" y="20"/>
                  </a:lnTo>
                  <a:lnTo>
                    <a:pt x="1411" y="22"/>
                  </a:lnTo>
                  <a:lnTo>
                    <a:pt x="1416" y="20"/>
                  </a:lnTo>
                  <a:lnTo>
                    <a:pt x="1416" y="24"/>
                  </a:lnTo>
                  <a:lnTo>
                    <a:pt x="1422" y="22"/>
                  </a:lnTo>
                  <a:lnTo>
                    <a:pt x="1422" y="23"/>
                  </a:lnTo>
                  <a:lnTo>
                    <a:pt x="1427" y="14"/>
                  </a:lnTo>
                  <a:lnTo>
                    <a:pt x="1428" y="13"/>
                  </a:lnTo>
                  <a:lnTo>
                    <a:pt x="1433" y="19"/>
                  </a:lnTo>
                  <a:lnTo>
                    <a:pt x="1433" y="13"/>
                  </a:lnTo>
                  <a:lnTo>
                    <a:pt x="1436" y="19"/>
                  </a:lnTo>
                  <a:lnTo>
                    <a:pt x="1440" y="22"/>
                  </a:lnTo>
                  <a:lnTo>
                    <a:pt x="1442" y="17"/>
                  </a:lnTo>
                  <a:lnTo>
                    <a:pt x="1443" y="19"/>
                  </a:lnTo>
                  <a:lnTo>
                    <a:pt x="1448" y="18"/>
                  </a:lnTo>
                  <a:lnTo>
                    <a:pt x="1451" y="14"/>
                  </a:lnTo>
                  <a:lnTo>
                    <a:pt x="1453" y="16"/>
                  </a:lnTo>
                  <a:lnTo>
                    <a:pt x="1457" y="17"/>
                  </a:lnTo>
                  <a:lnTo>
                    <a:pt x="1459" y="18"/>
                  </a:lnTo>
                  <a:lnTo>
                    <a:pt x="1461" y="16"/>
                  </a:lnTo>
                  <a:lnTo>
                    <a:pt x="1463" y="13"/>
                  </a:lnTo>
                  <a:lnTo>
                    <a:pt x="1466" y="24"/>
                  </a:lnTo>
                  <a:lnTo>
                    <a:pt x="1470" y="24"/>
                  </a:lnTo>
                  <a:lnTo>
                    <a:pt x="1472" y="17"/>
                  </a:lnTo>
                  <a:lnTo>
                    <a:pt x="1476" y="20"/>
                  </a:lnTo>
                  <a:lnTo>
                    <a:pt x="1477" y="22"/>
                  </a:lnTo>
                  <a:lnTo>
                    <a:pt x="1482" y="25"/>
                  </a:lnTo>
                  <a:lnTo>
                    <a:pt x="1483" y="14"/>
                  </a:lnTo>
                  <a:lnTo>
                    <a:pt x="1484" y="14"/>
                  </a:lnTo>
                  <a:lnTo>
                    <a:pt x="1487" y="17"/>
                  </a:lnTo>
                  <a:lnTo>
                    <a:pt x="1493" y="24"/>
                  </a:lnTo>
                  <a:lnTo>
                    <a:pt x="1494" y="18"/>
                  </a:lnTo>
                  <a:lnTo>
                    <a:pt x="1496" y="20"/>
                  </a:lnTo>
                  <a:lnTo>
                    <a:pt x="1500" y="23"/>
                  </a:lnTo>
                  <a:lnTo>
                    <a:pt x="1501" y="22"/>
                  </a:lnTo>
                  <a:lnTo>
                    <a:pt x="1506" y="16"/>
                  </a:lnTo>
                  <a:lnTo>
                    <a:pt x="1507" y="14"/>
                  </a:lnTo>
                  <a:lnTo>
                    <a:pt x="1508" y="22"/>
                  </a:lnTo>
                  <a:lnTo>
                    <a:pt x="1513" y="16"/>
                  </a:lnTo>
                  <a:lnTo>
                    <a:pt x="1516" y="18"/>
                  </a:lnTo>
                  <a:lnTo>
                    <a:pt x="1516" y="16"/>
                  </a:lnTo>
                  <a:lnTo>
                    <a:pt x="1521" y="12"/>
                  </a:lnTo>
                  <a:lnTo>
                    <a:pt x="1522" y="12"/>
                  </a:lnTo>
                  <a:lnTo>
                    <a:pt x="1525" y="17"/>
                  </a:lnTo>
                  <a:lnTo>
                    <a:pt x="1530" y="17"/>
                  </a:lnTo>
                  <a:lnTo>
                    <a:pt x="1531" y="16"/>
                  </a:lnTo>
                  <a:lnTo>
                    <a:pt x="1534" y="17"/>
                  </a:lnTo>
                  <a:lnTo>
                    <a:pt x="1538" y="17"/>
                  </a:lnTo>
                  <a:lnTo>
                    <a:pt x="1540" y="12"/>
                  </a:lnTo>
                  <a:lnTo>
                    <a:pt x="1543" y="17"/>
                  </a:lnTo>
                  <a:lnTo>
                    <a:pt x="1544" y="16"/>
                  </a:lnTo>
                  <a:lnTo>
                    <a:pt x="1549" y="20"/>
                  </a:lnTo>
                  <a:lnTo>
                    <a:pt x="1550" y="18"/>
                  </a:lnTo>
                  <a:lnTo>
                    <a:pt x="1554" y="12"/>
                  </a:lnTo>
                  <a:lnTo>
                    <a:pt x="1555" y="17"/>
                  </a:lnTo>
                  <a:lnTo>
                    <a:pt x="1559" y="22"/>
                  </a:lnTo>
                  <a:lnTo>
                    <a:pt x="1562" y="18"/>
                  </a:lnTo>
                  <a:lnTo>
                    <a:pt x="1565" y="18"/>
                  </a:lnTo>
                  <a:lnTo>
                    <a:pt x="1565" y="19"/>
                  </a:lnTo>
                  <a:lnTo>
                    <a:pt x="1569" y="19"/>
                  </a:lnTo>
                  <a:lnTo>
                    <a:pt x="1570" y="28"/>
                  </a:lnTo>
                  <a:lnTo>
                    <a:pt x="1575" y="26"/>
                  </a:lnTo>
                  <a:lnTo>
                    <a:pt x="1576" y="26"/>
                  </a:lnTo>
                  <a:lnTo>
                    <a:pt x="1581" y="29"/>
                  </a:lnTo>
                  <a:lnTo>
                    <a:pt x="1582" y="26"/>
                  </a:lnTo>
                  <a:lnTo>
                    <a:pt x="1585" y="28"/>
                  </a:lnTo>
                  <a:lnTo>
                    <a:pt x="1589" y="26"/>
                  </a:lnTo>
                  <a:lnTo>
                    <a:pt x="1591" y="19"/>
                  </a:lnTo>
                  <a:lnTo>
                    <a:pt x="1594" y="24"/>
                  </a:lnTo>
                  <a:lnTo>
                    <a:pt x="1597" y="22"/>
                  </a:lnTo>
                  <a:lnTo>
                    <a:pt x="1599" y="19"/>
                  </a:lnTo>
                  <a:lnTo>
                    <a:pt x="1603" y="13"/>
                  </a:lnTo>
                  <a:lnTo>
                    <a:pt x="1603" y="19"/>
                  </a:lnTo>
                  <a:lnTo>
                    <a:pt x="1607" y="17"/>
                  </a:lnTo>
                  <a:lnTo>
                    <a:pt x="1609" y="12"/>
                  </a:lnTo>
                  <a:lnTo>
                    <a:pt x="1613" y="17"/>
                  </a:lnTo>
                  <a:lnTo>
                    <a:pt x="1615" y="16"/>
                  </a:lnTo>
                  <a:lnTo>
                    <a:pt x="1618" y="22"/>
                  </a:lnTo>
                  <a:lnTo>
                    <a:pt x="1620" y="16"/>
                  </a:lnTo>
                  <a:lnTo>
                    <a:pt x="1622" y="22"/>
                  </a:lnTo>
                  <a:lnTo>
                    <a:pt x="1626" y="20"/>
                  </a:lnTo>
                  <a:lnTo>
                    <a:pt x="1629" y="18"/>
                  </a:lnTo>
                  <a:lnTo>
                    <a:pt x="1630" y="22"/>
                  </a:lnTo>
                  <a:lnTo>
                    <a:pt x="1634" y="22"/>
                  </a:lnTo>
                  <a:lnTo>
                    <a:pt x="1637" y="24"/>
                  </a:lnTo>
                  <a:lnTo>
                    <a:pt x="1638" y="22"/>
                  </a:lnTo>
                  <a:lnTo>
                    <a:pt x="1643" y="20"/>
                  </a:lnTo>
                  <a:lnTo>
                    <a:pt x="1646" y="20"/>
                  </a:lnTo>
                  <a:lnTo>
                    <a:pt x="1647" y="16"/>
                  </a:lnTo>
                  <a:lnTo>
                    <a:pt x="1652" y="19"/>
                  </a:lnTo>
                  <a:lnTo>
                    <a:pt x="1653" y="16"/>
                  </a:lnTo>
                  <a:lnTo>
                    <a:pt x="1655" y="24"/>
                  </a:lnTo>
                  <a:lnTo>
                    <a:pt x="1659" y="18"/>
                  </a:lnTo>
                  <a:lnTo>
                    <a:pt x="1660" y="17"/>
                  </a:lnTo>
                  <a:lnTo>
                    <a:pt x="1664" y="14"/>
                  </a:lnTo>
                  <a:lnTo>
                    <a:pt x="1665" y="14"/>
                  </a:lnTo>
                  <a:lnTo>
                    <a:pt x="1668" y="22"/>
                  </a:lnTo>
                  <a:lnTo>
                    <a:pt x="1673" y="14"/>
                  </a:lnTo>
                  <a:lnTo>
                    <a:pt x="1673" y="19"/>
                  </a:lnTo>
                  <a:lnTo>
                    <a:pt x="1678" y="16"/>
                  </a:lnTo>
                  <a:lnTo>
                    <a:pt x="1679" y="11"/>
                  </a:lnTo>
                  <a:lnTo>
                    <a:pt x="1683" y="23"/>
                  </a:lnTo>
                  <a:lnTo>
                    <a:pt x="1686" y="24"/>
                  </a:lnTo>
                  <a:lnTo>
                    <a:pt x="1689" y="22"/>
                  </a:lnTo>
                  <a:lnTo>
                    <a:pt x="1690" y="22"/>
                  </a:lnTo>
                  <a:lnTo>
                    <a:pt x="1695" y="20"/>
                  </a:lnTo>
                  <a:lnTo>
                    <a:pt x="1696" y="12"/>
                  </a:lnTo>
                  <a:lnTo>
                    <a:pt x="1699" y="17"/>
                  </a:lnTo>
                  <a:lnTo>
                    <a:pt x="1701" y="17"/>
                  </a:lnTo>
                  <a:lnTo>
                    <a:pt x="1705" y="16"/>
                  </a:lnTo>
                  <a:lnTo>
                    <a:pt x="1710" y="13"/>
                  </a:lnTo>
                  <a:lnTo>
                    <a:pt x="1711" y="16"/>
                  </a:lnTo>
                  <a:lnTo>
                    <a:pt x="1715" y="24"/>
                  </a:lnTo>
                  <a:lnTo>
                    <a:pt x="1719" y="22"/>
                  </a:lnTo>
                  <a:lnTo>
                    <a:pt x="1721" y="17"/>
                  </a:lnTo>
                  <a:lnTo>
                    <a:pt x="1722" y="17"/>
                  </a:lnTo>
                  <a:lnTo>
                    <a:pt x="1726" y="18"/>
                  </a:lnTo>
                  <a:lnTo>
                    <a:pt x="1727" y="18"/>
                  </a:lnTo>
                  <a:lnTo>
                    <a:pt x="1732" y="17"/>
                  </a:lnTo>
                  <a:lnTo>
                    <a:pt x="1733" y="22"/>
                  </a:lnTo>
                  <a:lnTo>
                    <a:pt x="1736" y="22"/>
                  </a:lnTo>
                  <a:lnTo>
                    <a:pt x="1740" y="28"/>
                  </a:lnTo>
                  <a:lnTo>
                    <a:pt x="1742" y="24"/>
                  </a:lnTo>
                  <a:lnTo>
                    <a:pt x="1746" y="16"/>
                  </a:lnTo>
                  <a:lnTo>
                    <a:pt x="1747" y="17"/>
                  </a:lnTo>
                  <a:lnTo>
                    <a:pt x="1751" y="23"/>
                  </a:lnTo>
                  <a:lnTo>
                    <a:pt x="1753" y="14"/>
                  </a:lnTo>
                  <a:lnTo>
                    <a:pt x="1754" y="18"/>
                  </a:lnTo>
                  <a:lnTo>
                    <a:pt x="1758" y="12"/>
                  </a:lnTo>
                  <a:lnTo>
                    <a:pt x="1760" y="11"/>
                  </a:lnTo>
                  <a:lnTo>
                    <a:pt x="1763" y="14"/>
                  </a:lnTo>
                  <a:lnTo>
                    <a:pt x="1765" y="22"/>
                  </a:lnTo>
                  <a:lnTo>
                    <a:pt x="1770" y="17"/>
                  </a:lnTo>
                  <a:lnTo>
                    <a:pt x="1772" y="18"/>
                  </a:lnTo>
                  <a:lnTo>
                    <a:pt x="1775" y="17"/>
                  </a:lnTo>
                  <a:lnTo>
                    <a:pt x="1776" y="17"/>
                  </a:lnTo>
                  <a:lnTo>
                    <a:pt x="1781" y="22"/>
                  </a:lnTo>
                  <a:lnTo>
                    <a:pt x="1783" y="19"/>
                  </a:lnTo>
                  <a:lnTo>
                    <a:pt x="1784" y="17"/>
                  </a:lnTo>
                  <a:lnTo>
                    <a:pt x="1787" y="17"/>
                  </a:lnTo>
                  <a:lnTo>
                    <a:pt x="1791" y="23"/>
                  </a:lnTo>
                  <a:lnTo>
                    <a:pt x="1791" y="18"/>
                  </a:lnTo>
                  <a:lnTo>
                    <a:pt x="1797" y="20"/>
                  </a:lnTo>
                  <a:lnTo>
                    <a:pt x="1799" y="17"/>
                  </a:lnTo>
                  <a:lnTo>
                    <a:pt x="1801" y="12"/>
                  </a:lnTo>
                  <a:lnTo>
                    <a:pt x="1803" y="16"/>
                  </a:lnTo>
                  <a:lnTo>
                    <a:pt x="1806" y="16"/>
                  </a:lnTo>
                  <a:lnTo>
                    <a:pt x="1808" y="17"/>
                  </a:lnTo>
                  <a:lnTo>
                    <a:pt x="1812" y="28"/>
                  </a:lnTo>
                  <a:lnTo>
                    <a:pt x="1814" y="23"/>
                  </a:lnTo>
                  <a:lnTo>
                    <a:pt x="1817" y="23"/>
                  </a:lnTo>
                  <a:lnTo>
                    <a:pt x="1821" y="24"/>
                  </a:lnTo>
                  <a:lnTo>
                    <a:pt x="1824" y="22"/>
                  </a:lnTo>
                  <a:lnTo>
                    <a:pt x="1825" y="18"/>
                  </a:lnTo>
                  <a:lnTo>
                    <a:pt x="1827" y="23"/>
                  </a:lnTo>
                  <a:lnTo>
                    <a:pt x="1830" y="25"/>
                  </a:lnTo>
                  <a:lnTo>
                    <a:pt x="1833" y="20"/>
                  </a:lnTo>
                  <a:lnTo>
                    <a:pt x="1838" y="16"/>
                  </a:lnTo>
                  <a:lnTo>
                    <a:pt x="1838" y="19"/>
                  </a:lnTo>
                  <a:lnTo>
                    <a:pt x="1843" y="20"/>
                  </a:lnTo>
                  <a:lnTo>
                    <a:pt x="1844" y="13"/>
                  </a:lnTo>
                  <a:lnTo>
                    <a:pt x="1846" y="18"/>
                  </a:lnTo>
                  <a:lnTo>
                    <a:pt x="1851" y="14"/>
                  </a:lnTo>
                  <a:lnTo>
                    <a:pt x="1851" y="12"/>
                  </a:lnTo>
                  <a:lnTo>
                    <a:pt x="1856" y="22"/>
                  </a:lnTo>
                  <a:lnTo>
                    <a:pt x="1860" y="12"/>
                  </a:lnTo>
                  <a:lnTo>
                    <a:pt x="1860" y="13"/>
                  </a:lnTo>
                  <a:lnTo>
                    <a:pt x="1863" y="17"/>
                  </a:lnTo>
                  <a:lnTo>
                    <a:pt x="1864" y="19"/>
                  </a:lnTo>
                  <a:lnTo>
                    <a:pt x="1869" y="23"/>
                  </a:lnTo>
                  <a:lnTo>
                    <a:pt x="1873" y="17"/>
                  </a:lnTo>
                  <a:lnTo>
                    <a:pt x="1874" y="14"/>
                  </a:lnTo>
                  <a:lnTo>
                    <a:pt x="1876" y="20"/>
                  </a:lnTo>
                  <a:lnTo>
                    <a:pt x="1881" y="19"/>
                  </a:lnTo>
                  <a:lnTo>
                    <a:pt x="1884" y="26"/>
                  </a:lnTo>
                  <a:lnTo>
                    <a:pt x="1888" y="24"/>
                  </a:lnTo>
                  <a:lnTo>
                    <a:pt x="1892" y="22"/>
                  </a:lnTo>
                  <a:lnTo>
                    <a:pt x="1894" y="17"/>
                  </a:lnTo>
                  <a:lnTo>
                    <a:pt x="1894" y="13"/>
                  </a:lnTo>
                  <a:lnTo>
                    <a:pt x="1897" y="23"/>
                  </a:lnTo>
                  <a:lnTo>
                    <a:pt x="1902" y="17"/>
                  </a:lnTo>
                  <a:lnTo>
                    <a:pt x="1904" y="16"/>
                  </a:lnTo>
                  <a:lnTo>
                    <a:pt x="1905" y="25"/>
                  </a:lnTo>
                  <a:lnTo>
                    <a:pt x="1909" y="14"/>
                  </a:lnTo>
                  <a:lnTo>
                    <a:pt x="1913" y="11"/>
                  </a:lnTo>
                  <a:lnTo>
                    <a:pt x="1918" y="12"/>
                  </a:lnTo>
                  <a:lnTo>
                    <a:pt x="1919" y="10"/>
                  </a:lnTo>
                  <a:lnTo>
                    <a:pt x="1922" y="19"/>
                  </a:lnTo>
                  <a:lnTo>
                    <a:pt x="1927" y="20"/>
                  </a:lnTo>
                  <a:lnTo>
                    <a:pt x="1929" y="16"/>
                  </a:lnTo>
                  <a:lnTo>
                    <a:pt x="1930" y="16"/>
                  </a:lnTo>
                  <a:lnTo>
                    <a:pt x="1935" y="17"/>
                  </a:lnTo>
                  <a:lnTo>
                    <a:pt x="1935" y="14"/>
                  </a:lnTo>
                  <a:lnTo>
                    <a:pt x="1940" y="16"/>
                  </a:lnTo>
                  <a:lnTo>
                    <a:pt x="1941" y="12"/>
                  </a:lnTo>
                  <a:lnTo>
                    <a:pt x="1945" y="20"/>
                  </a:lnTo>
                  <a:lnTo>
                    <a:pt x="1948" y="20"/>
                  </a:lnTo>
                  <a:lnTo>
                    <a:pt x="1949" y="19"/>
                  </a:lnTo>
                  <a:lnTo>
                    <a:pt x="1954" y="14"/>
                  </a:lnTo>
                  <a:lnTo>
                    <a:pt x="1957" y="7"/>
                  </a:lnTo>
                  <a:lnTo>
                    <a:pt x="1960" y="18"/>
                  </a:lnTo>
                  <a:lnTo>
                    <a:pt x="1964" y="12"/>
                  </a:lnTo>
                  <a:lnTo>
                    <a:pt x="1965" y="16"/>
                  </a:lnTo>
                  <a:lnTo>
                    <a:pt x="1970" y="18"/>
                  </a:lnTo>
                  <a:lnTo>
                    <a:pt x="1973" y="7"/>
                  </a:lnTo>
                  <a:lnTo>
                    <a:pt x="1973" y="8"/>
                  </a:lnTo>
                  <a:lnTo>
                    <a:pt x="1976" y="10"/>
                  </a:lnTo>
                  <a:lnTo>
                    <a:pt x="1980" y="6"/>
                  </a:lnTo>
                  <a:lnTo>
                    <a:pt x="1982" y="7"/>
                  </a:lnTo>
                  <a:lnTo>
                    <a:pt x="1984" y="12"/>
                  </a:lnTo>
                  <a:lnTo>
                    <a:pt x="1989" y="12"/>
                  </a:lnTo>
                  <a:lnTo>
                    <a:pt x="1990" y="14"/>
                  </a:lnTo>
                  <a:lnTo>
                    <a:pt x="1995" y="14"/>
                  </a:lnTo>
                  <a:lnTo>
                    <a:pt x="1997" y="7"/>
                  </a:lnTo>
                  <a:lnTo>
                    <a:pt x="2000" y="5"/>
                  </a:lnTo>
                  <a:lnTo>
                    <a:pt x="2000" y="6"/>
                  </a:lnTo>
                  <a:lnTo>
                    <a:pt x="2003" y="18"/>
                  </a:lnTo>
                  <a:lnTo>
                    <a:pt x="2008" y="17"/>
                  </a:lnTo>
                  <a:lnTo>
                    <a:pt x="2013" y="14"/>
                  </a:lnTo>
                  <a:lnTo>
                    <a:pt x="2014" y="12"/>
                  </a:lnTo>
                  <a:lnTo>
                    <a:pt x="2016" y="18"/>
                  </a:lnTo>
                  <a:lnTo>
                    <a:pt x="2021" y="22"/>
                  </a:lnTo>
                  <a:lnTo>
                    <a:pt x="2023" y="20"/>
                  </a:lnTo>
                  <a:lnTo>
                    <a:pt x="2026" y="19"/>
                  </a:lnTo>
                  <a:lnTo>
                    <a:pt x="2028" y="16"/>
                  </a:lnTo>
                  <a:lnTo>
                    <a:pt x="2029" y="19"/>
                  </a:lnTo>
                  <a:lnTo>
                    <a:pt x="2034" y="13"/>
                  </a:lnTo>
                  <a:lnTo>
                    <a:pt x="2037" y="12"/>
                  </a:lnTo>
                  <a:lnTo>
                    <a:pt x="2038" y="19"/>
                  </a:lnTo>
                  <a:lnTo>
                    <a:pt x="2043" y="11"/>
                  </a:lnTo>
                  <a:lnTo>
                    <a:pt x="2044" y="16"/>
                  </a:lnTo>
                  <a:lnTo>
                    <a:pt x="2047" y="19"/>
                  </a:lnTo>
                  <a:lnTo>
                    <a:pt x="2051" y="19"/>
                  </a:lnTo>
                  <a:lnTo>
                    <a:pt x="2052" y="17"/>
                  </a:lnTo>
                  <a:lnTo>
                    <a:pt x="2057" y="17"/>
                  </a:lnTo>
                  <a:lnTo>
                    <a:pt x="2059" y="17"/>
                  </a:lnTo>
                  <a:lnTo>
                    <a:pt x="2064" y="16"/>
                  </a:lnTo>
                  <a:lnTo>
                    <a:pt x="2065" y="20"/>
                  </a:lnTo>
                  <a:lnTo>
                    <a:pt x="2068" y="19"/>
                  </a:lnTo>
                  <a:lnTo>
                    <a:pt x="2073" y="20"/>
                  </a:lnTo>
                  <a:lnTo>
                    <a:pt x="2075" y="17"/>
                  </a:lnTo>
                  <a:lnTo>
                    <a:pt x="2078" y="17"/>
                  </a:lnTo>
                  <a:lnTo>
                    <a:pt x="2080" y="16"/>
                  </a:lnTo>
                  <a:lnTo>
                    <a:pt x="2083" y="16"/>
                  </a:lnTo>
                  <a:lnTo>
                    <a:pt x="2084" y="17"/>
                  </a:lnTo>
                  <a:lnTo>
                    <a:pt x="2089" y="18"/>
                  </a:lnTo>
                  <a:lnTo>
                    <a:pt x="2092" y="13"/>
                  </a:lnTo>
                  <a:lnTo>
                    <a:pt x="2096" y="16"/>
                  </a:lnTo>
                  <a:lnTo>
                    <a:pt x="2099" y="12"/>
                  </a:lnTo>
                  <a:lnTo>
                    <a:pt x="2100" y="18"/>
                  </a:lnTo>
                  <a:lnTo>
                    <a:pt x="2105" y="17"/>
                  </a:lnTo>
                  <a:lnTo>
                    <a:pt x="2107" y="19"/>
                  </a:lnTo>
                  <a:lnTo>
                    <a:pt x="2110" y="16"/>
                  </a:lnTo>
                  <a:lnTo>
                    <a:pt x="2113" y="18"/>
                  </a:lnTo>
                  <a:lnTo>
                    <a:pt x="2114" y="17"/>
                  </a:lnTo>
                  <a:lnTo>
                    <a:pt x="2118" y="19"/>
                  </a:lnTo>
                  <a:lnTo>
                    <a:pt x="2122" y="18"/>
                  </a:lnTo>
                  <a:lnTo>
                    <a:pt x="2123" y="8"/>
                  </a:lnTo>
                  <a:lnTo>
                    <a:pt x="2126" y="11"/>
                  </a:lnTo>
                  <a:lnTo>
                    <a:pt x="2129" y="14"/>
                  </a:lnTo>
                  <a:lnTo>
                    <a:pt x="2131" y="11"/>
                  </a:lnTo>
                  <a:lnTo>
                    <a:pt x="2135" y="18"/>
                  </a:lnTo>
                  <a:lnTo>
                    <a:pt x="2137" y="14"/>
                  </a:lnTo>
                  <a:lnTo>
                    <a:pt x="2138" y="14"/>
                  </a:lnTo>
                  <a:lnTo>
                    <a:pt x="2142" y="18"/>
                  </a:lnTo>
                  <a:lnTo>
                    <a:pt x="2143" y="25"/>
                  </a:lnTo>
                  <a:lnTo>
                    <a:pt x="2149" y="24"/>
                  </a:lnTo>
                  <a:lnTo>
                    <a:pt x="2151" y="19"/>
                  </a:lnTo>
                  <a:lnTo>
                    <a:pt x="2151" y="12"/>
                  </a:lnTo>
                  <a:lnTo>
                    <a:pt x="2156" y="17"/>
                  </a:lnTo>
                  <a:lnTo>
                    <a:pt x="2159" y="11"/>
                  </a:lnTo>
                  <a:lnTo>
                    <a:pt x="2161" y="12"/>
                  </a:lnTo>
                  <a:lnTo>
                    <a:pt x="2162" y="17"/>
                  </a:lnTo>
                  <a:lnTo>
                    <a:pt x="2166" y="17"/>
                  </a:lnTo>
                  <a:lnTo>
                    <a:pt x="2169" y="18"/>
                  </a:lnTo>
                  <a:lnTo>
                    <a:pt x="2173" y="18"/>
                  </a:lnTo>
                  <a:lnTo>
                    <a:pt x="2173" y="17"/>
                  </a:lnTo>
                  <a:lnTo>
                    <a:pt x="2178" y="25"/>
                  </a:lnTo>
                  <a:lnTo>
                    <a:pt x="2181" y="19"/>
                  </a:lnTo>
                  <a:lnTo>
                    <a:pt x="2186" y="23"/>
                  </a:lnTo>
                  <a:lnTo>
                    <a:pt x="2189" y="16"/>
                  </a:lnTo>
                  <a:lnTo>
                    <a:pt x="2190" y="16"/>
                  </a:lnTo>
                  <a:lnTo>
                    <a:pt x="2192" y="14"/>
                  </a:lnTo>
                  <a:lnTo>
                    <a:pt x="2194" y="17"/>
                  </a:lnTo>
                  <a:lnTo>
                    <a:pt x="2198" y="13"/>
                  </a:lnTo>
                  <a:lnTo>
                    <a:pt x="2203" y="19"/>
                  </a:lnTo>
                  <a:lnTo>
                    <a:pt x="2206" y="17"/>
                  </a:lnTo>
                  <a:lnTo>
                    <a:pt x="2210" y="11"/>
                  </a:lnTo>
                  <a:lnTo>
                    <a:pt x="2211" y="14"/>
                  </a:lnTo>
                  <a:lnTo>
                    <a:pt x="2215" y="17"/>
                  </a:lnTo>
                  <a:lnTo>
                    <a:pt x="2217" y="19"/>
                  </a:lnTo>
                  <a:lnTo>
                    <a:pt x="2221" y="14"/>
                  </a:lnTo>
                  <a:lnTo>
                    <a:pt x="2222" y="11"/>
                  </a:lnTo>
                  <a:lnTo>
                    <a:pt x="2224" y="22"/>
                  </a:lnTo>
                  <a:lnTo>
                    <a:pt x="2228" y="17"/>
                  </a:lnTo>
                  <a:lnTo>
                    <a:pt x="2232" y="22"/>
                  </a:lnTo>
                  <a:lnTo>
                    <a:pt x="2233" y="17"/>
                  </a:lnTo>
                  <a:lnTo>
                    <a:pt x="2236" y="25"/>
                  </a:lnTo>
                  <a:lnTo>
                    <a:pt x="2240" y="22"/>
                  </a:lnTo>
                  <a:lnTo>
                    <a:pt x="2242" y="19"/>
                  </a:lnTo>
                  <a:lnTo>
                    <a:pt x="2244" y="20"/>
                  </a:lnTo>
                  <a:lnTo>
                    <a:pt x="2246" y="17"/>
                  </a:lnTo>
                  <a:lnTo>
                    <a:pt x="2249" y="18"/>
                  </a:lnTo>
                  <a:lnTo>
                    <a:pt x="2251" y="20"/>
                  </a:lnTo>
                  <a:lnTo>
                    <a:pt x="2257" y="23"/>
                  </a:lnTo>
                  <a:lnTo>
                    <a:pt x="2259" y="18"/>
                  </a:lnTo>
                  <a:lnTo>
                    <a:pt x="2260" y="12"/>
                  </a:lnTo>
                  <a:lnTo>
                    <a:pt x="2264" y="22"/>
                  </a:lnTo>
                  <a:lnTo>
                    <a:pt x="2265" y="19"/>
                  </a:lnTo>
                  <a:lnTo>
                    <a:pt x="2269" y="22"/>
                  </a:lnTo>
                  <a:lnTo>
                    <a:pt x="2272" y="19"/>
                  </a:lnTo>
                  <a:lnTo>
                    <a:pt x="2275" y="18"/>
                  </a:lnTo>
                  <a:lnTo>
                    <a:pt x="2276" y="18"/>
                  </a:lnTo>
                  <a:lnTo>
                    <a:pt x="2279" y="18"/>
                  </a:lnTo>
                  <a:lnTo>
                    <a:pt x="2283" y="22"/>
                  </a:lnTo>
                  <a:lnTo>
                    <a:pt x="2285" y="17"/>
                  </a:lnTo>
                  <a:lnTo>
                    <a:pt x="2288" y="14"/>
                  </a:lnTo>
                  <a:lnTo>
                    <a:pt x="2291" y="19"/>
                  </a:lnTo>
                  <a:lnTo>
                    <a:pt x="2294" y="18"/>
                  </a:lnTo>
                  <a:lnTo>
                    <a:pt x="2295" y="20"/>
                  </a:lnTo>
                  <a:lnTo>
                    <a:pt x="2297" y="19"/>
                  </a:lnTo>
                  <a:lnTo>
                    <a:pt x="2301" y="26"/>
                  </a:lnTo>
                  <a:lnTo>
                    <a:pt x="2305" y="18"/>
                  </a:lnTo>
                  <a:lnTo>
                    <a:pt x="2307" y="20"/>
                  </a:lnTo>
                  <a:lnTo>
                    <a:pt x="2309" y="25"/>
                  </a:lnTo>
                  <a:lnTo>
                    <a:pt x="2312" y="20"/>
                  </a:lnTo>
                  <a:lnTo>
                    <a:pt x="2315" y="12"/>
                  </a:lnTo>
                  <a:lnTo>
                    <a:pt x="2319" y="16"/>
                  </a:lnTo>
                  <a:lnTo>
                    <a:pt x="2319" y="18"/>
                  </a:lnTo>
                  <a:lnTo>
                    <a:pt x="2324" y="24"/>
                  </a:lnTo>
                  <a:lnTo>
                    <a:pt x="2326" y="25"/>
                  </a:lnTo>
                  <a:lnTo>
                    <a:pt x="2328" y="22"/>
                  </a:lnTo>
                  <a:lnTo>
                    <a:pt x="2330" y="24"/>
                  </a:lnTo>
                  <a:lnTo>
                    <a:pt x="2334" y="23"/>
                  </a:lnTo>
                  <a:lnTo>
                    <a:pt x="2336" y="23"/>
                  </a:lnTo>
                  <a:lnTo>
                    <a:pt x="2339" y="22"/>
                  </a:lnTo>
                  <a:lnTo>
                    <a:pt x="2340" y="22"/>
                  </a:lnTo>
                  <a:lnTo>
                    <a:pt x="2343" y="26"/>
                  </a:lnTo>
                  <a:lnTo>
                    <a:pt x="2348" y="23"/>
                  </a:lnTo>
                  <a:lnTo>
                    <a:pt x="2349" y="24"/>
                  </a:lnTo>
                  <a:lnTo>
                    <a:pt x="2354" y="18"/>
                  </a:lnTo>
                  <a:lnTo>
                    <a:pt x="2354" y="19"/>
                  </a:lnTo>
                  <a:lnTo>
                    <a:pt x="2358" y="29"/>
                  </a:lnTo>
                  <a:lnTo>
                    <a:pt x="2361" y="19"/>
                  </a:lnTo>
                  <a:lnTo>
                    <a:pt x="2362" y="22"/>
                  </a:lnTo>
                  <a:lnTo>
                    <a:pt x="2367" y="26"/>
                  </a:lnTo>
                  <a:lnTo>
                    <a:pt x="2368" y="24"/>
                  </a:lnTo>
                  <a:lnTo>
                    <a:pt x="2371" y="25"/>
                  </a:lnTo>
                  <a:lnTo>
                    <a:pt x="2375" y="24"/>
                  </a:lnTo>
                  <a:lnTo>
                    <a:pt x="2377" y="19"/>
                  </a:lnTo>
                  <a:lnTo>
                    <a:pt x="2380" y="13"/>
                  </a:lnTo>
                  <a:lnTo>
                    <a:pt x="2381" y="16"/>
                  </a:lnTo>
                  <a:lnTo>
                    <a:pt x="2386" y="19"/>
                  </a:lnTo>
                  <a:lnTo>
                    <a:pt x="2387" y="18"/>
                  </a:lnTo>
                  <a:lnTo>
                    <a:pt x="2392" y="25"/>
                  </a:lnTo>
                  <a:lnTo>
                    <a:pt x="2393" y="13"/>
                  </a:lnTo>
                  <a:lnTo>
                    <a:pt x="2397" y="17"/>
                  </a:lnTo>
                  <a:lnTo>
                    <a:pt x="2400" y="20"/>
                  </a:lnTo>
                  <a:lnTo>
                    <a:pt x="2400" y="16"/>
                  </a:lnTo>
                  <a:lnTo>
                    <a:pt x="2405" y="22"/>
                  </a:lnTo>
                  <a:lnTo>
                    <a:pt x="2407" y="23"/>
                  </a:lnTo>
                  <a:lnTo>
                    <a:pt x="2407" y="20"/>
                  </a:lnTo>
                  <a:lnTo>
                    <a:pt x="2411" y="23"/>
                  </a:lnTo>
                  <a:lnTo>
                    <a:pt x="2416" y="20"/>
                  </a:lnTo>
                  <a:lnTo>
                    <a:pt x="2416" y="22"/>
                  </a:lnTo>
                  <a:lnTo>
                    <a:pt x="2421" y="25"/>
                  </a:lnTo>
                  <a:lnTo>
                    <a:pt x="2423" y="23"/>
                  </a:lnTo>
                  <a:lnTo>
                    <a:pt x="2425" y="23"/>
                  </a:lnTo>
                  <a:lnTo>
                    <a:pt x="2428" y="19"/>
                  </a:lnTo>
                  <a:lnTo>
                    <a:pt x="2430" y="23"/>
                  </a:lnTo>
                  <a:lnTo>
                    <a:pt x="2435" y="23"/>
                  </a:lnTo>
                  <a:lnTo>
                    <a:pt x="2436" y="19"/>
                  </a:lnTo>
                  <a:lnTo>
                    <a:pt x="2438" y="20"/>
                  </a:lnTo>
                  <a:lnTo>
                    <a:pt x="2443" y="24"/>
                  </a:lnTo>
                  <a:lnTo>
                    <a:pt x="2443" y="23"/>
                  </a:lnTo>
                  <a:lnTo>
                    <a:pt x="2447" y="22"/>
                  </a:lnTo>
                  <a:lnTo>
                    <a:pt x="2449" y="23"/>
                  </a:lnTo>
                  <a:lnTo>
                    <a:pt x="2452" y="24"/>
                  </a:lnTo>
                  <a:lnTo>
                    <a:pt x="2456" y="24"/>
                  </a:lnTo>
                  <a:lnTo>
                    <a:pt x="2456" y="20"/>
                  </a:lnTo>
                  <a:lnTo>
                    <a:pt x="2460" y="20"/>
                  </a:lnTo>
                  <a:lnTo>
                    <a:pt x="2462" y="25"/>
                  </a:lnTo>
                  <a:lnTo>
                    <a:pt x="2467" y="19"/>
                  </a:lnTo>
                  <a:lnTo>
                    <a:pt x="2468" y="23"/>
                  </a:lnTo>
                  <a:lnTo>
                    <a:pt x="2472" y="20"/>
                  </a:lnTo>
                  <a:lnTo>
                    <a:pt x="2473" y="23"/>
                  </a:lnTo>
                  <a:lnTo>
                    <a:pt x="2478" y="25"/>
                  </a:lnTo>
                  <a:lnTo>
                    <a:pt x="2479" y="23"/>
                  </a:lnTo>
                  <a:lnTo>
                    <a:pt x="2484" y="25"/>
                  </a:lnTo>
                  <a:lnTo>
                    <a:pt x="2484" y="24"/>
                  </a:lnTo>
                  <a:lnTo>
                    <a:pt x="2486" y="22"/>
                  </a:lnTo>
                  <a:lnTo>
                    <a:pt x="2491" y="29"/>
                  </a:lnTo>
                  <a:lnTo>
                    <a:pt x="2491" y="28"/>
                  </a:lnTo>
                  <a:lnTo>
                    <a:pt x="2497" y="25"/>
                  </a:lnTo>
                  <a:lnTo>
                    <a:pt x="2502" y="24"/>
                  </a:lnTo>
                  <a:lnTo>
                    <a:pt x="2504" y="16"/>
                  </a:lnTo>
                  <a:lnTo>
                    <a:pt x="2505" y="13"/>
                  </a:lnTo>
                  <a:lnTo>
                    <a:pt x="2510" y="25"/>
                  </a:lnTo>
                  <a:lnTo>
                    <a:pt x="2513" y="23"/>
                  </a:lnTo>
                  <a:lnTo>
                    <a:pt x="2515" y="23"/>
                  </a:lnTo>
                  <a:lnTo>
                    <a:pt x="2516" y="23"/>
                  </a:lnTo>
                  <a:lnTo>
                    <a:pt x="2521" y="19"/>
                  </a:lnTo>
                  <a:lnTo>
                    <a:pt x="2522" y="17"/>
                  </a:lnTo>
                  <a:lnTo>
                    <a:pt x="2525" y="17"/>
                  </a:lnTo>
                  <a:lnTo>
                    <a:pt x="2529" y="16"/>
                  </a:lnTo>
                  <a:lnTo>
                    <a:pt x="2529" y="14"/>
                  </a:lnTo>
                  <a:lnTo>
                    <a:pt x="2533" y="18"/>
                  </a:lnTo>
                  <a:lnTo>
                    <a:pt x="2535" y="30"/>
                  </a:lnTo>
                  <a:lnTo>
                    <a:pt x="2539" y="24"/>
                  </a:lnTo>
                  <a:lnTo>
                    <a:pt x="2540" y="23"/>
                  </a:lnTo>
                  <a:lnTo>
                    <a:pt x="2545" y="26"/>
                  </a:lnTo>
                  <a:lnTo>
                    <a:pt x="2546" y="26"/>
                  </a:lnTo>
                  <a:lnTo>
                    <a:pt x="2550" y="24"/>
                  </a:lnTo>
                  <a:lnTo>
                    <a:pt x="2551" y="24"/>
                  </a:lnTo>
                  <a:lnTo>
                    <a:pt x="2554" y="26"/>
                  </a:lnTo>
                  <a:lnTo>
                    <a:pt x="2559" y="23"/>
                  </a:lnTo>
                  <a:lnTo>
                    <a:pt x="2559" y="25"/>
                  </a:lnTo>
                  <a:lnTo>
                    <a:pt x="2563" y="26"/>
                  </a:lnTo>
                  <a:lnTo>
                    <a:pt x="2566" y="22"/>
                  </a:lnTo>
                  <a:lnTo>
                    <a:pt x="2570" y="23"/>
                  </a:lnTo>
                  <a:lnTo>
                    <a:pt x="2571" y="23"/>
                  </a:lnTo>
                  <a:lnTo>
                    <a:pt x="2574" y="22"/>
                  </a:lnTo>
                  <a:lnTo>
                    <a:pt x="2576" y="24"/>
                  </a:lnTo>
                  <a:lnTo>
                    <a:pt x="2581" y="25"/>
                  </a:lnTo>
                  <a:lnTo>
                    <a:pt x="2582" y="19"/>
                  </a:lnTo>
                  <a:lnTo>
                    <a:pt x="2583" y="20"/>
                  </a:lnTo>
                  <a:lnTo>
                    <a:pt x="2588" y="24"/>
                  </a:lnTo>
                  <a:lnTo>
                    <a:pt x="2589" y="25"/>
                  </a:lnTo>
                  <a:lnTo>
                    <a:pt x="2592" y="29"/>
                  </a:lnTo>
                  <a:lnTo>
                    <a:pt x="2594" y="29"/>
                  </a:lnTo>
                  <a:lnTo>
                    <a:pt x="2600" y="28"/>
                  </a:lnTo>
                  <a:lnTo>
                    <a:pt x="2601" y="23"/>
                  </a:lnTo>
                  <a:lnTo>
                    <a:pt x="2603" y="24"/>
                  </a:lnTo>
                  <a:lnTo>
                    <a:pt x="2607" y="20"/>
                  </a:lnTo>
                  <a:lnTo>
                    <a:pt x="2608" y="20"/>
                  </a:lnTo>
                  <a:lnTo>
                    <a:pt x="2613" y="28"/>
                  </a:lnTo>
                  <a:lnTo>
                    <a:pt x="2615" y="22"/>
                  </a:lnTo>
                  <a:lnTo>
                    <a:pt x="2617" y="17"/>
                  </a:lnTo>
                  <a:lnTo>
                    <a:pt x="2621" y="20"/>
                  </a:lnTo>
                  <a:lnTo>
                    <a:pt x="2625" y="22"/>
                  </a:lnTo>
                  <a:lnTo>
                    <a:pt x="2627" y="23"/>
                  </a:lnTo>
                  <a:lnTo>
                    <a:pt x="2631" y="26"/>
                  </a:lnTo>
                  <a:lnTo>
                    <a:pt x="2635" y="24"/>
                  </a:lnTo>
                  <a:lnTo>
                    <a:pt x="2636" y="23"/>
                  </a:lnTo>
                  <a:lnTo>
                    <a:pt x="2639" y="22"/>
                  </a:lnTo>
                  <a:lnTo>
                    <a:pt x="2641" y="24"/>
                  </a:lnTo>
                  <a:lnTo>
                    <a:pt x="2644" y="26"/>
                  </a:lnTo>
                  <a:lnTo>
                    <a:pt x="2647" y="24"/>
                  </a:lnTo>
                  <a:lnTo>
                    <a:pt x="2650" y="23"/>
                  </a:lnTo>
                  <a:lnTo>
                    <a:pt x="2651" y="23"/>
                  </a:lnTo>
                  <a:lnTo>
                    <a:pt x="2655" y="25"/>
                  </a:lnTo>
                  <a:lnTo>
                    <a:pt x="2658" y="28"/>
                  </a:lnTo>
                  <a:lnTo>
                    <a:pt x="2660" y="25"/>
                  </a:lnTo>
                  <a:lnTo>
                    <a:pt x="2663" y="26"/>
                  </a:lnTo>
                  <a:lnTo>
                    <a:pt x="2664" y="28"/>
                  </a:lnTo>
                  <a:lnTo>
                    <a:pt x="2669" y="22"/>
                  </a:lnTo>
                  <a:lnTo>
                    <a:pt x="2672" y="23"/>
                  </a:lnTo>
                  <a:lnTo>
                    <a:pt x="2673" y="24"/>
                  </a:lnTo>
                  <a:lnTo>
                    <a:pt x="2678" y="29"/>
                  </a:lnTo>
                  <a:lnTo>
                    <a:pt x="2680" y="25"/>
                  </a:lnTo>
                  <a:lnTo>
                    <a:pt x="2681" y="25"/>
                  </a:lnTo>
                  <a:lnTo>
                    <a:pt x="2684" y="26"/>
                  </a:lnTo>
                  <a:lnTo>
                    <a:pt x="2687" y="24"/>
                  </a:lnTo>
                  <a:lnTo>
                    <a:pt x="2691" y="20"/>
                  </a:lnTo>
                  <a:lnTo>
                    <a:pt x="2693" y="18"/>
                  </a:lnTo>
                  <a:lnTo>
                    <a:pt x="2697" y="19"/>
                  </a:lnTo>
                  <a:lnTo>
                    <a:pt x="2697" y="23"/>
                  </a:lnTo>
                  <a:lnTo>
                    <a:pt x="2703" y="28"/>
                  </a:lnTo>
                  <a:lnTo>
                    <a:pt x="2703" y="24"/>
                  </a:lnTo>
                  <a:lnTo>
                    <a:pt x="2705" y="24"/>
                  </a:lnTo>
                  <a:lnTo>
                    <a:pt x="2710" y="22"/>
                  </a:lnTo>
                  <a:lnTo>
                    <a:pt x="2713" y="23"/>
                  </a:lnTo>
                  <a:lnTo>
                    <a:pt x="2713" y="18"/>
                  </a:lnTo>
                  <a:lnTo>
                    <a:pt x="2716" y="20"/>
                  </a:lnTo>
                  <a:lnTo>
                    <a:pt x="2721" y="26"/>
                  </a:lnTo>
                  <a:lnTo>
                    <a:pt x="2722" y="30"/>
                  </a:lnTo>
                  <a:lnTo>
                    <a:pt x="2725" y="22"/>
                  </a:lnTo>
                  <a:lnTo>
                    <a:pt x="2728" y="20"/>
                  </a:lnTo>
                  <a:lnTo>
                    <a:pt x="2730" y="25"/>
                  </a:lnTo>
                  <a:lnTo>
                    <a:pt x="2735" y="25"/>
                  </a:lnTo>
                  <a:lnTo>
                    <a:pt x="2737" y="25"/>
                  </a:lnTo>
                  <a:lnTo>
                    <a:pt x="2739" y="22"/>
                  </a:lnTo>
                  <a:lnTo>
                    <a:pt x="2741" y="23"/>
                  </a:lnTo>
                  <a:lnTo>
                    <a:pt x="2745" y="19"/>
                  </a:lnTo>
                  <a:lnTo>
                    <a:pt x="2746" y="22"/>
                  </a:lnTo>
                  <a:lnTo>
                    <a:pt x="2751" y="22"/>
                  </a:lnTo>
                  <a:lnTo>
                    <a:pt x="2752" y="25"/>
                  </a:lnTo>
                  <a:lnTo>
                    <a:pt x="2757" y="28"/>
                  </a:lnTo>
                  <a:lnTo>
                    <a:pt x="2759" y="23"/>
                  </a:lnTo>
                  <a:lnTo>
                    <a:pt x="2759" y="22"/>
                  </a:lnTo>
                  <a:lnTo>
                    <a:pt x="2763" y="23"/>
                  </a:lnTo>
                </a:path>
              </a:pathLst>
            </a:custGeom>
            <a:noFill/>
            <a:ln w="0">
              <a:solidFill>
                <a:schemeClr val="folHlink"/>
              </a:solidFill>
              <a:round/>
              <a:headEnd/>
              <a:tailEnd/>
            </a:ln>
          </p:spPr>
          <p:txBody>
            <a:bodyPr/>
            <a:lstStyle/>
            <a:p>
              <a:endParaRPr lang="en-US">
                <a:latin typeface="Constantia" pitchFamily="18" charset="0"/>
              </a:endParaRPr>
            </a:p>
          </p:txBody>
        </p:sp>
        <p:sp>
          <p:nvSpPr>
            <p:cNvPr id="3143" name="Line 77"/>
            <p:cNvSpPr>
              <a:spLocks noChangeShapeType="1"/>
            </p:cNvSpPr>
            <p:nvPr/>
          </p:nvSpPr>
          <p:spPr bwMode="auto">
            <a:xfrm>
              <a:off x="2408" y="3872"/>
              <a:ext cx="1206" cy="0"/>
            </a:xfrm>
            <a:prstGeom prst="line">
              <a:avLst/>
            </a:prstGeom>
            <a:noFill/>
            <a:ln w="0">
              <a:solidFill>
                <a:schemeClr val="folHlink"/>
              </a:solidFill>
              <a:round/>
              <a:headEnd/>
              <a:tailEnd/>
            </a:ln>
          </p:spPr>
          <p:txBody>
            <a:bodyPr/>
            <a:lstStyle/>
            <a:p>
              <a:endParaRPr lang="en-US"/>
            </a:p>
          </p:txBody>
        </p:sp>
        <p:sp>
          <p:nvSpPr>
            <p:cNvPr id="3144" name="Line 78"/>
            <p:cNvSpPr>
              <a:spLocks noChangeShapeType="1"/>
            </p:cNvSpPr>
            <p:nvPr/>
          </p:nvSpPr>
          <p:spPr bwMode="auto">
            <a:xfrm>
              <a:off x="3614" y="3872"/>
              <a:ext cx="0" cy="2"/>
            </a:xfrm>
            <a:prstGeom prst="line">
              <a:avLst/>
            </a:prstGeom>
            <a:noFill/>
            <a:ln w="0">
              <a:solidFill>
                <a:schemeClr val="folHlink"/>
              </a:solidFill>
              <a:round/>
              <a:headEnd/>
              <a:tailEnd/>
            </a:ln>
          </p:spPr>
          <p:txBody>
            <a:bodyPr/>
            <a:lstStyle/>
            <a:p>
              <a:endParaRPr lang="en-US"/>
            </a:p>
          </p:txBody>
        </p:sp>
        <p:sp>
          <p:nvSpPr>
            <p:cNvPr id="3145" name="Line 79"/>
            <p:cNvSpPr>
              <a:spLocks noChangeShapeType="1"/>
            </p:cNvSpPr>
            <p:nvPr/>
          </p:nvSpPr>
          <p:spPr bwMode="auto">
            <a:xfrm>
              <a:off x="3493" y="3872"/>
              <a:ext cx="0" cy="2"/>
            </a:xfrm>
            <a:prstGeom prst="line">
              <a:avLst/>
            </a:prstGeom>
            <a:noFill/>
            <a:ln w="0">
              <a:solidFill>
                <a:schemeClr val="folHlink"/>
              </a:solidFill>
              <a:round/>
              <a:headEnd/>
              <a:tailEnd/>
            </a:ln>
          </p:spPr>
          <p:txBody>
            <a:bodyPr/>
            <a:lstStyle/>
            <a:p>
              <a:endParaRPr lang="en-US"/>
            </a:p>
          </p:txBody>
        </p:sp>
        <p:sp>
          <p:nvSpPr>
            <p:cNvPr id="3146" name="Line 80"/>
            <p:cNvSpPr>
              <a:spLocks noChangeShapeType="1"/>
            </p:cNvSpPr>
            <p:nvPr/>
          </p:nvSpPr>
          <p:spPr bwMode="auto">
            <a:xfrm>
              <a:off x="3372" y="3872"/>
              <a:ext cx="1" cy="2"/>
            </a:xfrm>
            <a:prstGeom prst="line">
              <a:avLst/>
            </a:prstGeom>
            <a:noFill/>
            <a:ln w="0">
              <a:solidFill>
                <a:schemeClr val="folHlink"/>
              </a:solidFill>
              <a:round/>
              <a:headEnd/>
              <a:tailEnd/>
            </a:ln>
          </p:spPr>
          <p:txBody>
            <a:bodyPr/>
            <a:lstStyle/>
            <a:p>
              <a:endParaRPr lang="en-US"/>
            </a:p>
          </p:txBody>
        </p:sp>
        <p:sp>
          <p:nvSpPr>
            <p:cNvPr id="3147" name="Line 81"/>
            <p:cNvSpPr>
              <a:spLocks noChangeShapeType="1"/>
            </p:cNvSpPr>
            <p:nvPr/>
          </p:nvSpPr>
          <p:spPr bwMode="auto">
            <a:xfrm>
              <a:off x="3252" y="3872"/>
              <a:ext cx="0" cy="2"/>
            </a:xfrm>
            <a:prstGeom prst="line">
              <a:avLst/>
            </a:prstGeom>
            <a:noFill/>
            <a:ln w="0">
              <a:solidFill>
                <a:schemeClr val="folHlink"/>
              </a:solidFill>
              <a:round/>
              <a:headEnd/>
              <a:tailEnd/>
            </a:ln>
          </p:spPr>
          <p:txBody>
            <a:bodyPr/>
            <a:lstStyle/>
            <a:p>
              <a:endParaRPr lang="en-US"/>
            </a:p>
          </p:txBody>
        </p:sp>
        <p:sp>
          <p:nvSpPr>
            <p:cNvPr id="3148" name="Line 82"/>
            <p:cNvSpPr>
              <a:spLocks noChangeShapeType="1"/>
            </p:cNvSpPr>
            <p:nvPr/>
          </p:nvSpPr>
          <p:spPr bwMode="auto">
            <a:xfrm>
              <a:off x="3131" y="3872"/>
              <a:ext cx="0" cy="2"/>
            </a:xfrm>
            <a:prstGeom prst="line">
              <a:avLst/>
            </a:prstGeom>
            <a:noFill/>
            <a:ln w="0">
              <a:solidFill>
                <a:schemeClr val="folHlink"/>
              </a:solidFill>
              <a:round/>
              <a:headEnd/>
              <a:tailEnd/>
            </a:ln>
          </p:spPr>
          <p:txBody>
            <a:bodyPr/>
            <a:lstStyle/>
            <a:p>
              <a:endParaRPr lang="en-US"/>
            </a:p>
          </p:txBody>
        </p:sp>
        <p:sp>
          <p:nvSpPr>
            <p:cNvPr id="3149" name="Line 83"/>
            <p:cNvSpPr>
              <a:spLocks noChangeShapeType="1"/>
            </p:cNvSpPr>
            <p:nvPr/>
          </p:nvSpPr>
          <p:spPr bwMode="auto">
            <a:xfrm>
              <a:off x="3010" y="3872"/>
              <a:ext cx="1" cy="2"/>
            </a:xfrm>
            <a:prstGeom prst="line">
              <a:avLst/>
            </a:prstGeom>
            <a:noFill/>
            <a:ln w="0">
              <a:solidFill>
                <a:schemeClr val="folHlink"/>
              </a:solidFill>
              <a:round/>
              <a:headEnd/>
              <a:tailEnd/>
            </a:ln>
          </p:spPr>
          <p:txBody>
            <a:bodyPr/>
            <a:lstStyle/>
            <a:p>
              <a:endParaRPr lang="en-US"/>
            </a:p>
          </p:txBody>
        </p:sp>
        <p:sp>
          <p:nvSpPr>
            <p:cNvPr id="3150" name="Line 84"/>
            <p:cNvSpPr>
              <a:spLocks noChangeShapeType="1"/>
            </p:cNvSpPr>
            <p:nvPr/>
          </p:nvSpPr>
          <p:spPr bwMode="auto">
            <a:xfrm>
              <a:off x="2890" y="3872"/>
              <a:ext cx="1" cy="2"/>
            </a:xfrm>
            <a:prstGeom prst="line">
              <a:avLst/>
            </a:prstGeom>
            <a:noFill/>
            <a:ln w="0">
              <a:solidFill>
                <a:schemeClr val="folHlink"/>
              </a:solidFill>
              <a:round/>
              <a:headEnd/>
              <a:tailEnd/>
            </a:ln>
          </p:spPr>
          <p:txBody>
            <a:bodyPr/>
            <a:lstStyle/>
            <a:p>
              <a:endParaRPr lang="en-US"/>
            </a:p>
          </p:txBody>
        </p:sp>
        <p:sp>
          <p:nvSpPr>
            <p:cNvPr id="3151" name="Line 85"/>
            <p:cNvSpPr>
              <a:spLocks noChangeShapeType="1"/>
            </p:cNvSpPr>
            <p:nvPr/>
          </p:nvSpPr>
          <p:spPr bwMode="auto">
            <a:xfrm>
              <a:off x="2769" y="3872"/>
              <a:ext cx="0" cy="2"/>
            </a:xfrm>
            <a:prstGeom prst="line">
              <a:avLst/>
            </a:prstGeom>
            <a:noFill/>
            <a:ln w="0">
              <a:solidFill>
                <a:schemeClr val="folHlink"/>
              </a:solidFill>
              <a:round/>
              <a:headEnd/>
              <a:tailEnd/>
            </a:ln>
          </p:spPr>
          <p:txBody>
            <a:bodyPr/>
            <a:lstStyle/>
            <a:p>
              <a:endParaRPr lang="en-US"/>
            </a:p>
          </p:txBody>
        </p:sp>
        <p:sp>
          <p:nvSpPr>
            <p:cNvPr id="3152" name="Line 86"/>
            <p:cNvSpPr>
              <a:spLocks noChangeShapeType="1"/>
            </p:cNvSpPr>
            <p:nvPr/>
          </p:nvSpPr>
          <p:spPr bwMode="auto">
            <a:xfrm>
              <a:off x="2649" y="3872"/>
              <a:ext cx="0" cy="2"/>
            </a:xfrm>
            <a:prstGeom prst="line">
              <a:avLst/>
            </a:prstGeom>
            <a:noFill/>
            <a:ln w="0">
              <a:solidFill>
                <a:schemeClr val="folHlink"/>
              </a:solidFill>
              <a:round/>
              <a:headEnd/>
              <a:tailEnd/>
            </a:ln>
          </p:spPr>
          <p:txBody>
            <a:bodyPr/>
            <a:lstStyle/>
            <a:p>
              <a:endParaRPr lang="en-US"/>
            </a:p>
          </p:txBody>
        </p:sp>
        <p:sp>
          <p:nvSpPr>
            <p:cNvPr id="3153" name="Line 87"/>
            <p:cNvSpPr>
              <a:spLocks noChangeShapeType="1"/>
            </p:cNvSpPr>
            <p:nvPr/>
          </p:nvSpPr>
          <p:spPr bwMode="auto">
            <a:xfrm>
              <a:off x="2528" y="3872"/>
              <a:ext cx="1" cy="2"/>
            </a:xfrm>
            <a:prstGeom prst="line">
              <a:avLst/>
            </a:prstGeom>
            <a:noFill/>
            <a:ln w="0">
              <a:solidFill>
                <a:schemeClr val="folHlink"/>
              </a:solidFill>
              <a:round/>
              <a:headEnd/>
              <a:tailEnd/>
            </a:ln>
          </p:spPr>
          <p:txBody>
            <a:bodyPr/>
            <a:lstStyle/>
            <a:p>
              <a:endParaRPr lang="en-US"/>
            </a:p>
          </p:txBody>
        </p:sp>
        <p:sp>
          <p:nvSpPr>
            <p:cNvPr id="3154" name="Line 88"/>
            <p:cNvSpPr>
              <a:spLocks noChangeShapeType="1"/>
            </p:cNvSpPr>
            <p:nvPr/>
          </p:nvSpPr>
          <p:spPr bwMode="auto">
            <a:xfrm>
              <a:off x="2408" y="3872"/>
              <a:ext cx="0" cy="7"/>
            </a:xfrm>
            <a:prstGeom prst="line">
              <a:avLst/>
            </a:prstGeom>
            <a:noFill/>
            <a:ln w="0">
              <a:solidFill>
                <a:schemeClr val="folHlink"/>
              </a:solidFill>
              <a:round/>
              <a:headEnd/>
              <a:tailEnd/>
            </a:ln>
          </p:spPr>
          <p:txBody>
            <a:bodyPr/>
            <a:lstStyle/>
            <a:p>
              <a:endParaRPr lang="en-US"/>
            </a:p>
          </p:txBody>
        </p:sp>
        <p:sp>
          <p:nvSpPr>
            <p:cNvPr id="3155" name="Line 89"/>
            <p:cNvSpPr>
              <a:spLocks noChangeShapeType="1"/>
            </p:cNvSpPr>
            <p:nvPr/>
          </p:nvSpPr>
          <p:spPr bwMode="auto">
            <a:xfrm>
              <a:off x="3614" y="3872"/>
              <a:ext cx="1" cy="0"/>
            </a:xfrm>
            <a:prstGeom prst="line">
              <a:avLst/>
            </a:prstGeom>
            <a:noFill/>
            <a:ln w="0">
              <a:solidFill>
                <a:schemeClr val="folHlink"/>
              </a:solidFill>
              <a:round/>
              <a:headEnd/>
              <a:tailEnd/>
            </a:ln>
          </p:spPr>
          <p:txBody>
            <a:bodyPr/>
            <a:lstStyle/>
            <a:p>
              <a:endParaRPr lang="en-US"/>
            </a:p>
          </p:txBody>
        </p:sp>
        <p:sp>
          <p:nvSpPr>
            <p:cNvPr id="3156" name="Line 90"/>
            <p:cNvSpPr>
              <a:spLocks noChangeShapeType="1"/>
            </p:cNvSpPr>
            <p:nvPr/>
          </p:nvSpPr>
          <p:spPr bwMode="auto">
            <a:xfrm flipV="1">
              <a:off x="2408" y="3323"/>
              <a:ext cx="0" cy="549"/>
            </a:xfrm>
            <a:prstGeom prst="line">
              <a:avLst/>
            </a:prstGeom>
            <a:noFill/>
            <a:ln w="0">
              <a:solidFill>
                <a:schemeClr val="folHlink"/>
              </a:solidFill>
              <a:round/>
              <a:headEnd/>
              <a:tailEnd/>
            </a:ln>
          </p:spPr>
          <p:txBody>
            <a:bodyPr/>
            <a:lstStyle/>
            <a:p>
              <a:endParaRPr lang="en-US"/>
            </a:p>
          </p:txBody>
        </p:sp>
        <p:sp>
          <p:nvSpPr>
            <p:cNvPr id="3157" name="Line 91"/>
            <p:cNvSpPr>
              <a:spLocks noChangeShapeType="1"/>
            </p:cNvSpPr>
            <p:nvPr/>
          </p:nvSpPr>
          <p:spPr bwMode="auto">
            <a:xfrm>
              <a:off x="2408" y="3872"/>
              <a:ext cx="1" cy="0"/>
            </a:xfrm>
            <a:prstGeom prst="line">
              <a:avLst/>
            </a:prstGeom>
            <a:noFill/>
            <a:ln w="0">
              <a:solidFill>
                <a:schemeClr val="folHlink"/>
              </a:solidFill>
              <a:round/>
              <a:headEnd/>
              <a:tailEnd/>
            </a:ln>
          </p:spPr>
          <p:txBody>
            <a:bodyPr/>
            <a:lstStyle/>
            <a:p>
              <a:endParaRPr lang="en-US"/>
            </a:p>
          </p:txBody>
        </p:sp>
        <p:sp>
          <p:nvSpPr>
            <p:cNvPr id="3158" name="Line 92"/>
            <p:cNvSpPr>
              <a:spLocks noChangeShapeType="1"/>
            </p:cNvSpPr>
            <p:nvPr/>
          </p:nvSpPr>
          <p:spPr bwMode="auto">
            <a:xfrm>
              <a:off x="2408" y="3844"/>
              <a:ext cx="1" cy="1"/>
            </a:xfrm>
            <a:prstGeom prst="line">
              <a:avLst/>
            </a:prstGeom>
            <a:noFill/>
            <a:ln w="0">
              <a:solidFill>
                <a:schemeClr val="folHlink"/>
              </a:solidFill>
              <a:round/>
              <a:headEnd/>
              <a:tailEnd/>
            </a:ln>
          </p:spPr>
          <p:txBody>
            <a:bodyPr/>
            <a:lstStyle/>
            <a:p>
              <a:endParaRPr lang="en-US"/>
            </a:p>
          </p:txBody>
        </p:sp>
        <p:sp>
          <p:nvSpPr>
            <p:cNvPr id="3159" name="Line 93"/>
            <p:cNvSpPr>
              <a:spLocks noChangeShapeType="1"/>
            </p:cNvSpPr>
            <p:nvPr/>
          </p:nvSpPr>
          <p:spPr bwMode="auto">
            <a:xfrm>
              <a:off x="2408" y="3817"/>
              <a:ext cx="1" cy="1"/>
            </a:xfrm>
            <a:prstGeom prst="line">
              <a:avLst/>
            </a:prstGeom>
            <a:noFill/>
            <a:ln w="0">
              <a:solidFill>
                <a:schemeClr val="folHlink"/>
              </a:solidFill>
              <a:round/>
              <a:headEnd/>
              <a:tailEnd/>
            </a:ln>
          </p:spPr>
          <p:txBody>
            <a:bodyPr/>
            <a:lstStyle/>
            <a:p>
              <a:endParaRPr lang="en-US"/>
            </a:p>
          </p:txBody>
        </p:sp>
        <p:sp>
          <p:nvSpPr>
            <p:cNvPr id="3160" name="Line 94"/>
            <p:cNvSpPr>
              <a:spLocks noChangeShapeType="1"/>
            </p:cNvSpPr>
            <p:nvPr/>
          </p:nvSpPr>
          <p:spPr bwMode="auto">
            <a:xfrm>
              <a:off x="2408" y="3790"/>
              <a:ext cx="1" cy="0"/>
            </a:xfrm>
            <a:prstGeom prst="line">
              <a:avLst/>
            </a:prstGeom>
            <a:noFill/>
            <a:ln w="0">
              <a:solidFill>
                <a:schemeClr val="folHlink"/>
              </a:solidFill>
              <a:round/>
              <a:headEnd/>
              <a:tailEnd/>
            </a:ln>
          </p:spPr>
          <p:txBody>
            <a:bodyPr/>
            <a:lstStyle/>
            <a:p>
              <a:endParaRPr lang="en-US"/>
            </a:p>
          </p:txBody>
        </p:sp>
        <p:sp>
          <p:nvSpPr>
            <p:cNvPr id="3161" name="Line 95"/>
            <p:cNvSpPr>
              <a:spLocks noChangeShapeType="1"/>
            </p:cNvSpPr>
            <p:nvPr/>
          </p:nvSpPr>
          <p:spPr bwMode="auto">
            <a:xfrm>
              <a:off x="2408" y="3762"/>
              <a:ext cx="1" cy="1"/>
            </a:xfrm>
            <a:prstGeom prst="line">
              <a:avLst/>
            </a:prstGeom>
            <a:noFill/>
            <a:ln w="0">
              <a:solidFill>
                <a:schemeClr val="folHlink"/>
              </a:solidFill>
              <a:round/>
              <a:headEnd/>
              <a:tailEnd/>
            </a:ln>
          </p:spPr>
          <p:txBody>
            <a:bodyPr/>
            <a:lstStyle/>
            <a:p>
              <a:endParaRPr lang="en-US"/>
            </a:p>
          </p:txBody>
        </p:sp>
        <p:sp>
          <p:nvSpPr>
            <p:cNvPr id="3162" name="Line 96"/>
            <p:cNvSpPr>
              <a:spLocks noChangeShapeType="1"/>
            </p:cNvSpPr>
            <p:nvPr/>
          </p:nvSpPr>
          <p:spPr bwMode="auto">
            <a:xfrm>
              <a:off x="2408" y="3735"/>
              <a:ext cx="1" cy="0"/>
            </a:xfrm>
            <a:prstGeom prst="line">
              <a:avLst/>
            </a:prstGeom>
            <a:noFill/>
            <a:ln w="0">
              <a:solidFill>
                <a:schemeClr val="folHlink"/>
              </a:solidFill>
              <a:round/>
              <a:headEnd/>
              <a:tailEnd/>
            </a:ln>
          </p:spPr>
          <p:txBody>
            <a:bodyPr/>
            <a:lstStyle/>
            <a:p>
              <a:endParaRPr lang="en-US"/>
            </a:p>
          </p:txBody>
        </p:sp>
        <p:sp>
          <p:nvSpPr>
            <p:cNvPr id="3163" name="Line 97"/>
            <p:cNvSpPr>
              <a:spLocks noChangeShapeType="1"/>
            </p:cNvSpPr>
            <p:nvPr/>
          </p:nvSpPr>
          <p:spPr bwMode="auto">
            <a:xfrm>
              <a:off x="2408" y="3708"/>
              <a:ext cx="1" cy="0"/>
            </a:xfrm>
            <a:prstGeom prst="line">
              <a:avLst/>
            </a:prstGeom>
            <a:noFill/>
            <a:ln w="0">
              <a:solidFill>
                <a:schemeClr val="folHlink"/>
              </a:solidFill>
              <a:round/>
              <a:headEnd/>
              <a:tailEnd/>
            </a:ln>
          </p:spPr>
          <p:txBody>
            <a:bodyPr/>
            <a:lstStyle/>
            <a:p>
              <a:endParaRPr lang="en-US"/>
            </a:p>
          </p:txBody>
        </p:sp>
        <p:sp>
          <p:nvSpPr>
            <p:cNvPr id="3164" name="Line 98"/>
            <p:cNvSpPr>
              <a:spLocks noChangeShapeType="1"/>
            </p:cNvSpPr>
            <p:nvPr/>
          </p:nvSpPr>
          <p:spPr bwMode="auto">
            <a:xfrm>
              <a:off x="2408" y="3680"/>
              <a:ext cx="1" cy="1"/>
            </a:xfrm>
            <a:prstGeom prst="line">
              <a:avLst/>
            </a:prstGeom>
            <a:noFill/>
            <a:ln w="0">
              <a:solidFill>
                <a:schemeClr val="folHlink"/>
              </a:solidFill>
              <a:round/>
              <a:headEnd/>
              <a:tailEnd/>
            </a:ln>
          </p:spPr>
          <p:txBody>
            <a:bodyPr/>
            <a:lstStyle/>
            <a:p>
              <a:endParaRPr lang="en-US"/>
            </a:p>
          </p:txBody>
        </p:sp>
        <p:sp>
          <p:nvSpPr>
            <p:cNvPr id="3165" name="Line 99"/>
            <p:cNvSpPr>
              <a:spLocks noChangeShapeType="1"/>
            </p:cNvSpPr>
            <p:nvPr/>
          </p:nvSpPr>
          <p:spPr bwMode="auto">
            <a:xfrm>
              <a:off x="2408" y="3653"/>
              <a:ext cx="1" cy="1"/>
            </a:xfrm>
            <a:prstGeom prst="line">
              <a:avLst/>
            </a:prstGeom>
            <a:noFill/>
            <a:ln w="0">
              <a:solidFill>
                <a:schemeClr val="folHlink"/>
              </a:solidFill>
              <a:round/>
              <a:headEnd/>
              <a:tailEnd/>
            </a:ln>
          </p:spPr>
          <p:txBody>
            <a:bodyPr/>
            <a:lstStyle/>
            <a:p>
              <a:endParaRPr lang="en-US"/>
            </a:p>
          </p:txBody>
        </p:sp>
        <p:sp>
          <p:nvSpPr>
            <p:cNvPr id="3166" name="Line 100"/>
            <p:cNvSpPr>
              <a:spLocks noChangeShapeType="1"/>
            </p:cNvSpPr>
            <p:nvPr/>
          </p:nvSpPr>
          <p:spPr bwMode="auto">
            <a:xfrm>
              <a:off x="2408" y="3626"/>
              <a:ext cx="1" cy="0"/>
            </a:xfrm>
            <a:prstGeom prst="line">
              <a:avLst/>
            </a:prstGeom>
            <a:noFill/>
            <a:ln w="0">
              <a:solidFill>
                <a:schemeClr val="folHlink"/>
              </a:solidFill>
              <a:round/>
              <a:headEnd/>
              <a:tailEnd/>
            </a:ln>
          </p:spPr>
          <p:txBody>
            <a:bodyPr/>
            <a:lstStyle/>
            <a:p>
              <a:endParaRPr lang="en-US"/>
            </a:p>
          </p:txBody>
        </p:sp>
        <p:sp>
          <p:nvSpPr>
            <p:cNvPr id="3167" name="Line 101"/>
            <p:cNvSpPr>
              <a:spLocks noChangeShapeType="1"/>
            </p:cNvSpPr>
            <p:nvPr/>
          </p:nvSpPr>
          <p:spPr bwMode="auto">
            <a:xfrm>
              <a:off x="2408" y="3598"/>
              <a:ext cx="1" cy="0"/>
            </a:xfrm>
            <a:prstGeom prst="line">
              <a:avLst/>
            </a:prstGeom>
            <a:noFill/>
            <a:ln w="0">
              <a:solidFill>
                <a:schemeClr val="folHlink"/>
              </a:solidFill>
              <a:round/>
              <a:headEnd/>
              <a:tailEnd/>
            </a:ln>
          </p:spPr>
          <p:txBody>
            <a:bodyPr/>
            <a:lstStyle/>
            <a:p>
              <a:endParaRPr lang="en-US"/>
            </a:p>
          </p:txBody>
        </p:sp>
        <p:sp>
          <p:nvSpPr>
            <p:cNvPr id="3168" name="Line 102"/>
            <p:cNvSpPr>
              <a:spLocks noChangeShapeType="1"/>
            </p:cNvSpPr>
            <p:nvPr/>
          </p:nvSpPr>
          <p:spPr bwMode="auto">
            <a:xfrm>
              <a:off x="2408" y="3570"/>
              <a:ext cx="1" cy="1"/>
            </a:xfrm>
            <a:prstGeom prst="line">
              <a:avLst/>
            </a:prstGeom>
            <a:noFill/>
            <a:ln w="0">
              <a:solidFill>
                <a:schemeClr val="folHlink"/>
              </a:solidFill>
              <a:round/>
              <a:headEnd/>
              <a:tailEnd/>
            </a:ln>
          </p:spPr>
          <p:txBody>
            <a:bodyPr/>
            <a:lstStyle/>
            <a:p>
              <a:endParaRPr lang="en-US"/>
            </a:p>
          </p:txBody>
        </p:sp>
        <p:sp>
          <p:nvSpPr>
            <p:cNvPr id="3169" name="Line 103"/>
            <p:cNvSpPr>
              <a:spLocks noChangeShapeType="1"/>
            </p:cNvSpPr>
            <p:nvPr/>
          </p:nvSpPr>
          <p:spPr bwMode="auto">
            <a:xfrm>
              <a:off x="2408" y="3543"/>
              <a:ext cx="1" cy="0"/>
            </a:xfrm>
            <a:prstGeom prst="line">
              <a:avLst/>
            </a:prstGeom>
            <a:noFill/>
            <a:ln w="0">
              <a:solidFill>
                <a:schemeClr val="folHlink"/>
              </a:solidFill>
              <a:round/>
              <a:headEnd/>
              <a:tailEnd/>
            </a:ln>
          </p:spPr>
          <p:txBody>
            <a:bodyPr/>
            <a:lstStyle/>
            <a:p>
              <a:endParaRPr lang="en-US"/>
            </a:p>
          </p:txBody>
        </p:sp>
        <p:sp>
          <p:nvSpPr>
            <p:cNvPr id="3170" name="Line 104"/>
            <p:cNvSpPr>
              <a:spLocks noChangeShapeType="1"/>
            </p:cNvSpPr>
            <p:nvPr/>
          </p:nvSpPr>
          <p:spPr bwMode="auto">
            <a:xfrm>
              <a:off x="2408" y="3515"/>
              <a:ext cx="1" cy="1"/>
            </a:xfrm>
            <a:prstGeom prst="line">
              <a:avLst/>
            </a:prstGeom>
            <a:noFill/>
            <a:ln w="0">
              <a:solidFill>
                <a:schemeClr val="folHlink"/>
              </a:solidFill>
              <a:round/>
              <a:headEnd/>
              <a:tailEnd/>
            </a:ln>
          </p:spPr>
          <p:txBody>
            <a:bodyPr/>
            <a:lstStyle/>
            <a:p>
              <a:endParaRPr lang="en-US"/>
            </a:p>
          </p:txBody>
        </p:sp>
        <p:sp>
          <p:nvSpPr>
            <p:cNvPr id="3171" name="Line 105"/>
            <p:cNvSpPr>
              <a:spLocks noChangeShapeType="1"/>
            </p:cNvSpPr>
            <p:nvPr/>
          </p:nvSpPr>
          <p:spPr bwMode="auto">
            <a:xfrm>
              <a:off x="2408" y="3488"/>
              <a:ext cx="1" cy="0"/>
            </a:xfrm>
            <a:prstGeom prst="line">
              <a:avLst/>
            </a:prstGeom>
            <a:noFill/>
            <a:ln w="0">
              <a:solidFill>
                <a:schemeClr val="folHlink"/>
              </a:solidFill>
              <a:round/>
              <a:headEnd/>
              <a:tailEnd/>
            </a:ln>
          </p:spPr>
          <p:txBody>
            <a:bodyPr/>
            <a:lstStyle/>
            <a:p>
              <a:endParaRPr lang="en-US"/>
            </a:p>
          </p:txBody>
        </p:sp>
        <p:sp>
          <p:nvSpPr>
            <p:cNvPr id="3172" name="Line 106"/>
            <p:cNvSpPr>
              <a:spLocks noChangeShapeType="1"/>
            </p:cNvSpPr>
            <p:nvPr/>
          </p:nvSpPr>
          <p:spPr bwMode="auto">
            <a:xfrm>
              <a:off x="2408" y="3460"/>
              <a:ext cx="1" cy="1"/>
            </a:xfrm>
            <a:prstGeom prst="line">
              <a:avLst/>
            </a:prstGeom>
            <a:noFill/>
            <a:ln w="0">
              <a:solidFill>
                <a:schemeClr val="folHlink"/>
              </a:solidFill>
              <a:round/>
              <a:headEnd/>
              <a:tailEnd/>
            </a:ln>
          </p:spPr>
          <p:txBody>
            <a:bodyPr/>
            <a:lstStyle/>
            <a:p>
              <a:endParaRPr lang="en-US"/>
            </a:p>
          </p:txBody>
        </p:sp>
        <p:sp>
          <p:nvSpPr>
            <p:cNvPr id="3173" name="Line 107"/>
            <p:cNvSpPr>
              <a:spLocks noChangeShapeType="1"/>
            </p:cNvSpPr>
            <p:nvPr/>
          </p:nvSpPr>
          <p:spPr bwMode="auto">
            <a:xfrm>
              <a:off x="2408" y="3433"/>
              <a:ext cx="1" cy="0"/>
            </a:xfrm>
            <a:prstGeom prst="line">
              <a:avLst/>
            </a:prstGeom>
            <a:noFill/>
            <a:ln w="0">
              <a:solidFill>
                <a:schemeClr val="folHlink"/>
              </a:solidFill>
              <a:round/>
              <a:headEnd/>
              <a:tailEnd/>
            </a:ln>
          </p:spPr>
          <p:txBody>
            <a:bodyPr/>
            <a:lstStyle/>
            <a:p>
              <a:endParaRPr lang="en-US"/>
            </a:p>
          </p:txBody>
        </p:sp>
        <p:sp>
          <p:nvSpPr>
            <p:cNvPr id="3174" name="Line 108"/>
            <p:cNvSpPr>
              <a:spLocks noChangeShapeType="1"/>
            </p:cNvSpPr>
            <p:nvPr/>
          </p:nvSpPr>
          <p:spPr bwMode="auto">
            <a:xfrm>
              <a:off x="2408" y="3406"/>
              <a:ext cx="1" cy="0"/>
            </a:xfrm>
            <a:prstGeom prst="line">
              <a:avLst/>
            </a:prstGeom>
            <a:noFill/>
            <a:ln w="0">
              <a:solidFill>
                <a:schemeClr val="folHlink"/>
              </a:solidFill>
              <a:round/>
              <a:headEnd/>
              <a:tailEnd/>
            </a:ln>
          </p:spPr>
          <p:txBody>
            <a:bodyPr/>
            <a:lstStyle/>
            <a:p>
              <a:endParaRPr lang="en-US"/>
            </a:p>
          </p:txBody>
        </p:sp>
        <p:sp>
          <p:nvSpPr>
            <p:cNvPr id="3175" name="Line 109"/>
            <p:cNvSpPr>
              <a:spLocks noChangeShapeType="1"/>
            </p:cNvSpPr>
            <p:nvPr/>
          </p:nvSpPr>
          <p:spPr bwMode="auto">
            <a:xfrm>
              <a:off x="2408" y="3378"/>
              <a:ext cx="1" cy="1"/>
            </a:xfrm>
            <a:prstGeom prst="line">
              <a:avLst/>
            </a:prstGeom>
            <a:noFill/>
            <a:ln w="0">
              <a:solidFill>
                <a:schemeClr val="folHlink"/>
              </a:solidFill>
              <a:round/>
              <a:headEnd/>
              <a:tailEnd/>
            </a:ln>
          </p:spPr>
          <p:txBody>
            <a:bodyPr/>
            <a:lstStyle/>
            <a:p>
              <a:endParaRPr lang="en-US"/>
            </a:p>
          </p:txBody>
        </p:sp>
        <p:sp>
          <p:nvSpPr>
            <p:cNvPr id="3176" name="Line 110"/>
            <p:cNvSpPr>
              <a:spLocks noChangeShapeType="1"/>
            </p:cNvSpPr>
            <p:nvPr/>
          </p:nvSpPr>
          <p:spPr bwMode="auto">
            <a:xfrm>
              <a:off x="2408" y="3351"/>
              <a:ext cx="1" cy="0"/>
            </a:xfrm>
            <a:prstGeom prst="line">
              <a:avLst/>
            </a:prstGeom>
            <a:noFill/>
            <a:ln w="0">
              <a:solidFill>
                <a:schemeClr val="folHlink"/>
              </a:solidFill>
              <a:round/>
              <a:headEnd/>
              <a:tailEnd/>
            </a:ln>
          </p:spPr>
          <p:txBody>
            <a:bodyPr/>
            <a:lstStyle/>
            <a:p>
              <a:endParaRPr lang="en-US"/>
            </a:p>
          </p:txBody>
        </p:sp>
        <p:sp>
          <p:nvSpPr>
            <p:cNvPr id="3177" name="Line 111"/>
            <p:cNvSpPr>
              <a:spLocks noChangeShapeType="1"/>
            </p:cNvSpPr>
            <p:nvPr/>
          </p:nvSpPr>
          <p:spPr bwMode="auto">
            <a:xfrm>
              <a:off x="2408" y="3323"/>
              <a:ext cx="1" cy="0"/>
            </a:xfrm>
            <a:prstGeom prst="line">
              <a:avLst/>
            </a:prstGeom>
            <a:noFill/>
            <a:ln w="0">
              <a:solidFill>
                <a:schemeClr val="folHlink"/>
              </a:solidFill>
              <a:round/>
              <a:headEnd/>
              <a:tailEnd/>
            </a:ln>
          </p:spPr>
          <p:txBody>
            <a:bodyPr/>
            <a:lstStyle/>
            <a:p>
              <a:endParaRPr lang="en-US"/>
            </a:p>
          </p:txBody>
        </p:sp>
        <p:sp>
          <p:nvSpPr>
            <p:cNvPr id="3178" name="Line 112"/>
            <p:cNvSpPr>
              <a:spLocks noChangeShapeType="1"/>
            </p:cNvSpPr>
            <p:nvPr/>
          </p:nvSpPr>
          <p:spPr bwMode="auto">
            <a:xfrm>
              <a:off x="2408" y="3872"/>
              <a:ext cx="1206" cy="0"/>
            </a:xfrm>
            <a:prstGeom prst="line">
              <a:avLst/>
            </a:prstGeom>
            <a:noFill/>
            <a:ln w="0">
              <a:solidFill>
                <a:schemeClr val="folHlink"/>
              </a:solidFill>
              <a:round/>
              <a:headEnd/>
              <a:tailEnd/>
            </a:ln>
          </p:spPr>
          <p:txBody>
            <a:bodyPr/>
            <a:lstStyle/>
            <a:p>
              <a:endParaRPr lang="en-US"/>
            </a:p>
          </p:txBody>
        </p:sp>
        <p:sp>
          <p:nvSpPr>
            <p:cNvPr id="3179" name="Line 113"/>
            <p:cNvSpPr>
              <a:spLocks noChangeShapeType="1"/>
            </p:cNvSpPr>
            <p:nvPr/>
          </p:nvSpPr>
          <p:spPr bwMode="auto">
            <a:xfrm>
              <a:off x="3614" y="3872"/>
              <a:ext cx="0" cy="2"/>
            </a:xfrm>
            <a:prstGeom prst="line">
              <a:avLst/>
            </a:prstGeom>
            <a:noFill/>
            <a:ln w="0">
              <a:solidFill>
                <a:schemeClr val="folHlink"/>
              </a:solidFill>
              <a:round/>
              <a:headEnd/>
              <a:tailEnd/>
            </a:ln>
          </p:spPr>
          <p:txBody>
            <a:bodyPr/>
            <a:lstStyle/>
            <a:p>
              <a:endParaRPr lang="en-US"/>
            </a:p>
          </p:txBody>
        </p:sp>
        <p:sp>
          <p:nvSpPr>
            <p:cNvPr id="3180" name="Line 114"/>
            <p:cNvSpPr>
              <a:spLocks noChangeShapeType="1"/>
            </p:cNvSpPr>
            <p:nvPr/>
          </p:nvSpPr>
          <p:spPr bwMode="auto">
            <a:xfrm>
              <a:off x="3493" y="3872"/>
              <a:ext cx="0" cy="2"/>
            </a:xfrm>
            <a:prstGeom prst="line">
              <a:avLst/>
            </a:prstGeom>
            <a:noFill/>
            <a:ln w="0">
              <a:solidFill>
                <a:schemeClr val="folHlink"/>
              </a:solidFill>
              <a:round/>
              <a:headEnd/>
              <a:tailEnd/>
            </a:ln>
          </p:spPr>
          <p:txBody>
            <a:bodyPr/>
            <a:lstStyle/>
            <a:p>
              <a:endParaRPr lang="en-US"/>
            </a:p>
          </p:txBody>
        </p:sp>
        <p:sp>
          <p:nvSpPr>
            <p:cNvPr id="3181" name="Line 115"/>
            <p:cNvSpPr>
              <a:spLocks noChangeShapeType="1"/>
            </p:cNvSpPr>
            <p:nvPr/>
          </p:nvSpPr>
          <p:spPr bwMode="auto">
            <a:xfrm>
              <a:off x="3372" y="3872"/>
              <a:ext cx="1" cy="2"/>
            </a:xfrm>
            <a:prstGeom prst="line">
              <a:avLst/>
            </a:prstGeom>
            <a:noFill/>
            <a:ln w="0">
              <a:solidFill>
                <a:schemeClr val="folHlink"/>
              </a:solidFill>
              <a:round/>
              <a:headEnd/>
              <a:tailEnd/>
            </a:ln>
          </p:spPr>
          <p:txBody>
            <a:bodyPr/>
            <a:lstStyle/>
            <a:p>
              <a:endParaRPr lang="en-US"/>
            </a:p>
          </p:txBody>
        </p:sp>
        <p:sp>
          <p:nvSpPr>
            <p:cNvPr id="3182" name="Line 116"/>
            <p:cNvSpPr>
              <a:spLocks noChangeShapeType="1"/>
            </p:cNvSpPr>
            <p:nvPr/>
          </p:nvSpPr>
          <p:spPr bwMode="auto">
            <a:xfrm>
              <a:off x="3252" y="3872"/>
              <a:ext cx="0" cy="2"/>
            </a:xfrm>
            <a:prstGeom prst="line">
              <a:avLst/>
            </a:prstGeom>
            <a:noFill/>
            <a:ln w="0">
              <a:solidFill>
                <a:schemeClr val="folHlink"/>
              </a:solidFill>
              <a:round/>
              <a:headEnd/>
              <a:tailEnd/>
            </a:ln>
          </p:spPr>
          <p:txBody>
            <a:bodyPr/>
            <a:lstStyle/>
            <a:p>
              <a:endParaRPr lang="en-US"/>
            </a:p>
          </p:txBody>
        </p:sp>
        <p:sp>
          <p:nvSpPr>
            <p:cNvPr id="3183" name="Line 117"/>
            <p:cNvSpPr>
              <a:spLocks noChangeShapeType="1"/>
            </p:cNvSpPr>
            <p:nvPr/>
          </p:nvSpPr>
          <p:spPr bwMode="auto">
            <a:xfrm>
              <a:off x="3131" y="3872"/>
              <a:ext cx="0" cy="2"/>
            </a:xfrm>
            <a:prstGeom prst="line">
              <a:avLst/>
            </a:prstGeom>
            <a:noFill/>
            <a:ln w="0">
              <a:solidFill>
                <a:schemeClr val="folHlink"/>
              </a:solidFill>
              <a:round/>
              <a:headEnd/>
              <a:tailEnd/>
            </a:ln>
          </p:spPr>
          <p:txBody>
            <a:bodyPr/>
            <a:lstStyle/>
            <a:p>
              <a:endParaRPr lang="en-US"/>
            </a:p>
          </p:txBody>
        </p:sp>
        <p:sp>
          <p:nvSpPr>
            <p:cNvPr id="3184" name="Line 118"/>
            <p:cNvSpPr>
              <a:spLocks noChangeShapeType="1"/>
            </p:cNvSpPr>
            <p:nvPr/>
          </p:nvSpPr>
          <p:spPr bwMode="auto">
            <a:xfrm>
              <a:off x="3010" y="3872"/>
              <a:ext cx="1" cy="2"/>
            </a:xfrm>
            <a:prstGeom prst="line">
              <a:avLst/>
            </a:prstGeom>
            <a:noFill/>
            <a:ln w="0">
              <a:solidFill>
                <a:schemeClr val="folHlink"/>
              </a:solidFill>
              <a:round/>
              <a:headEnd/>
              <a:tailEnd/>
            </a:ln>
          </p:spPr>
          <p:txBody>
            <a:bodyPr/>
            <a:lstStyle/>
            <a:p>
              <a:endParaRPr lang="en-US"/>
            </a:p>
          </p:txBody>
        </p:sp>
        <p:sp>
          <p:nvSpPr>
            <p:cNvPr id="3185" name="Line 119"/>
            <p:cNvSpPr>
              <a:spLocks noChangeShapeType="1"/>
            </p:cNvSpPr>
            <p:nvPr/>
          </p:nvSpPr>
          <p:spPr bwMode="auto">
            <a:xfrm>
              <a:off x="2890" y="3872"/>
              <a:ext cx="1" cy="2"/>
            </a:xfrm>
            <a:prstGeom prst="line">
              <a:avLst/>
            </a:prstGeom>
            <a:noFill/>
            <a:ln w="0">
              <a:solidFill>
                <a:schemeClr val="folHlink"/>
              </a:solidFill>
              <a:round/>
              <a:headEnd/>
              <a:tailEnd/>
            </a:ln>
          </p:spPr>
          <p:txBody>
            <a:bodyPr/>
            <a:lstStyle/>
            <a:p>
              <a:endParaRPr lang="en-US"/>
            </a:p>
          </p:txBody>
        </p:sp>
        <p:sp>
          <p:nvSpPr>
            <p:cNvPr id="3186" name="Line 120"/>
            <p:cNvSpPr>
              <a:spLocks noChangeShapeType="1"/>
            </p:cNvSpPr>
            <p:nvPr/>
          </p:nvSpPr>
          <p:spPr bwMode="auto">
            <a:xfrm>
              <a:off x="2769" y="3872"/>
              <a:ext cx="0" cy="2"/>
            </a:xfrm>
            <a:prstGeom prst="line">
              <a:avLst/>
            </a:prstGeom>
            <a:noFill/>
            <a:ln w="0">
              <a:solidFill>
                <a:schemeClr val="folHlink"/>
              </a:solidFill>
              <a:round/>
              <a:headEnd/>
              <a:tailEnd/>
            </a:ln>
          </p:spPr>
          <p:txBody>
            <a:bodyPr/>
            <a:lstStyle/>
            <a:p>
              <a:endParaRPr lang="en-US"/>
            </a:p>
          </p:txBody>
        </p:sp>
        <p:sp>
          <p:nvSpPr>
            <p:cNvPr id="3187" name="Line 121"/>
            <p:cNvSpPr>
              <a:spLocks noChangeShapeType="1"/>
            </p:cNvSpPr>
            <p:nvPr/>
          </p:nvSpPr>
          <p:spPr bwMode="auto">
            <a:xfrm>
              <a:off x="2649" y="3872"/>
              <a:ext cx="0" cy="2"/>
            </a:xfrm>
            <a:prstGeom prst="line">
              <a:avLst/>
            </a:prstGeom>
            <a:noFill/>
            <a:ln w="0">
              <a:solidFill>
                <a:schemeClr val="folHlink"/>
              </a:solidFill>
              <a:round/>
              <a:headEnd/>
              <a:tailEnd/>
            </a:ln>
          </p:spPr>
          <p:txBody>
            <a:bodyPr/>
            <a:lstStyle/>
            <a:p>
              <a:endParaRPr lang="en-US"/>
            </a:p>
          </p:txBody>
        </p:sp>
        <p:sp>
          <p:nvSpPr>
            <p:cNvPr id="3188" name="Line 122"/>
            <p:cNvSpPr>
              <a:spLocks noChangeShapeType="1"/>
            </p:cNvSpPr>
            <p:nvPr/>
          </p:nvSpPr>
          <p:spPr bwMode="auto">
            <a:xfrm>
              <a:off x="2528" y="3872"/>
              <a:ext cx="1" cy="2"/>
            </a:xfrm>
            <a:prstGeom prst="line">
              <a:avLst/>
            </a:prstGeom>
            <a:noFill/>
            <a:ln w="0">
              <a:solidFill>
                <a:schemeClr val="folHlink"/>
              </a:solidFill>
              <a:round/>
              <a:headEnd/>
              <a:tailEnd/>
            </a:ln>
          </p:spPr>
          <p:txBody>
            <a:bodyPr/>
            <a:lstStyle/>
            <a:p>
              <a:endParaRPr lang="en-US"/>
            </a:p>
          </p:txBody>
        </p:sp>
        <p:sp>
          <p:nvSpPr>
            <p:cNvPr id="3189" name="Line 123"/>
            <p:cNvSpPr>
              <a:spLocks noChangeShapeType="1"/>
            </p:cNvSpPr>
            <p:nvPr/>
          </p:nvSpPr>
          <p:spPr bwMode="auto">
            <a:xfrm>
              <a:off x="2408" y="3872"/>
              <a:ext cx="0" cy="7"/>
            </a:xfrm>
            <a:prstGeom prst="line">
              <a:avLst/>
            </a:prstGeom>
            <a:noFill/>
            <a:ln w="0">
              <a:solidFill>
                <a:schemeClr val="folHlink"/>
              </a:solidFill>
              <a:round/>
              <a:headEnd/>
              <a:tailEnd/>
            </a:ln>
          </p:spPr>
          <p:txBody>
            <a:bodyPr/>
            <a:lstStyle/>
            <a:p>
              <a:endParaRPr lang="en-US"/>
            </a:p>
          </p:txBody>
        </p:sp>
        <p:sp>
          <p:nvSpPr>
            <p:cNvPr id="3190" name="Line 124"/>
            <p:cNvSpPr>
              <a:spLocks noChangeShapeType="1"/>
            </p:cNvSpPr>
            <p:nvPr/>
          </p:nvSpPr>
          <p:spPr bwMode="auto">
            <a:xfrm>
              <a:off x="3614" y="3872"/>
              <a:ext cx="1" cy="0"/>
            </a:xfrm>
            <a:prstGeom prst="line">
              <a:avLst/>
            </a:prstGeom>
            <a:noFill/>
            <a:ln w="0">
              <a:solidFill>
                <a:schemeClr val="folHlink"/>
              </a:solidFill>
              <a:round/>
              <a:headEnd/>
              <a:tailEnd/>
            </a:ln>
          </p:spPr>
          <p:txBody>
            <a:bodyPr/>
            <a:lstStyle/>
            <a:p>
              <a:endParaRPr lang="en-US"/>
            </a:p>
          </p:txBody>
        </p:sp>
        <p:sp>
          <p:nvSpPr>
            <p:cNvPr id="3191" name="Line 125"/>
            <p:cNvSpPr>
              <a:spLocks noChangeShapeType="1"/>
            </p:cNvSpPr>
            <p:nvPr/>
          </p:nvSpPr>
          <p:spPr bwMode="auto">
            <a:xfrm flipV="1">
              <a:off x="2408" y="3323"/>
              <a:ext cx="0" cy="549"/>
            </a:xfrm>
            <a:prstGeom prst="line">
              <a:avLst/>
            </a:prstGeom>
            <a:noFill/>
            <a:ln w="0">
              <a:solidFill>
                <a:schemeClr val="folHlink"/>
              </a:solidFill>
              <a:round/>
              <a:headEnd/>
              <a:tailEnd/>
            </a:ln>
          </p:spPr>
          <p:txBody>
            <a:bodyPr/>
            <a:lstStyle/>
            <a:p>
              <a:endParaRPr lang="en-US"/>
            </a:p>
          </p:txBody>
        </p:sp>
        <p:sp>
          <p:nvSpPr>
            <p:cNvPr id="3192" name="Line 126"/>
            <p:cNvSpPr>
              <a:spLocks noChangeShapeType="1"/>
            </p:cNvSpPr>
            <p:nvPr/>
          </p:nvSpPr>
          <p:spPr bwMode="auto">
            <a:xfrm>
              <a:off x="2408" y="3872"/>
              <a:ext cx="1" cy="0"/>
            </a:xfrm>
            <a:prstGeom prst="line">
              <a:avLst/>
            </a:prstGeom>
            <a:noFill/>
            <a:ln w="0">
              <a:solidFill>
                <a:schemeClr val="folHlink"/>
              </a:solidFill>
              <a:round/>
              <a:headEnd/>
              <a:tailEnd/>
            </a:ln>
          </p:spPr>
          <p:txBody>
            <a:bodyPr/>
            <a:lstStyle/>
            <a:p>
              <a:endParaRPr lang="en-US"/>
            </a:p>
          </p:txBody>
        </p:sp>
        <p:sp>
          <p:nvSpPr>
            <p:cNvPr id="3193" name="Line 127"/>
            <p:cNvSpPr>
              <a:spLocks noChangeShapeType="1"/>
            </p:cNvSpPr>
            <p:nvPr/>
          </p:nvSpPr>
          <p:spPr bwMode="auto">
            <a:xfrm>
              <a:off x="2408" y="3844"/>
              <a:ext cx="1" cy="1"/>
            </a:xfrm>
            <a:prstGeom prst="line">
              <a:avLst/>
            </a:prstGeom>
            <a:noFill/>
            <a:ln w="0">
              <a:solidFill>
                <a:schemeClr val="folHlink"/>
              </a:solidFill>
              <a:round/>
              <a:headEnd/>
              <a:tailEnd/>
            </a:ln>
          </p:spPr>
          <p:txBody>
            <a:bodyPr/>
            <a:lstStyle/>
            <a:p>
              <a:endParaRPr lang="en-US"/>
            </a:p>
          </p:txBody>
        </p:sp>
        <p:sp>
          <p:nvSpPr>
            <p:cNvPr id="3194" name="Line 128"/>
            <p:cNvSpPr>
              <a:spLocks noChangeShapeType="1"/>
            </p:cNvSpPr>
            <p:nvPr/>
          </p:nvSpPr>
          <p:spPr bwMode="auto">
            <a:xfrm>
              <a:off x="2408" y="3817"/>
              <a:ext cx="1" cy="1"/>
            </a:xfrm>
            <a:prstGeom prst="line">
              <a:avLst/>
            </a:prstGeom>
            <a:noFill/>
            <a:ln w="0">
              <a:solidFill>
                <a:schemeClr val="folHlink"/>
              </a:solidFill>
              <a:round/>
              <a:headEnd/>
              <a:tailEnd/>
            </a:ln>
          </p:spPr>
          <p:txBody>
            <a:bodyPr/>
            <a:lstStyle/>
            <a:p>
              <a:endParaRPr lang="en-US"/>
            </a:p>
          </p:txBody>
        </p:sp>
        <p:sp>
          <p:nvSpPr>
            <p:cNvPr id="3195" name="Line 129"/>
            <p:cNvSpPr>
              <a:spLocks noChangeShapeType="1"/>
            </p:cNvSpPr>
            <p:nvPr/>
          </p:nvSpPr>
          <p:spPr bwMode="auto">
            <a:xfrm>
              <a:off x="2408" y="3790"/>
              <a:ext cx="1" cy="0"/>
            </a:xfrm>
            <a:prstGeom prst="line">
              <a:avLst/>
            </a:prstGeom>
            <a:noFill/>
            <a:ln w="0">
              <a:solidFill>
                <a:schemeClr val="folHlink"/>
              </a:solidFill>
              <a:round/>
              <a:headEnd/>
              <a:tailEnd/>
            </a:ln>
          </p:spPr>
          <p:txBody>
            <a:bodyPr/>
            <a:lstStyle/>
            <a:p>
              <a:endParaRPr lang="en-US"/>
            </a:p>
          </p:txBody>
        </p:sp>
        <p:sp>
          <p:nvSpPr>
            <p:cNvPr id="3196" name="Line 130"/>
            <p:cNvSpPr>
              <a:spLocks noChangeShapeType="1"/>
            </p:cNvSpPr>
            <p:nvPr/>
          </p:nvSpPr>
          <p:spPr bwMode="auto">
            <a:xfrm>
              <a:off x="2408" y="3762"/>
              <a:ext cx="1" cy="1"/>
            </a:xfrm>
            <a:prstGeom prst="line">
              <a:avLst/>
            </a:prstGeom>
            <a:noFill/>
            <a:ln w="0">
              <a:solidFill>
                <a:schemeClr val="folHlink"/>
              </a:solidFill>
              <a:round/>
              <a:headEnd/>
              <a:tailEnd/>
            </a:ln>
          </p:spPr>
          <p:txBody>
            <a:bodyPr/>
            <a:lstStyle/>
            <a:p>
              <a:endParaRPr lang="en-US"/>
            </a:p>
          </p:txBody>
        </p:sp>
        <p:sp>
          <p:nvSpPr>
            <p:cNvPr id="3197" name="Line 131"/>
            <p:cNvSpPr>
              <a:spLocks noChangeShapeType="1"/>
            </p:cNvSpPr>
            <p:nvPr/>
          </p:nvSpPr>
          <p:spPr bwMode="auto">
            <a:xfrm>
              <a:off x="2408" y="3735"/>
              <a:ext cx="1" cy="0"/>
            </a:xfrm>
            <a:prstGeom prst="line">
              <a:avLst/>
            </a:prstGeom>
            <a:noFill/>
            <a:ln w="0">
              <a:solidFill>
                <a:schemeClr val="folHlink"/>
              </a:solidFill>
              <a:round/>
              <a:headEnd/>
              <a:tailEnd/>
            </a:ln>
          </p:spPr>
          <p:txBody>
            <a:bodyPr/>
            <a:lstStyle/>
            <a:p>
              <a:endParaRPr lang="en-US"/>
            </a:p>
          </p:txBody>
        </p:sp>
        <p:sp>
          <p:nvSpPr>
            <p:cNvPr id="3198" name="Line 132"/>
            <p:cNvSpPr>
              <a:spLocks noChangeShapeType="1"/>
            </p:cNvSpPr>
            <p:nvPr/>
          </p:nvSpPr>
          <p:spPr bwMode="auto">
            <a:xfrm>
              <a:off x="2408" y="3708"/>
              <a:ext cx="1" cy="0"/>
            </a:xfrm>
            <a:prstGeom prst="line">
              <a:avLst/>
            </a:prstGeom>
            <a:noFill/>
            <a:ln w="0">
              <a:solidFill>
                <a:schemeClr val="folHlink"/>
              </a:solidFill>
              <a:round/>
              <a:headEnd/>
              <a:tailEnd/>
            </a:ln>
          </p:spPr>
          <p:txBody>
            <a:bodyPr/>
            <a:lstStyle/>
            <a:p>
              <a:endParaRPr lang="en-US"/>
            </a:p>
          </p:txBody>
        </p:sp>
        <p:sp>
          <p:nvSpPr>
            <p:cNvPr id="3199" name="Line 133"/>
            <p:cNvSpPr>
              <a:spLocks noChangeShapeType="1"/>
            </p:cNvSpPr>
            <p:nvPr/>
          </p:nvSpPr>
          <p:spPr bwMode="auto">
            <a:xfrm>
              <a:off x="2408" y="3680"/>
              <a:ext cx="1" cy="1"/>
            </a:xfrm>
            <a:prstGeom prst="line">
              <a:avLst/>
            </a:prstGeom>
            <a:noFill/>
            <a:ln w="0">
              <a:solidFill>
                <a:schemeClr val="folHlink"/>
              </a:solidFill>
              <a:round/>
              <a:headEnd/>
              <a:tailEnd/>
            </a:ln>
          </p:spPr>
          <p:txBody>
            <a:bodyPr/>
            <a:lstStyle/>
            <a:p>
              <a:endParaRPr lang="en-US"/>
            </a:p>
          </p:txBody>
        </p:sp>
        <p:sp>
          <p:nvSpPr>
            <p:cNvPr id="3200" name="Line 134"/>
            <p:cNvSpPr>
              <a:spLocks noChangeShapeType="1"/>
            </p:cNvSpPr>
            <p:nvPr/>
          </p:nvSpPr>
          <p:spPr bwMode="auto">
            <a:xfrm>
              <a:off x="2408" y="3653"/>
              <a:ext cx="1" cy="1"/>
            </a:xfrm>
            <a:prstGeom prst="line">
              <a:avLst/>
            </a:prstGeom>
            <a:noFill/>
            <a:ln w="0">
              <a:solidFill>
                <a:schemeClr val="folHlink"/>
              </a:solidFill>
              <a:round/>
              <a:headEnd/>
              <a:tailEnd/>
            </a:ln>
          </p:spPr>
          <p:txBody>
            <a:bodyPr/>
            <a:lstStyle/>
            <a:p>
              <a:endParaRPr lang="en-US"/>
            </a:p>
          </p:txBody>
        </p:sp>
        <p:sp>
          <p:nvSpPr>
            <p:cNvPr id="3201" name="Line 135"/>
            <p:cNvSpPr>
              <a:spLocks noChangeShapeType="1"/>
            </p:cNvSpPr>
            <p:nvPr/>
          </p:nvSpPr>
          <p:spPr bwMode="auto">
            <a:xfrm>
              <a:off x="2408" y="3626"/>
              <a:ext cx="1" cy="0"/>
            </a:xfrm>
            <a:prstGeom prst="line">
              <a:avLst/>
            </a:prstGeom>
            <a:noFill/>
            <a:ln w="0">
              <a:solidFill>
                <a:schemeClr val="folHlink"/>
              </a:solidFill>
              <a:round/>
              <a:headEnd/>
              <a:tailEnd/>
            </a:ln>
          </p:spPr>
          <p:txBody>
            <a:bodyPr/>
            <a:lstStyle/>
            <a:p>
              <a:endParaRPr lang="en-US"/>
            </a:p>
          </p:txBody>
        </p:sp>
        <p:sp>
          <p:nvSpPr>
            <p:cNvPr id="3202" name="Line 136"/>
            <p:cNvSpPr>
              <a:spLocks noChangeShapeType="1"/>
            </p:cNvSpPr>
            <p:nvPr/>
          </p:nvSpPr>
          <p:spPr bwMode="auto">
            <a:xfrm>
              <a:off x="2408" y="3598"/>
              <a:ext cx="1" cy="0"/>
            </a:xfrm>
            <a:prstGeom prst="line">
              <a:avLst/>
            </a:prstGeom>
            <a:noFill/>
            <a:ln w="0">
              <a:solidFill>
                <a:schemeClr val="folHlink"/>
              </a:solidFill>
              <a:round/>
              <a:headEnd/>
              <a:tailEnd/>
            </a:ln>
          </p:spPr>
          <p:txBody>
            <a:bodyPr/>
            <a:lstStyle/>
            <a:p>
              <a:endParaRPr lang="en-US"/>
            </a:p>
          </p:txBody>
        </p:sp>
        <p:sp>
          <p:nvSpPr>
            <p:cNvPr id="3203" name="Line 137"/>
            <p:cNvSpPr>
              <a:spLocks noChangeShapeType="1"/>
            </p:cNvSpPr>
            <p:nvPr/>
          </p:nvSpPr>
          <p:spPr bwMode="auto">
            <a:xfrm>
              <a:off x="2408" y="3570"/>
              <a:ext cx="1" cy="1"/>
            </a:xfrm>
            <a:prstGeom prst="line">
              <a:avLst/>
            </a:prstGeom>
            <a:noFill/>
            <a:ln w="0">
              <a:solidFill>
                <a:schemeClr val="folHlink"/>
              </a:solidFill>
              <a:round/>
              <a:headEnd/>
              <a:tailEnd/>
            </a:ln>
          </p:spPr>
          <p:txBody>
            <a:bodyPr/>
            <a:lstStyle/>
            <a:p>
              <a:endParaRPr lang="en-US"/>
            </a:p>
          </p:txBody>
        </p:sp>
        <p:sp>
          <p:nvSpPr>
            <p:cNvPr id="3204" name="Line 138"/>
            <p:cNvSpPr>
              <a:spLocks noChangeShapeType="1"/>
            </p:cNvSpPr>
            <p:nvPr/>
          </p:nvSpPr>
          <p:spPr bwMode="auto">
            <a:xfrm>
              <a:off x="2408" y="3543"/>
              <a:ext cx="1" cy="0"/>
            </a:xfrm>
            <a:prstGeom prst="line">
              <a:avLst/>
            </a:prstGeom>
            <a:noFill/>
            <a:ln w="0">
              <a:solidFill>
                <a:schemeClr val="folHlink"/>
              </a:solidFill>
              <a:round/>
              <a:headEnd/>
              <a:tailEnd/>
            </a:ln>
          </p:spPr>
          <p:txBody>
            <a:bodyPr/>
            <a:lstStyle/>
            <a:p>
              <a:endParaRPr lang="en-US"/>
            </a:p>
          </p:txBody>
        </p:sp>
        <p:sp>
          <p:nvSpPr>
            <p:cNvPr id="3205" name="Line 139"/>
            <p:cNvSpPr>
              <a:spLocks noChangeShapeType="1"/>
            </p:cNvSpPr>
            <p:nvPr/>
          </p:nvSpPr>
          <p:spPr bwMode="auto">
            <a:xfrm>
              <a:off x="2408" y="3515"/>
              <a:ext cx="1" cy="1"/>
            </a:xfrm>
            <a:prstGeom prst="line">
              <a:avLst/>
            </a:prstGeom>
            <a:noFill/>
            <a:ln w="0">
              <a:solidFill>
                <a:schemeClr val="folHlink"/>
              </a:solidFill>
              <a:round/>
              <a:headEnd/>
              <a:tailEnd/>
            </a:ln>
          </p:spPr>
          <p:txBody>
            <a:bodyPr/>
            <a:lstStyle/>
            <a:p>
              <a:endParaRPr lang="en-US"/>
            </a:p>
          </p:txBody>
        </p:sp>
        <p:sp>
          <p:nvSpPr>
            <p:cNvPr id="3206" name="Line 140"/>
            <p:cNvSpPr>
              <a:spLocks noChangeShapeType="1"/>
            </p:cNvSpPr>
            <p:nvPr/>
          </p:nvSpPr>
          <p:spPr bwMode="auto">
            <a:xfrm>
              <a:off x="2408" y="3488"/>
              <a:ext cx="1" cy="0"/>
            </a:xfrm>
            <a:prstGeom prst="line">
              <a:avLst/>
            </a:prstGeom>
            <a:noFill/>
            <a:ln w="0">
              <a:solidFill>
                <a:schemeClr val="folHlink"/>
              </a:solidFill>
              <a:round/>
              <a:headEnd/>
              <a:tailEnd/>
            </a:ln>
          </p:spPr>
          <p:txBody>
            <a:bodyPr/>
            <a:lstStyle/>
            <a:p>
              <a:endParaRPr lang="en-US"/>
            </a:p>
          </p:txBody>
        </p:sp>
        <p:sp>
          <p:nvSpPr>
            <p:cNvPr id="3207" name="Line 141"/>
            <p:cNvSpPr>
              <a:spLocks noChangeShapeType="1"/>
            </p:cNvSpPr>
            <p:nvPr/>
          </p:nvSpPr>
          <p:spPr bwMode="auto">
            <a:xfrm>
              <a:off x="2408" y="3460"/>
              <a:ext cx="1" cy="1"/>
            </a:xfrm>
            <a:prstGeom prst="line">
              <a:avLst/>
            </a:prstGeom>
            <a:noFill/>
            <a:ln w="0">
              <a:solidFill>
                <a:schemeClr val="folHlink"/>
              </a:solidFill>
              <a:round/>
              <a:headEnd/>
              <a:tailEnd/>
            </a:ln>
          </p:spPr>
          <p:txBody>
            <a:bodyPr/>
            <a:lstStyle/>
            <a:p>
              <a:endParaRPr lang="en-US"/>
            </a:p>
          </p:txBody>
        </p:sp>
        <p:sp>
          <p:nvSpPr>
            <p:cNvPr id="3208" name="Line 142"/>
            <p:cNvSpPr>
              <a:spLocks noChangeShapeType="1"/>
            </p:cNvSpPr>
            <p:nvPr/>
          </p:nvSpPr>
          <p:spPr bwMode="auto">
            <a:xfrm>
              <a:off x="2408" y="3433"/>
              <a:ext cx="1" cy="0"/>
            </a:xfrm>
            <a:prstGeom prst="line">
              <a:avLst/>
            </a:prstGeom>
            <a:noFill/>
            <a:ln w="0">
              <a:solidFill>
                <a:schemeClr val="folHlink"/>
              </a:solidFill>
              <a:round/>
              <a:headEnd/>
              <a:tailEnd/>
            </a:ln>
          </p:spPr>
          <p:txBody>
            <a:bodyPr/>
            <a:lstStyle/>
            <a:p>
              <a:endParaRPr lang="en-US"/>
            </a:p>
          </p:txBody>
        </p:sp>
        <p:sp>
          <p:nvSpPr>
            <p:cNvPr id="3209" name="Line 143"/>
            <p:cNvSpPr>
              <a:spLocks noChangeShapeType="1"/>
            </p:cNvSpPr>
            <p:nvPr/>
          </p:nvSpPr>
          <p:spPr bwMode="auto">
            <a:xfrm>
              <a:off x="2408" y="3406"/>
              <a:ext cx="1" cy="0"/>
            </a:xfrm>
            <a:prstGeom prst="line">
              <a:avLst/>
            </a:prstGeom>
            <a:noFill/>
            <a:ln w="0">
              <a:solidFill>
                <a:schemeClr val="folHlink"/>
              </a:solidFill>
              <a:round/>
              <a:headEnd/>
              <a:tailEnd/>
            </a:ln>
          </p:spPr>
          <p:txBody>
            <a:bodyPr/>
            <a:lstStyle/>
            <a:p>
              <a:endParaRPr lang="en-US"/>
            </a:p>
          </p:txBody>
        </p:sp>
        <p:sp>
          <p:nvSpPr>
            <p:cNvPr id="3210" name="Line 144"/>
            <p:cNvSpPr>
              <a:spLocks noChangeShapeType="1"/>
            </p:cNvSpPr>
            <p:nvPr/>
          </p:nvSpPr>
          <p:spPr bwMode="auto">
            <a:xfrm>
              <a:off x="2408" y="3378"/>
              <a:ext cx="1" cy="1"/>
            </a:xfrm>
            <a:prstGeom prst="line">
              <a:avLst/>
            </a:prstGeom>
            <a:noFill/>
            <a:ln w="0">
              <a:solidFill>
                <a:schemeClr val="folHlink"/>
              </a:solidFill>
              <a:round/>
              <a:headEnd/>
              <a:tailEnd/>
            </a:ln>
          </p:spPr>
          <p:txBody>
            <a:bodyPr/>
            <a:lstStyle/>
            <a:p>
              <a:endParaRPr lang="en-US"/>
            </a:p>
          </p:txBody>
        </p:sp>
        <p:sp>
          <p:nvSpPr>
            <p:cNvPr id="3211" name="Line 145"/>
            <p:cNvSpPr>
              <a:spLocks noChangeShapeType="1"/>
            </p:cNvSpPr>
            <p:nvPr/>
          </p:nvSpPr>
          <p:spPr bwMode="auto">
            <a:xfrm>
              <a:off x="2408" y="3351"/>
              <a:ext cx="1" cy="0"/>
            </a:xfrm>
            <a:prstGeom prst="line">
              <a:avLst/>
            </a:prstGeom>
            <a:noFill/>
            <a:ln w="0">
              <a:solidFill>
                <a:schemeClr val="folHlink"/>
              </a:solidFill>
              <a:round/>
              <a:headEnd/>
              <a:tailEnd/>
            </a:ln>
          </p:spPr>
          <p:txBody>
            <a:bodyPr/>
            <a:lstStyle/>
            <a:p>
              <a:endParaRPr lang="en-US"/>
            </a:p>
          </p:txBody>
        </p:sp>
        <p:sp>
          <p:nvSpPr>
            <p:cNvPr id="3212" name="Line 146"/>
            <p:cNvSpPr>
              <a:spLocks noChangeShapeType="1"/>
            </p:cNvSpPr>
            <p:nvPr/>
          </p:nvSpPr>
          <p:spPr bwMode="auto">
            <a:xfrm>
              <a:off x="2408" y="3323"/>
              <a:ext cx="1" cy="0"/>
            </a:xfrm>
            <a:prstGeom prst="line">
              <a:avLst/>
            </a:prstGeom>
            <a:noFill/>
            <a:ln w="0">
              <a:solidFill>
                <a:schemeClr val="folHlink"/>
              </a:solidFill>
              <a:round/>
              <a:headEnd/>
              <a:tailEnd/>
            </a:ln>
          </p:spPr>
          <p:txBody>
            <a:bodyPr/>
            <a:lstStyle/>
            <a:p>
              <a:endParaRPr lang="en-US"/>
            </a:p>
          </p:txBody>
        </p:sp>
        <p:sp>
          <p:nvSpPr>
            <p:cNvPr id="3213" name="Line 147"/>
            <p:cNvSpPr>
              <a:spLocks noChangeShapeType="1"/>
            </p:cNvSpPr>
            <p:nvPr/>
          </p:nvSpPr>
          <p:spPr bwMode="auto">
            <a:xfrm>
              <a:off x="2408" y="3872"/>
              <a:ext cx="1206" cy="0"/>
            </a:xfrm>
            <a:prstGeom prst="line">
              <a:avLst/>
            </a:prstGeom>
            <a:noFill/>
            <a:ln w="0">
              <a:solidFill>
                <a:schemeClr val="folHlink"/>
              </a:solidFill>
              <a:round/>
              <a:headEnd/>
              <a:tailEnd/>
            </a:ln>
          </p:spPr>
          <p:txBody>
            <a:bodyPr/>
            <a:lstStyle/>
            <a:p>
              <a:endParaRPr lang="en-US"/>
            </a:p>
          </p:txBody>
        </p:sp>
        <p:sp>
          <p:nvSpPr>
            <p:cNvPr id="3214" name="Line 148"/>
            <p:cNvSpPr>
              <a:spLocks noChangeShapeType="1"/>
            </p:cNvSpPr>
            <p:nvPr/>
          </p:nvSpPr>
          <p:spPr bwMode="auto">
            <a:xfrm>
              <a:off x="3614" y="3872"/>
              <a:ext cx="0" cy="2"/>
            </a:xfrm>
            <a:prstGeom prst="line">
              <a:avLst/>
            </a:prstGeom>
            <a:noFill/>
            <a:ln w="0">
              <a:solidFill>
                <a:schemeClr val="folHlink"/>
              </a:solidFill>
              <a:round/>
              <a:headEnd/>
              <a:tailEnd/>
            </a:ln>
          </p:spPr>
          <p:txBody>
            <a:bodyPr/>
            <a:lstStyle/>
            <a:p>
              <a:endParaRPr lang="en-US"/>
            </a:p>
          </p:txBody>
        </p:sp>
        <p:sp>
          <p:nvSpPr>
            <p:cNvPr id="3215" name="Line 149"/>
            <p:cNvSpPr>
              <a:spLocks noChangeShapeType="1"/>
            </p:cNvSpPr>
            <p:nvPr/>
          </p:nvSpPr>
          <p:spPr bwMode="auto">
            <a:xfrm>
              <a:off x="3493" y="3872"/>
              <a:ext cx="0" cy="2"/>
            </a:xfrm>
            <a:prstGeom prst="line">
              <a:avLst/>
            </a:prstGeom>
            <a:noFill/>
            <a:ln w="0">
              <a:solidFill>
                <a:schemeClr val="folHlink"/>
              </a:solidFill>
              <a:round/>
              <a:headEnd/>
              <a:tailEnd/>
            </a:ln>
          </p:spPr>
          <p:txBody>
            <a:bodyPr/>
            <a:lstStyle/>
            <a:p>
              <a:endParaRPr lang="en-US"/>
            </a:p>
          </p:txBody>
        </p:sp>
        <p:sp>
          <p:nvSpPr>
            <p:cNvPr id="3216" name="Line 150"/>
            <p:cNvSpPr>
              <a:spLocks noChangeShapeType="1"/>
            </p:cNvSpPr>
            <p:nvPr/>
          </p:nvSpPr>
          <p:spPr bwMode="auto">
            <a:xfrm>
              <a:off x="3372" y="3872"/>
              <a:ext cx="1" cy="2"/>
            </a:xfrm>
            <a:prstGeom prst="line">
              <a:avLst/>
            </a:prstGeom>
            <a:noFill/>
            <a:ln w="0">
              <a:solidFill>
                <a:schemeClr val="folHlink"/>
              </a:solidFill>
              <a:round/>
              <a:headEnd/>
              <a:tailEnd/>
            </a:ln>
          </p:spPr>
          <p:txBody>
            <a:bodyPr/>
            <a:lstStyle/>
            <a:p>
              <a:endParaRPr lang="en-US"/>
            </a:p>
          </p:txBody>
        </p:sp>
        <p:sp>
          <p:nvSpPr>
            <p:cNvPr id="3217" name="Line 151"/>
            <p:cNvSpPr>
              <a:spLocks noChangeShapeType="1"/>
            </p:cNvSpPr>
            <p:nvPr/>
          </p:nvSpPr>
          <p:spPr bwMode="auto">
            <a:xfrm>
              <a:off x="3252" y="3872"/>
              <a:ext cx="0" cy="2"/>
            </a:xfrm>
            <a:prstGeom prst="line">
              <a:avLst/>
            </a:prstGeom>
            <a:noFill/>
            <a:ln w="0">
              <a:solidFill>
                <a:schemeClr val="folHlink"/>
              </a:solidFill>
              <a:round/>
              <a:headEnd/>
              <a:tailEnd/>
            </a:ln>
          </p:spPr>
          <p:txBody>
            <a:bodyPr/>
            <a:lstStyle/>
            <a:p>
              <a:endParaRPr lang="en-US"/>
            </a:p>
          </p:txBody>
        </p:sp>
        <p:sp>
          <p:nvSpPr>
            <p:cNvPr id="3218" name="Line 152"/>
            <p:cNvSpPr>
              <a:spLocks noChangeShapeType="1"/>
            </p:cNvSpPr>
            <p:nvPr/>
          </p:nvSpPr>
          <p:spPr bwMode="auto">
            <a:xfrm>
              <a:off x="3131" y="3872"/>
              <a:ext cx="0" cy="2"/>
            </a:xfrm>
            <a:prstGeom prst="line">
              <a:avLst/>
            </a:prstGeom>
            <a:noFill/>
            <a:ln w="0">
              <a:solidFill>
                <a:schemeClr val="folHlink"/>
              </a:solidFill>
              <a:round/>
              <a:headEnd/>
              <a:tailEnd/>
            </a:ln>
          </p:spPr>
          <p:txBody>
            <a:bodyPr/>
            <a:lstStyle/>
            <a:p>
              <a:endParaRPr lang="en-US"/>
            </a:p>
          </p:txBody>
        </p:sp>
        <p:sp>
          <p:nvSpPr>
            <p:cNvPr id="3219" name="Line 153"/>
            <p:cNvSpPr>
              <a:spLocks noChangeShapeType="1"/>
            </p:cNvSpPr>
            <p:nvPr/>
          </p:nvSpPr>
          <p:spPr bwMode="auto">
            <a:xfrm>
              <a:off x="3010" y="3872"/>
              <a:ext cx="1" cy="2"/>
            </a:xfrm>
            <a:prstGeom prst="line">
              <a:avLst/>
            </a:prstGeom>
            <a:noFill/>
            <a:ln w="0">
              <a:solidFill>
                <a:schemeClr val="folHlink"/>
              </a:solidFill>
              <a:round/>
              <a:headEnd/>
              <a:tailEnd/>
            </a:ln>
          </p:spPr>
          <p:txBody>
            <a:bodyPr/>
            <a:lstStyle/>
            <a:p>
              <a:endParaRPr lang="en-US"/>
            </a:p>
          </p:txBody>
        </p:sp>
        <p:sp>
          <p:nvSpPr>
            <p:cNvPr id="3220" name="Line 154"/>
            <p:cNvSpPr>
              <a:spLocks noChangeShapeType="1"/>
            </p:cNvSpPr>
            <p:nvPr/>
          </p:nvSpPr>
          <p:spPr bwMode="auto">
            <a:xfrm>
              <a:off x="2890" y="3872"/>
              <a:ext cx="1" cy="2"/>
            </a:xfrm>
            <a:prstGeom prst="line">
              <a:avLst/>
            </a:prstGeom>
            <a:noFill/>
            <a:ln w="0">
              <a:solidFill>
                <a:schemeClr val="folHlink"/>
              </a:solidFill>
              <a:round/>
              <a:headEnd/>
              <a:tailEnd/>
            </a:ln>
          </p:spPr>
          <p:txBody>
            <a:bodyPr/>
            <a:lstStyle/>
            <a:p>
              <a:endParaRPr lang="en-US"/>
            </a:p>
          </p:txBody>
        </p:sp>
        <p:sp>
          <p:nvSpPr>
            <p:cNvPr id="3221" name="Line 155"/>
            <p:cNvSpPr>
              <a:spLocks noChangeShapeType="1"/>
            </p:cNvSpPr>
            <p:nvPr/>
          </p:nvSpPr>
          <p:spPr bwMode="auto">
            <a:xfrm>
              <a:off x="2769" y="3872"/>
              <a:ext cx="0" cy="2"/>
            </a:xfrm>
            <a:prstGeom prst="line">
              <a:avLst/>
            </a:prstGeom>
            <a:noFill/>
            <a:ln w="0">
              <a:solidFill>
                <a:schemeClr val="folHlink"/>
              </a:solidFill>
              <a:round/>
              <a:headEnd/>
              <a:tailEnd/>
            </a:ln>
          </p:spPr>
          <p:txBody>
            <a:bodyPr/>
            <a:lstStyle/>
            <a:p>
              <a:endParaRPr lang="en-US"/>
            </a:p>
          </p:txBody>
        </p:sp>
        <p:sp>
          <p:nvSpPr>
            <p:cNvPr id="3222" name="Line 156"/>
            <p:cNvSpPr>
              <a:spLocks noChangeShapeType="1"/>
            </p:cNvSpPr>
            <p:nvPr/>
          </p:nvSpPr>
          <p:spPr bwMode="auto">
            <a:xfrm>
              <a:off x="2649" y="3872"/>
              <a:ext cx="0" cy="2"/>
            </a:xfrm>
            <a:prstGeom prst="line">
              <a:avLst/>
            </a:prstGeom>
            <a:noFill/>
            <a:ln w="0">
              <a:solidFill>
                <a:schemeClr val="folHlink"/>
              </a:solidFill>
              <a:round/>
              <a:headEnd/>
              <a:tailEnd/>
            </a:ln>
          </p:spPr>
          <p:txBody>
            <a:bodyPr/>
            <a:lstStyle/>
            <a:p>
              <a:endParaRPr lang="en-US"/>
            </a:p>
          </p:txBody>
        </p:sp>
        <p:sp>
          <p:nvSpPr>
            <p:cNvPr id="3223" name="Line 157"/>
            <p:cNvSpPr>
              <a:spLocks noChangeShapeType="1"/>
            </p:cNvSpPr>
            <p:nvPr/>
          </p:nvSpPr>
          <p:spPr bwMode="auto">
            <a:xfrm>
              <a:off x="2528" y="3872"/>
              <a:ext cx="1" cy="2"/>
            </a:xfrm>
            <a:prstGeom prst="line">
              <a:avLst/>
            </a:prstGeom>
            <a:noFill/>
            <a:ln w="0">
              <a:solidFill>
                <a:schemeClr val="folHlink"/>
              </a:solidFill>
              <a:round/>
              <a:headEnd/>
              <a:tailEnd/>
            </a:ln>
          </p:spPr>
          <p:txBody>
            <a:bodyPr/>
            <a:lstStyle/>
            <a:p>
              <a:endParaRPr lang="en-US"/>
            </a:p>
          </p:txBody>
        </p:sp>
        <p:sp>
          <p:nvSpPr>
            <p:cNvPr id="3224" name="Line 158"/>
            <p:cNvSpPr>
              <a:spLocks noChangeShapeType="1"/>
            </p:cNvSpPr>
            <p:nvPr/>
          </p:nvSpPr>
          <p:spPr bwMode="auto">
            <a:xfrm>
              <a:off x="2408" y="3872"/>
              <a:ext cx="0" cy="7"/>
            </a:xfrm>
            <a:prstGeom prst="line">
              <a:avLst/>
            </a:prstGeom>
            <a:noFill/>
            <a:ln w="0">
              <a:solidFill>
                <a:schemeClr val="folHlink"/>
              </a:solidFill>
              <a:round/>
              <a:headEnd/>
              <a:tailEnd/>
            </a:ln>
          </p:spPr>
          <p:txBody>
            <a:bodyPr/>
            <a:lstStyle/>
            <a:p>
              <a:endParaRPr lang="en-US"/>
            </a:p>
          </p:txBody>
        </p:sp>
        <p:sp>
          <p:nvSpPr>
            <p:cNvPr id="3225" name="Line 159"/>
            <p:cNvSpPr>
              <a:spLocks noChangeShapeType="1"/>
            </p:cNvSpPr>
            <p:nvPr/>
          </p:nvSpPr>
          <p:spPr bwMode="auto">
            <a:xfrm>
              <a:off x="3614" y="3872"/>
              <a:ext cx="1" cy="0"/>
            </a:xfrm>
            <a:prstGeom prst="line">
              <a:avLst/>
            </a:prstGeom>
            <a:noFill/>
            <a:ln w="0">
              <a:solidFill>
                <a:schemeClr val="folHlink"/>
              </a:solidFill>
              <a:round/>
              <a:headEnd/>
              <a:tailEnd/>
            </a:ln>
          </p:spPr>
          <p:txBody>
            <a:bodyPr/>
            <a:lstStyle/>
            <a:p>
              <a:endParaRPr lang="en-US"/>
            </a:p>
          </p:txBody>
        </p:sp>
        <p:sp>
          <p:nvSpPr>
            <p:cNvPr id="3226" name="Line 160"/>
            <p:cNvSpPr>
              <a:spLocks noChangeShapeType="1"/>
            </p:cNvSpPr>
            <p:nvPr/>
          </p:nvSpPr>
          <p:spPr bwMode="auto">
            <a:xfrm flipV="1">
              <a:off x="2408" y="3323"/>
              <a:ext cx="0" cy="549"/>
            </a:xfrm>
            <a:prstGeom prst="line">
              <a:avLst/>
            </a:prstGeom>
            <a:noFill/>
            <a:ln w="0">
              <a:solidFill>
                <a:schemeClr val="folHlink"/>
              </a:solidFill>
              <a:round/>
              <a:headEnd/>
              <a:tailEnd/>
            </a:ln>
          </p:spPr>
          <p:txBody>
            <a:bodyPr/>
            <a:lstStyle/>
            <a:p>
              <a:endParaRPr lang="en-US"/>
            </a:p>
          </p:txBody>
        </p:sp>
        <p:sp>
          <p:nvSpPr>
            <p:cNvPr id="3227" name="Line 161"/>
            <p:cNvSpPr>
              <a:spLocks noChangeShapeType="1"/>
            </p:cNvSpPr>
            <p:nvPr/>
          </p:nvSpPr>
          <p:spPr bwMode="auto">
            <a:xfrm>
              <a:off x="2408" y="3872"/>
              <a:ext cx="1" cy="0"/>
            </a:xfrm>
            <a:prstGeom prst="line">
              <a:avLst/>
            </a:prstGeom>
            <a:noFill/>
            <a:ln w="0">
              <a:solidFill>
                <a:schemeClr val="folHlink"/>
              </a:solidFill>
              <a:round/>
              <a:headEnd/>
              <a:tailEnd/>
            </a:ln>
          </p:spPr>
          <p:txBody>
            <a:bodyPr/>
            <a:lstStyle/>
            <a:p>
              <a:endParaRPr lang="en-US"/>
            </a:p>
          </p:txBody>
        </p:sp>
        <p:sp>
          <p:nvSpPr>
            <p:cNvPr id="3228" name="Line 162"/>
            <p:cNvSpPr>
              <a:spLocks noChangeShapeType="1"/>
            </p:cNvSpPr>
            <p:nvPr/>
          </p:nvSpPr>
          <p:spPr bwMode="auto">
            <a:xfrm>
              <a:off x="2408" y="3844"/>
              <a:ext cx="1" cy="1"/>
            </a:xfrm>
            <a:prstGeom prst="line">
              <a:avLst/>
            </a:prstGeom>
            <a:noFill/>
            <a:ln w="0">
              <a:solidFill>
                <a:schemeClr val="folHlink"/>
              </a:solidFill>
              <a:round/>
              <a:headEnd/>
              <a:tailEnd/>
            </a:ln>
          </p:spPr>
          <p:txBody>
            <a:bodyPr/>
            <a:lstStyle/>
            <a:p>
              <a:endParaRPr lang="en-US"/>
            </a:p>
          </p:txBody>
        </p:sp>
        <p:sp>
          <p:nvSpPr>
            <p:cNvPr id="3229" name="Line 163"/>
            <p:cNvSpPr>
              <a:spLocks noChangeShapeType="1"/>
            </p:cNvSpPr>
            <p:nvPr/>
          </p:nvSpPr>
          <p:spPr bwMode="auto">
            <a:xfrm>
              <a:off x="2408" y="3817"/>
              <a:ext cx="1" cy="1"/>
            </a:xfrm>
            <a:prstGeom prst="line">
              <a:avLst/>
            </a:prstGeom>
            <a:noFill/>
            <a:ln w="0">
              <a:solidFill>
                <a:schemeClr val="folHlink"/>
              </a:solidFill>
              <a:round/>
              <a:headEnd/>
              <a:tailEnd/>
            </a:ln>
          </p:spPr>
          <p:txBody>
            <a:bodyPr/>
            <a:lstStyle/>
            <a:p>
              <a:endParaRPr lang="en-US"/>
            </a:p>
          </p:txBody>
        </p:sp>
        <p:sp>
          <p:nvSpPr>
            <p:cNvPr id="3230" name="Line 164"/>
            <p:cNvSpPr>
              <a:spLocks noChangeShapeType="1"/>
            </p:cNvSpPr>
            <p:nvPr/>
          </p:nvSpPr>
          <p:spPr bwMode="auto">
            <a:xfrm>
              <a:off x="2408" y="3790"/>
              <a:ext cx="1" cy="0"/>
            </a:xfrm>
            <a:prstGeom prst="line">
              <a:avLst/>
            </a:prstGeom>
            <a:noFill/>
            <a:ln w="0">
              <a:solidFill>
                <a:schemeClr val="folHlink"/>
              </a:solidFill>
              <a:round/>
              <a:headEnd/>
              <a:tailEnd/>
            </a:ln>
          </p:spPr>
          <p:txBody>
            <a:bodyPr/>
            <a:lstStyle/>
            <a:p>
              <a:endParaRPr lang="en-US"/>
            </a:p>
          </p:txBody>
        </p:sp>
        <p:sp>
          <p:nvSpPr>
            <p:cNvPr id="3231" name="Line 165"/>
            <p:cNvSpPr>
              <a:spLocks noChangeShapeType="1"/>
            </p:cNvSpPr>
            <p:nvPr/>
          </p:nvSpPr>
          <p:spPr bwMode="auto">
            <a:xfrm>
              <a:off x="2408" y="3762"/>
              <a:ext cx="1" cy="1"/>
            </a:xfrm>
            <a:prstGeom prst="line">
              <a:avLst/>
            </a:prstGeom>
            <a:noFill/>
            <a:ln w="0">
              <a:solidFill>
                <a:schemeClr val="folHlink"/>
              </a:solidFill>
              <a:round/>
              <a:headEnd/>
              <a:tailEnd/>
            </a:ln>
          </p:spPr>
          <p:txBody>
            <a:bodyPr/>
            <a:lstStyle/>
            <a:p>
              <a:endParaRPr lang="en-US"/>
            </a:p>
          </p:txBody>
        </p:sp>
        <p:sp>
          <p:nvSpPr>
            <p:cNvPr id="3232" name="Line 166"/>
            <p:cNvSpPr>
              <a:spLocks noChangeShapeType="1"/>
            </p:cNvSpPr>
            <p:nvPr/>
          </p:nvSpPr>
          <p:spPr bwMode="auto">
            <a:xfrm>
              <a:off x="2408" y="3735"/>
              <a:ext cx="1" cy="0"/>
            </a:xfrm>
            <a:prstGeom prst="line">
              <a:avLst/>
            </a:prstGeom>
            <a:noFill/>
            <a:ln w="0">
              <a:solidFill>
                <a:schemeClr val="folHlink"/>
              </a:solidFill>
              <a:round/>
              <a:headEnd/>
              <a:tailEnd/>
            </a:ln>
          </p:spPr>
          <p:txBody>
            <a:bodyPr/>
            <a:lstStyle/>
            <a:p>
              <a:endParaRPr lang="en-US"/>
            </a:p>
          </p:txBody>
        </p:sp>
        <p:sp>
          <p:nvSpPr>
            <p:cNvPr id="3233" name="Line 167"/>
            <p:cNvSpPr>
              <a:spLocks noChangeShapeType="1"/>
            </p:cNvSpPr>
            <p:nvPr/>
          </p:nvSpPr>
          <p:spPr bwMode="auto">
            <a:xfrm>
              <a:off x="2408" y="3708"/>
              <a:ext cx="1" cy="0"/>
            </a:xfrm>
            <a:prstGeom prst="line">
              <a:avLst/>
            </a:prstGeom>
            <a:noFill/>
            <a:ln w="0">
              <a:solidFill>
                <a:schemeClr val="folHlink"/>
              </a:solidFill>
              <a:round/>
              <a:headEnd/>
              <a:tailEnd/>
            </a:ln>
          </p:spPr>
          <p:txBody>
            <a:bodyPr/>
            <a:lstStyle/>
            <a:p>
              <a:endParaRPr lang="en-US"/>
            </a:p>
          </p:txBody>
        </p:sp>
        <p:sp>
          <p:nvSpPr>
            <p:cNvPr id="3234" name="Line 168"/>
            <p:cNvSpPr>
              <a:spLocks noChangeShapeType="1"/>
            </p:cNvSpPr>
            <p:nvPr/>
          </p:nvSpPr>
          <p:spPr bwMode="auto">
            <a:xfrm>
              <a:off x="2408" y="3680"/>
              <a:ext cx="1" cy="1"/>
            </a:xfrm>
            <a:prstGeom prst="line">
              <a:avLst/>
            </a:prstGeom>
            <a:noFill/>
            <a:ln w="0">
              <a:solidFill>
                <a:schemeClr val="folHlink"/>
              </a:solidFill>
              <a:round/>
              <a:headEnd/>
              <a:tailEnd/>
            </a:ln>
          </p:spPr>
          <p:txBody>
            <a:bodyPr/>
            <a:lstStyle/>
            <a:p>
              <a:endParaRPr lang="en-US"/>
            </a:p>
          </p:txBody>
        </p:sp>
        <p:sp>
          <p:nvSpPr>
            <p:cNvPr id="3235" name="Line 169"/>
            <p:cNvSpPr>
              <a:spLocks noChangeShapeType="1"/>
            </p:cNvSpPr>
            <p:nvPr/>
          </p:nvSpPr>
          <p:spPr bwMode="auto">
            <a:xfrm>
              <a:off x="2408" y="3653"/>
              <a:ext cx="1" cy="1"/>
            </a:xfrm>
            <a:prstGeom prst="line">
              <a:avLst/>
            </a:prstGeom>
            <a:noFill/>
            <a:ln w="0">
              <a:solidFill>
                <a:schemeClr val="folHlink"/>
              </a:solidFill>
              <a:round/>
              <a:headEnd/>
              <a:tailEnd/>
            </a:ln>
          </p:spPr>
          <p:txBody>
            <a:bodyPr/>
            <a:lstStyle/>
            <a:p>
              <a:endParaRPr lang="en-US"/>
            </a:p>
          </p:txBody>
        </p:sp>
        <p:sp>
          <p:nvSpPr>
            <p:cNvPr id="3236" name="Line 170"/>
            <p:cNvSpPr>
              <a:spLocks noChangeShapeType="1"/>
            </p:cNvSpPr>
            <p:nvPr/>
          </p:nvSpPr>
          <p:spPr bwMode="auto">
            <a:xfrm>
              <a:off x="2408" y="3626"/>
              <a:ext cx="1" cy="0"/>
            </a:xfrm>
            <a:prstGeom prst="line">
              <a:avLst/>
            </a:prstGeom>
            <a:noFill/>
            <a:ln w="0">
              <a:solidFill>
                <a:schemeClr val="folHlink"/>
              </a:solidFill>
              <a:round/>
              <a:headEnd/>
              <a:tailEnd/>
            </a:ln>
          </p:spPr>
          <p:txBody>
            <a:bodyPr/>
            <a:lstStyle/>
            <a:p>
              <a:endParaRPr lang="en-US"/>
            </a:p>
          </p:txBody>
        </p:sp>
        <p:sp>
          <p:nvSpPr>
            <p:cNvPr id="3237" name="Line 171"/>
            <p:cNvSpPr>
              <a:spLocks noChangeShapeType="1"/>
            </p:cNvSpPr>
            <p:nvPr/>
          </p:nvSpPr>
          <p:spPr bwMode="auto">
            <a:xfrm>
              <a:off x="2408" y="3598"/>
              <a:ext cx="1" cy="0"/>
            </a:xfrm>
            <a:prstGeom prst="line">
              <a:avLst/>
            </a:prstGeom>
            <a:noFill/>
            <a:ln w="0">
              <a:solidFill>
                <a:schemeClr val="folHlink"/>
              </a:solidFill>
              <a:round/>
              <a:headEnd/>
              <a:tailEnd/>
            </a:ln>
          </p:spPr>
          <p:txBody>
            <a:bodyPr/>
            <a:lstStyle/>
            <a:p>
              <a:endParaRPr lang="en-US"/>
            </a:p>
          </p:txBody>
        </p:sp>
        <p:sp>
          <p:nvSpPr>
            <p:cNvPr id="3238" name="Line 172"/>
            <p:cNvSpPr>
              <a:spLocks noChangeShapeType="1"/>
            </p:cNvSpPr>
            <p:nvPr/>
          </p:nvSpPr>
          <p:spPr bwMode="auto">
            <a:xfrm>
              <a:off x="2408" y="3570"/>
              <a:ext cx="1" cy="1"/>
            </a:xfrm>
            <a:prstGeom prst="line">
              <a:avLst/>
            </a:prstGeom>
            <a:noFill/>
            <a:ln w="0">
              <a:solidFill>
                <a:schemeClr val="folHlink"/>
              </a:solidFill>
              <a:round/>
              <a:headEnd/>
              <a:tailEnd/>
            </a:ln>
          </p:spPr>
          <p:txBody>
            <a:bodyPr/>
            <a:lstStyle/>
            <a:p>
              <a:endParaRPr lang="en-US"/>
            </a:p>
          </p:txBody>
        </p:sp>
        <p:sp>
          <p:nvSpPr>
            <p:cNvPr id="3239" name="Line 173"/>
            <p:cNvSpPr>
              <a:spLocks noChangeShapeType="1"/>
            </p:cNvSpPr>
            <p:nvPr/>
          </p:nvSpPr>
          <p:spPr bwMode="auto">
            <a:xfrm>
              <a:off x="2408" y="3543"/>
              <a:ext cx="1" cy="0"/>
            </a:xfrm>
            <a:prstGeom prst="line">
              <a:avLst/>
            </a:prstGeom>
            <a:noFill/>
            <a:ln w="0">
              <a:solidFill>
                <a:schemeClr val="folHlink"/>
              </a:solidFill>
              <a:round/>
              <a:headEnd/>
              <a:tailEnd/>
            </a:ln>
          </p:spPr>
          <p:txBody>
            <a:bodyPr/>
            <a:lstStyle/>
            <a:p>
              <a:endParaRPr lang="en-US"/>
            </a:p>
          </p:txBody>
        </p:sp>
        <p:sp>
          <p:nvSpPr>
            <p:cNvPr id="3240" name="Line 174"/>
            <p:cNvSpPr>
              <a:spLocks noChangeShapeType="1"/>
            </p:cNvSpPr>
            <p:nvPr/>
          </p:nvSpPr>
          <p:spPr bwMode="auto">
            <a:xfrm>
              <a:off x="2408" y="3515"/>
              <a:ext cx="1" cy="1"/>
            </a:xfrm>
            <a:prstGeom prst="line">
              <a:avLst/>
            </a:prstGeom>
            <a:noFill/>
            <a:ln w="0">
              <a:solidFill>
                <a:schemeClr val="folHlink"/>
              </a:solidFill>
              <a:round/>
              <a:headEnd/>
              <a:tailEnd/>
            </a:ln>
          </p:spPr>
          <p:txBody>
            <a:bodyPr/>
            <a:lstStyle/>
            <a:p>
              <a:endParaRPr lang="en-US"/>
            </a:p>
          </p:txBody>
        </p:sp>
        <p:sp>
          <p:nvSpPr>
            <p:cNvPr id="3241" name="Line 175"/>
            <p:cNvSpPr>
              <a:spLocks noChangeShapeType="1"/>
            </p:cNvSpPr>
            <p:nvPr/>
          </p:nvSpPr>
          <p:spPr bwMode="auto">
            <a:xfrm>
              <a:off x="2408" y="3488"/>
              <a:ext cx="1" cy="0"/>
            </a:xfrm>
            <a:prstGeom prst="line">
              <a:avLst/>
            </a:prstGeom>
            <a:noFill/>
            <a:ln w="0">
              <a:solidFill>
                <a:schemeClr val="folHlink"/>
              </a:solidFill>
              <a:round/>
              <a:headEnd/>
              <a:tailEnd/>
            </a:ln>
          </p:spPr>
          <p:txBody>
            <a:bodyPr/>
            <a:lstStyle/>
            <a:p>
              <a:endParaRPr lang="en-US"/>
            </a:p>
          </p:txBody>
        </p:sp>
        <p:sp>
          <p:nvSpPr>
            <p:cNvPr id="3242" name="Line 176"/>
            <p:cNvSpPr>
              <a:spLocks noChangeShapeType="1"/>
            </p:cNvSpPr>
            <p:nvPr/>
          </p:nvSpPr>
          <p:spPr bwMode="auto">
            <a:xfrm>
              <a:off x="2408" y="3460"/>
              <a:ext cx="1" cy="1"/>
            </a:xfrm>
            <a:prstGeom prst="line">
              <a:avLst/>
            </a:prstGeom>
            <a:noFill/>
            <a:ln w="0">
              <a:solidFill>
                <a:schemeClr val="folHlink"/>
              </a:solidFill>
              <a:round/>
              <a:headEnd/>
              <a:tailEnd/>
            </a:ln>
          </p:spPr>
          <p:txBody>
            <a:bodyPr/>
            <a:lstStyle/>
            <a:p>
              <a:endParaRPr lang="en-US"/>
            </a:p>
          </p:txBody>
        </p:sp>
        <p:sp>
          <p:nvSpPr>
            <p:cNvPr id="3243" name="Line 177"/>
            <p:cNvSpPr>
              <a:spLocks noChangeShapeType="1"/>
            </p:cNvSpPr>
            <p:nvPr/>
          </p:nvSpPr>
          <p:spPr bwMode="auto">
            <a:xfrm>
              <a:off x="2408" y="3433"/>
              <a:ext cx="1" cy="0"/>
            </a:xfrm>
            <a:prstGeom prst="line">
              <a:avLst/>
            </a:prstGeom>
            <a:noFill/>
            <a:ln w="0">
              <a:solidFill>
                <a:schemeClr val="folHlink"/>
              </a:solidFill>
              <a:round/>
              <a:headEnd/>
              <a:tailEnd/>
            </a:ln>
          </p:spPr>
          <p:txBody>
            <a:bodyPr/>
            <a:lstStyle/>
            <a:p>
              <a:endParaRPr lang="en-US"/>
            </a:p>
          </p:txBody>
        </p:sp>
        <p:sp>
          <p:nvSpPr>
            <p:cNvPr id="3244" name="Line 178"/>
            <p:cNvSpPr>
              <a:spLocks noChangeShapeType="1"/>
            </p:cNvSpPr>
            <p:nvPr/>
          </p:nvSpPr>
          <p:spPr bwMode="auto">
            <a:xfrm>
              <a:off x="2408" y="3406"/>
              <a:ext cx="1" cy="0"/>
            </a:xfrm>
            <a:prstGeom prst="line">
              <a:avLst/>
            </a:prstGeom>
            <a:noFill/>
            <a:ln w="0">
              <a:solidFill>
                <a:schemeClr val="folHlink"/>
              </a:solidFill>
              <a:round/>
              <a:headEnd/>
              <a:tailEnd/>
            </a:ln>
          </p:spPr>
          <p:txBody>
            <a:bodyPr/>
            <a:lstStyle/>
            <a:p>
              <a:endParaRPr lang="en-US"/>
            </a:p>
          </p:txBody>
        </p:sp>
        <p:sp>
          <p:nvSpPr>
            <p:cNvPr id="3245" name="Line 179"/>
            <p:cNvSpPr>
              <a:spLocks noChangeShapeType="1"/>
            </p:cNvSpPr>
            <p:nvPr/>
          </p:nvSpPr>
          <p:spPr bwMode="auto">
            <a:xfrm>
              <a:off x="2408" y="3378"/>
              <a:ext cx="1" cy="1"/>
            </a:xfrm>
            <a:prstGeom prst="line">
              <a:avLst/>
            </a:prstGeom>
            <a:noFill/>
            <a:ln w="0">
              <a:solidFill>
                <a:schemeClr val="folHlink"/>
              </a:solidFill>
              <a:round/>
              <a:headEnd/>
              <a:tailEnd/>
            </a:ln>
          </p:spPr>
          <p:txBody>
            <a:bodyPr/>
            <a:lstStyle/>
            <a:p>
              <a:endParaRPr lang="en-US"/>
            </a:p>
          </p:txBody>
        </p:sp>
        <p:sp>
          <p:nvSpPr>
            <p:cNvPr id="3246" name="Line 180"/>
            <p:cNvSpPr>
              <a:spLocks noChangeShapeType="1"/>
            </p:cNvSpPr>
            <p:nvPr/>
          </p:nvSpPr>
          <p:spPr bwMode="auto">
            <a:xfrm>
              <a:off x="2408" y="3351"/>
              <a:ext cx="1" cy="0"/>
            </a:xfrm>
            <a:prstGeom prst="line">
              <a:avLst/>
            </a:prstGeom>
            <a:noFill/>
            <a:ln w="0">
              <a:solidFill>
                <a:schemeClr val="folHlink"/>
              </a:solidFill>
              <a:round/>
              <a:headEnd/>
              <a:tailEnd/>
            </a:ln>
          </p:spPr>
          <p:txBody>
            <a:bodyPr/>
            <a:lstStyle/>
            <a:p>
              <a:endParaRPr lang="en-US"/>
            </a:p>
          </p:txBody>
        </p:sp>
        <p:sp>
          <p:nvSpPr>
            <p:cNvPr id="3247" name="Line 181"/>
            <p:cNvSpPr>
              <a:spLocks noChangeShapeType="1"/>
            </p:cNvSpPr>
            <p:nvPr/>
          </p:nvSpPr>
          <p:spPr bwMode="auto">
            <a:xfrm>
              <a:off x="2408" y="3323"/>
              <a:ext cx="1" cy="0"/>
            </a:xfrm>
            <a:prstGeom prst="line">
              <a:avLst/>
            </a:prstGeom>
            <a:noFill/>
            <a:ln w="0">
              <a:solidFill>
                <a:schemeClr val="folHlink"/>
              </a:solidFill>
              <a:round/>
              <a:headEnd/>
              <a:tailEnd/>
            </a:ln>
          </p:spPr>
          <p:txBody>
            <a:bodyPr/>
            <a:lstStyle/>
            <a:p>
              <a:endParaRPr lang="en-US"/>
            </a:p>
          </p:txBody>
        </p:sp>
        <p:sp>
          <p:nvSpPr>
            <p:cNvPr id="3248" name="Line 182"/>
            <p:cNvSpPr>
              <a:spLocks noChangeShapeType="1"/>
            </p:cNvSpPr>
            <p:nvPr/>
          </p:nvSpPr>
          <p:spPr bwMode="auto">
            <a:xfrm>
              <a:off x="2408" y="3872"/>
              <a:ext cx="1206" cy="0"/>
            </a:xfrm>
            <a:prstGeom prst="line">
              <a:avLst/>
            </a:prstGeom>
            <a:noFill/>
            <a:ln w="0">
              <a:solidFill>
                <a:schemeClr val="folHlink"/>
              </a:solidFill>
              <a:round/>
              <a:headEnd/>
              <a:tailEnd/>
            </a:ln>
          </p:spPr>
          <p:txBody>
            <a:bodyPr/>
            <a:lstStyle/>
            <a:p>
              <a:endParaRPr lang="en-US"/>
            </a:p>
          </p:txBody>
        </p:sp>
        <p:sp>
          <p:nvSpPr>
            <p:cNvPr id="3249" name="Line 183"/>
            <p:cNvSpPr>
              <a:spLocks noChangeShapeType="1"/>
            </p:cNvSpPr>
            <p:nvPr/>
          </p:nvSpPr>
          <p:spPr bwMode="auto">
            <a:xfrm>
              <a:off x="3614" y="3872"/>
              <a:ext cx="0" cy="2"/>
            </a:xfrm>
            <a:prstGeom prst="line">
              <a:avLst/>
            </a:prstGeom>
            <a:noFill/>
            <a:ln w="0">
              <a:solidFill>
                <a:schemeClr val="folHlink"/>
              </a:solidFill>
              <a:round/>
              <a:headEnd/>
              <a:tailEnd/>
            </a:ln>
          </p:spPr>
          <p:txBody>
            <a:bodyPr/>
            <a:lstStyle/>
            <a:p>
              <a:endParaRPr lang="en-US"/>
            </a:p>
          </p:txBody>
        </p:sp>
        <p:sp>
          <p:nvSpPr>
            <p:cNvPr id="3250" name="Line 184"/>
            <p:cNvSpPr>
              <a:spLocks noChangeShapeType="1"/>
            </p:cNvSpPr>
            <p:nvPr/>
          </p:nvSpPr>
          <p:spPr bwMode="auto">
            <a:xfrm>
              <a:off x="3493" y="3872"/>
              <a:ext cx="0" cy="2"/>
            </a:xfrm>
            <a:prstGeom prst="line">
              <a:avLst/>
            </a:prstGeom>
            <a:noFill/>
            <a:ln w="0">
              <a:solidFill>
                <a:schemeClr val="folHlink"/>
              </a:solidFill>
              <a:round/>
              <a:headEnd/>
              <a:tailEnd/>
            </a:ln>
          </p:spPr>
          <p:txBody>
            <a:bodyPr/>
            <a:lstStyle/>
            <a:p>
              <a:endParaRPr lang="en-US"/>
            </a:p>
          </p:txBody>
        </p:sp>
        <p:sp>
          <p:nvSpPr>
            <p:cNvPr id="3251" name="Line 185"/>
            <p:cNvSpPr>
              <a:spLocks noChangeShapeType="1"/>
            </p:cNvSpPr>
            <p:nvPr/>
          </p:nvSpPr>
          <p:spPr bwMode="auto">
            <a:xfrm>
              <a:off x="3372" y="3872"/>
              <a:ext cx="1" cy="2"/>
            </a:xfrm>
            <a:prstGeom prst="line">
              <a:avLst/>
            </a:prstGeom>
            <a:noFill/>
            <a:ln w="0">
              <a:solidFill>
                <a:schemeClr val="folHlink"/>
              </a:solidFill>
              <a:round/>
              <a:headEnd/>
              <a:tailEnd/>
            </a:ln>
          </p:spPr>
          <p:txBody>
            <a:bodyPr/>
            <a:lstStyle/>
            <a:p>
              <a:endParaRPr lang="en-US"/>
            </a:p>
          </p:txBody>
        </p:sp>
        <p:sp>
          <p:nvSpPr>
            <p:cNvPr id="3252" name="Line 186"/>
            <p:cNvSpPr>
              <a:spLocks noChangeShapeType="1"/>
            </p:cNvSpPr>
            <p:nvPr/>
          </p:nvSpPr>
          <p:spPr bwMode="auto">
            <a:xfrm>
              <a:off x="3252" y="3872"/>
              <a:ext cx="0" cy="2"/>
            </a:xfrm>
            <a:prstGeom prst="line">
              <a:avLst/>
            </a:prstGeom>
            <a:noFill/>
            <a:ln w="0">
              <a:solidFill>
                <a:schemeClr val="folHlink"/>
              </a:solidFill>
              <a:round/>
              <a:headEnd/>
              <a:tailEnd/>
            </a:ln>
          </p:spPr>
          <p:txBody>
            <a:bodyPr/>
            <a:lstStyle/>
            <a:p>
              <a:endParaRPr lang="en-US"/>
            </a:p>
          </p:txBody>
        </p:sp>
        <p:sp>
          <p:nvSpPr>
            <p:cNvPr id="3253" name="Line 187"/>
            <p:cNvSpPr>
              <a:spLocks noChangeShapeType="1"/>
            </p:cNvSpPr>
            <p:nvPr/>
          </p:nvSpPr>
          <p:spPr bwMode="auto">
            <a:xfrm>
              <a:off x="3131" y="3872"/>
              <a:ext cx="0" cy="2"/>
            </a:xfrm>
            <a:prstGeom prst="line">
              <a:avLst/>
            </a:prstGeom>
            <a:noFill/>
            <a:ln w="0">
              <a:solidFill>
                <a:schemeClr val="folHlink"/>
              </a:solidFill>
              <a:round/>
              <a:headEnd/>
              <a:tailEnd/>
            </a:ln>
          </p:spPr>
          <p:txBody>
            <a:bodyPr/>
            <a:lstStyle/>
            <a:p>
              <a:endParaRPr lang="en-US"/>
            </a:p>
          </p:txBody>
        </p:sp>
        <p:sp>
          <p:nvSpPr>
            <p:cNvPr id="3254" name="Line 188"/>
            <p:cNvSpPr>
              <a:spLocks noChangeShapeType="1"/>
            </p:cNvSpPr>
            <p:nvPr/>
          </p:nvSpPr>
          <p:spPr bwMode="auto">
            <a:xfrm>
              <a:off x="3010" y="3872"/>
              <a:ext cx="1" cy="2"/>
            </a:xfrm>
            <a:prstGeom prst="line">
              <a:avLst/>
            </a:prstGeom>
            <a:noFill/>
            <a:ln w="0">
              <a:solidFill>
                <a:schemeClr val="folHlink"/>
              </a:solidFill>
              <a:round/>
              <a:headEnd/>
              <a:tailEnd/>
            </a:ln>
          </p:spPr>
          <p:txBody>
            <a:bodyPr/>
            <a:lstStyle/>
            <a:p>
              <a:endParaRPr lang="en-US"/>
            </a:p>
          </p:txBody>
        </p:sp>
        <p:sp>
          <p:nvSpPr>
            <p:cNvPr id="3255" name="Line 189"/>
            <p:cNvSpPr>
              <a:spLocks noChangeShapeType="1"/>
            </p:cNvSpPr>
            <p:nvPr/>
          </p:nvSpPr>
          <p:spPr bwMode="auto">
            <a:xfrm>
              <a:off x="2890" y="3872"/>
              <a:ext cx="1" cy="2"/>
            </a:xfrm>
            <a:prstGeom prst="line">
              <a:avLst/>
            </a:prstGeom>
            <a:noFill/>
            <a:ln w="0">
              <a:solidFill>
                <a:schemeClr val="folHlink"/>
              </a:solidFill>
              <a:round/>
              <a:headEnd/>
              <a:tailEnd/>
            </a:ln>
          </p:spPr>
          <p:txBody>
            <a:bodyPr/>
            <a:lstStyle/>
            <a:p>
              <a:endParaRPr lang="en-US"/>
            </a:p>
          </p:txBody>
        </p:sp>
        <p:sp>
          <p:nvSpPr>
            <p:cNvPr id="3256" name="Line 190"/>
            <p:cNvSpPr>
              <a:spLocks noChangeShapeType="1"/>
            </p:cNvSpPr>
            <p:nvPr/>
          </p:nvSpPr>
          <p:spPr bwMode="auto">
            <a:xfrm>
              <a:off x="2769" y="3872"/>
              <a:ext cx="0" cy="2"/>
            </a:xfrm>
            <a:prstGeom prst="line">
              <a:avLst/>
            </a:prstGeom>
            <a:noFill/>
            <a:ln w="0">
              <a:solidFill>
                <a:schemeClr val="folHlink"/>
              </a:solidFill>
              <a:round/>
              <a:headEnd/>
              <a:tailEnd/>
            </a:ln>
          </p:spPr>
          <p:txBody>
            <a:bodyPr/>
            <a:lstStyle/>
            <a:p>
              <a:endParaRPr lang="en-US"/>
            </a:p>
          </p:txBody>
        </p:sp>
        <p:sp>
          <p:nvSpPr>
            <p:cNvPr id="3257" name="Line 191"/>
            <p:cNvSpPr>
              <a:spLocks noChangeShapeType="1"/>
            </p:cNvSpPr>
            <p:nvPr/>
          </p:nvSpPr>
          <p:spPr bwMode="auto">
            <a:xfrm>
              <a:off x="2649" y="3872"/>
              <a:ext cx="0" cy="2"/>
            </a:xfrm>
            <a:prstGeom prst="line">
              <a:avLst/>
            </a:prstGeom>
            <a:noFill/>
            <a:ln w="0">
              <a:solidFill>
                <a:schemeClr val="folHlink"/>
              </a:solidFill>
              <a:round/>
              <a:headEnd/>
              <a:tailEnd/>
            </a:ln>
          </p:spPr>
          <p:txBody>
            <a:bodyPr/>
            <a:lstStyle/>
            <a:p>
              <a:endParaRPr lang="en-US"/>
            </a:p>
          </p:txBody>
        </p:sp>
        <p:sp>
          <p:nvSpPr>
            <p:cNvPr id="3258" name="Line 192"/>
            <p:cNvSpPr>
              <a:spLocks noChangeShapeType="1"/>
            </p:cNvSpPr>
            <p:nvPr/>
          </p:nvSpPr>
          <p:spPr bwMode="auto">
            <a:xfrm>
              <a:off x="2528" y="3872"/>
              <a:ext cx="1" cy="2"/>
            </a:xfrm>
            <a:prstGeom prst="line">
              <a:avLst/>
            </a:prstGeom>
            <a:noFill/>
            <a:ln w="0">
              <a:solidFill>
                <a:schemeClr val="folHlink"/>
              </a:solidFill>
              <a:round/>
              <a:headEnd/>
              <a:tailEnd/>
            </a:ln>
          </p:spPr>
          <p:txBody>
            <a:bodyPr/>
            <a:lstStyle/>
            <a:p>
              <a:endParaRPr lang="en-US"/>
            </a:p>
          </p:txBody>
        </p:sp>
        <p:sp>
          <p:nvSpPr>
            <p:cNvPr id="3259" name="Line 193"/>
            <p:cNvSpPr>
              <a:spLocks noChangeShapeType="1"/>
            </p:cNvSpPr>
            <p:nvPr/>
          </p:nvSpPr>
          <p:spPr bwMode="auto">
            <a:xfrm>
              <a:off x="2408" y="3872"/>
              <a:ext cx="0" cy="7"/>
            </a:xfrm>
            <a:prstGeom prst="line">
              <a:avLst/>
            </a:prstGeom>
            <a:noFill/>
            <a:ln w="0">
              <a:solidFill>
                <a:schemeClr val="folHlink"/>
              </a:solidFill>
              <a:round/>
              <a:headEnd/>
              <a:tailEnd/>
            </a:ln>
          </p:spPr>
          <p:txBody>
            <a:bodyPr/>
            <a:lstStyle/>
            <a:p>
              <a:endParaRPr lang="en-US"/>
            </a:p>
          </p:txBody>
        </p:sp>
        <p:sp>
          <p:nvSpPr>
            <p:cNvPr id="3260" name="Line 194"/>
            <p:cNvSpPr>
              <a:spLocks noChangeShapeType="1"/>
            </p:cNvSpPr>
            <p:nvPr/>
          </p:nvSpPr>
          <p:spPr bwMode="auto">
            <a:xfrm>
              <a:off x="3614" y="3872"/>
              <a:ext cx="1" cy="0"/>
            </a:xfrm>
            <a:prstGeom prst="line">
              <a:avLst/>
            </a:prstGeom>
            <a:noFill/>
            <a:ln w="0">
              <a:solidFill>
                <a:schemeClr val="folHlink"/>
              </a:solidFill>
              <a:round/>
              <a:headEnd/>
              <a:tailEnd/>
            </a:ln>
          </p:spPr>
          <p:txBody>
            <a:bodyPr/>
            <a:lstStyle/>
            <a:p>
              <a:endParaRPr lang="en-US"/>
            </a:p>
          </p:txBody>
        </p:sp>
        <p:sp>
          <p:nvSpPr>
            <p:cNvPr id="3261" name="Line 195"/>
            <p:cNvSpPr>
              <a:spLocks noChangeShapeType="1"/>
            </p:cNvSpPr>
            <p:nvPr/>
          </p:nvSpPr>
          <p:spPr bwMode="auto">
            <a:xfrm flipV="1">
              <a:off x="2408" y="3323"/>
              <a:ext cx="0" cy="549"/>
            </a:xfrm>
            <a:prstGeom prst="line">
              <a:avLst/>
            </a:prstGeom>
            <a:noFill/>
            <a:ln w="0">
              <a:solidFill>
                <a:schemeClr val="folHlink"/>
              </a:solidFill>
              <a:round/>
              <a:headEnd/>
              <a:tailEnd/>
            </a:ln>
          </p:spPr>
          <p:txBody>
            <a:bodyPr/>
            <a:lstStyle/>
            <a:p>
              <a:endParaRPr lang="en-US"/>
            </a:p>
          </p:txBody>
        </p:sp>
        <p:sp>
          <p:nvSpPr>
            <p:cNvPr id="3262" name="Line 196"/>
            <p:cNvSpPr>
              <a:spLocks noChangeShapeType="1"/>
            </p:cNvSpPr>
            <p:nvPr/>
          </p:nvSpPr>
          <p:spPr bwMode="auto">
            <a:xfrm>
              <a:off x="2416" y="3869"/>
              <a:ext cx="1" cy="1"/>
            </a:xfrm>
            <a:prstGeom prst="line">
              <a:avLst/>
            </a:prstGeom>
            <a:noFill/>
            <a:ln w="0">
              <a:solidFill>
                <a:schemeClr val="folHlink"/>
              </a:solidFill>
              <a:round/>
              <a:headEnd/>
              <a:tailEnd/>
            </a:ln>
          </p:spPr>
          <p:txBody>
            <a:bodyPr/>
            <a:lstStyle/>
            <a:p>
              <a:endParaRPr lang="en-US"/>
            </a:p>
          </p:txBody>
        </p:sp>
        <p:sp>
          <p:nvSpPr>
            <p:cNvPr id="3263" name="Line 197"/>
            <p:cNvSpPr>
              <a:spLocks noChangeShapeType="1"/>
            </p:cNvSpPr>
            <p:nvPr/>
          </p:nvSpPr>
          <p:spPr bwMode="auto">
            <a:xfrm>
              <a:off x="2416" y="3869"/>
              <a:ext cx="1206" cy="1"/>
            </a:xfrm>
            <a:prstGeom prst="line">
              <a:avLst/>
            </a:prstGeom>
            <a:noFill/>
            <a:ln w="0">
              <a:solidFill>
                <a:schemeClr val="folHlink"/>
              </a:solidFill>
              <a:round/>
              <a:headEnd/>
              <a:tailEnd/>
            </a:ln>
          </p:spPr>
          <p:txBody>
            <a:bodyPr/>
            <a:lstStyle/>
            <a:p>
              <a:endParaRPr lang="en-US"/>
            </a:p>
          </p:txBody>
        </p:sp>
        <p:sp>
          <p:nvSpPr>
            <p:cNvPr id="3264" name="Line 198"/>
            <p:cNvSpPr>
              <a:spLocks noChangeShapeType="1"/>
            </p:cNvSpPr>
            <p:nvPr/>
          </p:nvSpPr>
          <p:spPr bwMode="auto">
            <a:xfrm>
              <a:off x="3622" y="3869"/>
              <a:ext cx="0" cy="2"/>
            </a:xfrm>
            <a:prstGeom prst="line">
              <a:avLst/>
            </a:prstGeom>
            <a:noFill/>
            <a:ln w="0">
              <a:solidFill>
                <a:schemeClr val="folHlink"/>
              </a:solidFill>
              <a:round/>
              <a:headEnd/>
              <a:tailEnd/>
            </a:ln>
          </p:spPr>
          <p:txBody>
            <a:bodyPr/>
            <a:lstStyle/>
            <a:p>
              <a:endParaRPr lang="en-US"/>
            </a:p>
          </p:txBody>
        </p:sp>
        <p:sp>
          <p:nvSpPr>
            <p:cNvPr id="3265" name="Line 199"/>
            <p:cNvSpPr>
              <a:spLocks noChangeShapeType="1"/>
            </p:cNvSpPr>
            <p:nvPr/>
          </p:nvSpPr>
          <p:spPr bwMode="auto">
            <a:xfrm>
              <a:off x="3501" y="3869"/>
              <a:ext cx="0" cy="2"/>
            </a:xfrm>
            <a:prstGeom prst="line">
              <a:avLst/>
            </a:prstGeom>
            <a:noFill/>
            <a:ln w="0">
              <a:solidFill>
                <a:schemeClr val="folHlink"/>
              </a:solidFill>
              <a:round/>
              <a:headEnd/>
              <a:tailEnd/>
            </a:ln>
          </p:spPr>
          <p:txBody>
            <a:bodyPr/>
            <a:lstStyle/>
            <a:p>
              <a:endParaRPr lang="en-US"/>
            </a:p>
          </p:txBody>
        </p:sp>
        <p:sp>
          <p:nvSpPr>
            <p:cNvPr id="3266" name="Line 200"/>
            <p:cNvSpPr>
              <a:spLocks noChangeShapeType="1"/>
            </p:cNvSpPr>
            <p:nvPr/>
          </p:nvSpPr>
          <p:spPr bwMode="auto">
            <a:xfrm>
              <a:off x="3380" y="3869"/>
              <a:ext cx="0" cy="2"/>
            </a:xfrm>
            <a:prstGeom prst="line">
              <a:avLst/>
            </a:prstGeom>
            <a:noFill/>
            <a:ln w="0">
              <a:solidFill>
                <a:schemeClr val="folHlink"/>
              </a:solidFill>
              <a:round/>
              <a:headEnd/>
              <a:tailEnd/>
            </a:ln>
          </p:spPr>
          <p:txBody>
            <a:bodyPr/>
            <a:lstStyle/>
            <a:p>
              <a:endParaRPr lang="en-US"/>
            </a:p>
          </p:txBody>
        </p:sp>
        <p:sp>
          <p:nvSpPr>
            <p:cNvPr id="3267" name="Line 201"/>
            <p:cNvSpPr>
              <a:spLocks noChangeShapeType="1"/>
            </p:cNvSpPr>
            <p:nvPr/>
          </p:nvSpPr>
          <p:spPr bwMode="auto">
            <a:xfrm>
              <a:off x="3260" y="3869"/>
              <a:ext cx="0" cy="2"/>
            </a:xfrm>
            <a:prstGeom prst="line">
              <a:avLst/>
            </a:prstGeom>
            <a:noFill/>
            <a:ln w="0">
              <a:solidFill>
                <a:schemeClr val="folHlink"/>
              </a:solidFill>
              <a:round/>
              <a:headEnd/>
              <a:tailEnd/>
            </a:ln>
          </p:spPr>
          <p:txBody>
            <a:bodyPr/>
            <a:lstStyle/>
            <a:p>
              <a:endParaRPr lang="en-US"/>
            </a:p>
          </p:txBody>
        </p:sp>
        <p:sp>
          <p:nvSpPr>
            <p:cNvPr id="3268" name="Line 202"/>
            <p:cNvSpPr>
              <a:spLocks noChangeShapeType="1"/>
            </p:cNvSpPr>
            <p:nvPr/>
          </p:nvSpPr>
          <p:spPr bwMode="auto">
            <a:xfrm>
              <a:off x="3139" y="3869"/>
              <a:ext cx="0" cy="2"/>
            </a:xfrm>
            <a:prstGeom prst="line">
              <a:avLst/>
            </a:prstGeom>
            <a:noFill/>
            <a:ln w="0">
              <a:solidFill>
                <a:schemeClr val="folHlink"/>
              </a:solidFill>
              <a:round/>
              <a:headEnd/>
              <a:tailEnd/>
            </a:ln>
          </p:spPr>
          <p:txBody>
            <a:bodyPr/>
            <a:lstStyle/>
            <a:p>
              <a:endParaRPr lang="en-US"/>
            </a:p>
          </p:txBody>
        </p:sp>
        <p:sp>
          <p:nvSpPr>
            <p:cNvPr id="3269" name="Line 203"/>
            <p:cNvSpPr>
              <a:spLocks noChangeShapeType="1"/>
            </p:cNvSpPr>
            <p:nvPr/>
          </p:nvSpPr>
          <p:spPr bwMode="auto">
            <a:xfrm>
              <a:off x="3018" y="3869"/>
              <a:ext cx="1" cy="2"/>
            </a:xfrm>
            <a:prstGeom prst="line">
              <a:avLst/>
            </a:prstGeom>
            <a:noFill/>
            <a:ln w="0">
              <a:solidFill>
                <a:schemeClr val="folHlink"/>
              </a:solidFill>
              <a:round/>
              <a:headEnd/>
              <a:tailEnd/>
            </a:ln>
          </p:spPr>
          <p:txBody>
            <a:bodyPr/>
            <a:lstStyle/>
            <a:p>
              <a:endParaRPr lang="en-US"/>
            </a:p>
          </p:txBody>
        </p:sp>
        <p:sp>
          <p:nvSpPr>
            <p:cNvPr id="3270" name="Line 204"/>
            <p:cNvSpPr>
              <a:spLocks noChangeShapeType="1"/>
            </p:cNvSpPr>
            <p:nvPr/>
          </p:nvSpPr>
          <p:spPr bwMode="auto">
            <a:xfrm>
              <a:off x="2898" y="3869"/>
              <a:ext cx="0" cy="2"/>
            </a:xfrm>
            <a:prstGeom prst="line">
              <a:avLst/>
            </a:prstGeom>
            <a:noFill/>
            <a:ln w="0">
              <a:solidFill>
                <a:schemeClr val="folHlink"/>
              </a:solidFill>
              <a:round/>
              <a:headEnd/>
              <a:tailEnd/>
            </a:ln>
          </p:spPr>
          <p:txBody>
            <a:bodyPr/>
            <a:lstStyle/>
            <a:p>
              <a:endParaRPr lang="en-US"/>
            </a:p>
          </p:txBody>
        </p:sp>
        <p:sp>
          <p:nvSpPr>
            <p:cNvPr id="3271" name="Line 205"/>
            <p:cNvSpPr>
              <a:spLocks noChangeShapeType="1"/>
            </p:cNvSpPr>
            <p:nvPr/>
          </p:nvSpPr>
          <p:spPr bwMode="auto">
            <a:xfrm>
              <a:off x="2777" y="3869"/>
              <a:ext cx="0" cy="2"/>
            </a:xfrm>
            <a:prstGeom prst="line">
              <a:avLst/>
            </a:prstGeom>
            <a:noFill/>
            <a:ln w="0">
              <a:solidFill>
                <a:schemeClr val="folHlink"/>
              </a:solidFill>
              <a:round/>
              <a:headEnd/>
              <a:tailEnd/>
            </a:ln>
          </p:spPr>
          <p:txBody>
            <a:bodyPr/>
            <a:lstStyle/>
            <a:p>
              <a:endParaRPr lang="en-US"/>
            </a:p>
          </p:txBody>
        </p:sp>
        <p:sp>
          <p:nvSpPr>
            <p:cNvPr id="3272" name="Line 206"/>
            <p:cNvSpPr>
              <a:spLocks noChangeShapeType="1"/>
            </p:cNvSpPr>
            <p:nvPr/>
          </p:nvSpPr>
          <p:spPr bwMode="auto">
            <a:xfrm>
              <a:off x="2657" y="3869"/>
              <a:ext cx="0" cy="2"/>
            </a:xfrm>
            <a:prstGeom prst="line">
              <a:avLst/>
            </a:prstGeom>
            <a:noFill/>
            <a:ln w="0">
              <a:solidFill>
                <a:schemeClr val="folHlink"/>
              </a:solidFill>
              <a:round/>
              <a:headEnd/>
              <a:tailEnd/>
            </a:ln>
          </p:spPr>
          <p:txBody>
            <a:bodyPr/>
            <a:lstStyle/>
            <a:p>
              <a:endParaRPr lang="en-US"/>
            </a:p>
          </p:txBody>
        </p:sp>
        <p:sp>
          <p:nvSpPr>
            <p:cNvPr id="3273" name="Line 207"/>
            <p:cNvSpPr>
              <a:spLocks noChangeShapeType="1"/>
            </p:cNvSpPr>
            <p:nvPr/>
          </p:nvSpPr>
          <p:spPr bwMode="auto">
            <a:xfrm>
              <a:off x="2536" y="3869"/>
              <a:ext cx="1" cy="2"/>
            </a:xfrm>
            <a:prstGeom prst="line">
              <a:avLst/>
            </a:prstGeom>
            <a:noFill/>
            <a:ln w="0">
              <a:solidFill>
                <a:schemeClr val="folHlink"/>
              </a:solidFill>
              <a:round/>
              <a:headEnd/>
              <a:tailEnd/>
            </a:ln>
          </p:spPr>
          <p:txBody>
            <a:bodyPr/>
            <a:lstStyle/>
            <a:p>
              <a:endParaRPr lang="en-US"/>
            </a:p>
          </p:txBody>
        </p:sp>
        <p:sp>
          <p:nvSpPr>
            <p:cNvPr id="3274" name="Line 208"/>
            <p:cNvSpPr>
              <a:spLocks noChangeShapeType="1"/>
            </p:cNvSpPr>
            <p:nvPr/>
          </p:nvSpPr>
          <p:spPr bwMode="auto">
            <a:xfrm>
              <a:off x="2415" y="3869"/>
              <a:ext cx="1" cy="8"/>
            </a:xfrm>
            <a:prstGeom prst="line">
              <a:avLst/>
            </a:prstGeom>
            <a:noFill/>
            <a:ln w="0">
              <a:solidFill>
                <a:schemeClr val="folHlink"/>
              </a:solidFill>
              <a:round/>
              <a:headEnd/>
              <a:tailEnd/>
            </a:ln>
          </p:spPr>
          <p:txBody>
            <a:bodyPr/>
            <a:lstStyle/>
            <a:p>
              <a:endParaRPr lang="en-US"/>
            </a:p>
          </p:txBody>
        </p:sp>
        <p:sp>
          <p:nvSpPr>
            <p:cNvPr id="3275" name="Line 209"/>
            <p:cNvSpPr>
              <a:spLocks noChangeShapeType="1"/>
            </p:cNvSpPr>
            <p:nvPr/>
          </p:nvSpPr>
          <p:spPr bwMode="auto">
            <a:xfrm>
              <a:off x="3622" y="3869"/>
              <a:ext cx="1" cy="1"/>
            </a:xfrm>
            <a:prstGeom prst="line">
              <a:avLst/>
            </a:prstGeom>
            <a:noFill/>
            <a:ln w="0">
              <a:solidFill>
                <a:schemeClr val="folHlink"/>
              </a:solidFill>
              <a:round/>
              <a:headEnd/>
              <a:tailEnd/>
            </a:ln>
          </p:spPr>
          <p:txBody>
            <a:bodyPr/>
            <a:lstStyle/>
            <a:p>
              <a:endParaRPr lang="en-US"/>
            </a:p>
          </p:txBody>
        </p:sp>
        <p:sp>
          <p:nvSpPr>
            <p:cNvPr id="3276" name="Line 210"/>
            <p:cNvSpPr>
              <a:spLocks noChangeShapeType="1"/>
            </p:cNvSpPr>
            <p:nvPr/>
          </p:nvSpPr>
          <p:spPr bwMode="auto">
            <a:xfrm>
              <a:off x="2416" y="3869"/>
              <a:ext cx="1" cy="1"/>
            </a:xfrm>
            <a:prstGeom prst="line">
              <a:avLst/>
            </a:prstGeom>
            <a:noFill/>
            <a:ln w="0">
              <a:solidFill>
                <a:schemeClr val="folHlink"/>
              </a:solidFill>
              <a:round/>
              <a:headEnd/>
              <a:tailEnd/>
            </a:ln>
          </p:spPr>
          <p:txBody>
            <a:bodyPr/>
            <a:lstStyle/>
            <a:p>
              <a:endParaRPr lang="en-US"/>
            </a:p>
          </p:txBody>
        </p:sp>
        <p:sp>
          <p:nvSpPr>
            <p:cNvPr id="3277" name="Line 211"/>
            <p:cNvSpPr>
              <a:spLocks noChangeShapeType="1"/>
            </p:cNvSpPr>
            <p:nvPr/>
          </p:nvSpPr>
          <p:spPr bwMode="auto">
            <a:xfrm>
              <a:off x="2416" y="3869"/>
              <a:ext cx="1206" cy="1"/>
            </a:xfrm>
            <a:prstGeom prst="line">
              <a:avLst/>
            </a:prstGeom>
            <a:noFill/>
            <a:ln w="0">
              <a:solidFill>
                <a:schemeClr val="folHlink"/>
              </a:solidFill>
              <a:round/>
              <a:headEnd/>
              <a:tailEnd/>
            </a:ln>
          </p:spPr>
          <p:txBody>
            <a:bodyPr/>
            <a:lstStyle/>
            <a:p>
              <a:endParaRPr lang="en-US"/>
            </a:p>
          </p:txBody>
        </p:sp>
        <p:sp>
          <p:nvSpPr>
            <p:cNvPr id="3278" name="Line 212"/>
            <p:cNvSpPr>
              <a:spLocks noChangeShapeType="1"/>
            </p:cNvSpPr>
            <p:nvPr/>
          </p:nvSpPr>
          <p:spPr bwMode="auto">
            <a:xfrm>
              <a:off x="3622" y="3869"/>
              <a:ext cx="0" cy="2"/>
            </a:xfrm>
            <a:prstGeom prst="line">
              <a:avLst/>
            </a:prstGeom>
            <a:noFill/>
            <a:ln w="0">
              <a:solidFill>
                <a:schemeClr val="folHlink"/>
              </a:solidFill>
              <a:round/>
              <a:headEnd/>
              <a:tailEnd/>
            </a:ln>
          </p:spPr>
          <p:txBody>
            <a:bodyPr/>
            <a:lstStyle/>
            <a:p>
              <a:endParaRPr lang="en-US"/>
            </a:p>
          </p:txBody>
        </p:sp>
        <p:sp>
          <p:nvSpPr>
            <p:cNvPr id="3279" name="Line 213"/>
            <p:cNvSpPr>
              <a:spLocks noChangeShapeType="1"/>
            </p:cNvSpPr>
            <p:nvPr/>
          </p:nvSpPr>
          <p:spPr bwMode="auto">
            <a:xfrm>
              <a:off x="3501" y="3869"/>
              <a:ext cx="0" cy="2"/>
            </a:xfrm>
            <a:prstGeom prst="line">
              <a:avLst/>
            </a:prstGeom>
            <a:noFill/>
            <a:ln w="0">
              <a:solidFill>
                <a:schemeClr val="folHlink"/>
              </a:solidFill>
              <a:round/>
              <a:headEnd/>
              <a:tailEnd/>
            </a:ln>
          </p:spPr>
          <p:txBody>
            <a:bodyPr/>
            <a:lstStyle/>
            <a:p>
              <a:endParaRPr lang="en-US"/>
            </a:p>
          </p:txBody>
        </p:sp>
        <p:sp>
          <p:nvSpPr>
            <p:cNvPr id="3280" name="Line 214"/>
            <p:cNvSpPr>
              <a:spLocks noChangeShapeType="1"/>
            </p:cNvSpPr>
            <p:nvPr/>
          </p:nvSpPr>
          <p:spPr bwMode="auto">
            <a:xfrm>
              <a:off x="3380" y="3869"/>
              <a:ext cx="0" cy="2"/>
            </a:xfrm>
            <a:prstGeom prst="line">
              <a:avLst/>
            </a:prstGeom>
            <a:noFill/>
            <a:ln w="0">
              <a:solidFill>
                <a:schemeClr val="folHlink"/>
              </a:solidFill>
              <a:round/>
              <a:headEnd/>
              <a:tailEnd/>
            </a:ln>
          </p:spPr>
          <p:txBody>
            <a:bodyPr/>
            <a:lstStyle/>
            <a:p>
              <a:endParaRPr lang="en-US"/>
            </a:p>
          </p:txBody>
        </p:sp>
        <p:sp>
          <p:nvSpPr>
            <p:cNvPr id="3281" name="Line 215"/>
            <p:cNvSpPr>
              <a:spLocks noChangeShapeType="1"/>
            </p:cNvSpPr>
            <p:nvPr/>
          </p:nvSpPr>
          <p:spPr bwMode="auto">
            <a:xfrm>
              <a:off x="3260" y="3869"/>
              <a:ext cx="0" cy="2"/>
            </a:xfrm>
            <a:prstGeom prst="line">
              <a:avLst/>
            </a:prstGeom>
            <a:noFill/>
            <a:ln w="0">
              <a:solidFill>
                <a:schemeClr val="folHlink"/>
              </a:solidFill>
              <a:round/>
              <a:headEnd/>
              <a:tailEnd/>
            </a:ln>
          </p:spPr>
          <p:txBody>
            <a:bodyPr/>
            <a:lstStyle/>
            <a:p>
              <a:endParaRPr lang="en-US"/>
            </a:p>
          </p:txBody>
        </p:sp>
        <p:sp>
          <p:nvSpPr>
            <p:cNvPr id="3282" name="Line 216"/>
            <p:cNvSpPr>
              <a:spLocks noChangeShapeType="1"/>
            </p:cNvSpPr>
            <p:nvPr/>
          </p:nvSpPr>
          <p:spPr bwMode="auto">
            <a:xfrm>
              <a:off x="3139" y="3869"/>
              <a:ext cx="0" cy="2"/>
            </a:xfrm>
            <a:prstGeom prst="line">
              <a:avLst/>
            </a:prstGeom>
            <a:noFill/>
            <a:ln w="0">
              <a:solidFill>
                <a:schemeClr val="folHlink"/>
              </a:solidFill>
              <a:round/>
              <a:headEnd/>
              <a:tailEnd/>
            </a:ln>
          </p:spPr>
          <p:txBody>
            <a:bodyPr/>
            <a:lstStyle/>
            <a:p>
              <a:endParaRPr lang="en-US"/>
            </a:p>
          </p:txBody>
        </p:sp>
        <p:sp>
          <p:nvSpPr>
            <p:cNvPr id="3283" name="Line 217"/>
            <p:cNvSpPr>
              <a:spLocks noChangeShapeType="1"/>
            </p:cNvSpPr>
            <p:nvPr/>
          </p:nvSpPr>
          <p:spPr bwMode="auto">
            <a:xfrm>
              <a:off x="3018" y="3869"/>
              <a:ext cx="1" cy="2"/>
            </a:xfrm>
            <a:prstGeom prst="line">
              <a:avLst/>
            </a:prstGeom>
            <a:noFill/>
            <a:ln w="0">
              <a:solidFill>
                <a:schemeClr val="folHlink"/>
              </a:solidFill>
              <a:round/>
              <a:headEnd/>
              <a:tailEnd/>
            </a:ln>
          </p:spPr>
          <p:txBody>
            <a:bodyPr/>
            <a:lstStyle/>
            <a:p>
              <a:endParaRPr lang="en-US"/>
            </a:p>
          </p:txBody>
        </p:sp>
        <p:sp>
          <p:nvSpPr>
            <p:cNvPr id="3284" name="Line 218"/>
            <p:cNvSpPr>
              <a:spLocks noChangeShapeType="1"/>
            </p:cNvSpPr>
            <p:nvPr/>
          </p:nvSpPr>
          <p:spPr bwMode="auto">
            <a:xfrm>
              <a:off x="2898" y="3869"/>
              <a:ext cx="0" cy="2"/>
            </a:xfrm>
            <a:prstGeom prst="line">
              <a:avLst/>
            </a:prstGeom>
            <a:noFill/>
            <a:ln w="0">
              <a:solidFill>
                <a:schemeClr val="folHlink"/>
              </a:solidFill>
              <a:round/>
              <a:headEnd/>
              <a:tailEnd/>
            </a:ln>
          </p:spPr>
          <p:txBody>
            <a:bodyPr/>
            <a:lstStyle/>
            <a:p>
              <a:endParaRPr lang="en-US"/>
            </a:p>
          </p:txBody>
        </p:sp>
        <p:sp>
          <p:nvSpPr>
            <p:cNvPr id="3285" name="Line 219"/>
            <p:cNvSpPr>
              <a:spLocks noChangeShapeType="1"/>
            </p:cNvSpPr>
            <p:nvPr/>
          </p:nvSpPr>
          <p:spPr bwMode="auto">
            <a:xfrm>
              <a:off x="2777" y="3869"/>
              <a:ext cx="0" cy="2"/>
            </a:xfrm>
            <a:prstGeom prst="line">
              <a:avLst/>
            </a:prstGeom>
            <a:noFill/>
            <a:ln w="0">
              <a:solidFill>
                <a:schemeClr val="folHlink"/>
              </a:solidFill>
              <a:round/>
              <a:headEnd/>
              <a:tailEnd/>
            </a:ln>
          </p:spPr>
          <p:txBody>
            <a:bodyPr/>
            <a:lstStyle/>
            <a:p>
              <a:endParaRPr lang="en-US"/>
            </a:p>
          </p:txBody>
        </p:sp>
        <p:sp>
          <p:nvSpPr>
            <p:cNvPr id="3286" name="Line 220"/>
            <p:cNvSpPr>
              <a:spLocks noChangeShapeType="1"/>
            </p:cNvSpPr>
            <p:nvPr/>
          </p:nvSpPr>
          <p:spPr bwMode="auto">
            <a:xfrm>
              <a:off x="2657" y="3869"/>
              <a:ext cx="0" cy="2"/>
            </a:xfrm>
            <a:prstGeom prst="line">
              <a:avLst/>
            </a:prstGeom>
            <a:noFill/>
            <a:ln w="0">
              <a:solidFill>
                <a:schemeClr val="folHlink"/>
              </a:solidFill>
              <a:round/>
              <a:headEnd/>
              <a:tailEnd/>
            </a:ln>
          </p:spPr>
          <p:txBody>
            <a:bodyPr/>
            <a:lstStyle/>
            <a:p>
              <a:endParaRPr lang="en-US"/>
            </a:p>
          </p:txBody>
        </p:sp>
        <p:sp>
          <p:nvSpPr>
            <p:cNvPr id="3287" name="Line 221"/>
            <p:cNvSpPr>
              <a:spLocks noChangeShapeType="1"/>
            </p:cNvSpPr>
            <p:nvPr/>
          </p:nvSpPr>
          <p:spPr bwMode="auto">
            <a:xfrm>
              <a:off x="2536" y="3869"/>
              <a:ext cx="1" cy="2"/>
            </a:xfrm>
            <a:prstGeom prst="line">
              <a:avLst/>
            </a:prstGeom>
            <a:noFill/>
            <a:ln w="0">
              <a:solidFill>
                <a:schemeClr val="folHlink"/>
              </a:solidFill>
              <a:round/>
              <a:headEnd/>
              <a:tailEnd/>
            </a:ln>
          </p:spPr>
          <p:txBody>
            <a:bodyPr/>
            <a:lstStyle/>
            <a:p>
              <a:endParaRPr lang="en-US"/>
            </a:p>
          </p:txBody>
        </p:sp>
        <p:sp>
          <p:nvSpPr>
            <p:cNvPr id="3288" name="Line 222"/>
            <p:cNvSpPr>
              <a:spLocks noChangeShapeType="1"/>
            </p:cNvSpPr>
            <p:nvPr/>
          </p:nvSpPr>
          <p:spPr bwMode="auto">
            <a:xfrm>
              <a:off x="2415" y="3869"/>
              <a:ext cx="1" cy="8"/>
            </a:xfrm>
            <a:prstGeom prst="line">
              <a:avLst/>
            </a:prstGeom>
            <a:noFill/>
            <a:ln w="0">
              <a:solidFill>
                <a:schemeClr val="folHlink"/>
              </a:solidFill>
              <a:round/>
              <a:headEnd/>
              <a:tailEnd/>
            </a:ln>
          </p:spPr>
          <p:txBody>
            <a:bodyPr/>
            <a:lstStyle/>
            <a:p>
              <a:endParaRPr lang="en-US"/>
            </a:p>
          </p:txBody>
        </p:sp>
        <p:sp>
          <p:nvSpPr>
            <p:cNvPr id="3289" name="Line 223"/>
            <p:cNvSpPr>
              <a:spLocks noChangeShapeType="1"/>
            </p:cNvSpPr>
            <p:nvPr/>
          </p:nvSpPr>
          <p:spPr bwMode="auto">
            <a:xfrm>
              <a:off x="3622" y="3869"/>
              <a:ext cx="1" cy="1"/>
            </a:xfrm>
            <a:prstGeom prst="line">
              <a:avLst/>
            </a:prstGeom>
            <a:noFill/>
            <a:ln w="0">
              <a:solidFill>
                <a:schemeClr val="folHlink"/>
              </a:solidFill>
              <a:round/>
              <a:headEnd/>
              <a:tailEnd/>
            </a:ln>
          </p:spPr>
          <p:txBody>
            <a:bodyPr/>
            <a:lstStyle/>
            <a:p>
              <a:endParaRPr lang="en-US"/>
            </a:p>
          </p:txBody>
        </p:sp>
        <p:sp>
          <p:nvSpPr>
            <p:cNvPr id="3290" name="Line 224"/>
            <p:cNvSpPr>
              <a:spLocks noChangeShapeType="1"/>
            </p:cNvSpPr>
            <p:nvPr/>
          </p:nvSpPr>
          <p:spPr bwMode="auto">
            <a:xfrm>
              <a:off x="2416" y="3869"/>
              <a:ext cx="1" cy="1"/>
            </a:xfrm>
            <a:prstGeom prst="line">
              <a:avLst/>
            </a:prstGeom>
            <a:noFill/>
            <a:ln w="0">
              <a:solidFill>
                <a:schemeClr val="folHlink"/>
              </a:solidFill>
              <a:round/>
              <a:headEnd/>
              <a:tailEnd/>
            </a:ln>
          </p:spPr>
          <p:txBody>
            <a:bodyPr/>
            <a:lstStyle/>
            <a:p>
              <a:endParaRPr lang="en-US"/>
            </a:p>
          </p:txBody>
        </p:sp>
        <p:sp>
          <p:nvSpPr>
            <p:cNvPr id="3291" name="Line 225"/>
            <p:cNvSpPr>
              <a:spLocks noChangeShapeType="1"/>
            </p:cNvSpPr>
            <p:nvPr/>
          </p:nvSpPr>
          <p:spPr bwMode="auto">
            <a:xfrm>
              <a:off x="2416" y="3869"/>
              <a:ext cx="1206" cy="1"/>
            </a:xfrm>
            <a:prstGeom prst="line">
              <a:avLst/>
            </a:prstGeom>
            <a:noFill/>
            <a:ln w="0">
              <a:solidFill>
                <a:schemeClr val="folHlink"/>
              </a:solidFill>
              <a:round/>
              <a:headEnd/>
              <a:tailEnd/>
            </a:ln>
          </p:spPr>
          <p:txBody>
            <a:bodyPr/>
            <a:lstStyle/>
            <a:p>
              <a:endParaRPr lang="en-US"/>
            </a:p>
          </p:txBody>
        </p:sp>
        <p:sp>
          <p:nvSpPr>
            <p:cNvPr id="3292" name="Line 226"/>
            <p:cNvSpPr>
              <a:spLocks noChangeShapeType="1"/>
            </p:cNvSpPr>
            <p:nvPr/>
          </p:nvSpPr>
          <p:spPr bwMode="auto">
            <a:xfrm>
              <a:off x="3622" y="3869"/>
              <a:ext cx="0" cy="2"/>
            </a:xfrm>
            <a:prstGeom prst="line">
              <a:avLst/>
            </a:prstGeom>
            <a:noFill/>
            <a:ln w="0">
              <a:solidFill>
                <a:schemeClr val="folHlink"/>
              </a:solidFill>
              <a:round/>
              <a:headEnd/>
              <a:tailEnd/>
            </a:ln>
          </p:spPr>
          <p:txBody>
            <a:bodyPr/>
            <a:lstStyle/>
            <a:p>
              <a:endParaRPr lang="en-US"/>
            </a:p>
          </p:txBody>
        </p:sp>
        <p:sp>
          <p:nvSpPr>
            <p:cNvPr id="3293" name="Line 227"/>
            <p:cNvSpPr>
              <a:spLocks noChangeShapeType="1"/>
            </p:cNvSpPr>
            <p:nvPr/>
          </p:nvSpPr>
          <p:spPr bwMode="auto">
            <a:xfrm>
              <a:off x="3501" y="3869"/>
              <a:ext cx="0" cy="2"/>
            </a:xfrm>
            <a:prstGeom prst="line">
              <a:avLst/>
            </a:prstGeom>
            <a:noFill/>
            <a:ln w="0">
              <a:solidFill>
                <a:schemeClr val="folHlink"/>
              </a:solidFill>
              <a:round/>
              <a:headEnd/>
              <a:tailEnd/>
            </a:ln>
          </p:spPr>
          <p:txBody>
            <a:bodyPr/>
            <a:lstStyle/>
            <a:p>
              <a:endParaRPr lang="en-US"/>
            </a:p>
          </p:txBody>
        </p:sp>
        <p:sp>
          <p:nvSpPr>
            <p:cNvPr id="3294" name="Line 228"/>
            <p:cNvSpPr>
              <a:spLocks noChangeShapeType="1"/>
            </p:cNvSpPr>
            <p:nvPr/>
          </p:nvSpPr>
          <p:spPr bwMode="auto">
            <a:xfrm>
              <a:off x="3380" y="3869"/>
              <a:ext cx="0" cy="2"/>
            </a:xfrm>
            <a:prstGeom prst="line">
              <a:avLst/>
            </a:prstGeom>
            <a:noFill/>
            <a:ln w="0">
              <a:solidFill>
                <a:schemeClr val="folHlink"/>
              </a:solidFill>
              <a:round/>
              <a:headEnd/>
              <a:tailEnd/>
            </a:ln>
          </p:spPr>
          <p:txBody>
            <a:bodyPr/>
            <a:lstStyle/>
            <a:p>
              <a:endParaRPr lang="en-US"/>
            </a:p>
          </p:txBody>
        </p:sp>
        <p:sp>
          <p:nvSpPr>
            <p:cNvPr id="3295" name="Line 229"/>
            <p:cNvSpPr>
              <a:spLocks noChangeShapeType="1"/>
            </p:cNvSpPr>
            <p:nvPr/>
          </p:nvSpPr>
          <p:spPr bwMode="auto">
            <a:xfrm>
              <a:off x="3260" y="3869"/>
              <a:ext cx="0" cy="2"/>
            </a:xfrm>
            <a:prstGeom prst="line">
              <a:avLst/>
            </a:prstGeom>
            <a:noFill/>
            <a:ln w="0">
              <a:solidFill>
                <a:schemeClr val="folHlink"/>
              </a:solidFill>
              <a:round/>
              <a:headEnd/>
              <a:tailEnd/>
            </a:ln>
          </p:spPr>
          <p:txBody>
            <a:bodyPr/>
            <a:lstStyle/>
            <a:p>
              <a:endParaRPr lang="en-US"/>
            </a:p>
          </p:txBody>
        </p:sp>
        <p:sp>
          <p:nvSpPr>
            <p:cNvPr id="3296" name="Line 230"/>
            <p:cNvSpPr>
              <a:spLocks noChangeShapeType="1"/>
            </p:cNvSpPr>
            <p:nvPr/>
          </p:nvSpPr>
          <p:spPr bwMode="auto">
            <a:xfrm>
              <a:off x="3139" y="3869"/>
              <a:ext cx="0" cy="2"/>
            </a:xfrm>
            <a:prstGeom prst="line">
              <a:avLst/>
            </a:prstGeom>
            <a:noFill/>
            <a:ln w="0">
              <a:solidFill>
                <a:schemeClr val="folHlink"/>
              </a:solidFill>
              <a:round/>
              <a:headEnd/>
              <a:tailEnd/>
            </a:ln>
          </p:spPr>
          <p:txBody>
            <a:bodyPr/>
            <a:lstStyle/>
            <a:p>
              <a:endParaRPr lang="en-US"/>
            </a:p>
          </p:txBody>
        </p:sp>
        <p:sp>
          <p:nvSpPr>
            <p:cNvPr id="3297" name="Line 231"/>
            <p:cNvSpPr>
              <a:spLocks noChangeShapeType="1"/>
            </p:cNvSpPr>
            <p:nvPr/>
          </p:nvSpPr>
          <p:spPr bwMode="auto">
            <a:xfrm>
              <a:off x="3018" y="3869"/>
              <a:ext cx="1" cy="2"/>
            </a:xfrm>
            <a:prstGeom prst="line">
              <a:avLst/>
            </a:prstGeom>
            <a:noFill/>
            <a:ln w="0">
              <a:solidFill>
                <a:schemeClr val="folHlink"/>
              </a:solidFill>
              <a:round/>
              <a:headEnd/>
              <a:tailEnd/>
            </a:ln>
          </p:spPr>
          <p:txBody>
            <a:bodyPr/>
            <a:lstStyle/>
            <a:p>
              <a:endParaRPr lang="en-US"/>
            </a:p>
          </p:txBody>
        </p:sp>
        <p:sp>
          <p:nvSpPr>
            <p:cNvPr id="3298" name="Line 232"/>
            <p:cNvSpPr>
              <a:spLocks noChangeShapeType="1"/>
            </p:cNvSpPr>
            <p:nvPr/>
          </p:nvSpPr>
          <p:spPr bwMode="auto">
            <a:xfrm>
              <a:off x="2898" y="3869"/>
              <a:ext cx="0" cy="2"/>
            </a:xfrm>
            <a:prstGeom prst="line">
              <a:avLst/>
            </a:prstGeom>
            <a:noFill/>
            <a:ln w="0">
              <a:solidFill>
                <a:schemeClr val="folHlink"/>
              </a:solidFill>
              <a:round/>
              <a:headEnd/>
              <a:tailEnd/>
            </a:ln>
          </p:spPr>
          <p:txBody>
            <a:bodyPr/>
            <a:lstStyle/>
            <a:p>
              <a:endParaRPr lang="en-US"/>
            </a:p>
          </p:txBody>
        </p:sp>
        <p:sp>
          <p:nvSpPr>
            <p:cNvPr id="3299" name="Line 233"/>
            <p:cNvSpPr>
              <a:spLocks noChangeShapeType="1"/>
            </p:cNvSpPr>
            <p:nvPr/>
          </p:nvSpPr>
          <p:spPr bwMode="auto">
            <a:xfrm>
              <a:off x="2777" y="3869"/>
              <a:ext cx="0" cy="2"/>
            </a:xfrm>
            <a:prstGeom prst="line">
              <a:avLst/>
            </a:prstGeom>
            <a:noFill/>
            <a:ln w="0">
              <a:solidFill>
                <a:schemeClr val="folHlink"/>
              </a:solidFill>
              <a:round/>
              <a:headEnd/>
              <a:tailEnd/>
            </a:ln>
          </p:spPr>
          <p:txBody>
            <a:bodyPr/>
            <a:lstStyle/>
            <a:p>
              <a:endParaRPr lang="en-US"/>
            </a:p>
          </p:txBody>
        </p:sp>
        <p:sp>
          <p:nvSpPr>
            <p:cNvPr id="3300" name="Line 234"/>
            <p:cNvSpPr>
              <a:spLocks noChangeShapeType="1"/>
            </p:cNvSpPr>
            <p:nvPr/>
          </p:nvSpPr>
          <p:spPr bwMode="auto">
            <a:xfrm>
              <a:off x="2657" y="3869"/>
              <a:ext cx="0" cy="2"/>
            </a:xfrm>
            <a:prstGeom prst="line">
              <a:avLst/>
            </a:prstGeom>
            <a:noFill/>
            <a:ln w="0">
              <a:solidFill>
                <a:schemeClr val="folHlink"/>
              </a:solidFill>
              <a:round/>
              <a:headEnd/>
              <a:tailEnd/>
            </a:ln>
          </p:spPr>
          <p:txBody>
            <a:bodyPr/>
            <a:lstStyle/>
            <a:p>
              <a:endParaRPr lang="en-US"/>
            </a:p>
          </p:txBody>
        </p:sp>
        <p:sp>
          <p:nvSpPr>
            <p:cNvPr id="3301" name="Line 235"/>
            <p:cNvSpPr>
              <a:spLocks noChangeShapeType="1"/>
            </p:cNvSpPr>
            <p:nvPr/>
          </p:nvSpPr>
          <p:spPr bwMode="auto">
            <a:xfrm>
              <a:off x="2536" y="3869"/>
              <a:ext cx="1" cy="2"/>
            </a:xfrm>
            <a:prstGeom prst="line">
              <a:avLst/>
            </a:prstGeom>
            <a:noFill/>
            <a:ln w="0">
              <a:solidFill>
                <a:schemeClr val="folHlink"/>
              </a:solidFill>
              <a:round/>
              <a:headEnd/>
              <a:tailEnd/>
            </a:ln>
          </p:spPr>
          <p:txBody>
            <a:bodyPr/>
            <a:lstStyle/>
            <a:p>
              <a:endParaRPr lang="en-US"/>
            </a:p>
          </p:txBody>
        </p:sp>
        <p:sp>
          <p:nvSpPr>
            <p:cNvPr id="3302" name="Line 236"/>
            <p:cNvSpPr>
              <a:spLocks noChangeShapeType="1"/>
            </p:cNvSpPr>
            <p:nvPr/>
          </p:nvSpPr>
          <p:spPr bwMode="auto">
            <a:xfrm>
              <a:off x="2415" y="3869"/>
              <a:ext cx="1" cy="8"/>
            </a:xfrm>
            <a:prstGeom prst="line">
              <a:avLst/>
            </a:prstGeom>
            <a:noFill/>
            <a:ln w="0">
              <a:solidFill>
                <a:schemeClr val="folHlink"/>
              </a:solidFill>
              <a:round/>
              <a:headEnd/>
              <a:tailEnd/>
            </a:ln>
          </p:spPr>
          <p:txBody>
            <a:bodyPr/>
            <a:lstStyle/>
            <a:p>
              <a:endParaRPr lang="en-US"/>
            </a:p>
          </p:txBody>
        </p:sp>
        <p:sp>
          <p:nvSpPr>
            <p:cNvPr id="3303" name="Line 237"/>
            <p:cNvSpPr>
              <a:spLocks noChangeShapeType="1"/>
            </p:cNvSpPr>
            <p:nvPr/>
          </p:nvSpPr>
          <p:spPr bwMode="auto">
            <a:xfrm>
              <a:off x="3622" y="3869"/>
              <a:ext cx="1" cy="1"/>
            </a:xfrm>
            <a:prstGeom prst="line">
              <a:avLst/>
            </a:prstGeom>
            <a:noFill/>
            <a:ln w="0">
              <a:solidFill>
                <a:schemeClr val="folHlink"/>
              </a:solidFill>
              <a:round/>
              <a:headEnd/>
              <a:tailEnd/>
            </a:ln>
          </p:spPr>
          <p:txBody>
            <a:bodyPr/>
            <a:lstStyle/>
            <a:p>
              <a:endParaRPr lang="en-US"/>
            </a:p>
          </p:txBody>
        </p:sp>
        <p:sp>
          <p:nvSpPr>
            <p:cNvPr id="3304" name="Line 238"/>
            <p:cNvSpPr>
              <a:spLocks noChangeShapeType="1"/>
            </p:cNvSpPr>
            <p:nvPr/>
          </p:nvSpPr>
          <p:spPr bwMode="auto">
            <a:xfrm>
              <a:off x="2416" y="3869"/>
              <a:ext cx="1" cy="1"/>
            </a:xfrm>
            <a:prstGeom prst="line">
              <a:avLst/>
            </a:prstGeom>
            <a:noFill/>
            <a:ln w="0">
              <a:solidFill>
                <a:schemeClr val="folHlink"/>
              </a:solidFill>
              <a:round/>
              <a:headEnd/>
              <a:tailEnd/>
            </a:ln>
          </p:spPr>
          <p:txBody>
            <a:bodyPr/>
            <a:lstStyle/>
            <a:p>
              <a:endParaRPr lang="en-US"/>
            </a:p>
          </p:txBody>
        </p:sp>
        <p:sp>
          <p:nvSpPr>
            <p:cNvPr id="3305" name="Line 239"/>
            <p:cNvSpPr>
              <a:spLocks noChangeShapeType="1"/>
            </p:cNvSpPr>
            <p:nvPr/>
          </p:nvSpPr>
          <p:spPr bwMode="auto">
            <a:xfrm>
              <a:off x="3622" y="3869"/>
              <a:ext cx="0" cy="2"/>
            </a:xfrm>
            <a:prstGeom prst="line">
              <a:avLst/>
            </a:prstGeom>
            <a:noFill/>
            <a:ln w="0">
              <a:solidFill>
                <a:schemeClr val="folHlink"/>
              </a:solidFill>
              <a:round/>
              <a:headEnd/>
              <a:tailEnd/>
            </a:ln>
          </p:spPr>
          <p:txBody>
            <a:bodyPr/>
            <a:lstStyle/>
            <a:p>
              <a:endParaRPr lang="en-US"/>
            </a:p>
          </p:txBody>
        </p:sp>
        <p:sp>
          <p:nvSpPr>
            <p:cNvPr id="3306" name="Line 240"/>
            <p:cNvSpPr>
              <a:spLocks noChangeShapeType="1"/>
            </p:cNvSpPr>
            <p:nvPr/>
          </p:nvSpPr>
          <p:spPr bwMode="auto">
            <a:xfrm>
              <a:off x="3501" y="3869"/>
              <a:ext cx="0" cy="2"/>
            </a:xfrm>
            <a:prstGeom prst="line">
              <a:avLst/>
            </a:prstGeom>
            <a:noFill/>
            <a:ln w="0">
              <a:solidFill>
                <a:schemeClr val="folHlink"/>
              </a:solidFill>
              <a:round/>
              <a:headEnd/>
              <a:tailEnd/>
            </a:ln>
          </p:spPr>
          <p:txBody>
            <a:bodyPr/>
            <a:lstStyle/>
            <a:p>
              <a:endParaRPr lang="en-US"/>
            </a:p>
          </p:txBody>
        </p:sp>
        <p:sp>
          <p:nvSpPr>
            <p:cNvPr id="3307" name="Line 241"/>
            <p:cNvSpPr>
              <a:spLocks noChangeShapeType="1"/>
            </p:cNvSpPr>
            <p:nvPr/>
          </p:nvSpPr>
          <p:spPr bwMode="auto">
            <a:xfrm>
              <a:off x="3380" y="3869"/>
              <a:ext cx="0" cy="2"/>
            </a:xfrm>
            <a:prstGeom prst="line">
              <a:avLst/>
            </a:prstGeom>
            <a:noFill/>
            <a:ln w="0">
              <a:solidFill>
                <a:schemeClr val="folHlink"/>
              </a:solidFill>
              <a:round/>
              <a:headEnd/>
              <a:tailEnd/>
            </a:ln>
          </p:spPr>
          <p:txBody>
            <a:bodyPr/>
            <a:lstStyle/>
            <a:p>
              <a:endParaRPr lang="en-US"/>
            </a:p>
          </p:txBody>
        </p:sp>
        <p:sp>
          <p:nvSpPr>
            <p:cNvPr id="3308" name="Line 242"/>
            <p:cNvSpPr>
              <a:spLocks noChangeShapeType="1"/>
            </p:cNvSpPr>
            <p:nvPr/>
          </p:nvSpPr>
          <p:spPr bwMode="auto">
            <a:xfrm>
              <a:off x="3260" y="3869"/>
              <a:ext cx="0" cy="2"/>
            </a:xfrm>
            <a:prstGeom prst="line">
              <a:avLst/>
            </a:prstGeom>
            <a:noFill/>
            <a:ln w="0">
              <a:solidFill>
                <a:schemeClr val="folHlink"/>
              </a:solidFill>
              <a:round/>
              <a:headEnd/>
              <a:tailEnd/>
            </a:ln>
          </p:spPr>
          <p:txBody>
            <a:bodyPr/>
            <a:lstStyle/>
            <a:p>
              <a:endParaRPr lang="en-US"/>
            </a:p>
          </p:txBody>
        </p:sp>
        <p:sp>
          <p:nvSpPr>
            <p:cNvPr id="3309" name="Line 243"/>
            <p:cNvSpPr>
              <a:spLocks noChangeShapeType="1"/>
            </p:cNvSpPr>
            <p:nvPr/>
          </p:nvSpPr>
          <p:spPr bwMode="auto">
            <a:xfrm>
              <a:off x="3139" y="3869"/>
              <a:ext cx="0" cy="2"/>
            </a:xfrm>
            <a:prstGeom prst="line">
              <a:avLst/>
            </a:prstGeom>
            <a:noFill/>
            <a:ln w="0">
              <a:solidFill>
                <a:schemeClr val="folHlink"/>
              </a:solidFill>
              <a:round/>
              <a:headEnd/>
              <a:tailEnd/>
            </a:ln>
          </p:spPr>
          <p:txBody>
            <a:bodyPr/>
            <a:lstStyle/>
            <a:p>
              <a:endParaRPr lang="en-US"/>
            </a:p>
          </p:txBody>
        </p:sp>
        <p:sp>
          <p:nvSpPr>
            <p:cNvPr id="3310" name="Line 244"/>
            <p:cNvSpPr>
              <a:spLocks noChangeShapeType="1"/>
            </p:cNvSpPr>
            <p:nvPr/>
          </p:nvSpPr>
          <p:spPr bwMode="auto">
            <a:xfrm>
              <a:off x="3018" y="3869"/>
              <a:ext cx="1" cy="2"/>
            </a:xfrm>
            <a:prstGeom prst="line">
              <a:avLst/>
            </a:prstGeom>
            <a:noFill/>
            <a:ln w="0">
              <a:solidFill>
                <a:schemeClr val="folHlink"/>
              </a:solidFill>
              <a:round/>
              <a:headEnd/>
              <a:tailEnd/>
            </a:ln>
          </p:spPr>
          <p:txBody>
            <a:bodyPr/>
            <a:lstStyle/>
            <a:p>
              <a:endParaRPr lang="en-US"/>
            </a:p>
          </p:txBody>
        </p:sp>
        <p:sp>
          <p:nvSpPr>
            <p:cNvPr id="3311" name="Line 245"/>
            <p:cNvSpPr>
              <a:spLocks noChangeShapeType="1"/>
            </p:cNvSpPr>
            <p:nvPr/>
          </p:nvSpPr>
          <p:spPr bwMode="auto">
            <a:xfrm>
              <a:off x="2898" y="3869"/>
              <a:ext cx="0" cy="2"/>
            </a:xfrm>
            <a:prstGeom prst="line">
              <a:avLst/>
            </a:prstGeom>
            <a:noFill/>
            <a:ln w="0">
              <a:solidFill>
                <a:schemeClr val="folHlink"/>
              </a:solidFill>
              <a:round/>
              <a:headEnd/>
              <a:tailEnd/>
            </a:ln>
          </p:spPr>
          <p:txBody>
            <a:bodyPr/>
            <a:lstStyle/>
            <a:p>
              <a:endParaRPr lang="en-US"/>
            </a:p>
          </p:txBody>
        </p:sp>
        <p:sp>
          <p:nvSpPr>
            <p:cNvPr id="3312" name="Line 246"/>
            <p:cNvSpPr>
              <a:spLocks noChangeShapeType="1"/>
            </p:cNvSpPr>
            <p:nvPr/>
          </p:nvSpPr>
          <p:spPr bwMode="auto">
            <a:xfrm>
              <a:off x="2777" y="3869"/>
              <a:ext cx="0" cy="2"/>
            </a:xfrm>
            <a:prstGeom prst="line">
              <a:avLst/>
            </a:prstGeom>
            <a:noFill/>
            <a:ln w="0">
              <a:solidFill>
                <a:schemeClr val="folHlink"/>
              </a:solidFill>
              <a:round/>
              <a:headEnd/>
              <a:tailEnd/>
            </a:ln>
          </p:spPr>
          <p:txBody>
            <a:bodyPr/>
            <a:lstStyle/>
            <a:p>
              <a:endParaRPr lang="en-US"/>
            </a:p>
          </p:txBody>
        </p:sp>
        <p:sp>
          <p:nvSpPr>
            <p:cNvPr id="3313" name="Line 247"/>
            <p:cNvSpPr>
              <a:spLocks noChangeShapeType="1"/>
            </p:cNvSpPr>
            <p:nvPr/>
          </p:nvSpPr>
          <p:spPr bwMode="auto">
            <a:xfrm>
              <a:off x="2657" y="3869"/>
              <a:ext cx="0" cy="2"/>
            </a:xfrm>
            <a:prstGeom prst="line">
              <a:avLst/>
            </a:prstGeom>
            <a:noFill/>
            <a:ln w="0">
              <a:solidFill>
                <a:schemeClr val="folHlink"/>
              </a:solidFill>
              <a:round/>
              <a:headEnd/>
              <a:tailEnd/>
            </a:ln>
          </p:spPr>
          <p:txBody>
            <a:bodyPr/>
            <a:lstStyle/>
            <a:p>
              <a:endParaRPr lang="en-US"/>
            </a:p>
          </p:txBody>
        </p:sp>
        <p:sp>
          <p:nvSpPr>
            <p:cNvPr id="3314" name="Line 248"/>
            <p:cNvSpPr>
              <a:spLocks noChangeShapeType="1"/>
            </p:cNvSpPr>
            <p:nvPr/>
          </p:nvSpPr>
          <p:spPr bwMode="auto">
            <a:xfrm>
              <a:off x="2536" y="3869"/>
              <a:ext cx="1" cy="2"/>
            </a:xfrm>
            <a:prstGeom prst="line">
              <a:avLst/>
            </a:prstGeom>
            <a:noFill/>
            <a:ln w="0">
              <a:solidFill>
                <a:schemeClr val="folHlink"/>
              </a:solidFill>
              <a:round/>
              <a:headEnd/>
              <a:tailEnd/>
            </a:ln>
          </p:spPr>
          <p:txBody>
            <a:bodyPr/>
            <a:lstStyle/>
            <a:p>
              <a:endParaRPr lang="en-US"/>
            </a:p>
          </p:txBody>
        </p:sp>
        <p:sp>
          <p:nvSpPr>
            <p:cNvPr id="3315" name="Line 249"/>
            <p:cNvSpPr>
              <a:spLocks noChangeShapeType="1"/>
            </p:cNvSpPr>
            <p:nvPr/>
          </p:nvSpPr>
          <p:spPr bwMode="auto">
            <a:xfrm>
              <a:off x="2415" y="3869"/>
              <a:ext cx="1" cy="8"/>
            </a:xfrm>
            <a:prstGeom prst="line">
              <a:avLst/>
            </a:prstGeom>
            <a:noFill/>
            <a:ln w="0">
              <a:solidFill>
                <a:schemeClr val="folHlink"/>
              </a:solidFill>
              <a:round/>
              <a:headEnd/>
              <a:tailEnd/>
            </a:ln>
          </p:spPr>
          <p:txBody>
            <a:bodyPr/>
            <a:lstStyle/>
            <a:p>
              <a:endParaRPr lang="en-US"/>
            </a:p>
          </p:txBody>
        </p:sp>
        <p:sp>
          <p:nvSpPr>
            <p:cNvPr id="3316" name="Line 250"/>
            <p:cNvSpPr>
              <a:spLocks noChangeShapeType="1"/>
            </p:cNvSpPr>
            <p:nvPr/>
          </p:nvSpPr>
          <p:spPr bwMode="auto">
            <a:xfrm>
              <a:off x="3622" y="3869"/>
              <a:ext cx="1" cy="1"/>
            </a:xfrm>
            <a:prstGeom prst="line">
              <a:avLst/>
            </a:prstGeom>
            <a:noFill/>
            <a:ln w="0">
              <a:solidFill>
                <a:schemeClr val="folHlink"/>
              </a:solidFill>
              <a:round/>
              <a:headEnd/>
              <a:tailEnd/>
            </a:ln>
          </p:spPr>
          <p:txBody>
            <a:bodyPr/>
            <a:lstStyle/>
            <a:p>
              <a:endParaRPr lang="en-US"/>
            </a:p>
          </p:txBody>
        </p:sp>
        <p:sp>
          <p:nvSpPr>
            <p:cNvPr id="3317" name="Line 251"/>
            <p:cNvSpPr>
              <a:spLocks noChangeShapeType="1"/>
            </p:cNvSpPr>
            <p:nvPr/>
          </p:nvSpPr>
          <p:spPr bwMode="auto">
            <a:xfrm>
              <a:off x="2416" y="3869"/>
              <a:ext cx="1" cy="1"/>
            </a:xfrm>
            <a:prstGeom prst="line">
              <a:avLst/>
            </a:prstGeom>
            <a:noFill/>
            <a:ln w="0">
              <a:solidFill>
                <a:schemeClr val="folHlink"/>
              </a:solidFill>
              <a:round/>
              <a:headEnd/>
              <a:tailEnd/>
            </a:ln>
          </p:spPr>
          <p:txBody>
            <a:bodyPr/>
            <a:lstStyle/>
            <a:p>
              <a:endParaRPr lang="en-US"/>
            </a:p>
          </p:txBody>
        </p:sp>
        <p:sp>
          <p:nvSpPr>
            <p:cNvPr id="3318" name="Line 252"/>
            <p:cNvSpPr>
              <a:spLocks noChangeShapeType="1"/>
            </p:cNvSpPr>
            <p:nvPr/>
          </p:nvSpPr>
          <p:spPr bwMode="auto">
            <a:xfrm flipV="1">
              <a:off x="2415" y="3456"/>
              <a:ext cx="342" cy="413"/>
            </a:xfrm>
            <a:prstGeom prst="line">
              <a:avLst/>
            </a:prstGeom>
            <a:noFill/>
            <a:ln w="15875">
              <a:solidFill>
                <a:schemeClr val="folHlink"/>
              </a:solidFill>
              <a:round/>
              <a:headEnd/>
              <a:tailEnd/>
            </a:ln>
          </p:spPr>
          <p:txBody>
            <a:bodyPr wrap="none" anchor="ctr"/>
            <a:lstStyle/>
            <a:p>
              <a:endParaRPr lang="en-US"/>
            </a:p>
          </p:txBody>
        </p:sp>
        <p:grpSp>
          <p:nvGrpSpPr>
            <p:cNvPr id="3319" name="Group 253"/>
            <p:cNvGrpSpPr>
              <a:grpSpLocks/>
            </p:cNvGrpSpPr>
            <p:nvPr/>
          </p:nvGrpSpPr>
          <p:grpSpPr bwMode="auto">
            <a:xfrm>
              <a:off x="2552" y="3264"/>
              <a:ext cx="1205" cy="534"/>
              <a:chOff x="803" y="1108"/>
              <a:chExt cx="4609" cy="1510"/>
            </a:xfrm>
          </p:grpSpPr>
          <p:sp>
            <p:nvSpPr>
              <p:cNvPr id="3344" name="Freeform 254"/>
              <p:cNvSpPr>
                <a:spLocks/>
              </p:cNvSpPr>
              <p:nvPr/>
            </p:nvSpPr>
            <p:spPr bwMode="auto">
              <a:xfrm>
                <a:off x="803" y="1285"/>
                <a:ext cx="922" cy="1269"/>
              </a:xfrm>
              <a:custGeom>
                <a:avLst/>
                <a:gdLst>
                  <a:gd name="T0" fmla="*/ 45 w 2768"/>
                  <a:gd name="T1" fmla="*/ 3411 h 3807"/>
                  <a:gd name="T2" fmla="*/ 88 w 2768"/>
                  <a:gd name="T3" fmla="*/ 3390 h 3807"/>
                  <a:gd name="T4" fmla="*/ 137 w 2768"/>
                  <a:gd name="T5" fmla="*/ 3477 h 3807"/>
                  <a:gd name="T6" fmla="*/ 182 w 2768"/>
                  <a:gd name="T7" fmla="*/ 3425 h 3807"/>
                  <a:gd name="T8" fmla="*/ 227 w 2768"/>
                  <a:gd name="T9" fmla="*/ 3471 h 3807"/>
                  <a:gd name="T10" fmla="*/ 274 w 2768"/>
                  <a:gd name="T11" fmla="*/ 2974 h 3807"/>
                  <a:gd name="T12" fmla="*/ 319 w 2768"/>
                  <a:gd name="T13" fmla="*/ 3300 h 3807"/>
                  <a:gd name="T14" fmla="*/ 366 w 2768"/>
                  <a:gd name="T15" fmla="*/ 3478 h 3807"/>
                  <a:gd name="T16" fmla="*/ 412 w 2768"/>
                  <a:gd name="T17" fmla="*/ 3529 h 3807"/>
                  <a:gd name="T18" fmla="*/ 458 w 2768"/>
                  <a:gd name="T19" fmla="*/ 3542 h 3807"/>
                  <a:gd name="T20" fmla="*/ 503 w 2768"/>
                  <a:gd name="T21" fmla="*/ 3343 h 3807"/>
                  <a:gd name="T22" fmla="*/ 549 w 2768"/>
                  <a:gd name="T23" fmla="*/ 3553 h 3807"/>
                  <a:gd name="T24" fmla="*/ 594 w 2768"/>
                  <a:gd name="T25" fmla="*/ 3476 h 3807"/>
                  <a:gd name="T26" fmla="*/ 640 w 2768"/>
                  <a:gd name="T27" fmla="*/ 3459 h 3807"/>
                  <a:gd name="T28" fmla="*/ 687 w 2768"/>
                  <a:gd name="T29" fmla="*/ 3351 h 3807"/>
                  <a:gd name="T30" fmla="*/ 734 w 2768"/>
                  <a:gd name="T31" fmla="*/ 3321 h 3807"/>
                  <a:gd name="T32" fmla="*/ 778 w 2768"/>
                  <a:gd name="T33" fmla="*/ 3544 h 3807"/>
                  <a:gd name="T34" fmla="*/ 824 w 2768"/>
                  <a:gd name="T35" fmla="*/ 3447 h 3807"/>
                  <a:gd name="T36" fmla="*/ 870 w 2768"/>
                  <a:gd name="T37" fmla="*/ 3487 h 3807"/>
                  <a:gd name="T38" fmla="*/ 917 w 2768"/>
                  <a:gd name="T39" fmla="*/ 3487 h 3807"/>
                  <a:gd name="T40" fmla="*/ 964 w 2768"/>
                  <a:gd name="T41" fmla="*/ 3474 h 3807"/>
                  <a:gd name="T42" fmla="*/ 1008 w 2768"/>
                  <a:gd name="T43" fmla="*/ 3616 h 3807"/>
                  <a:gd name="T44" fmla="*/ 1053 w 2768"/>
                  <a:gd name="T45" fmla="*/ 3580 h 3807"/>
                  <a:gd name="T46" fmla="*/ 1100 w 2768"/>
                  <a:gd name="T47" fmla="*/ 3594 h 3807"/>
                  <a:gd name="T48" fmla="*/ 1147 w 2768"/>
                  <a:gd name="T49" fmla="*/ 3585 h 3807"/>
                  <a:gd name="T50" fmla="*/ 1193 w 2768"/>
                  <a:gd name="T51" fmla="*/ 3310 h 3807"/>
                  <a:gd name="T52" fmla="*/ 1237 w 2768"/>
                  <a:gd name="T53" fmla="*/ 3511 h 3807"/>
                  <a:gd name="T54" fmla="*/ 1284 w 2768"/>
                  <a:gd name="T55" fmla="*/ 3586 h 3807"/>
                  <a:gd name="T56" fmla="*/ 1330 w 2768"/>
                  <a:gd name="T57" fmla="*/ 3559 h 3807"/>
                  <a:gd name="T58" fmla="*/ 1375 w 2768"/>
                  <a:gd name="T59" fmla="*/ 3579 h 3807"/>
                  <a:gd name="T60" fmla="*/ 1422 w 2768"/>
                  <a:gd name="T61" fmla="*/ 3423 h 3807"/>
                  <a:gd name="T62" fmla="*/ 1467 w 2768"/>
                  <a:gd name="T63" fmla="*/ 3507 h 3807"/>
                  <a:gd name="T64" fmla="*/ 1512 w 2768"/>
                  <a:gd name="T65" fmla="*/ 3561 h 3807"/>
                  <a:gd name="T66" fmla="*/ 1558 w 2768"/>
                  <a:gd name="T67" fmla="*/ 3576 h 3807"/>
                  <a:gd name="T68" fmla="*/ 1607 w 2768"/>
                  <a:gd name="T69" fmla="*/ 3477 h 3807"/>
                  <a:gd name="T70" fmla="*/ 1652 w 2768"/>
                  <a:gd name="T71" fmla="*/ 3417 h 3807"/>
                  <a:gd name="T72" fmla="*/ 1698 w 2768"/>
                  <a:gd name="T73" fmla="*/ 3629 h 3807"/>
                  <a:gd name="T74" fmla="*/ 1743 w 2768"/>
                  <a:gd name="T75" fmla="*/ 3673 h 3807"/>
                  <a:gd name="T76" fmla="*/ 1788 w 2768"/>
                  <a:gd name="T77" fmla="*/ 3655 h 3807"/>
                  <a:gd name="T78" fmla="*/ 1834 w 2768"/>
                  <a:gd name="T79" fmla="*/ 3708 h 3807"/>
                  <a:gd name="T80" fmla="*/ 1880 w 2768"/>
                  <a:gd name="T81" fmla="*/ 3652 h 3807"/>
                  <a:gd name="T82" fmla="*/ 1925 w 2768"/>
                  <a:gd name="T83" fmla="*/ 3747 h 3807"/>
                  <a:gd name="T84" fmla="*/ 1973 w 2768"/>
                  <a:gd name="T85" fmla="*/ 3629 h 3807"/>
                  <a:gd name="T86" fmla="*/ 2017 w 2768"/>
                  <a:gd name="T87" fmla="*/ 3624 h 3807"/>
                  <a:gd name="T88" fmla="*/ 2064 w 2768"/>
                  <a:gd name="T89" fmla="*/ 3472 h 3807"/>
                  <a:gd name="T90" fmla="*/ 2112 w 2768"/>
                  <a:gd name="T91" fmla="*/ 2970 h 3807"/>
                  <a:gd name="T92" fmla="*/ 2158 w 2768"/>
                  <a:gd name="T93" fmla="*/ 3675 h 3807"/>
                  <a:gd name="T94" fmla="*/ 2202 w 2768"/>
                  <a:gd name="T95" fmla="*/ 3769 h 3807"/>
                  <a:gd name="T96" fmla="*/ 2249 w 2768"/>
                  <a:gd name="T97" fmla="*/ 3713 h 3807"/>
                  <a:gd name="T98" fmla="*/ 2295 w 2768"/>
                  <a:gd name="T99" fmla="*/ 3710 h 3807"/>
                  <a:gd name="T100" fmla="*/ 2339 w 2768"/>
                  <a:gd name="T101" fmla="*/ 3701 h 3807"/>
                  <a:gd name="T102" fmla="*/ 2387 w 2768"/>
                  <a:gd name="T103" fmla="*/ 3771 h 3807"/>
                  <a:gd name="T104" fmla="*/ 2431 w 2768"/>
                  <a:gd name="T105" fmla="*/ 3794 h 3807"/>
                  <a:gd name="T106" fmla="*/ 2476 w 2768"/>
                  <a:gd name="T107" fmla="*/ 3377 h 3807"/>
                  <a:gd name="T108" fmla="*/ 2523 w 2768"/>
                  <a:gd name="T109" fmla="*/ 3643 h 3807"/>
                  <a:gd name="T110" fmla="*/ 2568 w 2768"/>
                  <a:gd name="T111" fmla="*/ 3747 h 3807"/>
                  <a:gd name="T112" fmla="*/ 2616 w 2768"/>
                  <a:gd name="T113" fmla="*/ 3712 h 3807"/>
                  <a:gd name="T114" fmla="*/ 2661 w 2768"/>
                  <a:gd name="T115" fmla="*/ 3229 h 3807"/>
                  <a:gd name="T116" fmla="*/ 2708 w 2768"/>
                  <a:gd name="T117" fmla="*/ 3466 h 3807"/>
                  <a:gd name="T118" fmla="*/ 2753 w 2768"/>
                  <a:gd name="T119" fmla="*/ 3461 h 380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8"/>
                  <a:gd name="T181" fmla="*/ 0 h 3807"/>
                  <a:gd name="T182" fmla="*/ 2768 w 2768"/>
                  <a:gd name="T183" fmla="*/ 3807 h 380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8" h="3807">
                    <a:moveTo>
                      <a:pt x="0" y="3330"/>
                    </a:moveTo>
                    <a:lnTo>
                      <a:pt x="5" y="3351"/>
                    </a:lnTo>
                    <a:lnTo>
                      <a:pt x="5" y="3346"/>
                    </a:lnTo>
                    <a:lnTo>
                      <a:pt x="9" y="3383"/>
                    </a:lnTo>
                    <a:lnTo>
                      <a:pt x="13" y="3331"/>
                    </a:lnTo>
                    <a:lnTo>
                      <a:pt x="13" y="3280"/>
                    </a:lnTo>
                    <a:lnTo>
                      <a:pt x="15" y="3359"/>
                    </a:lnTo>
                    <a:lnTo>
                      <a:pt x="20" y="3378"/>
                    </a:lnTo>
                    <a:lnTo>
                      <a:pt x="21" y="3377"/>
                    </a:lnTo>
                    <a:lnTo>
                      <a:pt x="25" y="3384"/>
                    </a:lnTo>
                    <a:lnTo>
                      <a:pt x="27" y="3408"/>
                    </a:lnTo>
                    <a:lnTo>
                      <a:pt x="32" y="3376"/>
                    </a:lnTo>
                    <a:lnTo>
                      <a:pt x="33" y="3330"/>
                    </a:lnTo>
                    <a:lnTo>
                      <a:pt x="36" y="3303"/>
                    </a:lnTo>
                    <a:lnTo>
                      <a:pt x="39" y="3371"/>
                    </a:lnTo>
                    <a:lnTo>
                      <a:pt x="43" y="3443"/>
                    </a:lnTo>
                    <a:lnTo>
                      <a:pt x="45" y="3411"/>
                    </a:lnTo>
                    <a:lnTo>
                      <a:pt x="48" y="3391"/>
                    </a:lnTo>
                    <a:lnTo>
                      <a:pt x="50" y="3401"/>
                    </a:lnTo>
                    <a:lnTo>
                      <a:pt x="51" y="3470"/>
                    </a:lnTo>
                    <a:lnTo>
                      <a:pt x="55" y="3434"/>
                    </a:lnTo>
                    <a:lnTo>
                      <a:pt x="57" y="3416"/>
                    </a:lnTo>
                    <a:lnTo>
                      <a:pt x="58" y="3401"/>
                    </a:lnTo>
                    <a:lnTo>
                      <a:pt x="62" y="3378"/>
                    </a:lnTo>
                    <a:lnTo>
                      <a:pt x="66" y="3349"/>
                    </a:lnTo>
                    <a:lnTo>
                      <a:pt x="67" y="3425"/>
                    </a:lnTo>
                    <a:lnTo>
                      <a:pt x="72" y="3404"/>
                    </a:lnTo>
                    <a:lnTo>
                      <a:pt x="74" y="3373"/>
                    </a:lnTo>
                    <a:lnTo>
                      <a:pt x="76" y="3413"/>
                    </a:lnTo>
                    <a:lnTo>
                      <a:pt x="80" y="3354"/>
                    </a:lnTo>
                    <a:lnTo>
                      <a:pt x="81" y="3389"/>
                    </a:lnTo>
                    <a:lnTo>
                      <a:pt x="85" y="3318"/>
                    </a:lnTo>
                    <a:lnTo>
                      <a:pt x="86" y="3339"/>
                    </a:lnTo>
                    <a:lnTo>
                      <a:pt x="88" y="3390"/>
                    </a:lnTo>
                    <a:lnTo>
                      <a:pt x="94" y="3456"/>
                    </a:lnTo>
                    <a:lnTo>
                      <a:pt x="95" y="3422"/>
                    </a:lnTo>
                    <a:lnTo>
                      <a:pt x="99" y="3355"/>
                    </a:lnTo>
                    <a:lnTo>
                      <a:pt x="100" y="3372"/>
                    </a:lnTo>
                    <a:lnTo>
                      <a:pt x="104" y="3451"/>
                    </a:lnTo>
                    <a:lnTo>
                      <a:pt x="106" y="3419"/>
                    </a:lnTo>
                    <a:lnTo>
                      <a:pt x="110" y="3281"/>
                    </a:lnTo>
                    <a:lnTo>
                      <a:pt x="111" y="3353"/>
                    </a:lnTo>
                    <a:lnTo>
                      <a:pt x="115" y="3361"/>
                    </a:lnTo>
                    <a:lnTo>
                      <a:pt x="116" y="3398"/>
                    </a:lnTo>
                    <a:lnTo>
                      <a:pt x="118" y="3415"/>
                    </a:lnTo>
                    <a:lnTo>
                      <a:pt x="122" y="3425"/>
                    </a:lnTo>
                    <a:lnTo>
                      <a:pt x="124" y="3444"/>
                    </a:lnTo>
                    <a:lnTo>
                      <a:pt x="129" y="3481"/>
                    </a:lnTo>
                    <a:lnTo>
                      <a:pt x="131" y="3471"/>
                    </a:lnTo>
                    <a:lnTo>
                      <a:pt x="134" y="3456"/>
                    </a:lnTo>
                    <a:lnTo>
                      <a:pt x="137" y="3477"/>
                    </a:lnTo>
                    <a:lnTo>
                      <a:pt x="138" y="3394"/>
                    </a:lnTo>
                    <a:lnTo>
                      <a:pt x="142" y="3439"/>
                    </a:lnTo>
                    <a:lnTo>
                      <a:pt x="142" y="3427"/>
                    </a:lnTo>
                    <a:lnTo>
                      <a:pt x="148" y="3339"/>
                    </a:lnTo>
                    <a:lnTo>
                      <a:pt x="148" y="3378"/>
                    </a:lnTo>
                    <a:lnTo>
                      <a:pt x="153" y="3402"/>
                    </a:lnTo>
                    <a:lnTo>
                      <a:pt x="154" y="3421"/>
                    </a:lnTo>
                    <a:lnTo>
                      <a:pt x="159" y="3445"/>
                    </a:lnTo>
                    <a:lnTo>
                      <a:pt x="159" y="3427"/>
                    </a:lnTo>
                    <a:lnTo>
                      <a:pt x="162" y="3444"/>
                    </a:lnTo>
                    <a:lnTo>
                      <a:pt x="167" y="3066"/>
                    </a:lnTo>
                    <a:lnTo>
                      <a:pt x="167" y="3072"/>
                    </a:lnTo>
                    <a:lnTo>
                      <a:pt x="171" y="3410"/>
                    </a:lnTo>
                    <a:lnTo>
                      <a:pt x="173" y="3429"/>
                    </a:lnTo>
                    <a:lnTo>
                      <a:pt x="177" y="3472"/>
                    </a:lnTo>
                    <a:lnTo>
                      <a:pt x="179" y="3462"/>
                    </a:lnTo>
                    <a:lnTo>
                      <a:pt x="182" y="3425"/>
                    </a:lnTo>
                    <a:lnTo>
                      <a:pt x="185" y="3421"/>
                    </a:lnTo>
                    <a:lnTo>
                      <a:pt x="186" y="3402"/>
                    </a:lnTo>
                    <a:lnTo>
                      <a:pt x="190" y="3403"/>
                    </a:lnTo>
                    <a:lnTo>
                      <a:pt x="193" y="3455"/>
                    </a:lnTo>
                    <a:lnTo>
                      <a:pt x="195" y="3469"/>
                    </a:lnTo>
                    <a:lnTo>
                      <a:pt x="199" y="3538"/>
                    </a:lnTo>
                    <a:lnTo>
                      <a:pt x="199" y="3475"/>
                    </a:lnTo>
                    <a:lnTo>
                      <a:pt x="204" y="3520"/>
                    </a:lnTo>
                    <a:lnTo>
                      <a:pt x="207" y="3488"/>
                    </a:lnTo>
                    <a:lnTo>
                      <a:pt x="210" y="3450"/>
                    </a:lnTo>
                    <a:lnTo>
                      <a:pt x="211" y="3373"/>
                    </a:lnTo>
                    <a:lnTo>
                      <a:pt x="214" y="3456"/>
                    </a:lnTo>
                    <a:lnTo>
                      <a:pt x="215" y="3469"/>
                    </a:lnTo>
                    <a:lnTo>
                      <a:pt x="220" y="3462"/>
                    </a:lnTo>
                    <a:lnTo>
                      <a:pt x="222" y="3489"/>
                    </a:lnTo>
                    <a:lnTo>
                      <a:pt x="225" y="3470"/>
                    </a:lnTo>
                    <a:lnTo>
                      <a:pt x="227" y="3471"/>
                    </a:lnTo>
                    <a:lnTo>
                      <a:pt x="232" y="3392"/>
                    </a:lnTo>
                    <a:lnTo>
                      <a:pt x="232" y="3404"/>
                    </a:lnTo>
                    <a:lnTo>
                      <a:pt x="237" y="3404"/>
                    </a:lnTo>
                    <a:lnTo>
                      <a:pt x="238" y="3440"/>
                    </a:lnTo>
                    <a:lnTo>
                      <a:pt x="241" y="3458"/>
                    </a:lnTo>
                    <a:lnTo>
                      <a:pt x="244" y="3486"/>
                    </a:lnTo>
                    <a:lnTo>
                      <a:pt x="247" y="3441"/>
                    </a:lnTo>
                    <a:lnTo>
                      <a:pt x="250" y="3468"/>
                    </a:lnTo>
                    <a:lnTo>
                      <a:pt x="253" y="3416"/>
                    </a:lnTo>
                    <a:lnTo>
                      <a:pt x="254" y="3398"/>
                    </a:lnTo>
                    <a:lnTo>
                      <a:pt x="258" y="3486"/>
                    </a:lnTo>
                    <a:lnTo>
                      <a:pt x="262" y="3390"/>
                    </a:lnTo>
                    <a:lnTo>
                      <a:pt x="262" y="3384"/>
                    </a:lnTo>
                    <a:lnTo>
                      <a:pt x="265" y="3453"/>
                    </a:lnTo>
                    <a:lnTo>
                      <a:pt x="269" y="3499"/>
                    </a:lnTo>
                    <a:lnTo>
                      <a:pt x="271" y="3461"/>
                    </a:lnTo>
                    <a:lnTo>
                      <a:pt x="274" y="2974"/>
                    </a:lnTo>
                    <a:lnTo>
                      <a:pt x="275" y="3043"/>
                    </a:lnTo>
                    <a:lnTo>
                      <a:pt x="278" y="3461"/>
                    </a:lnTo>
                    <a:lnTo>
                      <a:pt x="282" y="3462"/>
                    </a:lnTo>
                    <a:lnTo>
                      <a:pt x="283" y="3475"/>
                    </a:lnTo>
                    <a:lnTo>
                      <a:pt x="287" y="3438"/>
                    </a:lnTo>
                    <a:lnTo>
                      <a:pt x="290" y="3499"/>
                    </a:lnTo>
                    <a:lnTo>
                      <a:pt x="292" y="3481"/>
                    </a:lnTo>
                    <a:lnTo>
                      <a:pt x="296" y="2716"/>
                    </a:lnTo>
                    <a:lnTo>
                      <a:pt x="298" y="2640"/>
                    </a:lnTo>
                    <a:lnTo>
                      <a:pt x="301" y="3373"/>
                    </a:lnTo>
                    <a:lnTo>
                      <a:pt x="305" y="3270"/>
                    </a:lnTo>
                    <a:lnTo>
                      <a:pt x="305" y="3258"/>
                    </a:lnTo>
                    <a:lnTo>
                      <a:pt x="309" y="3477"/>
                    </a:lnTo>
                    <a:lnTo>
                      <a:pt x="309" y="3517"/>
                    </a:lnTo>
                    <a:lnTo>
                      <a:pt x="313" y="3505"/>
                    </a:lnTo>
                    <a:lnTo>
                      <a:pt x="317" y="3390"/>
                    </a:lnTo>
                    <a:lnTo>
                      <a:pt x="319" y="3300"/>
                    </a:lnTo>
                    <a:lnTo>
                      <a:pt x="321" y="3432"/>
                    </a:lnTo>
                    <a:lnTo>
                      <a:pt x="324" y="3441"/>
                    </a:lnTo>
                    <a:lnTo>
                      <a:pt x="329" y="3443"/>
                    </a:lnTo>
                    <a:lnTo>
                      <a:pt x="330" y="3406"/>
                    </a:lnTo>
                    <a:lnTo>
                      <a:pt x="333" y="3449"/>
                    </a:lnTo>
                    <a:lnTo>
                      <a:pt x="336" y="3471"/>
                    </a:lnTo>
                    <a:lnTo>
                      <a:pt x="338" y="3440"/>
                    </a:lnTo>
                    <a:lnTo>
                      <a:pt x="342" y="3464"/>
                    </a:lnTo>
                    <a:lnTo>
                      <a:pt x="343" y="3458"/>
                    </a:lnTo>
                    <a:lnTo>
                      <a:pt x="345" y="3483"/>
                    </a:lnTo>
                    <a:lnTo>
                      <a:pt x="350" y="3523"/>
                    </a:lnTo>
                    <a:lnTo>
                      <a:pt x="353" y="3466"/>
                    </a:lnTo>
                    <a:lnTo>
                      <a:pt x="354" y="3480"/>
                    </a:lnTo>
                    <a:lnTo>
                      <a:pt x="357" y="3518"/>
                    </a:lnTo>
                    <a:lnTo>
                      <a:pt x="361" y="3423"/>
                    </a:lnTo>
                    <a:lnTo>
                      <a:pt x="362" y="3446"/>
                    </a:lnTo>
                    <a:lnTo>
                      <a:pt x="366" y="3478"/>
                    </a:lnTo>
                    <a:lnTo>
                      <a:pt x="367" y="3496"/>
                    </a:lnTo>
                    <a:lnTo>
                      <a:pt x="372" y="3518"/>
                    </a:lnTo>
                    <a:lnTo>
                      <a:pt x="373" y="3527"/>
                    </a:lnTo>
                    <a:lnTo>
                      <a:pt x="376" y="3516"/>
                    </a:lnTo>
                    <a:lnTo>
                      <a:pt x="379" y="3468"/>
                    </a:lnTo>
                    <a:lnTo>
                      <a:pt x="382" y="3187"/>
                    </a:lnTo>
                    <a:lnTo>
                      <a:pt x="384" y="3098"/>
                    </a:lnTo>
                    <a:lnTo>
                      <a:pt x="386" y="3422"/>
                    </a:lnTo>
                    <a:lnTo>
                      <a:pt x="391" y="3527"/>
                    </a:lnTo>
                    <a:lnTo>
                      <a:pt x="393" y="3502"/>
                    </a:lnTo>
                    <a:lnTo>
                      <a:pt x="396" y="3444"/>
                    </a:lnTo>
                    <a:lnTo>
                      <a:pt x="397" y="3514"/>
                    </a:lnTo>
                    <a:lnTo>
                      <a:pt x="400" y="3500"/>
                    </a:lnTo>
                    <a:lnTo>
                      <a:pt x="404" y="3475"/>
                    </a:lnTo>
                    <a:lnTo>
                      <a:pt x="406" y="3480"/>
                    </a:lnTo>
                    <a:lnTo>
                      <a:pt x="408" y="3468"/>
                    </a:lnTo>
                    <a:lnTo>
                      <a:pt x="412" y="3529"/>
                    </a:lnTo>
                    <a:lnTo>
                      <a:pt x="412" y="3537"/>
                    </a:lnTo>
                    <a:lnTo>
                      <a:pt x="418" y="3355"/>
                    </a:lnTo>
                    <a:lnTo>
                      <a:pt x="418" y="3362"/>
                    </a:lnTo>
                    <a:lnTo>
                      <a:pt x="421" y="3542"/>
                    </a:lnTo>
                    <a:lnTo>
                      <a:pt x="425" y="3476"/>
                    </a:lnTo>
                    <a:lnTo>
                      <a:pt x="427" y="3483"/>
                    </a:lnTo>
                    <a:lnTo>
                      <a:pt x="429" y="3535"/>
                    </a:lnTo>
                    <a:lnTo>
                      <a:pt x="431" y="3539"/>
                    </a:lnTo>
                    <a:lnTo>
                      <a:pt x="436" y="3512"/>
                    </a:lnTo>
                    <a:lnTo>
                      <a:pt x="439" y="3506"/>
                    </a:lnTo>
                    <a:lnTo>
                      <a:pt x="440" y="3530"/>
                    </a:lnTo>
                    <a:lnTo>
                      <a:pt x="443" y="3431"/>
                    </a:lnTo>
                    <a:lnTo>
                      <a:pt x="447" y="3475"/>
                    </a:lnTo>
                    <a:lnTo>
                      <a:pt x="449" y="3504"/>
                    </a:lnTo>
                    <a:lnTo>
                      <a:pt x="453" y="3516"/>
                    </a:lnTo>
                    <a:lnTo>
                      <a:pt x="455" y="3495"/>
                    </a:lnTo>
                    <a:lnTo>
                      <a:pt x="458" y="3542"/>
                    </a:lnTo>
                    <a:lnTo>
                      <a:pt x="459" y="3562"/>
                    </a:lnTo>
                    <a:lnTo>
                      <a:pt x="464" y="3584"/>
                    </a:lnTo>
                    <a:lnTo>
                      <a:pt x="466" y="3530"/>
                    </a:lnTo>
                    <a:lnTo>
                      <a:pt x="470" y="3510"/>
                    </a:lnTo>
                    <a:lnTo>
                      <a:pt x="471" y="3483"/>
                    </a:lnTo>
                    <a:lnTo>
                      <a:pt x="475" y="3494"/>
                    </a:lnTo>
                    <a:lnTo>
                      <a:pt x="475" y="3486"/>
                    </a:lnTo>
                    <a:lnTo>
                      <a:pt x="480" y="3542"/>
                    </a:lnTo>
                    <a:lnTo>
                      <a:pt x="482" y="3533"/>
                    </a:lnTo>
                    <a:lnTo>
                      <a:pt x="483" y="3531"/>
                    </a:lnTo>
                    <a:lnTo>
                      <a:pt x="485" y="3547"/>
                    </a:lnTo>
                    <a:lnTo>
                      <a:pt x="489" y="3594"/>
                    </a:lnTo>
                    <a:lnTo>
                      <a:pt x="492" y="3561"/>
                    </a:lnTo>
                    <a:lnTo>
                      <a:pt x="495" y="3592"/>
                    </a:lnTo>
                    <a:lnTo>
                      <a:pt x="498" y="3581"/>
                    </a:lnTo>
                    <a:lnTo>
                      <a:pt x="502" y="3547"/>
                    </a:lnTo>
                    <a:lnTo>
                      <a:pt x="503" y="3343"/>
                    </a:lnTo>
                    <a:lnTo>
                      <a:pt x="504" y="3406"/>
                    </a:lnTo>
                    <a:lnTo>
                      <a:pt x="508" y="3446"/>
                    </a:lnTo>
                    <a:lnTo>
                      <a:pt x="513" y="3559"/>
                    </a:lnTo>
                    <a:lnTo>
                      <a:pt x="515" y="3526"/>
                    </a:lnTo>
                    <a:lnTo>
                      <a:pt x="515" y="3535"/>
                    </a:lnTo>
                    <a:lnTo>
                      <a:pt x="520" y="3572"/>
                    </a:lnTo>
                    <a:lnTo>
                      <a:pt x="522" y="3568"/>
                    </a:lnTo>
                    <a:lnTo>
                      <a:pt x="524" y="3573"/>
                    </a:lnTo>
                    <a:lnTo>
                      <a:pt x="527" y="3543"/>
                    </a:lnTo>
                    <a:lnTo>
                      <a:pt x="531" y="3539"/>
                    </a:lnTo>
                    <a:lnTo>
                      <a:pt x="534" y="3477"/>
                    </a:lnTo>
                    <a:lnTo>
                      <a:pt x="534" y="3538"/>
                    </a:lnTo>
                    <a:lnTo>
                      <a:pt x="538" y="3551"/>
                    </a:lnTo>
                    <a:lnTo>
                      <a:pt x="543" y="3464"/>
                    </a:lnTo>
                    <a:lnTo>
                      <a:pt x="543" y="3425"/>
                    </a:lnTo>
                    <a:lnTo>
                      <a:pt x="545" y="3529"/>
                    </a:lnTo>
                    <a:lnTo>
                      <a:pt x="549" y="3553"/>
                    </a:lnTo>
                    <a:lnTo>
                      <a:pt x="552" y="3519"/>
                    </a:lnTo>
                    <a:lnTo>
                      <a:pt x="553" y="3560"/>
                    </a:lnTo>
                    <a:lnTo>
                      <a:pt x="558" y="3434"/>
                    </a:lnTo>
                    <a:lnTo>
                      <a:pt x="559" y="3360"/>
                    </a:lnTo>
                    <a:lnTo>
                      <a:pt x="562" y="3502"/>
                    </a:lnTo>
                    <a:lnTo>
                      <a:pt x="565" y="3554"/>
                    </a:lnTo>
                    <a:lnTo>
                      <a:pt x="568" y="3506"/>
                    </a:lnTo>
                    <a:lnTo>
                      <a:pt x="571" y="3532"/>
                    </a:lnTo>
                    <a:lnTo>
                      <a:pt x="575" y="3483"/>
                    </a:lnTo>
                    <a:lnTo>
                      <a:pt x="575" y="3482"/>
                    </a:lnTo>
                    <a:lnTo>
                      <a:pt x="580" y="3549"/>
                    </a:lnTo>
                    <a:lnTo>
                      <a:pt x="582" y="3524"/>
                    </a:lnTo>
                    <a:lnTo>
                      <a:pt x="585" y="3481"/>
                    </a:lnTo>
                    <a:lnTo>
                      <a:pt x="588" y="3525"/>
                    </a:lnTo>
                    <a:lnTo>
                      <a:pt x="590" y="2991"/>
                    </a:lnTo>
                    <a:lnTo>
                      <a:pt x="590" y="3015"/>
                    </a:lnTo>
                    <a:lnTo>
                      <a:pt x="594" y="3476"/>
                    </a:lnTo>
                    <a:lnTo>
                      <a:pt x="598" y="3463"/>
                    </a:lnTo>
                    <a:lnTo>
                      <a:pt x="601" y="3360"/>
                    </a:lnTo>
                    <a:lnTo>
                      <a:pt x="604" y="2615"/>
                    </a:lnTo>
                    <a:lnTo>
                      <a:pt x="605" y="2790"/>
                    </a:lnTo>
                    <a:lnTo>
                      <a:pt x="607" y="3419"/>
                    </a:lnTo>
                    <a:lnTo>
                      <a:pt x="612" y="3410"/>
                    </a:lnTo>
                    <a:lnTo>
                      <a:pt x="616" y="3376"/>
                    </a:lnTo>
                    <a:lnTo>
                      <a:pt x="617" y="3307"/>
                    </a:lnTo>
                    <a:lnTo>
                      <a:pt x="620" y="3417"/>
                    </a:lnTo>
                    <a:lnTo>
                      <a:pt x="623" y="3028"/>
                    </a:lnTo>
                    <a:lnTo>
                      <a:pt x="623" y="3029"/>
                    </a:lnTo>
                    <a:lnTo>
                      <a:pt x="626" y="3255"/>
                    </a:lnTo>
                    <a:lnTo>
                      <a:pt x="629" y="3478"/>
                    </a:lnTo>
                    <a:lnTo>
                      <a:pt x="632" y="3488"/>
                    </a:lnTo>
                    <a:lnTo>
                      <a:pt x="636" y="3440"/>
                    </a:lnTo>
                    <a:lnTo>
                      <a:pt x="638" y="3422"/>
                    </a:lnTo>
                    <a:lnTo>
                      <a:pt x="640" y="3459"/>
                    </a:lnTo>
                    <a:lnTo>
                      <a:pt x="644" y="3537"/>
                    </a:lnTo>
                    <a:lnTo>
                      <a:pt x="647" y="3447"/>
                    </a:lnTo>
                    <a:lnTo>
                      <a:pt x="648" y="3487"/>
                    </a:lnTo>
                    <a:lnTo>
                      <a:pt x="653" y="3514"/>
                    </a:lnTo>
                    <a:lnTo>
                      <a:pt x="654" y="3529"/>
                    </a:lnTo>
                    <a:lnTo>
                      <a:pt x="659" y="3532"/>
                    </a:lnTo>
                    <a:lnTo>
                      <a:pt x="661" y="3478"/>
                    </a:lnTo>
                    <a:lnTo>
                      <a:pt x="662" y="3492"/>
                    </a:lnTo>
                    <a:lnTo>
                      <a:pt x="665" y="3499"/>
                    </a:lnTo>
                    <a:lnTo>
                      <a:pt x="667" y="3542"/>
                    </a:lnTo>
                    <a:lnTo>
                      <a:pt x="669" y="3554"/>
                    </a:lnTo>
                    <a:lnTo>
                      <a:pt x="674" y="3346"/>
                    </a:lnTo>
                    <a:lnTo>
                      <a:pt x="675" y="3139"/>
                    </a:lnTo>
                    <a:lnTo>
                      <a:pt x="678" y="3445"/>
                    </a:lnTo>
                    <a:lnTo>
                      <a:pt x="680" y="3481"/>
                    </a:lnTo>
                    <a:lnTo>
                      <a:pt x="684" y="3464"/>
                    </a:lnTo>
                    <a:lnTo>
                      <a:pt x="687" y="3351"/>
                    </a:lnTo>
                    <a:lnTo>
                      <a:pt x="689" y="3356"/>
                    </a:lnTo>
                    <a:lnTo>
                      <a:pt x="693" y="3494"/>
                    </a:lnTo>
                    <a:lnTo>
                      <a:pt x="693" y="3482"/>
                    </a:lnTo>
                    <a:lnTo>
                      <a:pt x="699" y="3343"/>
                    </a:lnTo>
                    <a:lnTo>
                      <a:pt x="702" y="236"/>
                    </a:lnTo>
                    <a:lnTo>
                      <a:pt x="702" y="0"/>
                    </a:lnTo>
                    <a:lnTo>
                      <a:pt x="704" y="2690"/>
                    </a:lnTo>
                    <a:lnTo>
                      <a:pt x="710" y="3227"/>
                    </a:lnTo>
                    <a:lnTo>
                      <a:pt x="710" y="3169"/>
                    </a:lnTo>
                    <a:lnTo>
                      <a:pt x="712" y="3428"/>
                    </a:lnTo>
                    <a:lnTo>
                      <a:pt x="716" y="3377"/>
                    </a:lnTo>
                    <a:lnTo>
                      <a:pt x="718" y="3409"/>
                    </a:lnTo>
                    <a:lnTo>
                      <a:pt x="721" y="3438"/>
                    </a:lnTo>
                    <a:lnTo>
                      <a:pt x="724" y="3444"/>
                    </a:lnTo>
                    <a:lnTo>
                      <a:pt x="726" y="3494"/>
                    </a:lnTo>
                    <a:lnTo>
                      <a:pt x="730" y="3477"/>
                    </a:lnTo>
                    <a:lnTo>
                      <a:pt x="734" y="3321"/>
                    </a:lnTo>
                    <a:lnTo>
                      <a:pt x="735" y="3171"/>
                    </a:lnTo>
                    <a:lnTo>
                      <a:pt x="736" y="3398"/>
                    </a:lnTo>
                    <a:lnTo>
                      <a:pt x="742" y="3456"/>
                    </a:lnTo>
                    <a:lnTo>
                      <a:pt x="744" y="3281"/>
                    </a:lnTo>
                    <a:lnTo>
                      <a:pt x="747" y="3313"/>
                    </a:lnTo>
                    <a:lnTo>
                      <a:pt x="747" y="3318"/>
                    </a:lnTo>
                    <a:lnTo>
                      <a:pt x="752" y="3476"/>
                    </a:lnTo>
                    <a:lnTo>
                      <a:pt x="756" y="3003"/>
                    </a:lnTo>
                    <a:lnTo>
                      <a:pt x="756" y="3025"/>
                    </a:lnTo>
                    <a:lnTo>
                      <a:pt x="758" y="3525"/>
                    </a:lnTo>
                    <a:lnTo>
                      <a:pt x="763" y="3471"/>
                    </a:lnTo>
                    <a:lnTo>
                      <a:pt x="765" y="3429"/>
                    </a:lnTo>
                    <a:lnTo>
                      <a:pt x="767" y="3478"/>
                    </a:lnTo>
                    <a:lnTo>
                      <a:pt x="771" y="3487"/>
                    </a:lnTo>
                    <a:lnTo>
                      <a:pt x="775" y="3520"/>
                    </a:lnTo>
                    <a:lnTo>
                      <a:pt x="775" y="3542"/>
                    </a:lnTo>
                    <a:lnTo>
                      <a:pt x="778" y="3544"/>
                    </a:lnTo>
                    <a:lnTo>
                      <a:pt x="782" y="3500"/>
                    </a:lnTo>
                    <a:lnTo>
                      <a:pt x="783" y="3537"/>
                    </a:lnTo>
                    <a:lnTo>
                      <a:pt x="788" y="3518"/>
                    </a:lnTo>
                    <a:lnTo>
                      <a:pt x="789" y="3541"/>
                    </a:lnTo>
                    <a:lnTo>
                      <a:pt x="791" y="3533"/>
                    </a:lnTo>
                    <a:lnTo>
                      <a:pt x="795" y="3554"/>
                    </a:lnTo>
                    <a:lnTo>
                      <a:pt x="797" y="3529"/>
                    </a:lnTo>
                    <a:lnTo>
                      <a:pt x="800" y="3557"/>
                    </a:lnTo>
                    <a:lnTo>
                      <a:pt x="805" y="3516"/>
                    </a:lnTo>
                    <a:lnTo>
                      <a:pt x="806" y="3478"/>
                    </a:lnTo>
                    <a:lnTo>
                      <a:pt x="807" y="3475"/>
                    </a:lnTo>
                    <a:lnTo>
                      <a:pt x="813" y="3567"/>
                    </a:lnTo>
                    <a:lnTo>
                      <a:pt x="813" y="3565"/>
                    </a:lnTo>
                    <a:lnTo>
                      <a:pt x="815" y="3581"/>
                    </a:lnTo>
                    <a:lnTo>
                      <a:pt x="820" y="3553"/>
                    </a:lnTo>
                    <a:lnTo>
                      <a:pt x="824" y="3510"/>
                    </a:lnTo>
                    <a:lnTo>
                      <a:pt x="824" y="3447"/>
                    </a:lnTo>
                    <a:lnTo>
                      <a:pt x="828" y="3466"/>
                    </a:lnTo>
                    <a:lnTo>
                      <a:pt x="831" y="2876"/>
                    </a:lnTo>
                    <a:lnTo>
                      <a:pt x="831" y="2878"/>
                    </a:lnTo>
                    <a:lnTo>
                      <a:pt x="834" y="3462"/>
                    </a:lnTo>
                    <a:lnTo>
                      <a:pt x="839" y="3488"/>
                    </a:lnTo>
                    <a:lnTo>
                      <a:pt x="839" y="3483"/>
                    </a:lnTo>
                    <a:lnTo>
                      <a:pt x="844" y="3555"/>
                    </a:lnTo>
                    <a:lnTo>
                      <a:pt x="845" y="3525"/>
                    </a:lnTo>
                    <a:lnTo>
                      <a:pt x="850" y="3511"/>
                    </a:lnTo>
                    <a:lnTo>
                      <a:pt x="851" y="3486"/>
                    </a:lnTo>
                    <a:lnTo>
                      <a:pt x="854" y="3488"/>
                    </a:lnTo>
                    <a:lnTo>
                      <a:pt x="858" y="3511"/>
                    </a:lnTo>
                    <a:lnTo>
                      <a:pt x="861" y="3392"/>
                    </a:lnTo>
                    <a:lnTo>
                      <a:pt x="861" y="3401"/>
                    </a:lnTo>
                    <a:lnTo>
                      <a:pt x="867" y="3170"/>
                    </a:lnTo>
                    <a:lnTo>
                      <a:pt x="867" y="3202"/>
                    </a:lnTo>
                    <a:lnTo>
                      <a:pt x="870" y="3487"/>
                    </a:lnTo>
                    <a:lnTo>
                      <a:pt x="875" y="3083"/>
                    </a:lnTo>
                    <a:lnTo>
                      <a:pt x="875" y="3089"/>
                    </a:lnTo>
                    <a:lnTo>
                      <a:pt x="879" y="3402"/>
                    </a:lnTo>
                    <a:lnTo>
                      <a:pt x="882" y="3510"/>
                    </a:lnTo>
                    <a:lnTo>
                      <a:pt x="885" y="3545"/>
                    </a:lnTo>
                    <a:lnTo>
                      <a:pt x="886" y="3536"/>
                    </a:lnTo>
                    <a:lnTo>
                      <a:pt x="888" y="3555"/>
                    </a:lnTo>
                    <a:lnTo>
                      <a:pt x="892" y="3576"/>
                    </a:lnTo>
                    <a:lnTo>
                      <a:pt x="895" y="3572"/>
                    </a:lnTo>
                    <a:lnTo>
                      <a:pt x="897" y="3578"/>
                    </a:lnTo>
                    <a:lnTo>
                      <a:pt x="900" y="3565"/>
                    </a:lnTo>
                    <a:lnTo>
                      <a:pt x="903" y="3543"/>
                    </a:lnTo>
                    <a:lnTo>
                      <a:pt x="906" y="3568"/>
                    </a:lnTo>
                    <a:lnTo>
                      <a:pt x="909" y="3548"/>
                    </a:lnTo>
                    <a:lnTo>
                      <a:pt x="911" y="3533"/>
                    </a:lnTo>
                    <a:lnTo>
                      <a:pt x="912" y="3545"/>
                    </a:lnTo>
                    <a:lnTo>
                      <a:pt x="917" y="3487"/>
                    </a:lnTo>
                    <a:lnTo>
                      <a:pt x="919" y="3538"/>
                    </a:lnTo>
                    <a:lnTo>
                      <a:pt x="923" y="3374"/>
                    </a:lnTo>
                    <a:lnTo>
                      <a:pt x="924" y="3157"/>
                    </a:lnTo>
                    <a:lnTo>
                      <a:pt x="927" y="3321"/>
                    </a:lnTo>
                    <a:lnTo>
                      <a:pt x="931" y="1964"/>
                    </a:lnTo>
                    <a:lnTo>
                      <a:pt x="933" y="1356"/>
                    </a:lnTo>
                    <a:lnTo>
                      <a:pt x="934" y="2801"/>
                    </a:lnTo>
                    <a:lnTo>
                      <a:pt x="937" y="3354"/>
                    </a:lnTo>
                    <a:lnTo>
                      <a:pt x="940" y="3402"/>
                    </a:lnTo>
                    <a:lnTo>
                      <a:pt x="944" y="3489"/>
                    </a:lnTo>
                    <a:lnTo>
                      <a:pt x="947" y="3487"/>
                    </a:lnTo>
                    <a:lnTo>
                      <a:pt x="948" y="3494"/>
                    </a:lnTo>
                    <a:lnTo>
                      <a:pt x="950" y="3568"/>
                    </a:lnTo>
                    <a:lnTo>
                      <a:pt x="955" y="3447"/>
                    </a:lnTo>
                    <a:lnTo>
                      <a:pt x="958" y="3085"/>
                    </a:lnTo>
                    <a:lnTo>
                      <a:pt x="959" y="3141"/>
                    </a:lnTo>
                    <a:lnTo>
                      <a:pt x="964" y="3474"/>
                    </a:lnTo>
                    <a:lnTo>
                      <a:pt x="965" y="3407"/>
                    </a:lnTo>
                    <a:lnTo>
                      <a:pt x="967" y="3410"/>
                    </a:lnTo>
                    <a:lnTo>
                      <a:pt x="972" y="3499"/>
                    </a:lnTo>
                    <a:lnTo>
                      <a:pt x="974" y="3409"/>
                    </a:lnTo>
                    <a:lnTo>
                      <a:pt x="974" y="3441"/>
                    </a:lnTo>
                    <a:lnTo>
                      <a:pt x="978" y="3461"/>
                    </a:lnTo>
                    <a:lnTo>
                      <a:pt x="983" y="3437"/>
                    </a:lnTo>
                    <a:lnTo>
                      <a:pt x="983" y="3427"/>
                    </a:lnTo>
                    <a:lnTo>
                      <a:pt x="985" y="3571"/>
                    </a:lnTo>
                    <a:lnTo>
                      <a:pt x="989" y="3590"/>
                    </a:lnTo>
                    <a:lnTo>
                      <a:pt x="991" y="3593"/>
                    </a:lnTo>
                    <a:lnTo>
                      <a:pt x="996" y="3614"/>
                    </a:lnTo>
                    <a:lnTo>
                      <a:pt x="997" y="3591"/>
                    </a:lnTo>
                    <a:lnTo>
                      <a:pt x="1002" y="3618"/>
                    </a:lnTo>
                    <a:lnTo>
                      <a:pt x="1007" y="3618"/>
                    </a:lnTo>
                    <a:lnTo>
                      <a:pt x="1008" y="3616"/>
                    </a:lnTo>
                    <a:lnTo>
                      <a:pt x="1011" y="3629"/>
                    </a:lnTo>
                    <a:lnTo>
                      <a:pt x="1014" y="3634"/>
                    </a:lnTo>
                    <a:lnTo>
                      <a:pt x="1017" y="3580"/>
                    </a:lnTo>
                    <a:lnTo>
                      <a:pt x="1019" y="3604"/>
                    </a:lnTo>
                    <a:lnTo>
                      <a:pt x="1023" y="3609"/>
                    </a:lnTo>
                    <a:lnTo>
                      <a:pt x="1025" y="3580"/>
                    </a:lnTo>
                    <a:lnTo>
                      <a:pt x="1026" y="3610"/>
                    </a:lnTo>
                    <a:lnTo>
                      <a:pt x="1031" y="3610"/>
                    </a:lnTo>
                    <a:lnTo>
                      <a:pt x="1034" y="3597"/>
                    </a:lnTo>
                    <a:lnTo>
                      <a:pt x="1035" y="3560"/>
                    </a:lnTo>
                    <a:lnTo>
                      <a:pt x="1038" y="3596"/>
                    </a:lnTo>
                    <a:lnTo>
                      <a:pt x="1040" y="3614"/>
                    </a:lnTo>
                    <a:lnTo>
                      <a:pt x="1045" y="3591"/>
                    </a:lnTo>
                    <a:lnTo>
                      <a:pt x="1047" y="3486"/>
                    </a:lnTo>
                    <a:lnTo>
                      <a:pt x="1049" y="3428"/>
                    </a:lnTo>
                    <a:lnTo>
                      <a:pt x="1051" y="3574"/>
                    </a:lnTo>
                    <a:lnTo>
                      <a:pt x="1053" y="3580"/>
                    </a:lnTo>
                    <a:lnTo>
                      <a:pt x="1057" y="3538"/>
                    </a:lnTo>
                    <a:lnTo>
                      <a:pt x="1060" y="3490"/>
                    </a:lnTo>
                    <a:lnTo>
                      <a:pt x="1062" y="3508"/>
                    </a:lnTo>
                    <a:lnTo>
                      <a:pt x="1065" y="3603"/>
                    </a:lnTo>
                    <a:lnTo>
                      <a:pt x="1069" y="3579"/>
                    </a:lnTo>
                    <a:lnTo>
                      <a:pt x="1069" y="3598"/>
                    </a:lnTo>
                    <a:lnTo>
                      <a:pt x="1072" y="3610"/>
                    </a:lnTo>
                    <a:lnTo>
                      <a:pt x="1077" y="3642"/>
                    </a:lnTo>
                    <a:lnTo>
                      <a:pt x="1080" y="3614"/>
                    </a:lnTo>
                    <a:lnTo>
                      <a:pt x="1082" y="3537"/>
                    </a:lnTo>
                    <a:lnTo>
                      <a:pt x="1083" y="3537"/>
                    </a:lnTo>
                    <a:lnTo>
                      <a:pt x="1086" y="3559"/>
                    </a:lnTo>
                    <a:lnTo>
                      <a:pt x="1090" y="3456"/>
                    </a:lnTo>
                    <a:lnTo>
                      <a:pt x="1092" y="3419"/>
                    </a:lnTo>
                    <a:lnTo>
                      <a:pt x="1094" y="3559"/>
                    </a:lnTo>
                    <a:lnTo>
                      <a:pt x="1099" y="3622"/>
                    </a:lnTo>
                    <a:lnTo>
                      <a:pt x="1100" y="3594"/>
                    </a:lnTo>
                    <a:lnTo>
                      <a:pt x="1102" y="3611"/>
                    </a:lnTo>
                    <a:lnTo>
                      <a:pt x="1105" y="3631"/>
                    </a:lnTo>
                    <a:lnTo>
                      <a:pt x="1109" y="3618"/>
                    </a:lnTo>
                    <a:lnTo>
                      <a:pt x="1112" y="3610"/>
                    </a:lnTo>
                    <a:lnTo>
                      <a:pt x="1113" y="3565"/>
                    </a:lnTo>
                    <a:lnTo>
                      <a:pt x="1118" y="3141"/>
                    </a:lnTo>
                    <a:lnTo>
                      <a:pt x="1118" y="2883"/>
                    </a:lnTo>
                    <a:lnTo>
                      <a:pt x="1120" y="3111"/>
                    </a:lnTo>
                    <a:lnTo>
                      <a:pt x="1123" y="3331"/>
                    </a:lnTo>
                    <a:lnTo>
                      <a:pt x="1126" y="3488"/>
                    </a:lnTo>
                    <a:lnTo>
                      <a:pt x="1131" y="3495"/>
                    </a:lnTo>
                    <a:lnTo>
                      <a:pt x="1133" y="3487"/>
                    </a:lnTo>
                    <a:lnTo>
                      <a:pt x="1135" y="3403"/>
                    </a:lnTo>
                    <a:lnTo>
                      <a:pt x="1137" y="3482"/>
                    </a:lnTo>
                    <a:lnTo>
                      <a:pt x="1141" y="3469"/>
                    </a:lnTo>
                    <a:lnTo>
                      <a:pt x="1142" y="3523"/>
                    </a:lnTo>
                    <a:lnTo>
                      <a:pt x="1147" y="3585"/>
                    </a:lnTo>
                    <a:lnTo>
                      <a:pt x="1148" y="3554"/>
                    </a:lnTo>
                    <a:lnTo>
                      <a:pt x="1153" y="3592"/>
                    </a:lnTo>
                    <a:lnTo>
                      <a:pt x="1155" y="3575"/>
                    </a:lnTo>
                    <a:lnTo>
                      <a:pt x="1157" y="3594"/>
                    </a:lnTo>
                    <a:lnTo>
                      <a:pt x="1159" y="3579"/>
                    </a:lnTo>
                    <a:lnTo>
                      <a:pt x="1163" y="3610"/>
                    </a:lnTo>
                    <a:lnTo>
                      <a:pt x="1166" y="3612"/>
                    </a:lnTo>
                    <a:lnTo>
                      <a:pt x="1168" y="3565"/>
                    </a:lnTo>
                    <a:lnTo>
                      <a:pt x="1172" y="3565"/>
                    </a:lnTo>
                    <a:lnTo>
                      <a:pt x="1174" y="3529"/>
                    </a:lnTo>
                    <a:lnTo>
                      <a:pt x="1176" y="3421"/>
                    </a:lnTo>
                    <a:lnTo>
                      <a:pt x="1180" y="2632"/>
                    </a:lnTo>
                    <a:lnTo>
                      <a:pt x="1180" y="2442"/>
                    </a:lnTo>
                    <a:lnTo>
                      <a:pt x="1184" y="2250"/>
                    </a:lnTo>
                    <a:lnTo>
                      <a:pt x="1185" y="3016"/>
                    </a:lnTo>
                    <a:lnTo>
                      <a:pt x="1188" y="3235"/>
                    </a:lnTo>
                    <a:lnTo>
                      <a:pt x="1193" y="3310"/>
                    </a:lnTo>
                    <a:lnTo>
                      <a:pt x="1194" y="3339"/>
                    </a:lnTo>
                    <a:lnTo>
                      <a:pt x="1198" y="3177"/>
                    </a:lnTo>
                    <a:lnTo>
                      <a:pt x="1200" y="3125"/>
                    </a:lnTo>
                    <a:lnTo>
                      <a:pt x="1204" y="3227"/>
                    </a:lnTo>
                    <a:lnTo>
                      <a:pt x="1206" y="3156"/>
                    </a:lnTo>
                    <a:lnTo>
                      <a:pt x="1209" y="2896"/>
                    </a:lnTo>
                    <a:lnTo>
                      <a:pt x="1210" y="2920"/>
                    </a:lnTo>
                    <a:lnTo>
                      <a:pt x="1212" y="3396"/>
                    </a:lnTo>
                    <a:lnTo>
                      <a:pt x="1215" y="3441"/>
                    </a:lnTo>
                    <a:lnTo>
                      <a:pt x="1218" y="3478"/>
                    </a:lnTo>
                    <a:lnTo>
                      <a:pt x="1222" y="3409"/>
                    </a:lnTo>
                    <a:lnTo>
                      <a:pt x="1225" y="3429"/>
                    </a:lnTo>
                    <a:lnTo>
                      <a:pt x="1228" y="3401"/>
                    </a:lnTo>
                    <a:lnTo>
                      <a:pt x="1229" y="3447"/>
                    </a:lnTo>
                    <a:lnTo>
                      <a:pt x="1233" y="3533"/>
                    </a:lnTo>
                    <a:lnTo>
                      <a:pt x="1235" y="3478"/>
                    </a:lnTo>
                    <a:lnTo>
                      <a:pt x="1237" y="3511"/>
                    </a:lnTo>
                    <a:lnTo>
                      <a:pt x="1242" y="3425"/>
                    </a:lnTo>
                    <a:lnTo>
                      <a:pt x="1245" y="3270"/>
                    </a:lnTo>
                    <a:lnTo>
                      <a:pt x="1245" y="3303"/>
                    </a:lnTo>
                    <a:lnTo>
                      <a:pt x="1247" y="3530"/>
                    </a:lnTo>
                    <a:lnTo>
                      <a:pt x="1251" y="3516"/>
                    </a:lnTo>
                    <a:lnTo>
                      <a:pt x="1255" y="3566"/>
                    </a:lnTo>
                    <a:lnTo>
                      <a:pt x="1258" y="3560"/>
                    </a:lnTo>
                    <a:lnTo>
                      <a:pt x="1259" y="3536"/>
                    </a:lnTo>
                    <a:lnTo>
                      <a:pt x="1264" y="3567"/>
                    </a:lnTo>
                    <a:lnTo>
                      <a:pt x="1264" y="3563"/>
                    </a:lnTo>
                    <a:lnTo>
                      <a:pt x="1266" y="3533"/>
                    </a:lnTo>
                    <a:lnTo>
                      <a:pt x="1271" y="3562"/>
                    </a:lnTo>
                    <a:lnTo>
                      <a:pt x="1272" y="3592"/>
                    </a:lnTo>
                    <a:lnTo>
                      <a:pt x="1275" y="3640"/>
                    </a:lnTo>
                    <a:lnTo>
                      <a:pt x="1278" y="3621"/>
                    </a:lnTo>
                    <a:lnTo>
                      <a:pt x="1281" y="3621"/>
                    </a:lnTo>
                    <a:lnTo>
                      <a:pt x="1284" y="3586"/>
                    </a:lnTo>
                    <a:lnTo>
                      <a:pt x="1286" y="3587"/>
                    </a:lnTo>
                    <a:lnTo>
                      <a:pt x="1290" y="3569"/>
                    </a:lnTo>
                    <a:lnTo>
                      <a:pt x="1291" y="3557"/>
                    </a:lnTo>
                    <a:lnTo>
                      <a:pt x="1296" y="3550"/>
                    </a:lnTo>
                    <a:lnTo>
                      <a:pt x="1298" y="3340"/>
                    </a:lnTo>
                    <a:lnTo>
                      <a:pt x="1300" y="3160"/>
                    </a:lnTo>
                    <a:lnTo>
                      <a:pt x="1301" y="3329"/>
                    </a:lnTo>
                    <a:lnTo>
                      <a:pt x="1306" y="3517"/>
                    </a:lnTo>
                    <a:lnTo>
                      <a:pt x="1307" y="3536"/>
                    </a:lnTo>
                    <a:lnTo>
                      <a:pt x="1312" y="3521"/>
                    </a:lnTo>
                    <a:lnTo>
                      <a:pt x="1314" y="3438"/>
                    </a:lnTo>
                    <a:lnTo>
                      <a:pt x="1315" y="3482"/>
                    </a:lnTo>
                    <a:lnTo>
                      <a:pt x="1319" y="3421"/>
                    </a:lnTo>
                    <a:lnTo>
                      <a:pt x="1321" y="3404"/>
                    </a:lnTo>
                    <a:lnTo>
                      <a:pt x="1324" y="3481"/>
                    </a:lnTo>
                    <a:lnTo>
                      <a:pt x="1326" y="3560"/>
                    </a:lnTo>
                    <a:lnTo>
                      <a:pt x="1330" y="3559"/>
                    </a:lnTo>
                    <a:lnTo>
                      <a:pt x="1333" y="3504"/>
                    </a:lnTo>
                    <a:lnTo>
                      <a:pt x="1337" y="3195"/>
                    </a:lnTo>
                    <a:lnTo>
                      <a:pt x="1338" y="3103"/>
                    </a:lnTo>
                    <a:lnTo>
                      <a:pt x="1339" y="3445"/>
                    </a:lnTo>
                    <a:lnTo>
                      <a:pt x="1345" y="3531"/>
                    </a:lnTo>
                    <a:lnTo>
                      <a:pt x="1347" y="3566"/>
                    </a:lnTo>
                    <a:lnTo>
                      <a:pt x="1352" y="3602"/>
                    </a:lnTo>
                    <a:lnTo>
                      <a:pt x="1352" y="3604"/>
                    </a:lnTo>
                    <a:lnTo>
                      <a:pt x="1356" y="3614"/>
                    </a:lnTo>
                    <a:lnTo>
                      <a:pt x="1359" y="3626"/>
                    </a:lnTo>
                    <a:lnTo>
                      <a:pt x="1363" y="3599"/>
                    </a:lnTo>
                    <a:lnTo>
                      <a:pt x="1367" y="3294"/>
                    </a:lnTo>
                    <a:lnTo>
                      <a:pt x="1367" y="3189"/>
                    </a:lnTo>
                    <a:lnTo>
                      <a:pt x="1369" y="3371"/>
                    </a:lnTo>
                    <a:lnTo>
                      <a:pt x="1371" y="3495"/>
                    </a:lnTo>
                    <a:lnTo>
                      <a:pt x="1375" y="3579"/>
                    </a:lnTo>
                    <a:lnTo>
                      <a:pt x="1377" y="3605"/>
                    </a:lnTo>
                    <a:lnTo>
                      <a:pt x="1380" y="3633"/>
                    </a:lnTo>
                    <a:lnTo>
                      <a:pt x="1383" y="3639"/>
                    </a:lnTo>
                    <a:lnTo>
                      <a:pt x="1387" y="3640"/>
                    </a:lnTo>
                    <a:lnTo>
                      <a:pt x="1388" y="3626"/>
                    </a:lnTo>
                    <a:lnTo>
                      <a:pt x="1392" y="3602"/>
                    </a:lnTo>
                    <a:lnTo>
                      <a:pt x="1394" y="3599"/>
                    </a:lnTo>
                    <a:lnTo>
                      <a:pt x="1398" y="3626"/>
                    </a:lnTo>
                    <a:lnTo>
                      <a:pt x="1401" y="3646"/>
                    </a:lnTo>
                    <a:lnTo>
                      <a:pt x="1404" y="3622"/>
                    </a:lnTo>
                    <a:lnTo>
                      <a:pt x="1405" y="3596"/>
                    </a:lnTo>
                    <a:lnTo>
                      <a:pt x="1408" y="3533"/>
                    </a:lnTo>
                    <a:lnTo>
                      <a:pt x="1412" y="3347"/>
                    </a:lnTo>
                    <a:lnTo>
                      <a:pt x="1414" y="2675"/>
                    </a:lnTo>
                    <a:lnTo>
                      <a:pt x="1414" y="2711"/>
                    </a:lnTo>
                    <a:lnTo>
                      <a:pt x="1418" y="3402"/>
                    </a:lnTo>
                    <a:lnTo>
                      <a:pt x="1422" y="3423"/>
                    </a:lnTo>
                    <a:lnTo>
                      <a:pt x="1423" y="3449"/>
                    </a:lnTo>
                    <a:lnTo>
                      <a:pt x="1425" y="3592"/>
                    </a:lnTo>
                    <a:lnTo>
                      <a:pt x="1430" y="3590"/>
                    </a:lnTo>
                    <a:lnTo>
                      <a:pt x="1434" y="3609"/>
                    </a:lnTo>
                    <a:lnTo>
                      <a:pt x="1435" y="3605"/>
                    </a:lnTo>
                    <a:lnTo>
                      <a:pt x="1438" y="3562"/>
                    </a:lnTo>
                    <a:lnTo>
                      <a:pt x="1440" y="3576"/>
                    </a:lnTo>
                    <a:lnTo>
                      <a:pt x="1443" y="3602"/>
                    </a:lnTo>
                    <a:lnTo>
                      <a:pt x="1447" y="3516"/>
                    </a:lnTo>
                    <a:lnTo>
                      <a:pt x="1448" y="3474"/>
                    </a:lnTo>
                    <a:lnTo>
                      <a:pt x="1450" y="3573"/>
                    </a:lnTo>
                    <a:lnTo>
                      <a:pt x="1455" y="3563"/>
                    </a:lnTo>
                    <a:lnTo>
                      <a:pt x="1457" y="3535"/>
                    </a:lnTo>
                    <a:lnTo>
                      <a:pt x="1460" y="3531"/>
                    </a:lnTo>
                    <a:lnTo>
                      <a:pt x="1463" y="3445"/>
                    </a:lnTo>
                    <a:lnTo>
                      <a:pt x="1463" y="3437"/>
                    </a:lnTo>
                    <a:lnTo>
                      <a:pt x="1467" y="3507"/>
                    </a:lnTo>
                    <a:lnTo>
                      <a:pt x="1469" y="3581"/>
                    </a:lnTo>
                    <a:lnTo>
                      <a:pt x="1472" y="3600"/>
                    </a:lnTo>
                    <a:lnTo>
                      <a:pt x="1477" y="3594"/>
                    </a:lnTo>
                    <a:lnTo>
                      <a:pt x="1478" y="3640"/>
                    </a:lnTo>
                    <a:lnTo>
                      <a:pt x="1481" y="3635"/>
                    </a:lnTo>
                    <a:lnTo>
                      <a:pt x="1485" y="3563"/>
                    </a:lnTo>
                    <a:lnTo>
                      <a:pt x="1485" y="3553"/>
                    </a:lnTo>
                    <a:lnTo>
                      <a:pt x="1491" y="3378"/>
                    </a:lnTo>
                    <a:lnTo>
                      <a:pt x="1493" y="2871"/>
                    </a:lnTo>
                    <a:lnTo>
                      <a:pt x="1493" y="2966"/>
                    </a:lnTo>
                    <a:lnTo>
                      <a:pt x="1497" y="3396"/>
                    </a:lnTo>
                    <a:lnTo>
                      <a:pt x="1498" y="3486"/>
                    </a:lnTo>
                    <a:lnTo>
                      <a:pt x="1502" y="3536"/>
                    </a:lnTo>
                    <a:lnTo>
                      <a:pt x="1505" y="3557"/>
                    </a:lnTo>
                    <a:lnTo>
                      <a:pt x="1507" y="3574"/>
                    </a:lnTo>
                    <a:lnTo>
                      <a:pt x="1511" y="3562"/>
                    </a:lnTo>
                    <a:lnTo>
                      <a:pt x="1512" y="3561"/>
                    </a:lnTo>
                    <a:lnTo>
                      <a:pt x="1515" y="3597"/>
                    </a:lnTo>
                    <a:lnTo>
                      <a:pt x="1518" y="3565"/>
                    </a:lnTo>
                    <a:lnTo>
                      <a:pt x="1521" y="3593"/>
                    </a:lnTo>
                    <a:lnTo>
                      <a:pt x="1526" y="3576"/>
                    </a:lnTo>
                    <a:lnTo>
                      <a:pt x="1526" y="3561"/>
                    </a:lnTo>
                    <a:lnTo>
                      <a:pt x="1530" y="3624"/>
                    </a:lnTo>
                    <a:lnTo>
                      <a:pt x="1534" y="3585"/>
                    </a:lnTo>
                    <a:lnTo>
                      <a:pt x="1534" y="3574"/>
                    </a:lnTo>
                    <a:lnTo>
                      <a:pt x="1536" y="3600"/>
                    </a:lnTo>
                    <a:lnTo>
                      <a:pt x="1539" y="3636"/>
                    </a:lnTo>
                    <a:lnTo>
                      <a:pt x="1544" y="3622"/>
                    </a:lnTo>
                    <a:lnTo>
                      <a:pt x="1547" y="3549"/>
                    </a:lnTo>
                    <a:lnTo>
                      <a:pt x="1550" y="3504"/>
                    </a:lnTo>
                    <a:lnTo>
                      <a:pt x="1552" y="3212"/>
                    </a:lnTo>
                    <a:lnTo>
                      <a:pt x="1553" y="3206"/>
                    </a:lnTo>
                    <a:lnTo>
                      <a:pt x="1556" y="3373"/>
                    </a:lnTo>
                    <a:lnTo>
                      <a:pt x="1558" y="3576"/>
                    </a:lnTo>
                    <a:lnTo>
                      <a:pt x="1562" y="3599"/>
                    </a:lnTo>
                    <a:lnTo>
                      <a:pt x="1564" y="3652"/>
                    </a:lnTo>
                    <a:lnTo>
                      <a:pt x="1568" y="3611"/>
                    </a:lnTo>
                    <a:lnTo>
                      <a:pt x="1571" y="3637"/>
                    </a:lnTo>
                    <a:lnTo>
                      <a:pt x="1572" y="3598"/>
                    </a:lnTo>
                    <a:lnTo>
                      <a:pt x="1577" y="3433"/>
                    </a:lnTo>
                    <a:lnTo>
                      <a:pt x="1577" y="3451"/>
                    </a:lnTo>
                    <a:lnTo>
                      <a:pt x="1579" y="3573"/>
                    </a:lnTo>
                    <a:lnTo>
                      <a:pt x="1584" y="3611"/>
                    </a:lnTo>
                    <a:lnTo>
                      <a:pt x="1585" y="3608"/>
                    </a:lnTo>
                    <a:lnTo>
                      <a:pt x="1588" y="3605"/>
                    </a:lnTo>
                    <a:lnTo>
                      <a:pt x="1593" y="3599"/>
                    </a:lnTo>
                    <a:lnTo>
                      <a:pt x="1595" y="3580"/>
                    </a:lnTo>
                    <a:lnTo>
                      <a:pt x="1599" y="3590"/>
                    </a:lnTo>
                    <a:lnTo>
                      <a:pt x="1601" y="3562"/>
                    </a:lnTo>
                    <a:lnTo>
                      <a:pt x="1603" y="3524"/>
                    </a:lnTo>
                    <a:lnTo>
                      <a:pt x="1607" y="3477"/>
                    </a:lnTo>
                    <a:lnTo>
                      <a:pt x="1609" y="2889"/>
                    </a:lnTo>
                    <a:lnTo>
                      <a:pt x="1612" y="1730"/>
                    </a:lnTo>
                    <a:lnTo>
                      <a:pt x="1612" y="1882"/>
                    </a:lnTo>
                    <a:lnTo>
                      <a:pt x="1615" y="3176"/>
                    </a:lnTo>
                    <a:lnTo>
                      <a:pt x="1619" y="3220"/>
                    </a:lnTo>
                    <a:lnTo>
                      <a:pt x="1623" y="2969"/>
                    </a:lnTo>
                    <a:lnTo>
                      <a:pt x="1625" y="2303"/>
                    </a:lnTo>
                    <a:lnTo>
                      <a:pt x="1626" y="2369"/>
                    </a:lnTo>
                    <a:lnTo>
                      <a:pt x="1628" y="3242"/>
                    </a:lnTo>
                    <a:lnTo>
                      <a:pt x="1633" y="3395"/>
                    </a:lnTo>
                    <a:lnTo>
                      <a:pt x="1634" y="3421"/>
                    </a:lnTo>
                    <a:lnTo>
                      <a:pt x="1639" y="3520"/>
                    </a:lnTo>
                    <a:lnTo>
                      <a:pt x="1640" y="3496"/>
                    </a:lnTo>
                    <a:lnTo>
                      <a:pt x="1644" y="3374"/>
                    </a:lnTo>
                    <a:lnTo>
                      <a:pt x="1645" y="3370"/>
                    </a:lnTo>
                    <a:lnTo>
                      <a:pt x="1650" y="3510"/>
                    </a:lnTo>
                    <a:lnTo>
                      <a:pt x="1652" y="3417"/>
                    </a:lnTo>
                    <a:lnTo>
                      <a:pt x="1654" y="3380"/>
                    </a:lnTo>
                    <a:lnTo>
                      <a:pt x="1656" y="3382"/>
                    </a:lnTo>
                    <a:lnTo>
                      <a:pt x="1658" y="3458"/>
                    </a:lnTo>
                    <a:lnTo>
                      <a:pt x="1661" y="3504"/>
                    </a:lnTo>
                    <a:lnTo>
                      <a:pt x="1666" y="3501"/>
                    </a:lnTo>
                    <a:lnTo>
                      <a:pt x="1667" y="3483"/>
                    </a:lnTo>
                    <a:lnTo>
                      <a:pt x="1670" y="3481"/>
                    </a:lnTo>
                    <a:lnTo>
                      <a:pt x="1672" y="3548"/>
                    </a:lnTo>
                    <a:lnTo>
                      <a:pt x="1674" y="3603"/>
                    </a:lnTo>
                    <a:lnTo>
                      <a:pt x="1680" y="3530"/>
                    </a:lnTo>
                    <a:lnTo>
                      <a:pt x="1681" y="3408"/>
                    </a:lnTo>
                    <a:lnTo>
                      <a:pt x="1682" y="3437"/>
                    </a:lnTo>
                    <a:lnTo>
                      <a:pt x="1685" y="3579"/>
                    </a:lnTo>
                    <a:lnTo>
                      <a:pt x="1688" y="3608"/>
                    </a:lnTo>
                    <a:lnTo>
                      <a:pt x="1692" y="3622"/>
                    </a:lnTo>
                    <a:lnTo>
                      <a:pt x="1695" y="3648"/>
                    </a:lnTo>
                    <a:lnTo>
                      <a:pt x="1698" y="3629"/>
                    </a:lnTo>
                    <a:lnTo>
                      <a:pt x="1700" y="3602"/>
                    </a:lnTo>
                    <a:lnTo>
                      <a:pt x="1704" y="3592"/>
                    </a:lnTo>
                    <a:lnTo>
                      <a:pt x="1704" y="3593"/>
                    </a:lnTo>
                    <a:lnTo>
                      <a:pt x="1706" y="3640"/>
                    </a:lnTo>
                    <a:lnTo>
                      <a:pt x="1712" y="3623"/>
                    </a:lnTo>
                    <a:lnTo>
                      <a:pt x="1713" y="3599"/>
                    </a:lnTo>
                    <a:lnTo>
                      <a:pt x="1716" y="3618"/>
                    </a:lnTo>
                    <a:lnTo>
                      <a:pt x="1718" y="3647"/>
                    </a:lnTo>
                    <a:lnTo>
                      <a:pt x="1722" y="3640"/>
                    </a:lnTo>
                    <a:lnTo>
                      <a:pt x="1725" y="3628"/>
                    </a:lnTo>
                    <a:lnTo>
                      <a:pt x="1728" y="3547"/>
                    </a:lnTo>
                    <a:lnTo>
                      <a:pt x="1730" y="3443"/>
                    </a:lnTo>
                    <a:lnTo>
                      <a:pt x="1731" y="3477"/>
                    </a:lnTo>
                    <a:lnTo>
                      <a:pt x="1734" y="3620"/>
                    </a:lnTo>
                    <a:lnTo>
                      <a:pt x="1736" y="3657"/>
                    </a:lnTo>
                    <a:lnTo>
                      <a:pt x="1740" y="3678"/>
                    </a:lnTo>
                    <a:lnTo>
                      <a:pt x="1743" y="3673"/>
                    </a:lnTo>
                    <a:lnTo>
                      <a:pt x="1747" y="3689"/>
                    </a:lnTo>
                    <a:lnTo>
                      <a:pt x="1749" y="3688"/>
                    </a:lnTo>
                    <a:lnTo>
                      <a:pt x="1750" y="3696"/>
                    </a:lnTo>
                    <a:lnTo>
                      <a:pt x="1753" y="3714"/>
                    </a:lnTo>
                    <a:lnTo>
                      <a:pt x="1758" y="3701"/>
                    </a:lnTo>
                    <a:lnTo>
                      <a:pt x="1758" y="3689"/>
                    </a:lnTo>
                    <a:lnTo>
                      <a:pt x="1762" y="3692"/>
                    </a:lnTo>
                    <a:lnTo>
                      <a:pt x="1766" y="3639"/>
                    </a:lnTo>
                    <a:lnTo>
                      <a:pt x="1766" y="3643"/>
                    </a:lnTo>
                    <a:lnTo>
                      <a:pt x="1771" y="3643"/>
                    </a:lnTo>
                    <a:lnTo>
                      <a:pt x="1774" y="3596"/>
                    </a:lnTo>
                    <a:lnTo>
                      <a:pt x="1776" y="3537"/>
                    </a:lnTo>
                    <a:lnTo>
                      <a:pt x="1777" y="3617"/>
                    </a:lnTo>
                    <a:lnTo>
                      <a:pt x="1780" y="3648"/>
                    </a:lnTo>
                    <a:lnTo>
                      <a:pt x="1784" y="3639"/>
                    </a:lnTo>
                    <a:lnTo>
                      <a:pt x="1785" y="3654"/>
                    </a:lnTo>
                    <a:lnTo>
                      <a:pt x="1788" y="3655"/>
                    </a:lnTo>
                    <a:lnTo>
                      <a:pt x="1791" y="3691"/>
                    </a:lnTo>
                    <a:lnTo>
                      <a:pt x="1794" y="3686"/>
                    </a:lnTo>
                    <a:lnTo>
                      <a:pt x="1798" y="3660"/>
                    </a:lnTo>
                    <a:lnTo>
                      <a:pt x="1798" y="3673"/>
                    </a:lnTo>
                    <a:lnTo>
                      <a:pt x="1804" y="3683"/>
                    </a:lnTo>
                    <a:lnTo>
                      <a:pt x="1807" y="3511"/>
                    </a:lnTo>
                    <a:lnTo>
                      <a:pt x="1808" y="3486"/>
                    </a:lnTo>
                    <a:lnTo>
                      <a:pt x="1809" y="3590"/>
                    </a:lnTo>
                    <a:lnTo>
                      <a:pt x="1813" y="3631"/>
                    </a:lnTo>
                    <a:lnTo>
                      <a:pt x="1816" y="3667"/>
                    </a:lnTo>
                    <a:lnTo>
                      <a:pt x="1819" y="3659"/>
                    </a:lnTo>
                    <a:lnTo>
                      <a:pt x="1822" y="3673"/>
                    </a:lnTo>
                    <a:lnTo>
                      <a:pt x="1823" y="3663"/>
                    </a:lnTo>
                    <a:lnTo>
                      <a:pt x="1826" y="3700"/>
                    </a:lnTo>
                    <a:lnTo>
                      <a:pt x="1829" y="3721"/>
                    </a:lnTo>
                    <a:lnTo>
                      <a:pt x="1833" y="3710"/>
                    </a:lnTo>
                    <a:lnTo>
                      <a:pt x="1834" y="3708"/>
                    </a:lnTo>
                    <a:lnTo>
                      <a:pt x="1838" y="3669"/>
                    </a:lnTo>
                    <a:lnTo>
                      <a:pt x="1840" y="3686"/>
                    </a:lnTo>
                    <a:lnTo>
                      <a:pt x="1844" y="3648"/>
                    </a:lnTo>
                    <a:lnTo>
                      <a:pt x="1846" y="3560"/>
                    </a:lnTo>
                    <a:lnTo>
                      <a:pt x="1850" y="3487"/>
                    </a:lnTo>
                    <a:lnTo>
                      <a:pt x="1850" y="3494"/>
                    </a:lnTo>
                    <a:lnTo>
                      <a:pt x="1855" y="3623"/>
                    </a:lnTo>
                    <a:lnTo>
                      <a:pt x="1857" y="3581"/>
                    </a:lnTo>
                    <a:lnTo>
                      <a:pt x="1858" y="3641"/>
                    </a:lnTo>
                    <a:lnTo>
                      <a:pt x="1863" y="3664"/>
                    </a:lnTo>
                    <a:lnTo>
                      <a:pt x="1864" y="3683"/>
                    </a:lnTo>
                    <a:lnTo>
                      <a:pt x="1866" y="3692"/>
                    </a:lnTo>
                    <a:lnTo>
                      <a:pt x="1869" y="3722"/>
                    </a:lnTo>
                    <a:lnTo>
                      <a:pt x="1871" y="3719"/>
                    </a:lnTo>
                    <a:lnTo>
                      <a:pt x="1875" y="3722"/>
                    </a:lnTo>
                    <a:lnTo>
                      <a:pt x="1880" y="3651"/>
                    </a:lnTo>
                    <a:lnTo>
                      <a:pt x="1880" y="3652"/>
                    </a:lnTo>
                    <a:lnTo>
                      <a:pt x="1884" y="3700"/>
                    </a:lnTo>
                    <a:lnTo>
                      <a:pt x="1886" y="3701"/>
                    </a:lnTo>
                    <a:lnTo>
                      <a:pt x="1890" y="3713"/>
                    </a:lnTo>
                    <a:lnTo>
                      <a:pt x="1892" y="3710"/>
                    </a:lnTo>
                    <a:lnTo>
                      <a:pt x="1893" y="3722"/>
                    </a:lnTo>
                    <a:lnTo>
                      <a:pt x="1898" y="3696"/>
                    </a:lnTo>
                    <a:lnTo>
                      <a:pt x="1901" y="3501"/>
                    </a:lnTo>
                    <a:lnTo>
                      <a:pt x="1901" y="3524"/>
                    </a:lnTo>
                    <a:lnTo>
                      <a:pt x="1905" y="3686"/>
                    </a:lnTo>
                    <a:lnTo>
                      <a:pt x="1908" y="3709"/>
                    </a:lnTo>
                    <a:lnTo>
                      <a:pt x="1910" y="3728"/>
                    </a:lnTo>
                    <a:lnTo>
                      <a:pt x="1913" y="3734"/>
                    </a:lnTo>
                    <a:lnTo>
                      <a:pt x="1915" y="3747"/>
                    </a:lnTo>
                    <a:lnTo>
                      <a:pt x="1919" y="3732"/>
                    </a:lnTo>
                    <a:lnTo>
                      <a:pt x="1921" y="3732"/>
                    </a:lnTo>
                    <a:lnTo>
                      <a:pt x="1925" y="3751"/>
                    </a:lnTo>
                    <a:lnTo>
                      <a:pt x="1925" y="3747"/>
                    </a:lnTo>
                    <a:lnTo>
                      <a:pt x="1930" y="3743"/>
                    </a:lnTo>
                    <a:lnTo>
                      <a:pt x="1932" y="3741"/>
                    </a:lnTo>
                    <a:lnTo>
                      <a:pt x="1936" y="3714"/>
                    </a:lnTo>
                    <a:lnTo>
                      <a:pt x="1937" y="3696"/>
                    </a:lnTo>
                    <a:lnTo>
                      <a:pt x="1942" y="3562"/>
                    </a:lnTo>
                    <a:lnTo>
                      <a:pt x="1943" y="3386"/>
                    </a:lnTo>
                    <a:lnTo>
                      <a:pt x="1944" y="3494"/>
                    </a:lnTo>
                    <a:lnTo>
                      <a:pt x="1947" y="3647"/>
                    </a:lnTo>
                    <a:lnTo>
                      <a:pt x="1951" y="3679"/>
                    </a:lnTo>
                    <a:lnTo>
                      <a:pt x="1953" y="3690"/>
                    </a:lnTo>
                    <a:lnTo>
                      <a:pt x="1956" y="3695"/>
                    </a:lnTo>
                    <a:lnTo>
                      <a:pt x="1961" y="3678"/>
                    </a:lnTo>
                    <a:lnTo>
                      <a:pt x="1963" y="3631"/>
                    </a:lnTo>
                    <a:lnTo>
                      <a:pt x="1963" y="3634"/>
                    </a:lnTo>
                    <a:lnTo>
                      <a:pt x="1967" y="3673"/>
                    </a:lnTo>
                    <a:lnTo>
                      <a:pt x="1972" y="3657"/>
                    </a:lnTo>
                    <a:lnTo>
                      <a:pt x="1973" y="3629"/>
                    </a:lnTo>
                    <a:lnTo>
                      <a:pt x="1976" y="3630"/>
                    </a:lnTo>
                    <a:lnTo>
                      <a:pt x="1978" y="3605"/>
                    </a:lnTo>
                    <a:lnTo>
                      <a:pt x="1982" y="3519"/>
                    </a:lnTo>
                    <a:lnTo>
                      <a:pt x="1982" y="3419"/>
                    </a:lnTo>
                    <a:lnTo>
                      <a:pt x="1985" y="3507"/>
                    </a:lnTo>
                    <a:lnTo>
                      <a:pt x="1988" y="3628"/>
                    </a:lnTo>
                    <a:lnTo>
                      <a:pt x="1992" y="3654"/>
                    </a:lnTo>
                    <a:lnTo>
                      <a:pt x="1994" y="3660"/>
                    </a:lnTo>
                    <a:lnTo>
                      <a:pt x="1997" y="3624"/>
                    </a:lnTo>
                    <a:lnTo>
                      <a:pt x="1999" y="3623"/>
                    </a:lnTo>
                    <a:lnTo>
                      <a:pt x="2004" y="3636"/>
                    </a:lnTo>
                    <a:lnTo>
                      <a:pt x="2005" y="3608"/>
                    </a:lnTo>
                    <a:lnTo>
                      <a:pt x="2008" y="3623"/>
                    </a:lnTo>
                    <a:lnTo>
                      <a:pt x="2012" y="3646"/>
                    </a:lnTo>
                    <a:lnTo>
                      <a:pt x="2015" y="3527"/>
                    </a:lnTo>
                    <a:lnTo>
                      <a:pt x="2015" y="3507"/>
                    </a:lnTo>
                    <a:lnTo>
                      <a:pt x="2017" y="3624"/>
                    </a:lnTo>
                    <a:lnTo>
                      <a:pt x="2021" y="3670"/>
                    </a:lnTo>
                    <a:lnTo>
                      <a:pt x="2026" y="3702"/>
                    </a:lnTo>
                    <a:lnTo>
                      <a:pt x="2026" y="3706"/>
                    </a:lnTo>
                    <a:lnTo>
                      <a:pt x="2029" y="3709"/>
                    </a:lnTo>
                    <a:lnTo>
                      <a:pt x="2033" y="3719"/>
                    </a:lnTo>
                    <a:lnTo>
                      <a:pt x="2035" y="3694"/>
                    </a:lnTo>
                    <a:lnTo>
                      <a:pt x="2036" y="3679"/>
                    </a:lnTo>
                    <a:lnTo>
                      <a:pt x="2041" y="3730"/>
                    </a:lnTo>
                    <a:lnTo>
                      <a:pt x="2043" y="3728"/>
                    </a:lnTo>
                    <a:lnTo>
                      <a:pt x="2047" y="3728"/>
                    </a:lnTo>
                    <a:lnTo>
                      <a:pt x="2048" y="3720"/>
                    </a:lnTo>
                    <a:lnTo>
                      <a:pt x="2051" y="3722"/>
                    </a:lnTo>
                    <a:lnTo>
                      <a:pt x="2054" y="3730"/>
                    </a:lnTo>
                    <a:lnTo>
                      <a:pt x="2058" y="3704"/>
                    </a:lnTo>
                    <a:lnTo>
                      <a:pt x="2060" y="3655"/>
                    </a:lnTo>
                    <a:lnTo>
                      <a:pt x="2063" y="3465"/>
                    </a:lnTo>
                    <a:lnTo>
                      <a:pt x="2064" y="3472"/>
                    </a:lnTo>
                    <a:lnTo>
                      <a:pt x="2066" y="3604"/>
                    </a:lnTo>
                    <a:lnTo>
                      <a:pt x="2069" y="3677"/>
                    </a:lnTo>
                    <a:lnTo>
                      <a:pt x="2071" y="3700"/>
                    </a:lnTo>
                    <a:lnTo>
                      <a:pt x="2077" y="3726"/>
                    </a:lnTo>
                    <a:lnTo>
                      <a:pt x="2078" y="3701"/>
                    </a:lnTo>
                    <a:lnTo>
                      <a:pt x="2079" y="3714"/>
                    </a:lnTo>
                    <a:lnTo>
                      <a:pt x="2084" y="3683"/>
                    </a:lnTo>
                    <a:lnTo>
                      <a:pt x="2085" y="3698"/>
                    </a:lnTo>
                    <a:lnTo>
                      <a:pt x="2089" y="3734"/>
                    </a:lnTo>
                    <a:lnTo>
                      <a:pt x="2091" y="3720"/>
                    </a:lnTo>
                    <a:lnTo>
                      <a:pt x="2096" y="3703"/>
                    </a:lnTo>
                    <a:lnTo>
                      <a:pt x="2098" y="3694"/>
                    </a:lnTo>
                    <a:lnTo>
                      <a:pt x="2100" y="3690"/>
                    </a:lnTo>
                    <a:lnTo>
                      <a:pt x="2102" y="3672"/>
                    </a:lnTo>
                    <a:lnTo>
                      <a:pt x="2106" y="3620"/>
                    </a:lnTo>
                    <a:lnTo>
                      <a:pt x="2109" y="3501"/>
                    </a:lnTo>
                    <a:lnTo>
                      <a:pt x="2112" y="2970"/>
                    </a:lnTo>
                    <a:lnTo>
                      <a:pt x="2112" y="2960"/>
                    </a:lnTo>
                    <a:lnTo>
                      <a:pt x="2114" y="3394"/>
                    </a:lnTo>
                    <a:lnTo>
                      <a:pt x="2120" y="3559"/>
                    </a:lnTo>
                    <a:lnTo>
                      <a:pt x="2120" y="3553"/>
                    </a:lnTo>
                    <a:lnTo>
                      <a:pt x="2125" y="3526"/>
                    </a:lnTo>
                    <a:lnTo>
                      <a:pt x="2126" y="3539"/>
                    </a:lnTo>
                    <a:lnTo>
                      <a:pt x="2128" y="3633"/>
                    </a:lnTo>
                    <a:lnTo>
                      <a:pt x="2133" y="3641"/>
                    </a:lnTo>
                    <a:lnTo>
                      <a:pt x="2133" y="3642"/>
                    </a:lnTo>
                    <a:lnTo>
                      <a:pt x="2137" y="3690"/>
                    </a:lnTo>
                    <a:lnTo>
                      <a:pt x="2140" y="3685"/>
                    </a:lnTo>
                    <a:lnTo>
                      <a:pt x="2143" y="3689"/>
                    </a:lnTo>
                    <a:lnTo>
                      <a:pt x="2144" y="3697"/>
                    </a:lnTo>
                    <a:lnTo>
                      <a:pt x="2149" y="3722"/>
                    </a:lnTo>
                    <a:lnTo>
                      <a:pt x="2151" y="3715"/>
                    </a:lnTo>
                    <a:lnTo>
                      <a:pt x="2153" y="3672"/>
                    </a:lnTo>
                    <a:lnTo>
                      <a:pt x="2158" y="3675"/>
                    </a:lnTo>
                    <a:lnTo>
                      <a:pt x="2158" y="3657"/>
                    </a:lnTo>
                    <a:lnTo>
                      <a:pt x="2163" y="3700"/>
                    </a:lnTo>
                    <a:lnTo>
                      <a:pt x="2165" y="3704"/>
                    </a:lnTo>
                    <a:lnTo>
                      <a:pt x="2165" y="3700"/>
                    </a:lnTo>
                    <a:lnTo>
                      <a:pt x="2170" y="3701"/>
                    </a:lnTo>
                    <a:lnTo>
                      <a:pt x="2174" y="3708"/>
                    </a:lnTo>
                    <a:lnTo>
                      <a:pt x="2174" y="3714"/>
                    </a:lnTo>
                    <a:lnTo>
                      <a:pt x="2176" y="3753"/>
                    </a:lnTo>
                    <a:lnTo>
                      <a:pt x="2180" y="3741"/>
                    </a:lnTo>
                    <a:lnTo>
                      <a:pt x="2182" y="3751"/>
                    </a:lnTo>
                    <a:lnTo>
                      <a:pt x="2187" y="3763"/>
                    </a:lnTo>
                    <a:lnTo>
                      <a:pt x="2189" y="3762"/>
                    </a:lnTo>
                    <a:lnTo>
                      <a:pt x="2192" y="3759"/>
                    </a:lnTo>
                    <a:lnTo>
                      <a:pt x="2193" y="3758"/>
                    </a:lnTo>
                    <a:lnTo>
                      <a:pt x="2197" y="3762"/>
                    </a:lnTo>
                    <a:lnTo>
                      <a:pt x="2199" y="3763"/>
                    </a:lnTo>
                    <a:lnTo>
                      <a:pt x="2202" y="3769"/>
                    </a:lnTo>
                    <a:lnTo>
                      <a:pt x="2204" y="3768"/>
                    </a:lnTo>
                    <a:lnTo>
                      <a:pt x="2208" y="3761"/>
                    </a:lnTo>
                    <a:lnTo>
                      <a:pt x="2212" y="3774"/>
                    </a:lnTo>
                    <a:lnTo>
                      <a:pt x="2213" y="3756"/>
                    </a:lnTo>
                    <a:lnTo>
                      <a:pt x="2217" y="3739"/>
                    </a:lnTo>
                    <a:lnTo>
                      <a:pt x="2219" y="3732"/>
                    </a:lnTo>
                    <a:lnTo>
                      <a:pt x="2223" y="3707"/>
                    </a:lnTo>
                    <a:lnTo>
                      <a:pt x="2224" y="3679"/>
                    </a:lnTo>
                    <a:lnTo>
                      <a:pt x="2228" y="3569"/>
                    </a:lnTo>
                    <a:lnTo>
                      <a:pt x="2229" y="3533"/>
                    </a:lnTo>
                    <a:lnTo>
                      <a:pt x="2231" y="3603"/>
                    </a:lnTo>
                    <a:lnTo>
                      <a:pt x="2236" y="3712"/>
                    </a:lnTo>
                    <a:lnTo>
                      <a:pt x="2238" y="3701"/>
                    </a:lnTo>
                    <a:lnTo>
                      <a:pt x="2238" y="3715"/>
                    </a:lnTo>
                    <a:lnTo>
                      <a:pt x="2242" y="3720"/>
                    </a:lnTo>
                    <a:lnTo>
                      <a:pt x="2244" y="3745"/>
                    </a:lnTo>
                    <a:lnTo>
                      <a:pt x="2249" y="3713"/>
                    </a:lnTo>
                    <a:lnTo>
                      <a:pt x="2249" y="3718"/>
                    </a:lnTo>
                    <a:lnTo>
                      <a:pt x="2253" y="3740"/>
                    </a:lnTo>
                    <a:lnTo>
                      <a:pt x="2255" y="3753"/>
                    </a:lnTo>
                    <a:lnTo>
                      <a:pt x="2259" y="3747"/>
                    </a:lnTo>
                    <a:lnTo>
                      <a:pt x="2263" y="3741"/>
                    </a:lnTo>
                    <a:lnTo>
                      <a:pt x="2263" y="3736"/>
                    </a:lnTo>
                    <a:lnTo>
                      <a:pt x="2268" y="3725"/>
                    </a:lnTo>
                    <a:lnTo>
                      <a:pt x="2271" y="3604"/>
                    </a:lnTo>
                    <a:lnTo>
                      <a:pt x="2273" y="3526"/>
                    </a:lnTo>
                    <a:lnTo>
                      <a:pt x="2274" y="3593"/>
                    </a:lnTo>
                    <a:lnTo>
                      <a:pt x="2277" y="3664"/>
                    </a:lnTo>
                    <a:lnTo>
                      <a:pt x="2281" y="3704"/>
                    </a:lnTo>
                    <a:lnTo>
                      <a:pt x="2283" y="3697"/>
                    </a:lnTo>
                    <a:lnTo>
                      <a:pt x="2285" y="3725"/>
                    </a:lnTo>
                    <a:lnTo>
                      <a:pt x="2287" y="3746"/>
                    </a:lnTo>
                    <a:lnTo>
                      <a:pt x="2291" y="3741"/>
                    </a:lnTo>
                    <a:lnTo>
                      <a:pt x="2295" y="3710"/>
                    </a:lnTo>
                    <a:lnTo>
                      <a:pt x="2296" y="3744"/>
                    </a:lnTo>
                    <a:lnTo>
                      <a:pt x="2299" y="3738"/>
                    </a:lnTo>
                    <a:lnTo>
                      <a:pt x="2302" y="3734"/>
                    </a:lnTo>
                    <a:lnTo>
                      <a:pt x="2305" y="3736"/>
                    </a:lnTo>
                    <a:lnTo>
                      <a:pt x="2308" y="3733"/>
                    </a:lnTo>
                    <a:lnTo>
                      <a:pt x="2310" y="3751"/>
                    </a:lnTo>
                    <a:lnTo>
                      <a:pt x="2314" y="3733"/>
                    </a:lnTo>
                    <a:lnTo>
                      <a:pt x="2315" y="3736"/>
                    </a:lnTo>
                    <a:lnTo>
                      <a:pt x="2317" y="3728"/>
                    </a:lnTo>
                    <a:lnTo>
                      <a:pt x="2321" y="3751"/>
                    </a:lnTo>
                    <a:lnTo>
                      <a:pt x="2324" y="3758"/>
                    </a:lnTo>
                    <a:lnTo>
                      <a:pt x="2327" y="3728"/>
                    </a:lnTo>
                    <a:lnTo>
                      <a:pt x="2328" y="3736"/>
                    </a:lnTo>
                    <a:lnTo>
                      <a:pt x="2333" y="3682"/>
                    </a:lnTo>
                    <a:lnTo>
                      <a:pt x="2335" y="3569"/>
                    </a:lnTo>
                    <a:lnTo>
                      <a:pt x="2336" y="3594"/>
                    </a:lnTo>
                    <a:lnTo>
                      <a:pt x="2339" y="3701"/>
                    </a:lnTo>
                    <a:lnTo>
                      <a:pt x="2341" y="3736"/>
                    </a:lnTo>
                    <a:lnTo>
                      <a:pt x="2346" y="3753"/>
                    </a:lnTo>
                    <a:lnTo>
                      <a:pt x="2348" y="3763"/>
                    </a:lnTo>
                    <a:lnTo>
                      <a:pt x="2352" y="3757"/>
                    </a:lnTo>
                    <a:lnTo>
                      <a:pt x="2352" y="3764"/>
                    </a:lnTo>
                    <a:lnTo>
                      <a:pt x="2356" y="3773"/>
                    </a:lnTo>
                    <a:lnTo>
                      <a:pt x="2358" y="3777"/>
                    </a:lnTo>
                    <a:lnTo>
                      <a:pt x="2363" y="3755"/>
                    </a:lnTo>
                    <a:lnTo>
                      <a:pt x="2365" y="3777"/>
                    </a:lnTo>
                    <a:lnTo>
                      <a:pt x="2369" y="3746"/>
                    </a:lnTo>
                    <a:lnTo>
                      <a:pt x="2370" y="3706"/>
                    </a:lnTo>
                    <a:lnTo>
                      <a:pt x="2371" y="3725"/>
                    </a:lnTo>
                    <a:lnTo>
                      <a:pt x="2376" y="3703"/>
                    </a:lnTo>
                    <a:lnTo>
                      <a:pt x="2378" y="3675"/>
                    </a:lnTo>
                    <a:lnTo>
                      <a:pt x="2379" y="3678"/>
                    </a:lnTo>
                    <a:lnTo>
                      <a:pt x="2383" y="3741"/>
                    </a:lnTo>
                    <a:lnTo>
                      <a:pt x="2387" y="3771"/>
                    </a:lnTo>
                    <a:lnTo>
                      <a:pt x="2389" y="3774"/>
                    </a:lnTo>
                    <a:lnTo>
                      <a:pt x="2390" y="3780"/>
                    </a:lnTo>
                    <a:lnTo>
                      <a:pt x="2395" y="3792"/>
                    </a:lnTo>
                    <a:lnTo>
                      <a:pt x="2396" y="3791"/>
                    </a:lnTo>
                    <a:lnTo>
                      <a:pt x="2401" y="3796"/>
                    </a:lnTo>
                    <a:lnTo>
                      <a:pt x="2403" y="3791"/>
                    </a:lnTo>
                    <a:lnTo>
                      <a:pt x="2403" y="3798"/>
                    </a:lnTo>
                    <a:lnTo>
                      <a:pt x="2408" y="3802"/>
                    </a:lnTo>
                    <a:lnTo>
                      <a:pt x="2411" y="3782"/>
                    </a:lnTo>
                    <a:lnTo>
                      <a:pt x="2414" y="3788"/>
                    </a:lnTo>
                    <a:lnTo>
                      <a:pt x="2415" y="3795"/>
                    </a:lnTo>
                    <a:lnTo>
                      <a:pt x="2418" y="3801"/>
                    </a:lnTo>
                    <a:lnTo>
                      <a:pt x="2423" y="3792"/>
                    </a:lnTo>
                    <a:lnTo>
                      <a:pt x="2423" y="3795"/>
                    </a:lnTo>
                    <a:lnTo>
                      <a:pt x="2425" y="3804"/>
                    </a:lnTo>
                    <a:lnTo>
                      <a:pt x="2431" y="3807"/>
                    </a:lnTo>
                    <a:lnTo>
                      <a:pt x="2431" y="3794"/>
                    </a:lnTo>
                    <a:lnTo>
                      <a:pt x="2436" y="3795"/>
                    </a:lnTo>
                    <a:lnTo>
                      <a:pt x="2437" y="3775"/>
                    </a:lnTo>
                    <a:lnTo>
                      <a:pt x="2440" y="3779"/>
                    </a:lnTo>
                    <a:lnTo>
                      <a:pt x="2442" y="3783"/>
                    </a:lnTo>
                    <a:lnTo>
                      <a:pt x="2444" y="3782"/>
                    </a:lnTo>
                    <a:lnTo>
                      <a:pt x="2449" y="3801"/>
                    </a:lnTo>
                    <a:lnTo>
                      <a:pt x="2451" y="3773"/>
                    </a:lnTo>
                    <a:lnTo>
                      <a:pt x="2454" y="3759"/>
                    </a:lnTo>
                    <a:lnTo>
                      <a:pt x="2455" y="3783"/>
                    </a:lnTo>
                    <a:lnTo>
                      <a:pt x="2460" y="3779"/>
                    </a:lnTo>
                    <a:lnTo>
                      <a:pt x="2461" y="3769"/>
                    </a:lnTo>
                    <a:lnTo>
                      <a:pt x="2464" y="3762"/>
                    </a:lnTo>
                    <a:lnTo>
                      <a:pt x="2468" y="3757"/>
                    </a:lnTo>
                    <a:lnTo>
                      <a:pt x="2470" y="3720"/>
                    </a:lnTo>
                    <a:lnTo>
                      <a:pt x="2474" y="3659"/>
                    </a:lnTo>
                    <a:lnTo>
                      <a:pt x="2476" y="3385"/>
                    </a:lnTo>
                    <a:lnTo>
                      <a:pt x="2476" y="3377"/>
                    </a:lnTo>
                    <a:lnTo>
                      <a:pt x="2479" y="3543"/>
                    </a:lnTo>
                    <a:lnTo>
                      <a:pt x="2482" y="3651"/>
                    </a:lnTo>
                    <a:lnTo>
                      <a:pt x="2485" y="3661"/>
                    </a:lnTo>
                    <a:lnTo>
                      <a:pt x="2490" y="3636"/>
                    </a:lnTo>
                    <a:lnTo>
                      <a:pt x="2493" y="3585"/>
                    </a:lnTo>
                    <a:lnTo>
                      <a:pt x="2495" y="3565"/>
                    </a:lnTo>
                    <a:lnTo>
                      <a:pt x="2498" y="3426"/>
                    </a:lnTo>
                    <a:lnTo>
                      <a:pt x="2500" y="2779"/>
                    </a:lnTo>
                    <a:lnTo>
                      <a:pt x="2501" y="2651"/>
                    </a:lnTo>
                    <a:lnTo>
                      <a:pt x="2504" y="2967"/>
                    </a:lnTo>
                    <a:lnTo>
                      <a:pt x="2506" y="3432"/>
                    </a:lnTo>
                    <a:lnTo>
                      <a:pt x="2510" y="3517"/>
                    </a:lnTo>
                    <a:lnTo>
                      <a:pt x="2512" y="3521"/>
                    </a:lnTo>
                    <a:lnTo>
                      <a:pt x="2515" y="3571"/>
                    </a:lnTo>
                    <a:lnTo>
                      <a:pt x="2518" y="3616"/>
                    </a:lnTo>
                    <a:lnTo>
                      <a:pt x="2521" y="3623"/>
                    </a:lnTo>
                    <a:lnTo>
                      <a:pt x="2523" y="3643"/>
                    </a:lnTo>
                    <a:lnTo>
                      <a:pt x="2528" y="3659"/>
                    </a:lnTo>
                    <a:lnTo>
                      <a:pt x="2529" y="3651"/>
                    </a:lnTo>
                    <a:lnTo>
                      <a:pt x="2534" y="3609"/>
                    </a:lnTo>
                    <a:lnTo>
                      <a:pt x="2535" y="3544"/>
                    </a:lnTo>
                    <a:lnTo>
                      <a:pt x="2536" y="3560"/>
                    </a:lnTo>
                    <a:lnTo>
                      <a:pt x="2539" y="3628"/>
                    </a:lnTo>
                    <a:lnTo>
                      <a:pt x="2543" y="3571"/>
                    </a:lnTo>
                    <a:lnTo>
                      <a:pt x="2545" y="3576"/>
                    </a:lnTo>
                    <a:lnTo>
                      <a:pt x="2547" y="3654"/>
                    </a:lnTo>
                    <a:lnTo>
                      <a:pt x="2550" y="3675"/>
                    </a:lnTo>
                    <a:lnTo>
                      <a:pt x="2553" y="3696"/>
                    </a:lnTo>
                    <a:lnTo>
                      <a:pt x="2558" y="3722"/>
                    </a:lnTo>
                    <a:lnTo>
                      <a:pt x="2558" y="3720"/>
                    </a:lnTo>
                    <a:lnTo>
                      <a:pt x="2560" y="3745"/>
                    </a:lnTo>
                    <a:lnTo>
                      <a:pt x="2564" y="3749"/>
                    </a:lnTo>
                    <a:lnTo>
                      <a:pt x="2567" y="3738"/>
                    </a:lnTo>
                    <a:lnTo>
                      <a:pt x="2568" y="3747"/>
                    </a:lnTo>
                    <a:lnTo>
                      <a:pt x="2573" y="3738"/>
                    </a:lnTo>
                    <a:lnTo>
                      <a:pt x="2576" y="3732"/>
                    </a:lnTo>
                    <a:lnTo>
                      <a:pt x="2578" y="3725"/>
                    </a:lnTo>
                    <a:lnTo>
                      <a:pt x="2580" y="3747"/>
                    </a:lnTo>
                    <a:lnTo>
                      <a:pt x="2583" y="3744"/>
                    </a:lnTo>
                    <a:lnTo>
                      <a:pt x="2588" y="3740"/>
                    </a:lnTo>
                    <a:lnTo>
                      <a:pt x="2588" y="3738"/>
                    </a:lnTo>
                    <a:lnTo>
                      <a:pt x="2590" y="3757"/>
                    </a:lnTo>
                    <a:lnTo>
                      <a:pt x="2592" y="3770"/>
                    </a:lnTo>
                    <a:lnTo>
                      <a:pt x="2598" y="3765"/>
                    </a:lnTo>
                    <a:lnTo>
                      <a:pt x="2601" y="3755"/>
                    </a:lnTo>
                    <a:lnTo>
                      <a:pt x="2601" y="3747"/>
                    </a:lnTo>
                    <a:lnTo>
                      <a:pt x="2605" y="3731"/>
                    </a:lnTo>
                    <a:lnTo>
                      <a:pt x="2608" y="3731"/>
                    </a:lnTo>
                    <a:lnTo>
                      <a:pt x="2610" y="3704"/>
                    </a:lnTo>
                    <a:lnTo>
                      <a:pt x="2614" y="3716"/>
                    </a:lnTo>
                    <a:lnTo>
                      <a:pt x="2616" y="3712"/>
                    </a:lnTo>
                    <a:lnTo>
                      <a:pt x="2617" y="3698"/>
                    </a:lnTo>
                    <a:lnTo>
                      <a:pt x="2621" y="3661"/>
                    </a:lnTo>
                    <a:lnTo>
                      <a:pt x="2622" y="3681"/>
                    </a:lnTo>
                    <a:lnTo>
                      <a:pt x="2628" y="3661"/>
                    </a:lnTo>
                    <a:lnTo>
                      <a:pt x="2631" y="3608"/>
                    </a:lnTo>
                    <a:lnTo>
                      <a:pt x="2633" y="3477"/>
                    </a:lnTo>
                    <a:lnTo>
                      <a:pt x="2635" y="3327"/>
                    </a:lnTo>
                    <a:lnTo>
                      <a:pt x="2638" y="3011"/>
                    </a:lnTo>
                    <a:lnTo>
                      <a:pt x="2641" y="1361"/>
                    </a:lnTo>
                    <a:lnTo>
                      <a:pt x="2643" y="268"/>
                    </a:lnTo>
                    <a:lnTo>
                      <a:pt x="2644" y="666"/>
                    </a:lnTo>
                    <a:lnTo>
                      <a:pt x="2647" y="2274"/>
                    </a:lnTo>
                    <a:lnTo>
                      <a:pt x="2650" y="2657"/>
                    </a:lnTo>
                    <a:lnTo>
                      <a:pt x="2652" y="2896"/>
                    </a:lnTo>
                    <a:lnTo>
                      <a:pt x="2655" y="3142"/>
                    </a:lnTo>
                    <a:lnTo>
                      <a:pt x="2658" y="3184"/>
                    </a:lnTo>
                    <a:lnTo>
                      <a:pt x="2661" y="3229"/>
                    </a:lnTo>
                    <a:lnTo>
                      <a:pt x="2664" y="3284"/>
                    </a:lnTo>
                    <a:lnTo>
                      <a:pt x="2665" y="3334"/>
                    </a:lnTo>
                    <a:lnTo>
                      <a:pt x="2669" y="3343"/>
                    </a:lnTo>
                    <a:lnTo>
                      <a:pt x="2674" y="3163"/>
                    </a:lnTo>
                    <a:lnTo>
                      <a:pt x="2676" y="2835"/>
                    </a:lnTo>
                    <a:lnTo>
                      <a:pt x="2676" y="2847"/>
                    </a:lnTo>
                    <a:lnTo>
                      <a:pt x="2680" y="3086"/>
                    </a:lnTo>
                    <a:lnTo>
                      <a:pt x="2684" y="2934"/>
                    </a:lnTo>
                    <a:lnTo>
                      <a:pt x="2684" y="2931"/>
                    </a:lnTo>
                    <a:lnTo>
                      <a:pt x="2687" y="3042"/>
                    </a:lnTo>
                    <a:lnTo>
                      <a:pt x="2690" y="3199"/>
                    </a:lnTo>
                    <a:lnTo>
                      <a:pt x="2694" y="3373"/>
                    </a:lnTo>
                    <a:lnTo>
                      <a:pt x="2695" y="3431"/>
                    </a:lnTo>
                    <a:lnTo>
                      <a:pt x="2699" y="3452"/>
                    </a:lnTo>
                    <a:lnTo>
                      <a:pt x="2702" y="3502"/>
                    </a:lnTo>
                    <a:lnTo>
                      <a:pt x="2704" y="3511"/>
                    </a:lnTo>
                    <a:lnTo>
                      <a:pt x="2708" y="3466"/>
                    </a:lnTo>
                    <a:lnTo>
                      <a:pt x="2710" y="3511"/>
                    </a:lnTo>
                    <a:lnTo>
                      <a:pt x="2713" y="3524"/>
                    </a:lnTo>
                    <a:lnTo>
                      <a:pt x="2717" y="3494"/>
                    </a:lnTo>
                    <a:lnTo>
                      <a:pt x="2720" y="3518"/>
                    </a:lnTo>
                    <a:lnTo>
                      <a:pt x="2723" y="3533"/>
                    </a:lnTo>
                    <a:lnTo>
                      <a:pt x="2725" y="3547"/>
                    </a:lnTo>
                    <a:lnTo>
                      <a:pt x="2730" y="3490"/>
                    </a:lnTo>
                    <a:lnTo>
                      <a:pt x="2731" y="3488"/>
                    </a:lnTo>
                    <a:lnTo>
                      <a:pt x="2733" y="3532"/>
                    </a:lnTo>
                    <a:lnTo>
                      <a:pt x="2737" y="3571"/>
                    </a:lnTo>
                    <a:lnTo>
                      <a:pt x="2738" y="3592"/>
                    </a:lnTo>
                    <a:lnTo>
                      <a:pt x="2744" y="3554"/>
                    </a:lnTo>
                    <a:lnTo>
                      <a:pt x="2747" y="3518"/>
                    </a:lnTo>
                    <a:lnTo>
                      <a:pt x="2749" y="3502"/>
                    </a:lnTo>
                    <a:lnTo>
                      <a:pt x="2751" y="3469"/>
                    </a:lnTo>
                    <a:lnTo>
                      <a:pt x="2753" y="3461"/>
                    </a:lnTo>
                    <a:lnTo>
                      <a:pt x="2757" y="3428"/>
                    </a:lnTo>
                    <a:lnTo>
                      <a:pt x="2760" y="3352"/>
                    </a:lnTo>
                    <a:lnTo>
                      <a:pt x="2762" y="3189"/>
                    </a:lnTo>
                    <a:lnTo>
                      <a:pt x="2766" y="2932"/>
                    </a:lnTo>
                    <a:lnTo>
                      <a:pt x="2768" y="2315"/>
                    </a:lnTo>
                  </a:path>
                </a:pathLst>
              </a:custGeom>
              <a:noFill/>
              <a:ln w="0">
                <a:solidFill>
                  <a:schemeClr val="folHlink"/>
                </a:solidFill>
                <a:round/>
                <a:headEnd/>
                <a:tailEnd/>
              </a:ln>
            </p:spPr>
            <p:txBody>
              <a:bodyPr/>
              <a:lstStyle/>
              <a:p>
                <a:endParaRPr lang="en-US">
                  <a:latin typeface="Constantia" pitchFamily="18" charset="0"/>
                </a:endParaRPr>
              </a:p>
            </p:txBody>
          </p:sp>
          <p:sp>
            <p:nvSpPr>
              <p:cNvPr id="3345" name="Freeform 255"/>
              <p:cNvSpPr>
                <a:spLocks/>
              </p:cNvSpPr>
              <p:nvPr/>
            </p:nvSpPr>
            <p:spPr bwMode="auto">
              <a:xfrm>
                <a:off x="1725" y="1108"/>
                <a:ext cx="922" cy="1483"/>
              </a:xfrm>
              <a:custGeom>
                <a:avLst/>
                <a:gdLst>
                  <a:gd name="T0" fmla="*/ 42 w 2766"/>
                  <a:gd name="T1" fmla="*/ 3308 h 4447"/>
                  <a:gd name="T2" fmla="*/ 90 w 2766"/>
                  <a:gd name="T3" fmla="*/ 3940 h 4447"/>
                  <a:gd name="T4" fmla="*/ 134 w 2766"/>
                  <a:gd name="T5" fmla="*/ 4103 h 4447"/>
                  <a:gd name="T6" fmla="*/ 178 w 2766"/>
                  <a:gd name="T7" fmla="*/ 4196 h 4447"/>
                  <a:gd name="T8" fmla="*/ 226 w 2766"/>
                  <a:gd name="T9" fmla="*/ 4292 h 4447"/>
                  <a:gd name="T10" fmla="*/ 272 w 2766"/>
                  <a:gd name="T11" fmla="*/ 4313 h 4447"/>
                  <a:gd name="T12" fmla="*/ 317 w 2766"/>
                  <a:gd name="T13" fmla="*/ 4359 h 4447"/>
                  <a:gd name="T14" fmla="*/ 365 w 2766"/>
                  <a:gd name="T15" fmla="*/ 4323 h 4447"/>
                  <a:gd name="T16" fmla="*/ 410 w 2766"/>
                  <a:gd name="T17" fmla="*/ 4359 h 4447"/>
                  <a:gd name="T18" fmla="*/ 456 w 2766"/>
                  <a:gd name="T19" fmla="*/ 4319 h 4447"/>
                  <a:gd name="T20" fmla="*/ 502 w 2766"/>
                  <a:gd name="T21" fmla="*/ 4357 h 4447"/>
                  <a:gd name="T22" fmla="*/ 548 w 2766"/>
                  <a:gd name="T23" fmla="*/ 4387 h 4447"/>
                  <a:gd name="T24" fmla="*/ 592 w 2766"/>
                  <a:gd name="T25" fmla="*/ 4357 h 4447"/>
                  <a:gd name="T26" fmla="*/ 638 w 2766"/>
                  <a:gd name="T27" fmla="*/ 4155 h 4447"/>
                  <a:gd name="T28" fmla="*/ 684 w 2766"/>
                  <a:gd name="T29" fmla="*/ 4325 h 4447"/>
                  <a:gd name="T30" fmla="*/ 732 w 2766"/>
                  <a:gd name="T31" fmla="*/ 4365 h 4447"/>
                  <a:gd name="T32" fmla="*/ 777 w 2766"/>
                  <a:gd name="T33" fmla="*/ 4392 h 4447"/>
                  <a:gd name="T34" fmla="*/ 823 w 2766"/>
                  <a:gd name="T35" fmla="*/ 4394 h 4447"/>
                  <a:gd name="T36" fmla="*/ 870 w 2766"/>
                  <a:gd name="T37" fmla="*/ 4394 h 4447"/>
                  <a:gd name="T38" fmla="*/ 914 w 2766"/>
                  <a:gd name="T39" fmla="*/ 4409 h 4447"/>
                  <a:gd name="T40" fmla="*/ 959 w 2766"/>
                  <a:gd name="T41" fmla="*/ 4414 h 4447"/>
                  <a:gd name="T42" fmla="*/ 1007 w 2766"/>
                  <a:gd name="T43" fmla="*/ 4410 h 4447"/>
                  <a:gd name="T44" fmla="*/ 1054 w 2766"/>
                  <a:gd name="T45" fmla="*/ 4365 h 4447"/>
                  <a:gd name="T46" fmla="*/ 1097 w 2766"/>
                  <a:gd name="T47" fmla="*/ 4405 h 4447"/>
                  <a:gd name="T48" fmla="*/ 1143 w 2766"/>
                  <a:gd name="T49" fmla="*/ 4414 h 4447"/>
                  <a:gd name="T50" fmla="*/ 1191 w 2766"/>
                  <a:gd name="T51" fmla="*/ 4416 h 4447"/>
                  <a:gd name="T52" fmla="*/ 1235 w 2766"/>
                  <a:gd name="T53" fmla="*/ 4417 h 4447"/>
                  <a:gd name="T54" fmla="*/ 1283 w 2766"/>
                  <a:gd name="T55" fmla="*/ 4414 h 4447"/>
                  <a:gd name="T56" fmla="*/ 1329 w 2766"/>
                  <a:gd name="T57" fmla="*/ 4393 h 4447"/>
                  <a:gd name="T58" fmla="*/ 1373 w 2766"/>
                  <a:gd name="T59" fmla="*/ 4374 h 4447"/>
                  <a:gd name="T60" fmla="*/ 1418 w 2766"/>
                  <a:gd name="T61" fmla="*/ 4408 h 4447"/>
                  <a:gd name="T62" fmla="*/ 1466 w 2766"/>
                  <a:gd name="T63" fmla="*/ 4427 h 4447"/>
                  <a:gd name="T64" fmla="*/ 1513 w 2766"/>
                  <a:gd name="T65" fmla="*/ 4414 h 4447"/>
                  <a:gd name="T66" fmla="*/ 1557 w 2766"/>
                  <a:gd name="T67" fmla="*/ 4406 h 4447"/>
                  <a:gd name="T68" fmla="*/ 1604 w 2766"/>
                  <a:gd name="T69" fmla="*/ 3663 h 4447"/>
                  <a:gd name="T70" fmla="*/ 1648 w 2766"/>
                  <a:gd name="T71" fmla="*/ 4191 h 4447"/>
                  <a:gd name="T72" fmla="*/ 1696 w 2766"/>
                  <a:gd name="T73" fmla="*/ 4361 h 4447"/>
                  <a:gd name="T74" fmla="*/ 1741 w 2766"/>
                  <a:gd name="T75" fmla="*/ 4378 h 4447"/>
                  <a:gd name="T76" fmla="*/ 1788 w 2766"/>
                  <a:gd name="T77" fmla="*/ 4367 h 4447"/>
                  <a:gd name="T78" fmla="*/ 1833 w 2766"/>
                  <a:gd name="T79" fmla="*/ 4391 h 4447"/>
                  <a:gd name="T80" fmla="*/ 1880 w 2766"/>
                  <a:gd name="T81" fmla="*/ 4402 h 4447"/>
                  <a:gd name="T82" fmla="*/ 1927 w 2766"/>
                  <a:gd name="T83" fmla="*/ 4399 h 4447"/>
                  <a:gd name="T84" fmla="*/ 1970 w 2766"/>
                  <a:gd name="T85" fmla="*/ 4359 h 4447"/>
                  <a:gd name="T86" fmla="*/ 2019 w 2766"/>
                  <a:gd name="T87" fmla="*/ 4381 h 4447"/>
                  <a:gd name="T88" fmla="*/ 2064 w 2766"/>
                  <a:gd name="T89" fmla="*/ 4379 h 4447"/>
                  <a:gd name="T90" fmla="*/ 2110 w 2766"/>
                  <a:gd name="T91" fmla="*/ 4392 h 4447"/>
                  <a:gd name="T92" fmla="*/ 2155 w 2766"/>
                  <a:gd name="T93" fmla="*/ 4390 h 4447"/>
                  <a:gd name="T94" fmla="*/ 2199 w 2766"/>
                  <a:gd name="T95" fmla="*/ 4424 h 4447"/>
                  <a:gd name="T96" fmla="*/ 2245 w 2766"/>
                  <a:gd name="T97" fmla="*/ 4409 h 4447"/>
                  <a:gd name="T98" fmla="*/ 2294 w 2766"/>
                  <a:gd name="T99" fmla="*/ 4427 h 4447"/>
                  <a:gd name="T100" fmla="*/ 2338 w 2766"/>
                  <a:gd name="T101" fmla="*/ 4435 h 4447"/>
                  <a:gd name="T102" fmla="*/ 2386 w 2766"/>
                  <a:gd name="T103" fmla="*/ 4437 h 4447"/>
                  <a:gd name="T104" fmla="*/ 2429 w 2766"/>
                  <a:gd name="T105" fmla="*/ 4433 h 4447"/>
                  <a:gd name="T106" fmla="*/ 2477 w 2766"/>
                  <a:gd name="T107" fmla="*/ 4437 h 4447"/>
                  <a:gd name="T108" fmla="*/ 2521 w 2766"/>
                  <a:gd name="T109" fmla="*/ 4418 h 4447"/>
                  <a:gd name="T110" fmla="*/ 2568 w 2766"/>
                  <a:gd name="T111" fmla="*/ 4426 h 4447"/>
                  <a:gd name="T112" fmla="*/ 2614 w 2766"/>
                  <a:gd name="T113" fmla="*/ 4443 h 4447"/>
                  <a:gd name="T114" fmla="*/ 2661 w 2766"/>
                  <a:gd name="T115" fmla="*/ 4420 h 4447"/>
                  <a:gd name="T116" fmla="*/ 2706 w 2766"/>
                  <a:gd name="T117" fmla="*/ 4429 h 4447"/>
                  <a:gd name="T118" fmla="*/ 2753 w 2766"/>
                  <a:gd name="T119" fmla="*/ 4424 h 444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6"/>
                  <a:gd name="T181" fmla="*/ 0 h 4447"/>
                  <a:gd name="T182" fmla="*/ 2766 w 2766"/>
                  <a:gd name="T183" fmla="*/ 4447 h 444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6" h="4447">
                    <a:moveTo>
                      <a:pt x="0" y="2846"/>
                    </a:moveTo>
                    <a:lnTo>
                      <a:pt x="3" y="834"/>
                    </a:lnTo>
                    <a:lnTo>
                      <a:pt x="4" y="0"/>
                    </a:lnTo>
                    <a:lnTo>
                      <a:pt x="6" y="658"/>
                    </a:lnTo>
                    <a:lnTo>
                      <a:pt x="9" y="2389"/>
                    </a:lnTo>
                    <a:lnTo>
                      <a:pt x="12" y="2930"/>
                    </a:lnTo>
                    <a:lnTo>
                      <a:pt x="14" y="3310"/>
                    </a:lnTo>
                    <a:lnTo>
                      <a:pt x="17" y="3488"/>
                    </a:lnTo>
                    <a:lnTo>
                      <a:pt x="19" y="3537"/>
                    </a:lnTo>
                    <a:lnTo>
                      <a:pt x="22" y="3652"/>
                    </a:lnTo>
                    <a:lnTo>
                      <a:pt x="26" y="3646"/>
                    </a:lnTo>
                    <a:lnTo>
                      <a:pt x="28" y="3665"/>
                    </a:lnTo>
                    <a:lnTo>
                      <a:pt x="32" y="3622"/>
                    </a:lnTo>
                    <a:lnTo>
                      <a:pt x="35" y="3333"/>
                    </a:lnTo>
                    <a:lnTo>
                      <a:pt x="37" y="2996"/>
                    </a:lnTo>
                    <a:lnTo>
                      <a:pt x="38" y="3060"/>
                    </a:lnTo>
                    <a:lnTo>
                      <a:pt x="42" y="3308"/>
                    </a:lnTo>
                    <a:lnTo>
                      <a:pt x="46" y="3122"/>
                    </a:lnTo>
                    <a:lnTo>
                      <a:pt x="47" y="3104"/>
                    </a:lnTo>
                    <a:lnTo>
                      <a:pt x="49" y="3189"/>
                    </a:lnTo>
                    <a:lnTo>
                      <a:pt x="52" y="3379"/>
                    </a:lnTo>
                    <a:lnTo>
                      <a:pt x="54" y="3572"/>
                    </a:lnTo>
                    <a:lnTo>
                      <a:pt x="59" y="3737"/>
                    </a:lnTo>
                    <a:lnTo>
                      <a:pt x="60" y="3797"/>
                    </a:lnTo>
                    <a:lnTo>
                      <a:pt x="65" y="3809"/>
                    </a:lnTo>
                    <a:lnTo>
                      <a:pt x="65" y="3811"/>
                    </a:lnTo>
                    <a:lnTo>
                      <a:pt x="69" y="3879"/>
                    </a:lnTo>
                    <a:lnTo>
                      <a:pt x="72" y="3882"/>
                    </a:lnTo>
                    <a:lnTo>
                      <a:pt x="74" y="3910"/>
                    </a:lnTo>
                    <a:lnTo>
                      <a:pt x="78" y="3886"/>
                    </a:lnTo>
                    <a:lnTo>
                      <a:pt x="79" y="3883"/>
                    </a:lnTo>
                    <a:lnTo>
                      <a:pt x="81" y="3919"/>
                    </a:lnTo>
                    <a:lnTo>
                      <a:pt x="84" y="3942"/>
                    </a:lnTo>
                    <a:lnTo>
                      <a:pt x="90" y="3940"/>
                    </a:lnTo>
                    <a:lnTo>
                      <a:pt x="92" y="3931"/>
                    </a:lnTo>
                    <a:lnTo>
                      <a:pt x="92" y="3941"/>
                    </a:lnTo>
                    <a:lnTo>
                      <a:pt x="95" y="4007"/>
                    </a:lnTo>
                    <a:lnTo>
                      <a:pt x="101" y="4067"/>
                    </a:lnTo>
                    <a:lnTo>
                      <a:pt x="101" y="4066"/>
                    </a:lnTo>
                    <a:lnTo>
                      <a:pt x="105" y="4070"/>
                    </a:lnTo>
                    <a:lnTo>
                      <a:pt x="108" y="4031"/>
                    </a:lnTo>
                    <a:lnTo>
                      <a:pt x="108" y="4036"/>
                    </a:lnTo>
                    <a:lnTo>
                      <a:pt x="111" y="4085"/>
                    </a:lnTo>
                    <a:lnTo>
                      <a:pt x="115" y="4094"/>
                    </a:lnTo>
                    <a:lnTo>
                      <a:pt x="116" y="4111"/>
                    </a:lnTo>
                    <a:lnTo>
                      <a:pt x="121" y="4128"/>
                    </a:lnTo>
                    <a:lnTo>
                      <a:pt x="123" y="4134"/>
                    </a:lnTo>
                    <a:lnTo>
                      <a:pt x="127" y="4088"/>
                    </a:lnTo>
                    <a:lnTo>
                      <a:pt x="129" y="4069"/>
                    </a:lnTo>
                    <a:lnTo>
                      <a:pt x="130" y="4076"/>
                    </a:lnTo>
                    <a:lnTo>
                      <a:pt x="134" y="4103"/>
                    </a:lnTo>
                    <a:lnTo>
                      <a:pt x="135" y="4129"/>
                    </a:lnTo>
                    <a:lnTo>
                      <a:pt x="139" y="4143"/>
                    </a:lnTo>
                    <a:lnTo>
                      <a:pt x="142" y="4173"/>
                    </a:lnTo>
                    <a:lnTo>
                      <a:pt x="146" y="4182"/>
                    </a:lnTo>
                    <a:lnTo>
                      <a:pt x="148" y="4188"/>
                    </a:lnTo>
                    <a:lnTo>
                      <a:pt x="150" y="4174"/>
                    </a:lnTo>
                    <a:lnTo>
                      <a:pt x="152" y="4174"/>
                    </a:lnTo>
                    <a:lnTo>
                      <a:pt x="156" y="4170"/>
                    </a:lnTo>
                    <a:lnTo>
                      <a:pt x="159" y="4167"/>
                    </a:lnTo>
                    <a:lnTo>
                      <a:pt x="162" y="4135"/>
                    </a:lnTo>
                    <a:lnTo>
                      <a:pt x="164" y="4130"/>
                    </a:lnTo>
                    <a:lnTo>
                      <a:pt x="166" y="4125"/>
                    </a:lnTo>
                    <a:lnTo>
                      <a:pt x="169" y="4164"/>
                    </a:lnTo>
                    <a:lnTo>
                      <a:pt x="171" y="4185"/>
                    </a:lnTo>
                    <a:lnTo>
                      <a:pt x="176" y="4189"/>
                    </a:lnTo>
                    <a:lnTo>
                      <a:pt x="178" y="4188"/>
                    </a:lnTo>
                    <a:lnTo>
                      <a:pt x="178" y="4196"/>
                    </a:lnTo>
                    <a:lnTo>
                      <a:pt x="182" y="4197"/>
                    </a:lnTo>
                    <a:lnTo>
                      <a:pt x="184" y="4202"/>
                    </a:lnTo>
                    <a:lnTo>
                      <a:pt x="187" y="4216"/>
                    </a:lnTo>
                    <a:lnTo>
                      <a:pt x="191" y="4232"/>
                    </a:lnTo>
                    <a:lnTo>
                      <a:pt x="193" y="4232"/>
                    </a:lnTo>
                    <a:lnTo>
                      <a:pt x="197" y="4221"/>
                    </a:lnTo>
                    <a:lnTo>
                      <a:pt x="199" y="4208"/>
                    </a:lnTo>
                    <a:lnTo>
                      <a:pt x="201" y="4229"/>
                    </a:lnTo>
                    <a:lnTo>
                      <a:pt x="205" y="4226"/>
                    </a:lnTo>
                    <a:lnTo>
                      <a:pt x="206" y="4241"/>
                    </a:lnTo>
                    <a:lnTo>
                      <a:pt x="209" y="4240"/>
                    </a:lnTo>
                    <a:lnTo>
                      <a:pt x="213" y="4259"/>
                    </a:lnTo>
                    <a:lnTo>
                      <a:pt x="217" y="4250"/>
                    </a:lnTo>
                    <a:lnTo>
                      <a:pt x="217" y="4246"/>
                    </a:lnTo>
                    <a:lnTo>
                      <a:pt x="219" y="4255"/>
                    </a:lnTo>
                    <a:lnTo>
                      <a:pt x="221" y="4268"/>
                    </a:lnTo>
                    <a:lnTo>
                      <a:pt x="226" y="4292"/>
                    </a:lnTo>
                    <a:lnTo>
                      <a:pt x="230" y="4296"/>
                    </a:lnTo>
                    <a:lnTo>
                      <a:pt x="231" y="4272"/>
                    </a:lnTo>
                    <a:lnTo>
                      <a:pt x="236" y="4277"/>
                    </a:lnTo>
                    <a:lnTo>
                      <a:pt x="236" y="4275"/>
                    </a:lnTo>
                    <a:lnTo>
                      <a:pt x="239" y="4281"/>
                    </a:lnTo>
                    <a:lnTo>
                      <a:pt x="243" y="4276"/>
                    </a:lnTo>
                    <a:lnTo>
                      <a:pt x="248" y="4307"/>
                    </a:lnTo>
                    <a:lnTo>
                      <a:pt x="250" y="4301"/>
                    </a:lnTo>
                    <a:lnTo>
                      <a:pt x="254" y="4287"/>
                    </a:lnTo>
                    <a:lnTo>
                      <a:pt x="255" y="4293"/>
                    </a:lnTo>
                    <a:lnTo>
                      <a:pt x="258" y="4281"/>
                    </a:lnTo>
                    <a:lnTo>
                      <a:pt x="260" y="4284"/>
                    </a:lnTo>
                    <a:lnTo>
                      <a:pt x="264" y="4302"/>
                    </a:lnTo>
                    <a:lnTo>
                      <a:pt x="266" y="4314"/>
                    </a:lnTo>
                    <a:lnTo>
                      <a:pt x="268" y="4319"/>
                    </a:lnTo>
                    <a:lnTo>
                      <a:pt x="272" y="4313"/>
                    </a:lnTo>
                    <a:lnTo>
                      <a:pt x="273" y="4326"/>
                    </a:lnTo>
                    <a:lnTo>
                      <a:pt x="276" y="4327"/>
                    </a:lnTo>
                    <a:lnTo>
                      <a:pt x="281" y="4329"/>
                    </a:lnTo>
                    <a:lnTo>
                      <a:pt x="281" y="4333"/>
                    </a:lnTo>
                    <a:lnTo>
                      <a:pt x="286" y="4331"/>
                    </a:lnTo>
                    <a:lnTo>
                      <a:pt x="288" y="4338"/>
                    </a:lnTo>
                    <a:lnTo>
                      <a:pt x="292" y="4351"/>
                    </a:lnTo>
                    <a:lnTo>
                      <a:pt x="294" y="4319"/>
                    </a:lnTo>
                    <a:lnTo>
                      <a:pt x="294" y="4331"/>
                    </a:lnTo>
                    <a:lnTo>
                      <a:pt x="300" y="4330"/>
                    </a:lnTo>
                    <a:lnTo>
                      <a:pt x="300" y="4331"/>
                    </a:lnTo>
                    <a:lnTo>
                      <a:pt x="304" y="4353"/>
                    </a:lnTo>
                    <a:lnTo>
                      <a:pt x="306" y="4348"/>
                    </a:lnTo>
                    <a:lnTo>
                      <a:pt x="309" y="4349"/>
                    </a:lnTo>
                    <a:lnTo>
                      <a:pt x="313" y="4342"/>
                    </a:lnTo>
                    <a:lnTo>
                      <a:pt x="313" y="4343"/>
                    </a:lnTo>
                    <a:lnTo>
                      <a:pt x="317" y="4359"/>
                    </a:lnTo>
                    <a:lnTo>
                      <a:pt x="322" y="4368"/>
                    </a:lnTo>
                    <a:lnTo>
                      <a:pt x="324" y="4322"/>
                    </a:lnTo>
                    <a:lnTo>
                      <a:pt x="325" y="4316"/>
                    </a:lnTo>
                    <a:lnTo>
                      <a:pt x="328" y="4311"/>
                    </a:lnTo>
                    <a:lnTo>
                      <a:pt x="330" y="4333"/>
                    </a:lnTo>
                    <a:lnTo>
                      <a:pt x="333" y="4347"/>
                    </a:lnTo>
                    <a:lnTo>
                      <a:pt x="336" y="4362"/>
                    </a:lnTo>
                    <a:lnTo>
                      <a:pt x="340" y="4337"/>
                    </a:lnTo>
                    <a:lnTo>
                      <a:pt x="343" y="4329"/>
                    </a:lnTo>
                    <a:lnTo>
                      <a:pt x="343" y="4338"/>
                    </a:lnTo>
                    <a:lnTo>
                      <a:pt x="347" y="4363"/>
                    </a:lnTo>
                    <a:lnTo>
                      <a:pt x="351" y="4344"/>
                    </a:lnTo>
                    <a:lnTo>
                      <a:pt x="352" y="4362"/>
                    </a:lnTo>
                    <a:lnTo>
                      <a:pt x="354" y="4367"/>
                    </a:lnTo>
                    <a:lnTo>
                      <a:pt x="359" y="4345"/>
                    </a:lnTo>
                    <a:lnTo>
                      <a:pt x="360" y="4341"/>
                    </a:lnTo>
                    <a:lnTo>
                      <a:pt x="365" y="4323"/>
                    </a:lnTo>
                    <a:lnTo>
                      <a:pt x="367" y="4302"/>
                    </a:lnTo>
                    <a:lnTo>
                      <a:pt x="370" y="4277"/>
                    </a:lnTo>
                    <a:lnTo>
                      <a:pt x="372" y="4264"/>
                    </a:lnTo>
                    <a:lnTo>
                      <a:pt x="376" y="4277"/>
                    </a:lnTo>
                    <a:lnTo>
                      <a:pt x="378" y="4186"/>
                    </a:lnTo>
                    <a:lnTo>
                      <a:pt x="379" y="4146"/>
                    </a:lnTo>
                    <a:lnTo>
                      <a:pt x="382" y="4200"/>
                    </a:lnTo>
                    <a:lnTo>
                      <a:pt x="384" y="4289"/>
                    </a:lnTo>
                    <a:lnTo>
                      <a:pt x="388" y="4336"/>
                    </a:lnTo>
                    <a:lnTo>
                      <a:pt x="391" y="4361"/>
                    </a:lnTo>
                    <a:lnTo>
                      <a:pt x="394" y="4345"/>
                    </a:lnTo>
                    <a:lnTo>
                      <a:pt x="397" y="4359"/>
                    </a:lnTo>
                    <a:lnTo>
                      <a:pt x="400" y="4351"/>
                    </a:lnTo>
                    <a:lnTo>
                      <a:pt x="401" y="4354"/>
                    </a:lnTo>
                    <a:lnTo>
                      <a:pt x="404" y="4359"/>
                    </a:lnTo>
                    <a:lnTo>
                      <a:pt x="406" y="4368"/>
                    </a:lnTo>
                    <a:lnTo>
                      <a:pt x="410" y="4359"/>
                    </a:lnTo>
                    <a:lnTo>
                      <a:pt x="413" y="4348"/>
                    </a:lnTo>
                    <a:lnTo>
                      <a:pt x="414" y="4349"/>
                    </a:lnTo>
                    <a:lnTo>
                      <a:pt x="419" y="4344"/>
                    </a:lnTo>
                    <a:lnTo>
                      <a:pt x="419" y="4351"/>
                    </a:lnTo>
                    <a:lnTo>
                      <a:pt x="422" y="4349"/>
                    </a:lnTo>
                    <a:lnTo>
                      <a:pt x="425" y="4369"/>
                    </a:lnTo>
                    <a:lnTo>
                      <a:pt x="429" y="4382"/>
                    </a:lnTo>
                    <a:lnTo>
                      <a:pt x="431" y="4379"/>
                    </a:lnTo>
                    <a:lnTo>
                      <a:pt x="434" y="4385"/>
                    </a:lnTo>
                    <a:lnTo>
                      <a:pt x="437" y="4363"/>
                    </a:lnTo>
                    <a:lnTo>
                      <a:pt x="439" y="4378"/>
                    </a:lnTo>
                    <a:lnTo>
                      <a:pt x="443" y="4377"/>
                    </a:lnTo>
                    <a:lnTo>
                      <a:pt x="444" y="4380"/>
                    </a:lnTo>
                    <a:lnTo>
                      <a:pt x="447" y="4367"/>
                    </a:lnTo>
                    <a:lnTo>
                      <a:pt x="451" y="4351"/>
                    </a:lnTo>
                    <a:lnTo>
                      <a:pt x="455" y="4325"/>
                    </a:lnTo>
                    <a:lnTo>
                      <a:pt x="456" y="4319"/>
                    </a:lnTo>
                    <a:lnTo>
                      <a:pt x="457" y="4320"/>
                    </a:lnTo>
                    <a:lnTo>
                      <a:pt x="461" y="4324"/>
                    </a:lnTo>
                    <a:lnTo>
                      <a:pt x="464" y="4300"/>
                    </a:lnTo>
                    <a:lnTo>
                      <a:pt x="465" y="4299"/>
                    </a:lnTo>
                    <a:lnTo>
                      <a:pt x="468" y="4331"/>
                    </a:lnTo>
                    <a:lnTo>
                      <a:pt x="472" y="4350"/>
                    </a:lnTo>
                    <a:lnTo>
                      <a:pt x="474" y="4360"/>
                    </a:lnTo>
                    <a:lnTo>
                      <a:pt x="476" y="4361"/>
                    </a:lnTo>
                    <a:lnTo>
                      <a:pt x="480" y="4375"/>
                    </a:lnTo>
                    <a:lnTo>
                      <a:pt x="483" y="4367"/>
                    </a:lnTo>
                    <a:lnTo>
                      <a:pt x="483" y="4371"/>
                    </a:lnTo>
                    <a:lnTo>
                      <a:pt x="488" y="4374"/>
                    </a:lnTo>
                    <a:lnTo>
                      <a:pt x="490" y="4377"/>
                    </a:lnTo>
                    <a:lnTo>
                      <a:pt x="493" y="4360"/>
                    </a:lnTo>
                    <a:lnTo>
                      <a:pt x="495" y="4371"/>
                    </a:lnTo>
                    <a:lnTo>
                      <a:pt x="499" y="4355"/>
                    </a:lnTo>
                    <a:lnTo>
                      <a:pt x="502" y="4357"/>
                    </a:lnTo>
                    <a:lnTo>
                      <a:pt x="505" y="4365"/>
                    </a:lnTo>
                    <a:lnTo>
                      <a:pt x="507" y="4372"/>
                    </a:lnTo>
                    <a:lnTo>
                      <a:pt x="508" y="4386"/>
                    </a:lnTo>
                    <a:lnTo>
                      <a:pt x="512" y="4386"/>
                    </a:lnTo>
                    <a:lnTo>
                      <a:pt x="516" y="4378"/>
                    </a:lnTo>
                    <a:lnTo>
                      <a:pt x="517" y="4373"/>
                    </a:lnTo>
                    <a:lnTo>
                      <a:pt x="522" y="4379"/>
                    </a:lnTo>
                    <a:lnTo>
                      <a:pt x="523" y="4380"/>
                    </a:lnTo>
                    <a:lnTo>
                      <a:pt x="525" y="4386"/>
                    </a:lnTo>
                    <a:lnTo>
                      <a:pt x="530" y="4375"/>
                    </a:lnTo>
                    <a:lnTo>
                      <a:pt x="530" y="4365"/>
                    </a:lnTo>
                    <a:lnTo>
                      <a:pt x="532" y="4377"/>
                    </a:lnTo>
                    <a:lnTo>
                      <a:pt x="536" y="4379"/>
                    </a:lnTo>
                    <a:lnTo>
                      <a:pt x="539" y="4368"/>
                    </a:lnTo>
                    <a:lnTo>
                      <a:pt x="541" y="4371"/>
                    </a:lnTo>
                    <a:lnTo>
                      <a:pt x="543" y="4374"/>
                    </a:lnTo>
                    <a:lnTo>
                      <a:pt x="548" y="4387"/>
                    </a:lnTo>
                    <a:lnTo>
                      <a:pt x="549" y="4380"/>
                    </a:lnTo>
                    <a:lnTo>
                      <a:pt x="553" y="4392"/>
                    </a:lnTo>
                    <a:lnTo>
                      <a:pt x="556" y="4385"/>
                    </a:lnTo>
                    <a:lnTo>
                      <a:pt x="557" y="4386"/>
                    </a:lnTo>
                    <a:lnTo>
                      <a:pt x="561" y="4377"/>
                    </a:lnTo>
                    <a:lnTo>
                      <a:pt x="565" y="4381"/>
                    </a:lnTo>
                    <a:lnTo>
                      <a:pt x="565" y="4385"/>
                    </a:lnTo>
                    <a:lnTo>
                      <a:pt x="569" y="4379"/>
                    </a:lnTo>
                    <a:lnTo>
                      <a:pt x="573" y="4377"/>
                    </a:lnTo>
                    <a:lnTo>
                      <a:pt x="574" y="4374"/>
                    </a:lnTo>
                    <a:lnTo>
                      <a:pt x="577" y="4381"/>
                    </a:lnTo>
                    <a:lnTo>
                      <a:pt x="581" y="4377"/>
                    </a:lnTo>
                    <a:lnTo>
                      <a:pt x="584" y="4372"/>
                    </a:lnTo>
                    <a:lnTo>
                      <a:pt x="584" y="4362"/>
                    </a:lnTo>
                    <a:lnTo>
                      <a:pt x="588" y="4369"/>
                    </a:lnTo>
                    <a:lnTo>
                      <a:pt x="592" y="4356"/>
                    </a:lnTo>
                    <a:lnTo>
                      <a:pt x="592" y="4357"/>
                    </a:lnTo>
                    <a:lnTo>
                      <a:pt x="596" y="4345"/>
                    </a:lnTo>
                    <a:lnTo>
                      <a:pt x="599" y="4330"/>
                    </a:lnTo>
                    <a:lnTo>
                      <a:pt x="603" y="4322"/>
                    </a:lnTo>
                    <a:lnTo>
                      <a:pt x="603" y="4320"/>
                    </a:lnTo>
                    <a:lnTo>
                      <a:pt x="608" y="4312"/>
                    </a:lnTo>
                    <a:lnTo>
                      <a:pt x="611" y="4316"/>
                    </a:lnTo>
                    <a:lnTo>
                      <a:pt x="614" y="4276"/>
                    </a:lnTo>
                    <a:lnTo>
                      <a:pt x="616" y="4239"/>
                    </a:lnTo>
                    <a:lnTo>
                      <a:pt x="618" y="4173"/>
                    </a:lnTo>
                    <a:lnTo>
                      <a:pt x="621" y="4119"/>
                    </a:lnTo>
                    <a:lnTo>
                      <a:pt x="622" y="4125"/>
                    </a:lnTo>
                    <a:lnTo>
                      <a:pt x="627" y="4097"/>
                    </a:lnTo>
                    <a:lnTo>
                      <a:pt x="629" y="3982"/>
                    </a:lnTo>
                    <a:lnTo>
                      <a:pt x="632" y="3956"/>
                    </a:lnTo>
                    <a:lnTo>
                      <a:pt x="633" y="3990"/>
                    </a:lnTo>
                    <a:lnTo>
                      <a:pt x="635" y="4076"/>
                    </a:lnTo>
                    <a:lnTo>
                      <a:pt x="638" y="4155"/>
                    </a:lnTo>
                    <a:lnTo>
                      <a:pt x="641" y="4194"/>
                    </a:lnTo>
                    <a:lnTo>
                      <a:pt x="644" y="4245"/>
                    </a:lnTo>
                    <a:lnTo>
                      <a:pt x="646" y="4258"/>
                    </a:lnTo>
                    <a:lnTo>
                      <a:pt x="651" y="4263"/>
                    </a:lnTo>
                    <a:lnTo>
                      <a:pt x="652" y="4257"/>
                    </a:lnTo>
                    <a:lnTo>
                      <a:pt x="657" y="4270"/>
                    </a:lnTo>
                    <a:lnTo>
                      <a:pt x="658" y="4267"/>
                    </a:lnTo>
                    <a:lnTo>
                      <a:pt x="661" y="4267"/>
                    </a:lnTo>
                    <a:lnTo>
                      <a:pt x="664" y="4249"/>
                    </a:lnTo>
                    <a:lnTo>
                      <a:pt x="667" y="4240"/>
                    </a:lnTo>
                    <a:lnTo>
                      <a:pt x="669" y="4219"/>
                    </a:lnTo>
                    <a:lnTo>
                      <a:pt x="671" y="4225"/>
                    </a:lnTo>
                    <a:lnTo>
                      <a:pt x="673" y="4249"/>
                    </a:lnTo>
                    <a:lnTo>
                      <a:pt x="678" y="4274"/>
                    </a:lnTo>
                    <a:lnTo>
                      <a:pt x="678" y="4289"/>
                    </a:lnTo>
                    <a:lnTo>
                      <a:pt x="683" y="4316"/>
                    </a:lnTo>
                    <a:lnTo>
                      <a:pt x="684" y="4325"/>
                    </a:lnTo>
                    <a:lnTo>
                      <a:pt x="688" y="4339"/>
                    </a:lnTo>
                    <a:lnTo>
                      <a:pt x="689" y="4337"/>
                    </a:lnTo>
                    <a:lnTo>
                      <a:pt x="691" y="4339"/>
                    </a:lnTo>
                    <a:lnTo>
                      <a:pt x="697" y="4365"/>
                    </a:lnTo>
                    <a:lnTo>
                      <a:pt x="700" y="4356"/>
                    </a:lnTo>
                    <a:lnTo>
                      <a:pt x="702" y="4354"/>
                    </a:lnTo>
                    <a:lnTo>
                      <a:pt x="704" y="4353"/>
                    </a:lnTo>
                    <a:lnTo>
                      <a:pt x="707" y="4344"/>
                    </a:lnTo>
                    <a:lnTo>
                      <a:pt x="710" y="4350"/>
                    </a:lnTo>
                    <a:lnTo>
                      <a:pt x="712" y="4341"/>
                    </a:lnTo>
                    <a:lnTo>
                      <a:pt x="714" y="4353"/>
                    </a:lnTo>
                    <a:lnTo>
                      <a:pt x="716" y="4366"/>
                    </a:lnTo>
                    <a:lnTo>
                      <a:pt x="720" y="4361"/>
                    </a:lnTo>
                    <a:lnTo>
                      <a:pt x="724" y="4353"/>
                    </a:lnTo>
                    <a:lnTo>
                      <a:pt x="725" y="4366"/>
                    </a:lnTo>
                    <a:lnTo>
                      <a:pt x="727" y="4371"/>
                    </a:lnTo>
                    <a:lnTo>
                      <a:pt x="732" y="4365"/>
                    </a:lnTo>
                    <a:lnTo>
                      <a:pt x="734" y="4371"/>
                    </a:lnTo>
                    <a:lnTo>
                      <a:pt x="737" y="4366"/>
                    </a:lnTo>
                    <a:lnTo>
                      <a:pt x="739" y="4368"/>
                    </a:lnTo>
                    <a:lnTo>
                      <a:pt x="743" y="4367"/>
                    </a:lnTo>
                    <a:lnTo>
                      <a:pt x="743" y="4369"/>
                    </a:lnTo>
                    <a:lnTo>
                      <a:pt x="749" y="4372"/>
                    </a:lnTo>
                    <a:lnTo>
                      <a:pt x="749" y="4374"/>
                    </a:lnTo>
                    <a:lnTo>
                      <a:pt x="752" y="4382"/>
                    </a:lnTo>
                    <a:lnTo>
                      <a:pt x="755" y="4386"/>
                    </a:lnTo>
                    <a:lnTo>
                      <a:pt x="758" y="4381"/>
                    </a:lnTo>
                    <a:lnTo>
                      <a:pt x="759" y="4390"/>
                    </a:lnTo>
                    <a:lnTo>
                      <a:pt x="764" y="4386"/>
                    </a:lnTo>
                    <a:lnTo>
                      <a:pt x="765" y="4390"/>
                    </a:lnTo>
                    <a:lnTo>
                      <a:pt x="769" y="4388"/>
                    </a:lnTo>
                    <a:lnTo>
                      <a:pt x="771" y="4382"/>
                    </a:lnTo>
                    <a:lnTo>
                      <a:pt x="775" y="4397"/>
                    </a:lnTo>
                    <a:lnTo>
                      <a:pt x="777" y="4392"/>
                    </a:lnTo>
                    <a:lnTo>
                      <a:pt x="780" y="4387"/>
                    </a:lnTo>
                    <a:lnTo>
                      <a:pt x="782" y="4381"/>
                    </a:lnTo>
                    <a:lnTo>
                      <a:pt x="786" y="4373"/>
                    </a:lnTo>
                    <a:lnTo>
                      <a:pt x="789" y="4373"/>
                    </a:lnTo>
                    <a:lnTo>
                      <a:pt x="791" y="4366"/>
                    </a:lnTo>
                    <a:lnTo>
                      <a:pt x="793" y="4378"/>
                    </a:lnTo>
                    <a:lnTo>
                      <a:pt x="794" y="4387"/>
                    </a:lnTo>
                    <a:lnTo>
                      <a:pt x="799" y="4365"/>
                    </a:lnTo>
                    <a:lnTo>
                      <a:pt x="800" y="4375"/>
                    </a:lnTo>
                    <a:lnTo>
                      <a:pt x="805" y="4394"/>
                    </a:lnTo>
                    <a:lnTo>
                      <a:pt x="807" y="4396"/>
                    </a:lnTo>
                    <a:lnTo>
                      <a:pt x="811" y="4388"/>
                    </a:lnTo>
                    <a:lnTo>
                      <a:pt x="816" y="4387"/>
                    </a:lnTo>
                    <a:lnTo>
                      <a:pt x="817" y="4388"/>
                    </a:lnTo>
                    <a:lnTo>
                      <a:pt x="819" y="4402"/>
                    </a:lnTo>
                    <a:lnTo>
                      <a:pt x="823" y="4394"/>
                    </a:lnTo>
                    <a:lnTo>
                      <a:pt x="826" y="4402"/>
                    </a:lnTo>
                    <a:lnTo>
                      <a:pt x="828" y="4390"/>
                    </a:lnTo>
                    <a:lnTo>
                      <a:pt x="832" y="4406"/>
                    </a:lnTo>
                    <a:lnTo>
                      <a:pt x="834" y="4392"/>
                    </a:lnTo>
                    <a:lnTo>
                      <a:pt x="836" y="4405"/>
                    </a:lnTo>
                    <a:lnTo>
                      <a:pt x="838" y="4390"/>
                    </a:lnTo>
                    <a:lnTo>
                      <a:pt x="841" y="4394"/>
                    </a:lnTo>
                    <a:lnTo>
                      <a:pt x="844" y="4408"/>
                    </a:lnTo>
                    <a:lnTo>
                      <a:pt x="848" y="4409"/>
                    </a:lnTo>
                    <a:lnTo>
                      <a:pt x="849" y="4408"/>
                    </a:lnTo>
                    <a:lnTo>
                      <a:pt x="853" y="4411"/>
                    </a:lnTo>
                    <a:lnTo>
                      <a:pt x="855" y="4408"/>
                    </a:lnTo>
                    <a:lnTo>
                      <a:pt x="859" y="4416"/>
                    </a:lnTo>
                    <a:lnTo>
                      <a:pt x="861" y="4404"/>
                    </a:lnTo>
                    <a:lnTo>
                      <a:pt x="862" y="4399"/>
                    </a:lnTo>
                    <a:lnTo>
                      <a:pt x="867" y="4409"/>
                    </a:lnTo>
                    <a:lnTo>
                      <a:pt x="870" y="4394"/>
                    </a:lnTo>
                    <a:lnTo>
                      <a:pt x="871" y="4399"/>
                    </a:lnTo>
                    <a:lnTo>
                      <a:pt x="874" y="4397"/>
                    </a:lnTo>
                    <a:lnTo>
                      <a:pt x="877" y="4404"/>
                    </a:lnTo>
                    <a:lnTo>
                      <a:pt x="880" y="4398"/>
                    </a:lnTo>
                    <a:lnTo>
                      <a:pt x="883" y="4406"/>
                    </a:lnTo>
                    <a:lnTo>
                      <a:pt x="885" y="4408"/>
                    </a:lnTo>
                    <a:lnTo>
                      <a:pt x="887" y="4410"/>
                    </a:lnTo>
                    <a:lnTo>
                      <a:pt x="891" y="4404"/>
                    </a:lnTo>
                    <a:lnTo>
                      <a:pt x="895" y="4397"/>
                    </a:lnTo>
                    <a:lnTo>
                      <a:pt x="895" y="4393"/>
                    </a:lnTo>
                    <a:lnTo>
                      <a:pt x="899" y="4405"/>
                    </a:lnTo>
                    <a:lnTo>
                      <a:pt x="902" y="4402"/>
                    </a:lnTo>
                    <a:lnTo>
                      <a:pt x="904" y="4382"/>
                    </a:lnTo>
                    <a:lnTo>
                      <a:pt x="905" y="4384"/>
                    </a:lnTo>
                    <a:lnTo>
                      <a:pt x="909" y="4394"/>
                    </a:lnTo>
                    <a:lnTo>
                      <a:pt x="913" y="4410"/>
                    </a:lnTo>
                    <a:lnTo>
                      <a:pt x="914" y="4409"/>
                    </a:lnTo>
                    <a:lnTo>
                      <a:pt x="916" y="4414"/>
                    </a:lnTo>
                    <a:lnTo>
                      <a:pt x="919" y="4423"/>
                    </a:lnTo>
                    <a:lnTo>
                      <a:pt x="923" y="4410"/>
                    </a:lnTo>
                    <a:lnTo>
                      <a:pt x="925" y="4418"/>
                    </a:lnTo>
                    <a:lnTo>
                      <a:pt x="929" y="4411"/>
                    </a:lnTo>
                    <a:lnTo>
                      <a:pt x="931" y="4398"/>
                    </a:lnTo>
                    <a:lnTo>
                      <a:pt x="933" y="4410"/>
                    </a:lnTo>
                    <a:lnTo>
                      <a:pt x="936" y="4399"/>
                    </a:lnTo>
                    <a:lnTo>
                      <a:pt x="939" y="4404"/>
                    </a:lnTo>
                    <a:lnTo>
                      <a:pt x="942" y="4414"/>
                    </a:lnTo>
                    <a:lnTo>
                      <a:pt x="944" y="4415"/>
                    </a:lnTo>
                    <a:lnTo>
                      <a:pt x="947" y="4412"/>
                    </a:lnTo>
                    <a:lnTo>
                      <a:pt x="950" y="4410"/>
                    </a:lnTo>
                    <a:lnTo>
                      <a:pt x="952" y="4415"/>
                    </a:lnTo>
                    <a:lnTo>
                      <a:pt x="956" y="4429"/>
                    </a:lnTo>
                    <a:lnTo>
                      <a:pt x="959" y="4415"/>
                    </a:lnTo>
                    <a:lnTo>
                      <a:pt x="959" y="4414"/>
                    </a:lnTo>
                    <a:lnTo>
                      <a:pt x="964" y="4410"/>
                    </a:lnTo>
                    <a:lnTo>
                      <a:pt x="966" y="4399"/>
                    </a:lnTo>
                    <a:lnTo>
                      <a:pt x="969" y="4409"/>
                    </a:lnTo>
                    <a:lnTo>
                      <a:pt x="971" y="4408"/>
                    </a:lnTo>
                    <a:lnTo>
                      <a:pt x="974" y="4408"/>
                    </a:lnTo>
                    <a:lnTo>
                      <a:pt x="976" y="4411"/>
                    </a:lnTo>
                    <a:lnTo>
                      <a:pt x="980" y="4410"/>
                    </a:lnTo>
                    <a:lnTo>
                      <a:pt x="983" y="4410"/>
                    </a:lnTo>
                    <a:lnTo>
                      <a:pt x="983" y="4414"/>
                    </a:lnTo>
                    <a:lnTo>
                      <a:pt x="988" y="4414"/>
                    </a:lnTo>
                    <a:lnTo>
                      <a:pt x="990" y="4397"/>
                    </a:lnTo>
                    <a:lnTo>
                      <a:pt x="991" y="4414"/>
                    </a:lnTo>
                    <a:lnTo>
                      <a:pt x="997" y="4409"/>
                    </a:lnTo>
                    <a:lnTo>
                      <a:pt x="997" y="4405"/>
                    </a:lnTo>
                    <a:lnTo>
                      <a:pt x="1002" y="4394"/>
                    </a:lnTo>
                    <a:lnTo>
                      <a:pt x="1002" y="4402"/>
                    </a:lnTo>
                    <a:lnTo>
                      <a:pt x="1007" y="4410"/>
                    </a:lnTo>
                    <a:lnTo>
                      <a:pt x="1008" y="4412"/>
                    </a:lnTo>
                    <a:lnTo>
                      <a:pt x="1012" y="4399"/>
                    </a:lnTo>
                    <a:lnTo>
                      <a:pt x="1015" y="4406"/>
                    </a:lnTo>
                    <a:lnTo>
                      <a:pt x="1018" y="4406"/>
                    </a:lnTo>
                    <a:lnTo>
                      <a:pt x="1020" y="4411"/>
                    </a:lnTo>
                    <a:lnTo>
                      <a:pt x="1024" y="4392"/>
                    </a:lnTo>
                    <a:lnTo>
                      <a:pt x="1025" y="4386"/>
                    </a:lnTo>
                    <a:lnTo>
                      <a:pt x="1027" y="4386"/>
                    </a:lnTo>
                    <a:lnTo>
                      <a:pt x="1031" y="4379"/>
                    </a:lnTo>
                    <a:lnTo>
                      <a:pt x="1033" y="4361"/>
                    </a:lnTo>
                    <a:lnTo>
                      <a:pt x="1037" y="4361"/>
                    </a:lnTo>
                    <a:lnTo>
                      <a:pt x="1041" y="4345"/>
                    </a:lnTo>
                    <a:lnTo>
                      <a:pt x="1042" y="4322"/>
                    </a:lnTo>
                    <a:lnTo>
                      <a:pt x="1044" y="4339"/>
                    </a:lnTo>
                    <a:lnTo>
                      <a:pt x="1048" y="4344"/>
                    </a:lnTo>
                    <a:lnTo>
                      <a:pt x="1049" y="4342"/>
                    </a:lnTo>
                    <a:lnTo>
                      <a:pt x="1054" y="4365"/>
                    </a:lnTo>
                    <a:lnTo>
                      <a:pt x="1054" y="4366"/>
                    </a:lnTo>
                    <a:lnTo>
                      <a:pt x="1057" y="4375"/>
                    </a:lnTo>
                    <a:lnTo>
                      <a:pt x="1060" y="4379"/>
                    </a:lnTo>
                    <a:lnTo>
                      <a:pt x="1063" y="4379"/>
                    </a:lnTo>
                    <a:lnTo>
                      <a:pt x="1066" y="4379"/>
                    </a:lnTo>
                    <a:lnTo>
                      <a:pt x="1070" y="4375"/>
                    </a:lnTo>
                    <a:lnTo>
                      <a:pt x="1070" y="4378"/>
                    </a:lnTo>
                    <a:lnTo>
                      <a:pt x="1073" y="4381"/>
                    </a:lnTo>
                    <a:lnTo>
                      <a:pt x="1076" y="4397"/>
                    </a:lnTo>
                    <a:lnTo>
                      <a:pt x="1079" y="4379"/>
                    </a:lnTo>
                    <a:lnTo>
                      <a:pt x="1081" y="4386"/>
                    </a:lnTo>
                    <a:lnTo>
                      <a:pt x="1085" y="4403"/>
                    </a:lnTo>
                    <a:lnTo>
                      <a:pt x="1087" y="4366"/>
                    </a:lnTo>
                    <a:lnTo>
                      <a:pt x="1091" y="4378"/>
                    </a:lnTo>
                    <a:lnTo>
                      <a:pt x="1094" y="4375"/>
                    </a:lnTo>
                    <a:lnTo>
                      <a:pt x="1094" y="4380"/>
                    </a:lnTo>
                    <a:lnTo>
                      <a:pt x="1097" y="4405"/>
                    </a:lnTo>
                    <a:lnTo>
                      <a:pt x="1102" y="4391"/>
                    </a:lnTo>
                    <a:lnTo>
                      <a:pt x="1104" y="4385"/>
                    </a:lnTo>
                    <a:lnTo>
                      <a:pt x="1106" y="4399"/>
                    </a:lnTo>
                    <a:lnTo>
                      <a:pt x="1110" y="4379"/>
                    </a:lnTo>
                    <a:lnTo>
                      <a:pt x="1111" y="4380"/>
                    </a:lnTo>
                    <a:lnTo>
                      <a:pt x="1115" y="4399"/>
                    </a:lnTo>
                    <a:lnTo>
                      <a:pt x="1117" y="4405"/>
                    </a:lnTo>
                    <a:lnTo>
                      <a:pt x="1121" y="4384"/>
                    </a:lnTo>
                    <a:lnTo>
                      <a:pt x="1124" y="4391"/>
                    </a:lnTo>
                    <a:lnTo>
                      <a:pt x="1124" y="4388"/>
                    </a:lnTo>
                    <a:lnTo>
                      <a:pt x="1127" y="4403"/>
                    </a:lnTo>
                    <a:lnTo>
                      <a:pt x="1131" y="4403"/>
                    </a:lnTo>
                    <a:lnTo>
                      <a:pt x="1134" y="4396"/>
                    </a:lnTo>
                    <a:lnTo>
                      <a:pt x="1136" y="4402"/>
                    </a:lnTo>
                    <a:lnTo>
                      <a:pt x="1140" y="4409"/>
                    </a:lnTo>
                    <a:lnTo>
                      <a:pt x="1141" y="4409"/>
                    </a:lnTo>
                    <a:lnTo>
                      <a:pt x="1143" y="4414"/>
                    </a:lnTo>
                    <a:lnTo>
                      <a:pt x="1148" y="4416"/>
                    </a:lnTo>
                    <a:lnTo>
                      <a:pt x="1151" y="4406"/>
                    </a:lnTo>
                    <a:lnTo>
                      <a:pt x="1153" y="4408"/>
                    </a:lnTo>
                    <a:lnTo>
                      <a:pt x="1157" y="4409"/>
                    </a:lnTo>
                    <a:lnTo>
                      <a:pt x="1158" y="4409"/>
                    </a:lnTo>
                    <a:lnTo>
                      <a:pt x="1160" y="4418"/>
                    </a:lnTo>
                    <a:lnTo>
                      <a:pt x="1164" y="4414"/>
                    </a:lnTo>
                    <a:lnTo>
                      <a:pt x="1166" y="4412"/>
                    </a:lnTo>
                    <a:lnTo>
                      <a:pt x="1170" y="4416"/>
                    </a:lnTo>
                    <a:lnTo>
                      <a:pt x="1172" y="4410"/>
                    </a:lnTo>
                    <a:lnTo>
                      <a:pt x="1173" y="4417"/>
                    </a:lnTo>
                    <a:lnTo>
                      <a:pt x="1178" y="4414"/>
                    </a:lnTo>
                    <a:lnTo>
                      <a:pt x="1179" y="4408"/>
                    </a:lnTo>
                    <a:lnTo>
                      <a:pt x="1180" y="4420"/>
                    </a:lnTo>
                    <a:lnTo>
                      <a:pt x="1185" y="4415"/>
                    </a:lnTo>
                    <a:lnTo>
                      <a:pt x="1186" y="4416"/>
                    </a:lnTo>
                    <a:lnTo>
                      <a:pt x="1191" y="4416"/>
                    </a:lnTo>
                    <a:lnTo>
                      <a:pt x="1194" y="4406"/>
                    </a:lnTo>
                    <a:lnTo>
                      <a:pt x="1197" y="4414"/>
                    </a:lnTo>
                    <a:lnTo>
                      <a:pt x="1197" y="4410"/>
                    </a:lnTo>
                    <a:lnTo>
                      <a:pt x="1202" y="4404"/>
                    </a:lnTo>
                    <a:lnTo>
                      <a:pt x="1204" y="4398"/>
                    </a:lnTo>
                    <a:lnTo>
                      <a:pt x="1206" y="4406"/>
                    </a:lnTo>
                    <a:lnTo>
                      <a:pt x="1210" y="4414"/>
                    </a:lnTo>
                    <a:lnTo>
                      <a:pt x="1212" y="4406"/>
                    </a:lnTo>
                    <a:lnTo>
                      <a:pt x="1214" y="4403"/>
                    </a:lnTo>
                    <a:lnTo>
                      <a:pt x="1216" y="4404"/>
                    </a:lnTo>
                    <a:lnTo>
                      <a:pt x="1219" y="4403"/>
                    </a:lnTo>
                    <a:lnTo>
                      <a:pt x="1223" y="4414"/>
                    </a:lnTo>
                    <a:lnTo>
                      <a:pt x="1226" y="4408"/>
                    </a:lnTo>
                    <a:lnTo>
                      <a:pt x="1229" y="4406"/>
                    </a:lnTo>
                    <a:lnTo>
                      <a:pt x="1229" y="4408"/>
                    </a:lnTo>
                    <a:lnTo>
                      <a:pt x="1233" y="4409"/>
                    </a:lnTo>
                    <a:lnTo>
                      <a:pt x="1235" y="4417"/>
                    </a:lnTo>
                    <a:lnTo>
                      <a:pt x="1239" y="4416"/>
                    </a:lnTo>
                    <a:lnTo>
                      <a:pt x="1241" y="4426"/>
                    </a:lnTo>
                    <a:lnTo>
                      <a:pt x="1245" y="4412"/>
                    </a:lnTo>
                    <a:lnTo>
                      <a:pt x="1246" y="4415"/>
                    </a:lnTo>
                    <a:lnTo>
                      <a:pt x="1250" y="4418"/>
                    </a:lnTo>
                    <a:lnTo>
                      <a:pt x="1252" y="4414"/>
                    </a:lnTo>
                    <a:lnTo>
                      <a:pt x="1256" y="4400"/>
                    </a:lnTo>
                    <a:lnTo>
                      <a:pt x="1257" y="4405"/>
                    </a:lnTo>
                    <a:lnTo>
                      <a:pt x="1259" y="4415"/>
                    </a:lnTo>
                    <a:lnTo>
                      <a:pt x="1263" y="4408"/>
                    </a:lnTo>
                    <a:lnTo>
                      <a:pt x="1264" y="4416"/>
                    </a:lnTo>
                    <a:lnTo>
                      <a:pt x="1268" y="4409"/>
                    </a:lnTo>
                    <a:lnTo>
                      <a:pt x="1271" y="4405"/>
                    </a:lnTo>
                    <a:lnTo>
                      <a:pt x="1274" y="4418"/>
                    </a:lnTo>
                    <a:lnTo>
                      <a:pt x="1276" y="4421"/>
                    </a:lnTo>
                    <a:lnTo>
                      <a:pt x="1278" y="4426"/>
                    </a:lnTo>
                    <a:lnTo>
                      <a:pt x="1283" y="4414"/>
                    </a:lnTo>
                    <a:lnTo>
                      <a:pt x="1283" y="4418"/>
                    </a:lnTo>
                    <a:lnTo>
                      <a:pt x="1288" y="4417"/>
                    </a:lnTo>
                    <a:lnTo>
                      <a:pt x="1292" y="4420"/>
                    </a:lnTo>
                    <a:lnTo>
                      <a:pt x="1292" y="4410"/>
                    </a:lnTo>
                    <a:lnTo>
                      <a:pt x="1296" y="4420"/>
                    </a:lnTo>
                    <a:lnTo>
                      <a:pt x="1299" y="4417"/>
                    </a:lnTo>
                    <a:lnTo>
                      <a:pt x="1301" y="4404"/>
                    </a:lnTo>
                    <a:lnTo>
                      <a:pt x="1304" y="4416"/>
                    </a:lnTo>
                    <a:lnTo>
                      <a:pt x="1306" y="4412"/>
                    </a:lnTo>
                    <a:lnTo>
                      <a:pt x="1308" y="4411"/>
                    </a:lnTo>
                    <a:lnTo>
                      <a:pt x="1312" y="4409"/>
                    </a:lnTo>
                    <a:lnTo>
                      <a:pt x="1316" y="4409"/>
                    </a:lnTo>
                    <a:lnTo>
                      <a:pt x="1317" y="4397"/>
                    </a:lnTo>
                    <a:lnTo>
                      <a:pt x="1320" y="4398"/>
                    </a:lnTo>
                    <a:lnTo>
                      <a:pt x="1322" y="4398"/>
                    </a:lnTo>
                    <a:lnTo>
                      <a:pt x="1324" y="4399"/>
                    </a:lnTo>
                    <a:lnTo>
                      <a:pt x="1329" y="4393"/>
                    </a:lnTo>
                    <a:lnTo>
                      <a:pt x="1332" y="4378"/>
                    </a:lnTo>
                    <a:lnTo>
                      <a:pt x="1332" y="4379"/>
                    </a:lnTo>
                    <a:lnTo>
                      <a:pt x="1337" y="4393"/>
                    </a:lnTo>
                    <a:lnTo>
                      <a:pt x="1339" y="4392"/>
                    </a:lnTo>
                    <a:lnTo>
                      <a:pt x="1341" y="4398"/>
                    </a:lnTo>
                    <a:lnTo>
                      <a:pt x="1343" y="4393"/>
                    </a:lnTo>
                    <a:lnTo>
                      <a:pt x="1348" y="4373"/>
                    </a:lnTo>
                    <a:lnTo>
                      <a:pt x="1349" y="4363"/>
                    </a:lnTo>
                    <a:lnTo>
                      <a:pt x="1351" y="4382"/>
                    </a:lnTo>
                    <a:lnTo>
                      <a:pt x="1356" y="4396"/>
                    </a:lnTo>
                    <a:lnTo>
                      <a:pt x="1357" y="4393"/>
                    </a:lnTo>
                    <a:lnTo>
                      <a:pt x="1362" y="4386"/>
                    </a:lnTo>
                    <a:lnTo>
                      <a:pt x="1362" y="4390"/>
                    </a:lnTo>
                    <a:lnTo>
                      <a:pt x="1366" y="4382"/>
                    </a:lnTo>
                    <a:lnTo>
                      <a:pt x="1369" y="4387"/>
                    </a:lnTo>
                    <a:lnTo>
                      <a:pt x="1372" y="4372"/>
                    </a:lnTo>
                    <a:lnTo>
                      <a:pt x="1373" y="4374"/>
                    </a:lnTo>
                    <a:lnTo>
                      <a:pt x="1375" y="4379"/>
                    </a:lnTo>
                    <a:lnTo>
                      <a:pt x="1379" y="4390"/>
                    </a:lnTo>
                    <a:lnTo>
                      <a:pt x="1381" y="4392"/>
                    </a:lnTo>
                    <a:lnTo>
                      <a:pt x="1384" y="4397"/>
                    </a:lnTo>
                    <a:lnTo>
                      <a:pt x="1386" y="4396"/>
                    </a:lnTo>
                    <a:lnTo>
                      <a:pt x="1390" y="4402"/>
                    </a:lnTo>
                    <a:lnTo>
                      <a:pt x="1393" y="4406"/>
                    </a:lnTo>
                    <a:lnTo>
                      <a:pt x="1396" y="4396"/>
                    </a:lnTo>
                    <a:lnTo>
                      <a:pt x="1399" y="4408"/>
                    </a:lnTo>
                    <a:lnTo>
                      <a:pt x="1402" y="4402"/>
                    </a:lnTo>
                    <a:lnTo>
                      <a:pt x="1404" y="4392"/>
                    </a:lnTo>
                    <a:lnTo>
                      <a:pt x="1405" y="4406"/>
                    </a:lnTo>
                    <a:lnTo>
                      <a:pt x="1408" y="4400"/>
                    </a:lnTo>
                    <a:lnTo>
                      <a:pt x="1411" y="4402"/>
                    </a:lnTo>
                    <a:lnTo>
                      <a:pt x="1416" y="4416"/>
                    </a:lnTo>
                    <a:lnTo>
                      <a:pt x="1417" y="4404"/>
                    </a:lnTo>
                    <a:lnTo>
                      <a:pt x="1418" y="4408"/>
                    </a:lnTo>
                    <a:lnTo>
                      <a:pt x="1421" y="4427"/>
                    </a:lnTo>
                    <a:lnTo>
                      <a:pt x="1427" y="4414"/>
                    </a:lnTo>
                    <a:lnTo>
                      <a:pt x="1427" y="4411"/>
                    </a:lnTo>
                    <a:lnTo>
                      <a:pt x="1429" y="4414"/>
                    </a:lnTo>
                    <a:lnTo>
                      <a:pt x="1433" y="4420"/>
                    </a:lnTo>
                    <a:lnTo>
                      <a:pt x="1436" y="4414"/>
                    </a:lnTo>
                    <a:lnTo>
                      <a:pt x="1438" y="4430"/>
                    </a:lnTo>
                    <a:lnTo>
                      <a:pt x="1442" y="4409"/>
                    </a:lnTo>
                    <a:lnTo>
                      <a:pt x="1442" y="4411"/>
                    </a:lnTo>
                    <a:lnTo>
                      <a:pt x="1446" y="4426"/>
                    </a:lnTo>
                    <a:lnTo>
                      <a:pt x="1451" y="4426"/>
                    </a:lnTo>
                    <a:lnTo>
                      <a:pt x="1453" y="4417"/>
                    </a:lnTo>
                    <a:lnTo>
                      <a:pt x="1455" y="4406"/>
                    </a:lnTo>
                    <a:lnTo>
                      <a:pt x="1458" y="4409"/>
                    </a:lnTo>
                    <a:lnTo>
                      <a:pt x="1459" y="4409"/>
                    </a:lnTo>
                    <a:lnTo>
                      <a:pt x="1461" y="4427"/>
                    </a:lnTo>
                    <a:lnTo>
                      <a:pt x="1466" y="4427"/>
                    </a:lnTo>
                    <a:lnTo>
                      <a:pt x="1470" y="4417"/>
                    </a:lnTo>
                    <a:lnTo>
                      <a:pt x="1470" y="4420"/>
                    </a:lnTo>
                    <a:lnTo>
                      <a:pt x="1473" y="4428"/>
                    </a:lnTo>
                    <a:lnTo>
                      <a:pt x="1477" y="4428"/>
                    </a:lnTo>
                    <a:lnTo>
                      <a:pt x="1481" y="4430"/>
                    </a:lnTo>
                    <a:lnTo>
                      <a:pt x="1483" y="4423"/>
                    </a:lnTo>
                    <a:lnTo>
                      <a:pt x="1484" y="4408"/>
                    </a:lnTo>
                    <a:lnTo>
                      <a:pt x="1489" y="4417"/>
                    </a:lnTo>
                    <a:lnTo>
                      <a:pt x="1494" y="4404"/>
                    </a:lnTo>
                    <a:lnTo>
                      <a:pt x="1495" y="4399"/>
                    </a:lnTo>
                    <a:lnTo>
                      <a:pt x="1497" y="4418"/>
                    </a:lnTo>
                    <a:lnTo>
                      <a:pt x="1501" y="4412"/>
                    </a:lnTo>
                    <a:lnTo>
                      <a:pt x="1505" y="4417"/>
                    </a:lnTo>
                    <a:lnTo>
                      <a:pt x="1507" y="4411"/>
                    </a:lnTo>
                    <a:lnTo>
                      <a:pt x="1509" y="4415"/>
                    </a:lnTo>
                    <a:lnTo>
                      <a:pt x="1513" y="4414"/>
                    </a:lnTo>
                    <a:lnTo>
                      <a:pt x="1513" y="4412"/>
                    </a:lnTo>
                    <a:lnTo>
                      <a:pt x="1515" y="4418"/>
                    </a:lnTo>
                    <a:lnTo>
                      <a:pt x="1521" y="4405"/>
                    </a:lnTo>
                    <a:lnTo>
                      <a:pt x="1525" y="4404"/>
                    </a:lnTo>
                    <a:lnTo>
                      <a:pt x="1530" y="4405"/>
                    </a:lnTo>
                    <a:lnTo>
                      <a:pt x="1533" y="4412"/>
                    </a:lnTo>
                    <a:lnTo>
                      <a:pt x="1537" y="4410"/>
                    </a:lnTo>
                    <a:lnTo>
                      <a:pt x="1540" y="4398"/>
                    </a:lnTo>
                    <a:lnTo>
                      <a:pt x="1540" y="4404"/>
                    </a:lnTo>
                    <a:lnTo>
                      <a:pt x="1544" y="4393"/>
                    </a:lnTo>
                    <a:lnTo>
                      <a:pt x="1545" y="4415"/>
                    </a:lnTo>
                    <a:lnTo>
                      <a:pt x="1551" y="4406"/>
                    </a:lnTo>
                    <a:lnTo>
                      <a:pt x="1552" y="4393"/>
                    </a:lnTo>
                    <a:lnTo>
                      <a:pt x="1554" y="4396"/>
                    </a:lnTo>
                    <a:lnTo>
                      <a:pt x="1557" y="4406"/>
                    </a:lnTo>
                    <a:lnTo>
                      <a:pt x="1562" y="4406"/>
                    </a:lnTo>
                    <a:lnTo>
                      <a:pt x="1564" y="4386"/>
                    </a:lnTo>
                    <a:lnTo>
                      <a:pt x="1567" y="4373"/>
                    </a:lnTo>
                    <a:lnTo>
                      <a:pt x="1573" y="4375"/>
                    </a:lnTo>
                    <a:lnTo>
                      <a:pt x="1575" y="4373"/>
                    </a:lnTo>
                    <a:lnTo>
                      <a:pt x="1577" y="4351"/>
                    </a:lnTo>
                    <a:lnTo>
                      <a:pt x="1580" y="4329"/>
                    </a:lnTo>
                    <a:lnTo>
                      <a:pt x="1583" y="4312"/>
                    </a:lnTo>
                    <a:lnTo>
                      <a:pt x="1583" y="4304"/>
                    </a:lnTo>
                    <a:lnTo>
                      <a:pt x="1588" y="4246"/>
                    </a:lnTo>
                    <a:lnTo>
                      <a:pt x="1591" y="4225"/>
                    </a:lnTo>
                    <a:lnTo>
                      <a:pt x="1594" y="4159"/>
                    </a:lnTo>
                    <a:lnTo>
                      <a:pt x="1597" y="4045"/>
                    </a:lnTo>
                    <a:lnTo>
                      <a:pt x="1599" y="3867"/>
                    </a:lnTo>
                    <a:lnTo>
                      <a:pt x="1601" y="3701"/>
                    </a:lnTo>
                    <a:lnTo>
                      <a:pt x="1604" y="3663"/>
                    </a:lnTo>
                    <a:lnTo>
                      <a:pt x="1605" y="3699"/>
                    </a:lnTo>
                    <a:lnTo>
                      <a:pt x="1607" y="3968"/>
                    </a:lnTo>
                    <a:lnTo>
                      <a:pt x="1611" y="4092"/>
                    </a:lnTo>
                    <a:lnTo>
                      <a:pt x="1613" y="4188"/>
                    </a:lnTo>
                    <a:lnTo>
                      <a:pt x="1616" y="4197"/>
                    </a:lnTo>
                    <a:lnTo>
                      <a:pt x="1618" y="4222"/>
                    </a:lnTo>
                    <a:lnTo>
                      <a:pt x="1623" y="4235"/>
                    </a:lnTo>
                    <a:lnTo>
                      <a:pt x="1626" y="4238"/>
                    </a:lnTo>
                    <a:lnTo>
                      <a:pt x="1629" y="4229"/>
                    </a:lnTo>
                    <a:lnTo>
                      <a:pt x="1631" y="4227"/>
                    </a:lnTo>
                    <a:lnTo>
                      <a:pt x="1634" y="4202"/>
                    </a:lnTo>
                    <a:lnTo>
                      <a:pt x="1637" y="4189"/>
                    </a:lnTo>
                    <a:lnTo>
                      <a:pt x="1640" y="4182"/>
                    </a:lnTo>
                    <a:lnTo>
                      <a:pt x="1642" y="4161"/>
                    </a:lnTo>
                    <a:lnTo>
                      <a:pt x="1643" y="4164"/>
                    </a:lnTo>
                    <a:lnTo>
                      <a:pt x="1648" y="4189"/>
                    </a:lnTo>
                    <a:lnTo>
                      <a:pt x="1648" y="4191"/>
                    </a:lnTo>
                    <a:lnTo>
                      <a:pt x="1652" y="4247"/>
                    </a:lnTo>
                    <a:lnTo>
                      <a:pt x="1654" y="4278"/>
                    </a:lnTo>
                    <a:lnTo>
                      <a:pt x="1656" y="4296"/>
                    </a:lnTo>
                    <a:lnTo>
                      <a:pt x="1659" y="4311"/>
                    </a:lnTo>
                    <a:lnTo>
                      <a:pt x="1661" y="4316"/>
                    </a:lnTo>
                    <a:lnTo>
                      <a:pt x="1665" y="4326"/>
                    </a:lnTo>
                    <a:lnTo>
                      <a:pt x="1670" y="4343"/>
                    </a:lnTo>
                    <a:lnTo>
                      <a:pt x="1670" y="4342"/>
                    </a:lnTo>
                    <a:lnTo>
                      <a:pt x="1676" y="4333"/>
                    </a:lnTo>
                    <a:lnTo>
                      <a:pt x="1676" y="4331"/>
                    </a:lnTo>
                    <a:lnTo>
                      <a:pt x="1679" y="4327"/>
                    </a:lnTo>
                    <a:lnTo>
                      <a:pt x="1680" y="4337"/>
                    </a:lnTo>
                    <a:lnTo>
                      <a:pt x="1684" y="4327"/>
                    </a:lnTo>
                    <a:lnTo>
                      <a:pt x="1686" y="4326"/>
                    </a:lnTo>
                    <a:lnTo>
                      <a:pt x="1690" y="4344"/>
                    </a:lnTo>
                    <a:lnTo>
                      <a:pt x="1692" y="4337"/>
                    </a:lnTo>
                    <a:lnTo>
                      <a:pt x="1696" y="4361"/>
                    </a:lnTo>
                    <a:lnTo>
                      <a:pt x="1698" y="4338"/>
                    </a:lnTo>
                    <a:lnTo>
                      <a:pt x="1702" y="4356"/>
                    </a:lnTo>
                    <a:lnTo>
                      <a:pt x="1704" y="4355"/>
                    </a:lnTo>
                    <a:lnTo>
                      <a:pt x="1708" y="4345"/>
                    </a:lnTo>
                    <a:lnTo>
                      <a:pt x="1708" y="4332"/>
                    </a:lnTo>
                    <a:lnTo>
                      <a:pt x="1713" y="4351"/>
                    </a:lnTo>
                    <a:lnTo>
                      <a:pt x="1715" y="4351"/>
                    </a:lnTo>
                    <a:lnTo>
                      <a:pt x="1716" y="4365"/>
                    </a:lnTo>
                    <a:lnTo>
                      <a:pt x="1719" y="4372"/>
                    </a:lnTo>
                    <a:lnTo>
                      <a:pt x="1723" y="4357"/>
                    </a:lnTo>
                    <a:lnTo>
                      <a:pt x="1726" y="4351"/>
                    </a:lnTo>
                    <a:lnTo>
                      <a:pt x="1728" y="4338"/>
                    </a:lnTo>
                    <a:lnTo>
                      <a:pt x="1731" y="4335"/>
                    </a:lnTo>
                    <a:lnTo>
                      <a:pt x="1734" y="4341"/>
                    </a:lnTo>
                    <a:lnTo>
                      <a:pt x="1734" y="4338"/>
                    </a:lnTo>
                    <a:lnTo>
                      <a:pt x="1738" y="4356"/>
                    </a:lnTo>
                    <a:lnTo>
                      <a:pt x="1741" y="4378"/>
                    </a:lnTo>
                    <a:lnTo>
                      <a:pt x="1745" y="4359"/>
                    </a:lnTo>
                    <a:lnTo>
                      <a:pt x="1746" y="4359"/>
                    </a:lnTo>
                    <a:lnTo>
                      <a:pt x="1750" y="4359"/>
                    </a:lnTo>
                    <a:lnTo>
                      <a:pt x="1753" y="4353"/>
                    </a:lnTo>
                    <a:lnTo>
                      <a:pt x="1758" y="4359"/>
                    </a:lnTo>
                    <a:lnTo>
                      <a:pt x="1762" y="4348"/>
                    </a:lnTo>
                    <a:lnTo>
                      <a:pt x="1763" y="4332"/>
                    </a:lnTo>
                    <a:lnTo>
                      <a:pt x="1765" y="4325"/>
                    </a:lnTo>
                    <a:lnTo>
                      <a:pt x="1766" y="4341"/>
                    </a:lnTo>
                    <a:lnTo>
                      <a:pt x="1770" y="4349"/>
                    </a:lnTo>
                    <a:lnTo>
                      <a:pt x="1775" y="4351"/>
                    </a:lnTo>
                    <a:lnTo>
                      <a:pt x="1776" y="4335"/>
                    </a:lnTo>
                    <a:lnTo>
                      <a:pt x="1778" y="4367"/>
                    </a:lnTo>
                    <a:lnTo>
                      <a:pt x="1782" y="4348"/>
                    </a:lnTo>
                    <a:lnTo>
                      <a:pt x="1783" y="4362"/>
                    </a:lnTo>
                    <a:lnTo>
                      <a:pt x="1788" y="4367"/>
                    </a:lnTo>
                    <a:lnTo>
                      <a:pt x="1789" y="4375"/>
                    </a:lnTo>
                    <a:lnTo>
                      <a:pt x="1794" y="4365"/>
                    </a:lnTo>
                    <a:lnTo>
                      <a:pt x="1794" y="4368"/>
                    </a:lnTo>
                    <a:lnTo>
                      <a:pt x="1799" y="4371"/>
                    </a:lnTo>
                    <a:lnTo>
                      <a:pt x="1800" y="4372"/>
                    </a:lnTo>
                    <a:lnTo>
                      <a:pt x="1803" y="4381"/>
                    </a:lnTo>
                    <a:lnTo>
                      <a:pt x="1806" y="4390"/>
                    </a:lnTo>
                    <a:lnTo>
                      <a:pt x="1809" y="4374"/>
                    </a:lnTo>
                    <a:lnTo>
                      <a:pt x="1813" y="4377"/>
                    </a:lnTo>
                    <a:lnTo>
                      <a:pt x="1813" y="4379"/>
                    </a:lnTo>
                    <a:lnTo>
                      <a:pt x="1818" y="4384"/>
                    </a:lnTo>
                    <a:lnTo>
                      <a:pt x="1818" y="4387"/>
                    </a:lnTo>
                    <a:lnTo>
                      <a:pt x="1823" y="4387"/>
                    </a:lnTo>
                    <a:lnTo>
                      <a:pt x="1824" y="4385"/>
                    </a:lnTo>
                    <a:lnTo>
                      <a:pt x="1829" y="4399"/>
                    </a:lnTo>
                    <a:lnTo>
                      <a:pt x="1831" y="4390"/>
                    </a:lnTo>
                    <a:lnTo>
                      <a:pt x="1833" y="4391"/>
                    </a:lnTo>
                    <a:lnTo>
                      <a:pt x="1835" y="4393"/>
                    </a:lnTo>
                    <a:lnTo>
                      <a:pt x="1839" y="4397"/>
                    </a:lnTo>
                    <a:lnTo>
                      <a:pt x="1842" y="4390"/>
                    </a:lnTo>
                    <a:lnTo>
                      <a:pt x="1844" y="4380"/>
                    </a:lnTo>
                    <a:lnTo>
                      <a:pt x="1848" y="4377"/>
                    </a:lnTo>
                    <a:lnTo>
                      <a:pt x="1848" y="4380"/>
                    </a:lnTo>
                    <a:lnTo>
                      <a:pt x="1851" y="4384"/>
                    </a:lnTo>
                    <a:lnTo>
                      <a:pt x="1855" y="4375"/>
                    </a:lnTo>
                    <a:lnTo>
                      <a:pt x="1856" y="4382"/>
                    </a:lnTo>
                    <a:lnTo>
                      <a:pt x="1861" y="4402"/>
                    </a:lnTo>
                    <a:lnTo>
                      <a:pt x="1863" y="4391"/>
                    </a:lnTo>
                    <a:lnTo>
                      <a:pt x="1864" y="4386"/>
                    </a:lnTo>
                    <a:lnTo>
                      <a:pt x="1869" y="4393"/>
                    </a:lnTo>
                    <a:lnTo>
                      <a:pt x="1869" y="4399"/>
                    </a:lnTo>
                    <a:lnTo>
                      <a:pt x="1874" y="4397"/>
                    </a:lnTo>
                    <a:lnTo>
                      <a:pt x="1875" y="4397"/>
                    </a:lnTo>
                    <a:lnTo>
                      <a:pt x="1880" y="4402"/>
                    </a:lnTo>
                    <a:lnTo>
                      <a:pt x="1882" y="4390"/>
                    </a:lnTo>
                    <a:lnTo>
                      <a:pt x="1884" y="4387"/>
                    </a:lnTo>
                    <a:lnTo>
                      <a:pt x="1887" y="4391"/>
                    </a:lnTo>
                    <a:lnTo>
                      <a:pt x="1891" y="4388"/>
                    </a:lnTo>
                    <a:lnTo>
                      <a:pt x="1892" y="4388"/>
                    </a:lnTo>
                    <a:lnTo>
                      <a:pt x="1896" y="4398"/>
                    </a:lnTo>
                    <a:lnTo>
                      <a:pt x="1897" y="4391"/>
                    </a:lnTo>
                    <a:lnTo>
                      <a:pt x="1899" y="4398"/>
                    </a:lnTo>
                    <a:lnTo>
                      <a:pt x="1904" y="4393"/>
                    </a:lnTo>
                    <a:lnTo>
                      <a:pt x="1905" y="4402"/>
                    </a:lnTo>
                    <a:lnTo>
                      <a:pt x="1910" y="4403"/>
                    </a:lnTo>
                    <a:lnTo>
                      <a:pt x="1911" y="4396"/>
                    </a:lnTo>
                    <a:lnTo>
                      <a:pt x="1916" y="4377"/>
                    </a:lnTo>
                    <a:lnTo>
                      <a:pt x="1916" y="4380"/>
                    </a:lnTo>
                    <a:lnTo>
                      <a:pt x="1919" y="4406"/>
                    </a:lnTo>
                    <a:lnTo>
                      <a:pt x="1923" y="4403"/>
                    </a:lnTo>
                    <a:lnTo>
                      <a:pt x="1927" y="4399"/>
                    </a:lnTo>
                    <a:lnTo>
                      <a:pt x="1927" y="4398"/>
                    </a:lnTo>
                    <a:lnTo>
                      <a:pt x="1930" y="4406"/>
                    </a:lnTo>
                    <a:lnTo>
                      <a:pt x="1934" y="4409"/>
                    </a:lnTo>
                    <a:lnTo>
                      <a:pt x="1935" y="4400"/>
                    </a:lnTo>
                    <a:lnTo>
                      <a:pt x="1940" y="4403"/>
                    </a:lnTo>
                    <a:lnTo>
                      <a:pt x="1940" y="4406"/>
                    </a:lnTo>
                    <a:lnTo>
                      <a:pt x="1943" y="4410"/>
                    </a:lnTo>
                    <a:lnTo>
                      <a:pt x="1947" y="4417"/>
                    </a:lnTo>
                    <a:lnTo>
                      <a:pt x="1951" y="4403"/>
                    </a:lnTo>
                    <a:lnTo>
                      <a:pt x="1951" y="4404"/>
                    </a:lnTo>
                    <a:lnTo>
                      <a:pt x="1954" y="4387"/>
                    </a:lnTo>
                    <a:lnTo>
                      <a:pt x="1959" y="4382"/>
                    </a:lnTo>
                    <a:lnTo>
                      <a:pt x="1960" y="4368"/>
                    </a:lnTo>
                    <a:lnTo>
                      <a:pt x="1964" y="4357"/>
                    </a:lnTo>
                    <a:lnTo>
                      <a:pt x="1966" y="4337"/>
                    </a:lnTo>
                    <a:lnTo>
                      <a:pt x="1967" y="4341"/>
                    </a:lnTo>
                    <a:lnTo>
                      <a:pt x="1970" y="4359"/>
                    </a:lnTo>
                    <a:lnTo>
                      <a:pt x="1972" y="4373"/>
                    </a:lnTo>
                    <a:lnTo>
                      <a:pt x="1976" y="4367"/>
                    </a:lnTo>
                    <a:lnTo>
                      <a:pt x="1978" y="4382"/>
                    </a:lnTo>
                    <a:lnTo>
                      <a:pt x="1983" y="4390"/>
                    </a:lnTo>
                    <a:lnTo>
                      <a:pt x="1985" y="4379"/>
                    </a:lnTo>
                    <a:lnTo>
                      <a:pt x="1986" y="4380"/>
                    </a:lnTo>
                    <a:lnTo>
                      <a:pt x="1989" y="4388"/>
                    </a:lnTo>
                    <a:lnTo>
                      <a:pt x="1992" y="4384"/>
                    </a:lnTo>
                    <a:lnTo>
                      <a:pt x="1996" y="4393"/>
                    </a:lnTo>
                    <a:lnTo>
                      <a:pt x="1997" y="4393"/>
                    </a:lnTo>
                    <a:lnTo>
                      <a:pt x="2002" y="4373"/>
                    </a:lnTo>
                    <a:lnTo>
                      <a:pt x="2003" y="4363"/>
                    </a:lnTo>
                    <a:lnTo>
                      <a:pt x="2007" y="4366"/>
                    </a:lnTo>
                    <a:lnTo>
                      <a:pt x="2008" y="4359"/>
                    </a:lnTo>
                    <a:lnTo>
                      <a:pt x="2012" y="4357"/>
                    </a:lnTo>
                    <a:lnTo>
                      <a:pt x="2013" y="4366"/>
                    </a:lnTo>
                    <a:lnTo>
                      <a:pt x="2019" y="4381"/>
                    </a:lnTo>
                    <a:lnTo>
                      <a:pt x="2024" y="4379"/>
                    </a:lnTo>
                    <a:lnTo>
                      <a:pt x="2024" y="4374"/>
                    </a:lnTo>
                    <a:lnTo>
                      <a:pt x="2027" y="4385"/>
                    </a:lnTo>
                    <a:lnTo>
                      <a:pt x="2032" y="4381"/>
                    </a:lnTo>
                    <a:lnTo>
                      <a:pt x="2032" y="4379"/>
                    </a:lnTo>
                    <a:lnTo>
                      <a:pt x="2037" y="4394"/>
                    </a:lnTo>
                    <a:lnTo>
                      <a:pt x="2037" y="4392"/>
                    </a:lnTo>
                    <a:lnTo>
                      <a:pt x="2040" y="4394"/>
                    </a:lnTo>
                    <a:lnTo>
                      <a:pt x="2045" y="4402"/>
                    </a:lnTo>
                    <a:lnTo>
                      <a:pt x="2046" y="4380"/>
                    </a:lnTo>
                    <a:lnTo>
                      <a:pt x="2049" y="4381"/>
                    </a:lnTo>
                    <a:lnTo>
                      <a:pt x="2053" y="4372"/>
                    </a:lnTo>
                    <a:lnTo>
                      <a:pt x="2055" y="4374"/>
                    </a:lnTo>
                    <a:lnTo>
                      <a:pt x="2056" y="4382"/>
                    </a:lnTo>
                    <a:lnTo>
                      <a:pt x="2061" y="4384"/>
                    </a:lnTo>
                    <a:lnTo>
                      <a:pt x="2064" y="4379"/>
                    </a:lnTo>
                    <a:lnTo>
                      <a:pt x="2064" y="4393"/>
                    </a:lnTo>
                    <a:lnTo>
                      <a:pt x="2069" y="4385"/>
                    </a:lnTo>
                    <a:lnTo>
                      <a:pt x="2070" y="4372"/>
                    </a:lnTo>
                    <a:lnTo>
                      <a:pt x="2074" y="4377"/>
                    </a:lnTo>
                    <a:lnTo>
                      <a:pt x="2076" y="4363"/>
                    </a:lnTo>
                    <a:lnTo>
                      <a:pt x="2080" y="4355"/>
                    </a:lnTo>
                    <a:lnTo>
                      <a:pt x="2083" y="4345"/>
                    </a:lnTo>
                    <a:lnTo>
                      <a:pt x="2086" y="4331"/>
                    </a:lnTo>
                    <a:lnTo>
                      <a:pt x="2086" y="4335"/>
                    </a:lnTo>
                    <a:lnTo>
                      <a:pt x="2089" y="4349"/>
                    </a:lnTo>
                    <a:lnTo>
                      <a:pt x="2093" y="4371"/>
                    </a:lnTo>
                    <a:lnTo>
                      <a:pt x="2094" y="4390"/>
                    </a:lnTo>
                    <a:lnTo>
                      <a:pt x="2099" y="4386"/>
                    </a:lnTo>
                    <a:lnTo>
                      <a:pt x="2101" y="4377"/>
                    </a:lnTo>
                    <a:lnTo>
                      <a:pt x="2104" y="4396"/>
                    </a:lnTo>
                    <a:lnTo>
                      <a:pt x="2107" y="4391"/>
                    </a:lnTo>
                    <a:lnTo>
                      <a:pt x="2110" y="4392"/>
                    </a:lnTo>
                    <a:lnTo>
                      <a:pt x="2112" y="4385"/>
                    </a:lnTo>
                    <a:lnTo>
                      <a:pt x="2116" y="4378"/>
                    </a:lnTo>
                    <a:lnTo>
                      <a:pt x="2117" y="4367"/>
                    </a:lnTo>
                    <a:lnTo>
                      <a:pt x="2119" y="4371"/>
                    </a:lnTo>
                    <a:lnTo>
                      <a:pt x="2124" y="4373"/>
                    </a:lnTo>
                    <a:lnTo>
                      <a:pt x="2126" y="4366"/>
                    </a:lnTo>
                    <a:lnTo>
                      <a:pt x="2128" y="4355"/>
                    </a:lnTo>
                    <a:lnTo>
                      <a:pt x="2129" y="4386"/>
                    </a:lnTo>
                    <a:lnTo>
                      <a:pt x="2135" y="4403"/>
                    </a:lnTo>
                    <a:lnTo>
                      <a:pt x="2136" y="4398"/>
                    </a:lnTo>
                    <a:lnTo>
                      <a:pt x="2138" y="4400"/>
                    </a:lnTo>
                    <a:lnTo>
                      <a:pt x="2142" y="4382"/>
                    </a:lnTo>
                    <a:lnTo>
                      <a:pt x="2143" y="4379"/>
                    </a:lnTo>
                    <a:lnTo>
                      <a:pt x="2145" y="4382"/>
                    </a:lnTo>
                    <a:lnTo>
                      <a:pt x="2148" y="4392"/>
                    </a:lnTo>
                    <a:lnTo>
                      <a:pt x="2153" y="4397"/>
                    </a:lnTo>
                    <a:lnTo>
                      <a:pt x="2155" y="4390"/>
                    </a:lnTo>
                    <a:lnTo>
                      <a:pt x="2156" y="4412"/>
                    </a:lnTo>
                    <a:lnTo>
                      <a:pt x="2160" y="4393"/>
                    </a:lnTo>
                    <a:lnTo>
                      <a:pt x="2162" y="4400"/>
                    </a:lnTo>
                    <a:lnTo>
                      <a:pt x="2167" y="4399"/>
                    </a:lnTo>
                    <a:lnTo>
                      <a:pt x="2167" y="4402"/>
                    </a:lnTo>
                    <a:lnTo>
                      <a:pt x="2172" y="4408"/>
                    </a:lnTo>
                    <a:lnTo>
                      <a:pt x="2173" y="4408"/>
                    </a:lnTo>
                    <a:lnTo>
                      <a:pt x="2178" y="4411"/>
                    </a:lnTo>
                    <a:lnTo>
                      <a:pt x="2179" y="4411"/>
                    </a:lnTo>
                    <a:lnTo>
                      <a:pt x="2181" y="4409"/>
                    </a:lnTo>
                    <a:lnTo>
                      <a:pt x="2185" y="4390"/>
                    </a:lnTo>
                    <a:lnTo>
                      <a:pt x="2186" y="4391"/>
                    </a:lnTo>
                    <a:lnTo>
                      <a:pt x="2189" y="4408"/>
                    </a:lnTo>
                    <a:lnTo>
                      <a:pt x="2192" y="4403"/>
                    </a:lnTo>
                    <a:lnTo>
                      <a:pt x="2195" y="4406"/>
                    </a:lnTo>
                    <a:lnTo>
                      <a:pt x="2198" y="4412"/>
                    </a:lnTo>
                    <a:lnTo>
                      <a:pt x="2199" y="4424"/>
                    </a:lnTo>
                    <a:lnTo>
                      <a:pt x="2204" y="4411"/>
                    </a:lnTo>
                    <a:lnTo>
                      <a:pt x="2205" y="4414"/>
                    </a:lnTo>
                    <a:lnTo>
                      <a:pt x="2208" y="4422"/>
                    </a:lnTo>
                    <a:lnTo>
                      <a:pt x="2211" y="4412"/>
                    </a:lnTo>
                    <a:lnTo>
                      <a:pt x="2215" y="4403"/>
                    </a:lnTo>
                    <a:lnTo>
                      <a:pt x="2216" y="4406"/>
                    </a:lnTo>
                    <a:lnTo>
                      <a:pt x="2221" y="4414"/>
                    </a:lnTo>
                    <a:lnTo>
                      <a:pt x="2223" y="4415"/>
                    </a:lnTo>
                    <a:lnTo>
                      <a:pt x="2226" y="4409"/>
                    </a:lnTo>
                    <a:lnTo>
                      <a:pt x="2227" y="4410"/>
                    </a:lnTo>
                    <a:lnTo>
                      <a:pt x="2232" y="4406"/>
                    </a:lnTo>
                    <a:lnTo>
                      <a:pt x="2233" y="4396"/>
                    </a:lnTo>
                    <a:lnTo>
                      <a:pt x="2236" y="4406"/>
                    </a:lnTo>
                    <a:lnTo>
                      <a:pt x="2239" y="4410"/>
                    </a:lnTo>
                    <a:lnTo>
                      <a:pt x="2242" y="4408"/>
                    </a:lnTo>
                    <a:lnTo>
                      <a:pt x="2245" y="4399"/>
                    </a:lnTo>
                    <a:lnTo>
                      <a:pt x="2245" y="4409"/>
                    </a:lnTo>
                    <a:lnTo>
                      <a:pt x="2250" y="4411"/>
                    </a:lnTo>
                    <a:lnTo>
                      <a:pt x="2252" y="4417"/>
                    </a:lnTo>
                    <a:lnTo>
                      <a:pt x="2256" y="4423"/>
                    </a:lnTo>
                    <a:lnTo>
                      <a:pt x="2257" y="4422"/>
                    </a:lnTo>
                    <a:lnTo>
                      <a:pt x="2259" y="4430"/>
                    </a:lnTo>
                    <a:lnTo>
                      <a:pt x="2264" y="4420"/>
                    </a:lnTo>
                    <a:lnTo>
                      <a:pt x="2264" y="4422"/>
                    </a:lnTo>
                    <a:lnTo>
                      <a:pt x="2267" y="4424"/>
                    </a:lnTo>
                    <a:lnTo>
                      <a:pt x="2271" y="4414"/>
                    </a:lnTo>
                    <a:lnTo>
                      <a:pt x="2275" y="4421"/>
                    </a:lnTo>
                    <a:lnTo>
                      <a:pt x="2277" y="4420"/>
                    </a:lnTo>
                    <a:lnTo>
                      <a:pt x="2278" y="4428"/>
                    </a:lnTo>
                    <a:lnTo>
                      <a:pt x="2282" y="4430"/>
                    </a:lnTo>
                    <a:lnTo>
                      <a:pt x="2284" y="4434"/>
                    </a:lnTo>
                    <a:lnTo>
                      <a:pt x="2288" y="4436"/>
                    </a:lnTo>
                    <a:lnTo>
                      <a:pt x="2290" y="4432"/>
                    </a:lnTo>
                    <a:lnTo>
                      <a:pt x="2294" y="4427"/>
                    </a:lnTo>
                    <a:lnTo>
                      <a:pt x="2295" y="4404"/>
                    </a:lnTo>
                    <a:lnTo>
                      <a:pt x="2297" y="4429"/>
                    </a:lnTo>
                    <a:lnTo>
                      <a:pt x="2301" y="4430"/>
                    </a:lnTo>
                    <a:lnTo>
                      <a:pt x="2303" y="4420"/>
                    </a:lnTo>
                    <a:lnTo>
                      <a:pt x="2306" y="4424"/>
                    </a:lnTo>
                    <a:lnTo>
                      <a:pt x="2309" y="4429"/>
                    </a:lnTo>
                    <a:lnTo>
                      <a:pt x="2311" y="4429"/>
                    </a:lnTo>
                    <a:lnTo>
                      <a:pt x="2313" y="4422"/>
                    </a:lnTo>
                    <a:lnTo>
                      <a:pt x="2316" y="4434"/>
                    </a:lnTo>
                    <a:lnTo>
                      <a:pt x="2321" y="4445"/>
                    </a:lnTo>
                    <a:lnTo>
                      <a:pt x="2322" y="4440"/>
                    </a:lnTo>
                    <a:lnTo>
                      <a:pt x="2324" y="4435"/>
                    </a:lnTo>
                    <a:lnTo>
                      <a:pt x="2327" y="4433"/>
                    </a:lnTo>
                    <a:lnTo>
                      <a:pt x="2330" y="4439"/>
                    </a:lnTo>
                    <a:lnTo>
                      <a:pt x="2334" y="4433"/>
                    </a:lnTo>
                    <a:lnTo>
                      <a:pt x="2336" y="4428"/>
                    </a:lnTo>
                    <a:lnTo>
                      <a:pt x="2338" y="4435"/>
                    </a:lnTo>
                    <a:lnTo>
                      <a:pt x="2342" y="4428"/>
                    </a:lnTo>
                    <a:lnTo>
                      <a:pt x="2343" y="4427"/>
                    </a:lnTo>
                    <a:lnTo>
                      <a:pt x="2348" y="4437"/>
                    </a:lnTo>
                    <a:lnTo>
                      <a:pt x="2348" y="4440"/>
                    </a:lnTo>
                    <a:lnTo>
                      <a:pt x="2352" y="4432"/>
                    </a:lnTo>
                    <a:lnTo>
                      <a:pt x="2355" y="4423"/>
                    </a:lnTo>
                    <a:lnTo>
                      <a:pt x="2357" y="4428"/>
                    </a:lnTo>
                    <a:lnTo>
                      <a:pt x="2358" y="4426"/>
                    </a:lnTo>
                    <a:lnTo>
                      <a:pt x="2362" y="4433"/>
                    </a:lnTo>
                    <a:lnTo>
                      <a:pt x="2364" y="4436"/>
                    </a:lnTo>
                    <a:lnTo>
                      <a:pt x="2369" y="4442"/>
                    </a:lnTo>
                    <a:lnTo>
                      <a:pt x="2371" y="4436"/>
                    </a:lnTo>
                    <a:lnTo>
                      <a:pt x="2375" y="4427"/>
                    </a:lnTo>
                    <a:lnTo>
                      <a:pt x="2375" y="4430"/>
                    </a:lnTo>
                    <a:lnTo>
                      <a:pt x="2380" y="4434"/>
                    </a:lnTo>
                    <a:lnTo>
                      <a:pt x="2386" y="4437"/>
                    </a:lnTo>
                    <a:lnTo>
                      <a:pt x="2387" y="4432"/>
                    </a:lnTo>
                    <a:lnTo>
                      <a:pt x="2391" y="4441"/>
                    </a:lnTo>
                    <a:lnTo>
                      <a:pt x="2392" y="4429"/>
                    </a:lnTo>
                    <a:lnTo>
                      <a:pt x="2395" y="4430"/>
                    </a:lnTo>
                    <a:lnTo>
                      <a:pt x="2398" y="4445"/>
                    </a:lnTo>
                    <a:lnTo>
                      <a:pt x="2400" y="4428"/>
                    </a:lnTo>
                    <a:lnTo>
                      <a:pt x="2404" y="4439"/>
                    </a:lnTo>
                    <a:lnTo>
                      <a:pt x="2405" y="4437"/>
                    </a:lnTo>
                    <a:lnTo>
                      <a:pt x="2410" y="4427"/>
                    </a:lnTo>
                    <a:lnTo>
                      <a:pt x="2412" y="4415"/>
                    </a:lnTo>
                    <a:lnTo>
                      <a:pt x="2412" y="4421"/>
                    </a:lnTo>
                    <a:lnTo>
                      <a:pt x="2416" y="4428"/>
                    </a:lnTo>
                    <a:lnTo>
                      <a:pt x="2419" y="4427"/>
                    </a:lnTo>
                    <a:lnTo>
                      <a:pt x="2423" y="4436"/>
                    </a:lnTo>
                    <a:lnTo>
                      <a:pt x="2423" y="4437"/>
                    </a:lnTo>
                    <a:lnTo>
                      <a:pt x="2429" y="4436"/>
                    </a:lnTo>
                    <a:lnTo>
                      <a:pt x="2429" y="4433"/>
                    </a:lnTo>
                    <a:lnTo>
                      <a:pt x="2432" y="4441"/>
                    </a:lnTo>
                    <a:lnTo>
                      <a:pt x="2434" y="4439"/>
                    </a:lnTo>
                    <a:lnTo>
                      <a:pt x="2440" y="4423"/>
                    </a:lnTo>
                    <a:lnTo>
                      <a:pt x="2441" y="4428"/>
                    </a:lnTo>
                    <a:lnTo>
                      <a:pt x="2444" y="4429"/>
                    </a:lnTo>
                    <a:lnTo>
                      <a:pt x="2444" y="4434"/>
                    </a:lnTo>
                    <a:lnTo>
                      <a:pt x="2450" y="4439"/>
                    </a:lnTo>
                    <a:lnTo>
                      <a:pt x="2450" y="4435"/>
                    </a:lnTo>
                    <a:lnTo>
                      <a:pt x="2455" y="4440"/>
                    </a:lnTo>
                    <a:lnTo>
                      <a:pt x="2456" y="4440"/>
                    </a:lnTo>
                    <a:lnTo>
                      <a:pt x="2461" y="4443"/>
                    </a:lnTo>
                    <a:lnTo>
                      <a:pt x="2465" y="4434"/>
                    </a:lnTo>
                    <a:lnTo>
                      <a:pt x="2468" y="4426"/>
                    </a:lnTo>
                    <a:lnTo>
                      <a:pt x="2472" y="4424"/>
                    </a:lnTo>
                    <a:lnTo>
                      <a:pt x="2472" y="4422"/>
                    </a:lnTo>
                    <a:lnTo>
                      <a:pt x="2477" y="4437"/>
                    </a:lnTo>
                    <a:lnTo>
                      <a:pt x="2479" y="4435"/>
                    </a:lnTo>
                    <a:lnTo>
                      <a:pt x="2483" y="4433"/>
                    </a:lnTo>
                    <a:lnTo>
                      <a:pt x="2483" y="4430"/>
                    </a:lnTo>
                    <a:lnTo>
                      <a:pt x="2487" y="4440"/>
                    </a:lnTo>
                    <a:lnTo>
                      <a:pt x="2490" y="4433"/>
                    </a:lnTo>
                    <a:lnTo>
                      <a:pt x="2491" y="4436"/>
                    </a:lnTo>
                    <a:lnTo>
                      <a:pt x="2495" y="4442"/>
                    </a:lnTo>
                    <a:lnTo>
                      <a:pt x="2497" y="4441"/>
                    </a:lnTo>
                    <a:lnTo>
                      <a:pt x="2502" y="4447"/>
                    </a:lnTo>
                    <a:lnTo>
                      <a:pt x="2503" y="4434"/>
                    </a:lnTo>
                    <a:lnTo>
                      <a:pt x="2504" y="4437"/>
                    </a:lnTo>
                    <a:lnTo>
                      <a:pt x="2509" y="4434"/>
                    </a:lnTo>
                    <a:lnTo>
                      <a:pt x="2511" y="4432"/>
                    </a:lnTo>
                    <a:lnTo>
                      <a:pt x="2515" y="4432"/>
                    </a:lnTo>
                    <a:lnTo>
                      <a:pt x="2517" y="4427"/>
                    </a:lnTo>
                    <a:lnTo>
                      <a:pt x="2521" y="4422"/>
                    </a:lnTo>
                    <a:lnTo>
                      <a:pt x="2521" y="4418"/>
                    </a:lnTo>
                    <a:lnTo>
                      <a:pt x="2523" y="4422"/>
                    </a:lnTo>
                    <a:lnTo>
                      <a:pt x="2528" y="4430"/>
                    </a:lnTo>
                    <a:lnTo>
                      <a:pt x="2531" y="4435"/>
                    </a:lnTo>
                    <a:lnTo>
                      <a:pt x="2533" y="4437"/>
                    </a:lnTo>
                    <a:lnTo>
                      <a:pt x="2535" y="4428"/>
                    </a:lnTo>
                    <a:lnTo>
                      <a:pt x="2538" y="4437"/>
                    </a:lnTo>
                    <a:lnTo>
                      <a:pt x="2540" y="4443"/>
                    </a:lnTo>
                    <a:lnTo>
                      <a:pt x="2545" y="4443"/>
                    </a:lnTo>
                    <a:lnTo>
                      <a:pt x="2545" y="4442"/>
                    </a:lnTo>
                    <a:lnTo>
                      <a:pt x="2550" y="4434"/>
                    </a:lnTo>
                    <a:lnTo>
                      <a:pt x="2551" y="4430"/>
                    </a:lnTo>
                    <a:lnTo>
                      <a:pt x="2556" y="4430"/>
                    </a:lnTo>
                    <a:lnTo>
                      <a:pt x="2558" y="4434"/>
                    </a:lnTo>
                    <a:lnTo>
                      <a:pt x="2563" y="4433"/>
                    </a:lnTo>
                    <a:lnTo>
                      <a:pt x="2564" y="4434"/>
                    </a:lnTo>
                    <a:lnTo>
                      <a:pt x="2568" y="4426"/>
                    </a:lnTo>
                    <a:lnTo>
                      <a:pt x="2570" y="4434"/>
                    </a:lnTo>
                    <a:lnTo>
                      <a:pt x="2572" y="4441"/>
                    </a:lnTo>
                    <a:lnTo>
                      <a:pt x="2577" y="4446"/>
                    </a:lnTo>
                    <a:lnTo>
                      <a:pt x="2578" y="4446"/>
                    </a:lnTo>
                    <a:lnTo>
                      <a:pt x="2582" y="4442"/>
                    </a:lnTo>
                    <a:lnTo>
                      <a:pt x="2583" y="4435"/>
                    </a:lnTo>
                    <a:lnTo>
                      <a:pt x="2587" y="4440"/>
                    </a:lnTo>
                    <a:lnTo>
                      <a:pt x="2590" y="4436"/>
                    </a:lnTo>
                    <a:lnTo>
                      <a:pt x="2593" y="4421"/>
                    </a:lnTo>
                    <a:lnTo>
                      <a:pt x="2596" y="4433"/>
                    </a:lnTo>
                    <a:lnTo>
                      <a:pt x="2598" y="4430"/>
                    </a:lnTo>
                    <a:lnTo>
                      <a:pt x="2599" y="4442"/>
                    </a:lnTo>
                    <a:lnTo>
                      <a:pt x="2603" y="4432"/>
                    </a:lnTo>
                    <a:lnTo>
                      <a:pt x="2605" y="4437"/>
                    </a:lnTo>
                    <a:lnTo>
                      <a:pt x="2609" y="4442"/>
                    </a:lnTo>
                    <a:lnTo>
                      <a:pt x="2611" y="4432"/>
                    </a:lnTo>
                    <a:lnTo>
                      <a:pt x="2614" y="4443"/>
                    </a:lnTo>
                    <a:lnTo>
                      <a:pt x="2615" y="4446"/>
                    </a:lnTo>
                    <a:lnTo>
                      <a:pt x="2620" y="4445"/>
                    </a:lnTo>
                    <a:lnTo>
                      <a:pt x="2621" y="4439"/>
                    </a:lnTo>
                    <a:lnTo>
                      <a:pt x="2626" y="4440"/>
                    </a:lnTo>
                    <a:lnTo>
                      <a:pt x="2626" y="4430"/>
                    </a:lnTo>
                    <a:lnTo>
                      <a:pt x="2631" y="4437"/>
                    </a:lnTo>
                    <a:lnTo>
                      <a:pt x="2632" y="4439"/>
                    </a:lnTo>
                    <a:lnTo>
                      <a:pt x="2635" y="4440"/>
                    </a:lnTo>
                    <a:lnTo>
                      <a:pt x="2639" y="4437"/>
                    </a:lnTo>
                    <a:lnTo>
                      <a:pt x="2641" y="4433"/>
                    </a:lnTo>
                    <a:lnTo>
                      <a:pt x="2644" y="4423"/>
                    </a:lnTo>
                    <a:lnTo>
                      <a:pt x="2645" y="4426"/>
                    </a:lnTo>
                    <a:lnTo>
                      <a:pt x="2650" y="4430"/>
                    </a:lnTo>
                    <a:lnTo>
                      <a:pt x="2653" y="4440"/>
                    </a:lnTo>
                    <a:lnTo>
                      <a:pt x="2654" y="4439"/>
                    </a:lnTo>
                    <a:lnTo>
                      <a:pt x="2656" y="4443"/>
                    </a:lnTo>
                    <a:lnTo>
                      <a:pt x="2661" y="4420"/>
                    </a:lnTo>
                    <a:lnTo>
                      <a:pt x="2661" y="4427"/>
                    </a:lnTo>
                    <a:lnTo>
                      <a:pt x="2667" y="4439"/>
                    </a:lnTo>
                    <a:lnTo>
                      <a:pt x="2668" y="4428"/>
                    </a:lnTo>
                    <a:lnTo>
                      <a:pt x="2669" y="4440"/>
                    </a:lnTo>
                    <a:lnTo>
                      <a:pt x="2673" y="4435"/>
                    </a:lnTo>
                    <a:lnTo>
                      <a:pt x="2675" y="4440"/>
                    </a:lnTo>
                    <a:lnTo>
                      <a:pt x="2680" y="4433"/>
                    </a:lnTo>
                    <a:lnTo>
                      <a:pt x="2681" y="4427"/>
                    </a:lnTo>
                    <a:lnTo>
                      <a:pt x="2685" y="4436"/>
                    </a:lnTo>
                    <a:lnTo>
                      <a:pt x="2688" y="4433"/>
                    </a:lnTo>
                    <a:lnTo>
                      <a:pt x="2688" y="4436"/>
                    </a:lnTo>
                    <a:lnTo>
                      <a:pt x="2693" y="4439"/>
                    </a:lnTo>
                    <a:lnTo>
                      <a:pt x="2694" y="4437"/>
                    </a:lnTo>
                    <a:lnTo>
                      <a:pt x="2699" y="4441"/>
                    </a:lnTo>
                    <a:lnTo>
                      <a:pt x="2700" y="4418"/>
                    </a:lnTo>
                    <a:lnTo>
                      <a:pt x="2703" y="4422"/>
                    </a:lnTo>
                    <a:lnTo>
                      <a:pt x="2706" y="4429"/>
                    </a:lnTo>
                    <a:lnTo>
                      <a:pt x="2709" y="4435"/>
                    </a:lnTo>
                    <a:lnTo>
                      <a:pt x="2711" y="4440"/>
                    </a:lnTo>
                    <a:lnTo>
                      <a:pt x="2714" y="4437"/>
                    </a:lnTo>
                    <a:lnTo>
                      <a:pt x="2718" y="4436"/>
                    </a:lnTo>
                    <a:lnTo>
                      <a:pt x="2718" y="4435"/>
                    </a:lnTo>
                    <a:lnTo>
                      <a:pt x="2723" y="4437"/>
                    </a:lnTo>
                    <a:lnTo>
                      <a:pt x="2723" y="4439"/>
                    </a:lnTo>
                    <a:lnTo>
                      <a:pt x="2727" y="4434"/>
                    </a:lnTo>
                    <a:lnTo>
                      <a:pt x="2730" y="4442"/>
                    </a:lnTo>
                    <a:lnTo>
                      <a:pt x="2734" y="4441"/>
                    </a:lnTo>
                    <a:lnTo>
                      <a:pt x="2736" y="4434"/>
                    </a:lnTo>
                    <a:lnTo>
                      <a:pt x="2739" y="4426"/>
                    </a:lnTo>
                    <a:lnTo>
                      <a:pt x="2740" y="4427"/>
                    </a:lnTo>
                    <a:lnTo>
                      <a:pt x="2743" y="4434"/>
                    </a:lnTo>
                    <a:lnTo>
                      <a:pt x="2747" y="4439"/>
                    </a:lnTo>
                    <a:lnTo>
                      <a:pt x="2751" y="4430"/>
                    </a:lnTo>
                    <a:lnTo>
                      <a:pt x="2753" y="4424"/>
                    </a:lnTo>
                    <a:lnTo>
                      <a:pt x="2758" y="4436"/>
                    </a:lnTo>
                    <a:lnTo>
                      <a:pt x="2759" y="4428"/>
                    </a:lnTo>
                    <a:lnTo>
                      <a:pt x="2764" y="4432"/>
                    </a:lnTo>
                    <a:lnTo>
                      <a:pt x="2766" y="4418"/>
                    </a:lnTo>
                  </a:path>
                </a:pathLst>
              </a:custGeom>
              <a:noFill/>
              <a:ln w="0">
                <a:solidFill>
                  <a:schemeClr val="folHlink"/>
                </a:solidFill>
                <a:round/>
                <a:headEnd/>
                <a:tailEnd/>
              </a:ln>
            </p:spPr>
            <p:txBody>
              <a:bodyPr/>
              <a:lstStyle/>
              <a:p>
                <a:endParaRPr lang="en-US">
                  <a:latin typeface="Constantia" pitchFamily="18" charset="0"/>
                </a:endParaRPr>
              </a:p>
            </p:txBody>
          </p:sp>
          <p:sp>
            <p:nvSpPr>
              <p:cNvPr id="3346" name="Freeform 256"/>
              <p:cNvSpPr>
                <a:spLocks/>
              </p:cNvSpPr>
              <p:nvPr/>
            </p:nvSpPr>
            <p:spPr bwMode="auto">
              <a:xfrm>
                <a:off x="2647" y="2562"/>
                <a:ext cx="922" cy="43"/>
              </a:xfrm>
              <a:custGeom>
                <a:avLst/>
                <a:gdLst>
                  <a:gd name="T0" fmla="*/ 42 w 2765"/>
                  <a:gd name="T1" fmla="*/ 58 h 128"/>
                  <a:gd name="T2" fmla="*/ 89 w 2765"/>
                  <a:gd name="T3" fmla="*/ 50 h 128"/>
                  <a:gd name="T4" fmla="*/ 134 w 2765"/>
                  <a:gd name="T5" fmla="*/ 67 h 128"/>
                  <a:gd name="T6" fmla="*/ 182 w 2765"/>
                  <a:gd name="T7" fmla="*/ 46 h 128"/>
                  <a:gd name="T8" fmla="*/ 225 w 2765"/>
                  <a:gd name="T9" fmla="*/ 62 h 128"/>
                  <a:gd name="T10" fmla="*/ 273 w 2765"/>
                  <a:gd name="T11" fmla="*/ 43 h 128"/>
                  <a:gd name="T12" fmla="*/ 317 w 2765"/>
                  <a:gd name="T13" fmla="*/ 30 h 128"/>
                  <a:gd name="T14" fmla="*/ 362 w 2765"/>
                  <a:gd name="T15" fmla="*/ 42 h 128"/>
                  <a:gd name="T16" fmla="*/ 411 w 2765"/>
                  <a:gd name="T17" fmla="*/ 16 h 128"/>
                  <a:gd name="T18" fmla="*/ 457 w 2765"/>
                  <a:gd name="T19" fmla="*/ 41 h 128"/>
                  <a:gd name="T20" fmla="*/ 501 w 2765"/>
                  <a:gd name="T21" fmla="*/ 56 h 128"/>
                  <a:gd name="T22" fmla="*/ 548 w 2765"/>
                  <a:gd name="T23" fmla="*/ 72 h 128"/>
                  <a:gd name="T24" fmla="*/ 594 w 2765"/>
                  <a:gd name="T25" fmla="*/ 67 h 128"/>
                  <a:gd name="T26" fmla="*/ 640 w 2765"/>
                  <a:gd name="T27" fmla="*/ 81 h 128"/>
                  <a:gd name="T28" fmla="*/ 687 w 2765"/>
                  <a:gd name="T29" fmla="*/ 77 h 128"/>
                  <a:gd name="T30" fmla="*/ 732 w 2765"/>
                  <a:gd name="T31" fmla="*/ 79 h 128"/>
                  <a:gd name="T32" fmla="*/ 776 w 2765"/>
                  <a:gd name="T33" fmla="*/ 56 h 128"/>
                  <a:gd name="T34" fmla="*/ 824 w 2765"/>
                  <a:gd name="T35" fmla="*/ 52 h 128"/>
                  <a:gd name="T36" fmla="*/ 870 w 2765"/>
                  <a:gd name="T37" fmla="*/ 55 h 128"/>
                  <a:gd name="T38" fmla="*/ 916 w 2765"/>
                  <a:gd name="T39" fmla="*/ 53 h 128"/>
                  <a:gd name="T40" fmla="*/ 962 w 2765"/>
                  <a:gd name="T41" fmla="*/ 61 h 128"/>
                  <a:gd name="T42" fmla="*/ 1008 w 2765"/>
                  <a:gd name="T43" fmla="*/ 89 h 128"/>
                  <a:gd name="T44" fmla="*/ 1051 w 2765"/>
                  <a:gd name="T45" fmla="*/ 90 h 128"/>
                  <a:gd name="T46" fmla="*/ 1100 w 2765"/>
                  <a:gd name="T47" fmla="*/ 97 h 128"/>
                  <a:gd name="T48" fmla="*/ 1143 w 2765"/>
                  <a:gd name="T49" fmla="*/ 93 h 128"/>
                  <a:gd name="T50" fmla="*/ 1189 w 2765"/>
                  <a:gd name="T51" fmla="*/ 91 h 128"/>
                  <a:gd name="T52" fmla="*/ 1238 w 2765"/>
                  <a:gd name="T53" fmla="*/ 95 h 128"/>
                  <a:gd name="T54" fmla="*/ 1282 w 2765"/>
                  <a:gd name="T55" fmla="*/ 103 h 128"/>
                  <a:gd name="T56" fmla="*/ 1330 w 2765"/>
                  <a:gd name="T57" fmla="*/ 93 h 128"/>
                  <a:gd name="T58" fmla="*/ 1374 w 2765"/>
                  <a:gd name="T59" fmla="*/ 104 h 128"/>
                  <a:gd name="T60" fmla="*/ 1420 w 2765"/>
                  <a:gd name="T61" fmla="*/ 90 h 128"/>
                  <a:gd name="T62" fmla="*/ 1466 w 2765"/>
                  <a:gd name="T63" fmla="*/ 101 h 128"/>
                  <a:gd name="T64" fmla="*/ 1513 w 2765"/>
                  <a:gd name="T65" fmla="*/ 96 h 128"/>
                  <a:gd name="T66" fmla="*/ 1558 w 2765"/>
                  <a:gd name="T67" fmla="*/ 85 h 128"/>
                  <a:gd name="T68" fmla="*/ 1605 w 2765"/>
                  <a:gd name="T69" fmla="*/ 95 h 128"/>
                  <a:gd name="T70" fmla="*/ 1650 w 2765"/>
                  <a:gd name="T71" fmla="*/ 95 h 128"/>
                  <a:gd name="T72" fmla="*/ 1697 w 2765"/>
                  <a:gd name="T73" fmla="*/ 98 h 128"/>
                  <a:gd name="T74" fmla="*/ 1742 w 2765"/>
                  <a:gd name="T75" fmla="*/ 103 h 128"/>
                  <a:gd name="T76" fmla="*/ 1788 w 2765"/>
                  <a:gd name="T77" fmla="*/ 108 h 128"/>
                  <a:gd name="T78" fmla="*/ 1833 w 2765"/>
                  <a:gd name="T79" fmla="*/ 104 h 128"/>
                  <a:gd name="T80" fmla="*/ 1880 w 2765"/>
                  <a:gd name="T81" fmla="*/ 101 h 128"/>
                  <a:gd name="T82" fmla="*/ 1925 w 2765"/>
                  <a:gd name="T83" fmla="*/ 113 h 128"/>
                  <a:gd name="T84" fmla="*/ 1970 w 2765"/>
                  <a:gd name="T85" fmla="*/ 111 h 128"/>
                  <a:gd name="T86" fmla="*/ 2019 w 2765"/>
                  <a:gd name="T87" fmla="*/ 87 h 128"/>
                  <a:gd name="T88" fmla="*/ 2063 w 2765"/>
                  <a:gd name="T89" fmla="*/ 98 h 128"/>
                  <a:gd name="T90" fmla="*/ 2108 w 2765"/>
                  <a:gd name="T91" fmla="*/ 103 h 128"/>
                  <a:gd name="T92" fmla="*/ 2154 w 2765"/>
                  <a:gd name="T93" fmla="*/ 109 h 128"/>
                  <a:gd name="T94" fmla="*/ 2202 w 2765"/>
                  <a:gd name="T95" fmla="*/ 102 h 128"/>
                  <a:gd name="T96" fmla="*/ 2247 w 2765"/>
                  <a:gd name="T97" fmla="*/ 110 h 128"/>
                  <a:gd name="T98" fmla="*/ 2291 w 2765"/>
                  <a:gd name="T99" fmla="*/ 105 h 128"/>
                  <a:gd name="T100" fmla="*/ 2339 w 2765"/>
                  <a:gd name="T101" fmla="*/ 110 h 128"/>
                  <a:gd name="T102" fmla="*/ 2386 w 2765"/>
                  <a:gd name="T103" fmla="*/ 113 h 128"/>
                  <a:gd name="T104" fmla="*/ 2431 w 2765"/>
                  <a:gd name="T105" fmla="*/ 120 h 128"/>
                  <a:gd name="T106" fmla="*/ 2477 w 2765"/>
                  <a:gd name="T107" fmla="*/ 117 h 128"/>
                  <a:gd name="T108" fmla="*/ 2523 w 2765"/>
                  <a:gd name="T109" fmla="*/ 117 h 128"/>
                  <a:gd name="T110" fmla="*/ 2568 w 2765"/>
                  <a:gd name="T111" fmla="*/ 108 h 128"/>
                  <a:gd name="T112" fmla="*/ 2614 w 2765"/>
                  <a:gd name="T113" fmla="*/ 111 h 128"/>
                  <a:gd name="T114" fmla="*/ 2660 w 2765"/>
                  <a:gd name="T115" fmla="*/ 115 h 128"/>
                  <a:gd name="T116" fmla="*/ 2708 w 2765"/>
                  <a:gd name="T117" fmla="*/ 109 h 128"/>
                  <a:gd name="T118" fmla="*/ 2751 w 2765"/>
                  <a:gd name="T119" fmla="*/ 120 h 1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5"/>
                  <a:gd name="T181" fmla="*/ 0 h 128"/>
                  <a:gd name="T182" fmla="*/ 2765 w 2765"/>
                  <a:gd name="T183" fmla="*/ 128 h 1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5" h="128">
                    <a:moveTo>
                      <a:pt x="0" y="56"/>
                    </a:moveTo>
                    <a:lnTo>
                      <a:pt x="1" y="58"/>
                    </a:lnTo>
                    <a:lnTo>
                      <a:pt x="6" y="48"/>
                    </a:lnTo>
                    <a:lnTo>
                      <a:pt x="6" y="40"/>
                    </a:lnTo>
                    <a:lnTo>
                      <a:pt x="11" y="43"/>
                    </a:lnTo>
                    <a:lnTo>
                      <a:pt x="13" y="28"/>
                    </a:lnTo>
                    <a:lnTo>
                      <a:pt x="14" y="29"/>
                    </a:lnTo>
                    <a:lnTo>
                      <a:pt x="17" y="24"/>
                    </a:lnTo>
                    <a:lnTo>
                      <a:pt x="22" y="34"/>
                    </a:lnTo>
                    <a:lnTo>
                      <a:pt x="24" y="34"/>
                    </a:lnTo>
                    <a:lnTo>
                      <a:pt x="25" y="41"/>
                    </a:lnTo>
                    <a:lnTo>
                      <a:pt x="29" y="44"/>
                    </a:lnTo>
                    <a:lnTo>
                      <a:pt x="31" y="49"/>
                    </a:lnTo>
                    <a:lnTo>
                      <a:pt x="34" y="41"/>
                    </a:lnTo>
                    <a:lnTo>
                      <a:pt x="38" y="42"/>
                    </a:lnTo>
                    <a:lnTo>
                      <a:pt x="38" y="40"/>
                    </a:lnTo>
                    <a:lnTo>
                      <a:pt x="42" y="58"/>
                    </a:lnTo>
                    <a:lnTo>
                      <a:pt x="44" y="54"/>
                    </a:lnTo>
                    <a:lnTo>
                      <a:pt x="48" y="43"/>
                    </a:lnTo>
                    <a:lnTo>
                      <a:pt x="50" y="46"/>
                    </a:lnTo>
                    <a:lnTo>
                      <a:pt x="54" y="44"/>
                    </a:lnTo>
                    <a:lnTo>
                      <a:pt x="55" y="48"/>
                    </a:lnTo>
                    <a:lnTo>
                      <a:pt x="58" y="52"/>
                    </a:lnTo>
                    <a:lnTo>
                      <a:pt x="61" y="62"/>
                    </a:lnTo>
                    <a:lnTo>
                      <a:pt x="65" y="56"/>
                    </a:lnTo>
                    <a:lnTo>
                      <a:pt x="67" y="48"/>
                    </a:lnTo>
                    <a:lnTo>
                      <a:pt x="68" y="60"/>
                    </a:lnTo>
                    <a:lnTo>
                      <a:pt x="72" y="59"/>
                    </a:lnTo>
                    <a:lnTo>
                      <a:pt x="74" y="53"/>
                    </a:lnTo>
                    <a:lnTo>
                      <a:pt x="79" y="60"/>
                    </a:lnTo>
                    <a:lnTo>
                      <a:pt x="81" y="55"/>
                    </a:lnTo>
                    <a:lnTo>
                      <a:pt x="84" y="61"/>
                    </a:lnTo>
                    <a:lnTo>
                      <a:pt x="89" y="50"/>
                    </a:lnTo>
                    <a:lnTo>
                      <a:pt x="90" y="54"/>
                    </a:lnTo>
                    <a:lnTo>
                      <a:pt x="95" y="61"/>
                    </a:lnTo>
                    <a:lnTo>
                      <a:pt x="96" y="62"/>
                    </a:lnTo>
                    <a:lnTo>
                      <a:pt x="99" y="56"/>
                    </a:lnTo>
                    <a:lnTo>
                      <a:pt x="101" y="68"/>
                    </a:lnTo>
                    <a:lnTo>
                      <a:pt x="105" y="60"/>
                    </a:lnTo>
                    <a:lnTo>
                      <a:pt x="108" y="60"/>
                    </a:lnTo>
                    <a:lnTo>
                      <a:pt x="109" y="66"/>
                    </a:lnTo>
                    <a:lnTo>
                      <a:pt x="113" y="72"/>
                    </a:lnTo>
                    <a:lnTo>
                      <a:pt x="116" y="70"/>
                    </a:lnTo>
                    <a:lnTo>
                      <a:pt x="117" y="59"/>
                    </a:lnTo>
                    <a:lnTo>
                      <a:pt x="120" y="65"/>
                    </a:lnTo>
                    <a:lnTo>
                      <a:pt x="122" y="64"/>
                    </a:lnTo>
                    <a:lnTo>
                      <a:pt x="127" y="71"/>
                    </a:lnTo>
                    <a:lnTo>
                      <a:pt x="128" y="72"/>
                    </a:lnTo>
                    <a:lnTo>
                      <a:pt x="132" y="66"/>
                    </a:lnTo>
                    <a:lnTo>
                      <a:pt x="134" y="67"/>
                    </a:lnTo>
                    <a:lnTo>
                      <a:pt x="136" y="56"/>
                    </a:lnTo>
                    <a:lnTo>
                      <a:pt x="140" y="62"/>
                    </a:lnTo>
                    <a:lnTo>
                      <a:pt x="144" y="54"/>
                    </a:lnTo>
                    <a:lnTo>
                      <a:pt x="145" y="49"/>
                    </a:lnTo>
                    <a:lnTo>
                      <a:pt x="148" y="36"/>
                    </a:lnTo>
                    <a:lnTo>
                      <a:pt x="150" y="36"/>
                    </a:lnTo>
                    <a:lnTo>
                      <a:pt x="154" y="35"/>
                    </a:lnTo>
                    <a:lnTo>
                      <a:pt x="154" y="34"/>
                    </a:lnTo>
                    <a:lnTo>
                      <a:pt x="159" y="32"/>
                    </a:lnTo>
                    <a:lnTo>
                      <a:pt x="160" y="29"/>
                    </a:lnTo>
                    <a:lnTo>
                      <a:pt x="163" y="49"/>
                    </a:lnTo>
                    <a:lnTo>
                      <a:pt x="165" y="48"/>
                    </a:lnTo>
                    <a:lnTo>
                      <a:pt x="170" y="40"/>
                    </a:lnTo>
                    <a:lnTo>
                      <a:pt x="171" y="38"/>
                    </a:lnTo>
                    <a:lnTo>
                      <a:pt x="176" y="48"/>
                    </a:lnTo>
                    <a:lnTo>
                      <a:pt x="177" y="46"/>
                    </a:lnTo>
                    <a:lnTo>
                      <a:pt x="182" y="46"/>
                    </a:lnTo>
                    <a:lnTo>
                      <a:pt x="187" y="48"/>
                    </a:lnTo>
                    <a:lnTo>
                      <a:pt x="187" y="52"/>
                    </a:lnTo>
                    <a:lnTo>
                      <a:pt x="190" y="44"/>
                    </a:lnTo>
                    <a:lnTo>
                      <a:pt x="195" y="43"/>
                    </a:lnTo>
                    <a:lnTo>
                      <a:pt x="195" y="42"/>
                    </a:lnTo>
                    <a:lnTo>
                      <a:pt x="197" y="55"/>
                    </a:lnTo>
                    <a:lnTo>
                      <a:pt x="201" y="54"/>
                    </a:lnTo>
                    <a:lnTo>
                      <a:pt x="205" y="49"/>
                    </a:lnTo>
                    <a:lnTo>
                      <a:pt x="207" y="47"/>
                    </a:lnTo>
                    <a:lnTo>
                      <a:pt x="209" y="64"/>
                    </a:lnTo>
                    <a:lnTo>
                      <a:pt x="214" y="49"/>
                    </a:lnTo>
                    <a:lnTo>
                      <a:pt x="214" y="46"/>
                    </a:lnTo>
                    <a:lnTo>
                      <a:pt x="218" y="50"/>
                    </a:lnTo>
                    <a:lnTo>
                      <a:pt x="220" y="56"/>
                    </a:lnTo>
                    <a:lnTo>
                      <a:pt x="225" y="61"/>
                    </a:lnTo>
                    <a:lnTo>
                      <a:pt x="225" y="62"/>
                    </a:lnTo>
                    <a:lnTo>
                      <a:pt x="227" y="65"/>
                    </a:lnTo>
                    <a:lnTo>
                      <a:pt x="231" y="53"/>
                    </a:lnTo>
                    <a:lnTo>
                      <a:pt x="233" y="70"/>
                    </a:lnTo>
                    <a:lnTo>
                      <a:pt x="238" y="67"/>
                    </a:lnTo>
                    <a:lnTo>
                      <a:pt x="240" y="50"/>
                    </a:lnTo>
                    <a:lnTo>
                      <a:pt x="242" y="49"/>
                    </a:lnTo>
                    <a:lnTo>
                      <a:pt x="244" y="62"/>
                    </a:lnTo>
                    <a:lnTo>
                      <a:pt x="249" y="62"/>
                    </a:lnTo>
                    <a:lnTo>
                      <a:pt x="249" y="65"/>
                    </a:lnTo>
                    <a:lnTo>
                      <a:pt x="252" y="68"/>
                    </a:lnTo>
                    <a:lnTo>
                      <a:pt x="257" y="73"/>
                    </a:lnTo>
                    <a:lnTo>
                      <a:pt x="260" y="68"/>
                    </a:lnTo>
                    <a:lnTo>
                      <a:pt x="261" y="65"/>
                    </a:lnTo>
                    <a:lnTo>
                      <a:pt x="263" y="60"/>
                    </a:lnTo>
                    <a:lnTo>
                      <a:pt x="268" y="58"/>
                    </a:lnTo>
                    <a:lnTo>
                      <a:pt x="270" y="56"/>
                    </a:lnTo>
                    <a:lnTo>
                      <a:pt x="273" y="43"/>
                    </a:lnTo>
                    <a:lnTo>
                      <a:pt x="274" y="47"/>
                    </a:lnTo>
                    <a:lnTo>
                      <a:pt x="276" y="44"/>
                    </a:lnTo>
                    <a:lnTo>
                      <a:pt x="279" y="48"/>
                    </a:lnTo>
                    <a:lnTo>
                      <a:pt x="284" y="34"/>
                    </a:lnTo>
                    <a:lnTo>
                      <a:pt x="286" y="20"/>
                    </a:lnTo>
                    <a:lnTo>
                      <a:pt x="287" y="24"/>
                    </a:lnTo>
                    <a:lnTo>
                      <a:pt x="292" y="36"/>
                    </a:lnTo>
                    <a:lnTo>
                      <a:pt x="293" y="31"/>
                    </a:lnTo>
                    <a:lnTo>
                      <a:pt x="297" y="25"/>
                    </a:lnTo>
                    <a:lnTo>
                      <a:pt x="298" y="43"/>
                    </a:lnTo>
                    <a:lnTo>
                      <a:pt x="303" y="37"/>
                    </a:lnTo>
                    <a:lnTo>
                      <a:pt x="307" y="35"/>
                    </a:lnTo>
                    <a:lnTo>
                      <a:pt x="311" y="40"/>
                    </a:lnTo>
                    <a:lnTo>
                      <a:pt x="313" y="26"/>
                    </a:lnTo>
                    <a:lnTo>
                      <a:pt x="317" y="31"/>
                    </a:lnTo>
                    <a:lnTo>
                      <a:pt x="317" y="30"/>
                    </a:lnTo>
                    <a:lnTo>
                      <a:pt x="319" y="29"/>
                    </a:lnTo>
                    <a:lnTo>
                      <a:pt x="324" y="20"/>
                    </a:lnTo>
                    <a:lnTo>
                      <a:pt x="325" y="22"/>
                    </a:lnTo>
                    <a:lnTo>
                      <a:pt x="329" y="29"/>
                    </a:lnTo>
                    <a:lnTo>
                      <a:pt x="333" y="44"/>
                    </a:lnTo>
                    <a:lnTo>
                      <a:pt x="333" y="40"/>
                    </a:lnTo>
                    <a:lnTo>
                      <a:pt x="339" y="38"/>
                    </a:lnTo>
                    <a:lnTo>
                      <a:pt x="342" y="55"/>
                    </a:lnTo>
                    <a:lnTo>
                      <a:pt x="346" y="56"/>
                    </a:lnTo>
                    <a:lnTo>
                      <a:pt x="347" y="46"/>
                    </a:lnTo>
                    <a:lnTo>
                      <a:pt x="349" y="55"/>
                    </a:lnTo>
                    <a:lnTo>
                      <a:pt x="352" y="54"/>
                    </a:lnTo>
                    <a:lnTo>
                      <a:pt x="356" y="43"/>
                    </a:lnTo>
                    <a:lnTo>
                      <a:pt x="358" y="52"/>
                    </a:lnTo>
                    <a:lnTo>
                      <a:pt x="362" y="46"/>
                    </a:lnTo>
                    <a:lnTo>
                      <a:pt x="362" y="42"/>
                    </a:lnTo>
                    <a:lnTo>
                      <a:pt x="367" y="46"/>
                    </a:lnTo>
                    <a:lnTo>
                      <a:pt x="368" y="46"/>
                    </a:lnTo>
                    <a:lnTo>
                      <a:pt x="373" y="67"/>
                    </a:lnTo>
                    <a:lnTo>
                      <a:pt x="374" y="48"/>
                    </a:lnTo>
                    <a:lnTo>
                      <a:pt x="378" y="42"/>
                    </a:lnTo>
                    <a:lnTo>
                      <a:pt x="379" y="44"/>
                    </a:lnTo>
                    <a:lnTo>
                      <a:pt x="383" y="65"/>
                    </a:lnTo>
                    <a:lnTo>
                      <a:pt x="386" y="54"/>
                    </a:lnTo>
                    <a:lnTo>
                      <a:pt x="388" y="54"/>
                    </a:lnTo>
                    <a:lnTo>
                      <a:pt x="390" y="56"/>
                    </a:lnTo>
                    <a:lnTo>
                      <a:pt x="392" y="56"/>
                    </a:lnTo>
                    <a:lnTo>
                      <a:pt x="397" y="54"/>
                    </a:lnTo>
                    <a:lnTo>
                      <a:pt x="400" y="55"/>
                    </a:lnTo>
                    <a:lnTo>
                      <a:pt x="402" y="44"/>
                    </a:lnTo>
                    <a:lnTo>
                      <a:pt x="403" y="47"/>
                    </a:lnTo>
                    <a:lnTo>
                      <a:pt x="407" y="35"/>
                    </a:lnTo>
                    <a:lnTo>
                      <a:pt x="411" y="16"/>
                    </a:lnTo>
                    <a:lnTo>
                      <a:pt x="411" y="18"/>
                    </a:lnTo>
                    <a:lnTo>
                      <a:pt x="415" y="19"/>
                    </a:lnTo>
                    <a:lnTo>
                      <a:pt x="419" y="0"/>
                    </a:lnTo>
                    <a:lnTo>
                      <a:pt x="420" y="23"/>
                    </a:lnTo>
                    <a:lnTo>
                      <a:pt x="425" y="24"/>
                    </a:lnTo>
                    <a:lnTo>
                      <a:pt x="425" y="25"/>
                    </a:lnTo>
                    <a:lnTo>
                      <a:pt x="428" y="37"/>
                    </a:lnTo>
                    <a:lnTo>
                      <a:pt x="431" y="40"/>
                    </a:lnTo>
                    <a:lnTo>
                      <a:pt x="433" y="49"/>
                    </a:lnTo>
                    <a:lnTo>
                      <a:pt x="438" y="43"/>
                    </a:lnTo>
                    <a:lnTo>
                      <a:pt x="439" y="37"/>
                    </a:lnTo>
                    <a:lnTo>
                      <a:pt x="441" y="31"/>
                    </a:lnTo>
                    <a:lnTo>
                      <a:pt x="446" y="35"/>
                    </a:lnTo>
                    <a:lnTo>
                      <a:pt x="446" y="37"/>
                    </a:lnTo>
                    <a:lnTo>
                      <a:pt x="451" y="20"/>
                    </a:lnTo>
                    <a:lnTo>
                      <a:pt x="452" y="19"/>
                    </a:lnTo>
                    <a:lnTo>
                      <a:pt x="457" y="41"/>
                    </a:lnTo>
                    <a:lnTo>
                      <a:pt x="458" y="26"/>
                    </a:lnTo>
                    <a:lnTo>
                      <a:pt x="461" y="35"/>
                    </a:lnTo>
                    <a:lnTo>
                      <a:pt x="465" y="26"/>
                    </a:lnTo>
                    <a:lnTo>
                      <a:pt x="465" y="28"/>
                    </a:lnTo>
                    <a:lnTo>
                      <a:pt x="468" y="46"/>
                    </a:lnTo>
                    <a:lnTo>
                      <a:pt x="471" y="47"/>
                    </a:lnTo>
                    <a:lnTo>
                      <a:pt x="474" y="52"/>
                    </a:lnTo>
                    <a:lnTo>
                      <a:pt x="476" y="48"/>
                    </a:lnTo>
                    <a:lnTo>
                      <a:pt x="481" y="60"/>
                    </a:lnTo>
                    <a:lnTo>
                      <a:pt x="482" y="52"/>
                    </a:lnTo>
                    <a:lnTo>
                      <a:pt x="487" y="52"/>
                    </a:lnTo>
                    <a:lnTo>
                      <a:pt x="487" y="53"/>
                    </a:lnTo>
                    <a:lnTo>
                      <a:pt x="492" y="58"/>
                    </a:lnTo>
                    <a:lnTo>
                      <a:pt x="494" y="54"/>
                    </a:lnTo>
                    <a:lnTo>
                      <a:pt x="496" y="60"/>
                    </a:lnTo>
                    <a:lnTo>
                      <a:pt x="500" y="66"/>
                    </a:lnTo>
                    <a:lnTo>
                      <a:pt x="501" y="56"/>
                    </a:lnTo>
                    <a:lnTo>
                      <a:pt x="506" y="56"/>
                    </a:lnTo>
                    <a:lnTo>
                      <a:pt x="507" y="42"/>
                    </a:lnTo>
                    <a:lnTo>
                      <a:pt x="508" y="67"/>
                    </a:lnTo>
                    <a:lnTo>
                      <a:pt x="512" y="70"/>
                    </a:lnTo>
                    <a:lnTo>
                      <a:pt x="517" y="72"/>
                    </a:lnTo>
                    <a:lnTo>
                      <a:pt x="518" y="48"/>
                    </a:lnTo>
                    <a:lnTo>
                      <a:pt x="522" y="53"/>
                    </a:lnTo>
                    <a:lnTo>
                      <a:pt x="522" y="60"/>
                    </a:lnTo>
                    <a:lnTo>
                      <a:pt x="525" y="68"/>
                    </a:lnTo>
                    <a:lnTo>
                      <a:pt x="529" y="67"/>
                    </a:lnTo>
                    <a:lnTo>
                      <a:pt x="532" y="60"/>
                    </a:lnTo>
                    <a:lnTo>
                      <a:pt x="535" y="54"/>
                    </a:lnTo>
                    <a:lnTo>
                      <a:pt x="536" y="64"/>
                    </a:lnTo>
                    <a:lnTo>
                      <a:pt x="541" y="70"/>
                    </a:lnTo>
                    <a:lnTo>
                      <a:pt x="541" y="73"/>
                    </a:lnTo>
                    <a:lnTo>
                      <a:pt x="544" y="75"/>
                    </a:lnTo>
                    <a:lnTo>
                      <a:pt x="548" y="72"/>
                    </a:lnTo>
                    <a:lnTo>
                      <a:pt x="551" y="74"/>
                    </a:lnTo>
                    <a:lnTo>
                      <a:pt x="554" y="67"/>
                    </a:lnTo>
                    <a:lnTo>
                      <a:pt x="557" y="56"/>
                    </a:lnTo>
                    <a:lnTo>
                      <a:pt x="557" y="44"/>
                    </a:lnTo>
                    <a:lnTo>
                      <a:pt x="560" y="64"/>
                    </a:lnTo>
                    <a:lnTo>
                      <a:pt x="562" y="64"/>
                    </a:lnTo>
                    <a:lnTo>
                      <a:pt x="567" y="64"/>
                    </a:lnTo>
                    <a:lnTo>
                      <a:pt x="569" y="71"/>
                    </a:lnTo>
                    <a:lnTo>
                      <a:pt x="573" y="58"/>
                    </a:lnTo>
                    <a:lnTo>
                      <a:pt x="575" y="59"/>
                    </a:lnTo>
                    <a:lnTo>
                      <a:pt x="577" y="60"/>
                    </a:lnTo>
                    <a:lnTo>
                      <a:pt x="579" y="61"/>
                    </a:lnTo>
                    <a:lnTo>
                      <a:pt x="584" y="65"/>
                    </a:lnTo>
                    <a:lnTo>
                      <a:pt x="584" y="68"/>
                    </a:lnTo>
                    <a:lnTo>
                      <a:pt x="588" y="77"/>
                    </a:lnTo>
                    <a:lnTo>
                      <a:pt x="592" y="83"/>
                    </a:lnTo>
                    <a:lnTo>
                      <a:pt x="594" y="67"/>
                    </a:lnTo>
                    <a:lnTo>
                      <a:pt x="599" y="64"/>
                    </a:lnTo>
                    <a:lnTo>
                      <a:pt x="603" y="66"/>
                    </a:lnTo>
                    <a:lnTo>
                      <a:pt x="604" y="61"/>
                    </a:lnTo>
                    <a:lnTo>
                      <a:pt x="606" y="70"/>
                    </a:lnTo>
                    <a:lnTo>
                      <a:pt x="609" y="73"/>
                    </a:lnTo>
                    <a:lnTo>
                      <a:pt x="614" y="68"/>
                    </a:lnTo>
                    <a:lnTo>
                      <a:pt x="614" y="66"/>
                    </a:lnTo>
                    <a:lnTo>
                      <a:pt x="617" y="72"/>
                    </a:lnTo>
                    <a:lnTo>
                      <a:pt x="620" y="67"/>
                    </a:lnTo>
                    <a:lnTo>
                      <a:pt x="622" y="65"/>
                    </a:lnTo>
                    <a:lnTo>
                      <a:pt x="624" y="73"/>
                    </a:lnTo>
                    <a:lnTo>
                      <a:pt x="628" y="85"/>
                    </a:lnTo>
                    <a:lnTo>
                      <a:pt x="633" y="81"/>
                    </a:lnTo>
                    <a:lnTo>
                      <a:pt x="633" y="83"/>
                    </a:lnTo>
                    <a:lnTo>
                      <a:pt x="636" y="90"/>
                    </a:lnTo>
                    <a:lnTo>
                      <a:pt x="640" y="81"/>
                    </a:lnTo>
                    <a:lnTo>
                      <a:pt x="641" y="83"/>
                    </a:lnTo>
                    <a:lnTo>
                      <a:pt x="646" y="84"/>
                    </a:lnTo>
                    <a:lnTo>
                      <a:pt x="647" y="80"/>
                    </a:lnTo>
                    <a:lnTo>
                      <a:pt x="651" y="84"/>
                    </a:lnTo>
                    <a:lnTo>
                      <a:pt x="653" y="74"/>
                    </a:lnTo>
                    <a:lnTo>
                      <a:pt x="657" y="74"/>
                    </a:lnTo>
                    <a:lnTo>
                      <a:pt x="658" y="74"/>
                    </a:lnTo>
                    <a:lnTo>
                      <a:pt x="663" y="74"/>
                    </a:lnTo>
                    <a:lnTo>
                      <a:pt x="665" y="78"/>
                    </a:lnTo>
                    <a:lnTo>
                      <a:pt x="670" y="79"/>
                    </a:lnTo>
                    <a:lnTo>
                      <a:pt x="671" y="78"/>
                    </a:lnTo>
                    <a:lnTo>
                      <a:pt x="675" y="73"/>
                    </a:lnTo>
                    <a:lnTo>
                      <a:pt x="676" y="86"/>
                    </a:lnTo>
                    <a:lnTo>
                      <a:pt x="681" y="79"/>
                    </a:lnTo>
                    <a:lnTo>
                      <a:pt x="682" y="80"/>
                    </a:lnTo>
                    <a:lnTo>
                      <a:pt x="687" y="77"/>
                    </a:lnTo>
                    <a:lnTo>
                      <a:pt x="688" y="80"/>
                    </a:lnTo>
                    <a:lnTo>
                      <a:pt x="691" y="79"/>
                    </a:lnTo>
                    <a:lnTo>
                      <a:pt x="694" y="80"/>
                    </a:lnTo>
                    <a:lnTo>
                      <a:pt x="697" y="78"/>
                    </a:lnTo>
                    <a:lnTo>
                      <a:pt x="697" y="75"/>
                    </a:lnTo>
                    <a:lnTo>
                      <a:pt x="700" y="77"/>
                    </a:lnTo>
                    <a:lnTo>
                      <a:pt x="706" y="78"/>
                    </a:lnTo>
                    <a:lnTo>
                      <a:pt x="710" y="79"/>
                    </a:lnTo>
                    <a:lnTo>
                      <a:pt x="713" y="75"/>
                    </a:lnTo>
                    <a:lnTo>
                      <a:pt x="714" y="80"/>
                    </a:lnTo>
                    <a:lnTo>
                      <a:pt x="718" y="77"/>
                    </a:lnTo>
                    <a:lnTo>
                      <a:pt x="720" y="74"/>
                    </a:lnTo>
                    <a:lnTo>
                      <a:pt x="724" y="66"/>
                    </a:lnTo>
                    <a:lnTo>
                      <a:pt x="727" y="70"/>
                    </a:lnTo>
                    <a:lnTo>
                      <a:pt x="727" y="72"/>
                    </a:lnTo>
                    <a:lnTo>
                      <a:pt x="732" y="79"/>
                    </a:lnTo>
                    <a:lnTo>
                      <a:pt x="733" y="68"/>
                    </a:lnTo>
                    <a:lnTo>
                      <a:pt x="737" y="73"/>
                    </a:lnTo>
                    <a:lnTo>
                      <a:pt x="739" y="74"/>
                    </a:lnTo>
                    <a:lnTo>
                      <a:pt x="743" y="61"/>
                    </a:lnTo>
                    <a:lnTo>
                      <a:pt x="744" y="66"/>
                    </a:lnTo>
                    <a:lnTo>
                      <a:pt x="746" y="70"/>
                    </a:lnTo>
                    <a:lnTo>
                      <a:pt x="749" y="80"/>
                    </a:lnTo>
                    <a:lnTo>
                      <a:pt x="751" y="79"/>
                    </a:lnTo>
                    <a:lnTo>
                      <a:pt x="756" y="71"/>
                    </a:lnTo>
                    <a:lnTo>
                      <a:pt x="757" y="71"/>
                    </a:lnTo>
                    <a:lnTo>
                      <a:pt x="761" y="72"/>
                    </a:lnTo>
                    <a:lnTo>
                      <a:pt x="763" y="73"/>
                    </a:lnTo>
                    <a:lnTo>
                      <a:pt x="768" y="71"/>
                    </a:lnTo>
                    <a:lnTo>
                      <a:pt x="768" y="68"/>
                    </a:lnTo>
                    <a:lnTo>
                      <a:pt x="770" y="70"/>
                    </a:lnTo>
                    <a:lnTo>
                      <a:pt x="775" y="55"/>
                    </a:lnTo>
                    <a:lnTo>
                      <a:pt x="776" y="56"/>
                    </a:lnTo>
                    <a:lnTo>
                      <a:pt x="781" y="54"/>
                    </a:lnTo>
                    <a:lnTo>
                      <a:pt x="782" y="55"/>
                    </a:lnTo>
                    <a:lnTo>
                      <a:pt x="786" y="66"/>
                    </a:lnTo>
                    <a:lnTo>
                      <a:pt x="787" y="68"/>
                    </a:lnTo>
                    <a:lnTo>
                      <a:pt x="791" y="73"/>
                    </a:lnTo>
                    <a:lnTo>
                      <a:pt x="794" y="70"/>
                    </a:lnTo>
                    <a:lnTo>
                      <a:pt x="797" y="62"/>
                    </a:lnTo>
                    <a:lnTo>
                      <a:pt x="798" y="58"/>
                    </a:lnTo>
                    <a:lnTo>
                      <a:pt x="800" y="49"/>
                    </a:lnTo>
                    <a:lnTo>
                      <a:pt x="805" y="49"/>
                    </a:lnTo>
                    <a:lnTo>
                      <a:pt x="809" y="55"/>
                    </a:lnTo>
                    <a:lnTo>
                      <a:pt x="809" y="52"/>
                    </a:lnTo>
                    <a:lnTo>
                      <a:pt x="813" y="43"/>
                    </a:lnTo>
                    <a:lnTo>
                      <a:pt x="813" y="49"/>
                    </a:lnTo>
                    <a:lnTo>
                      <a:pt x="818" y="47"/>
                    </a:lnTo>
                    <a:lnTo>
                      <a:pt x="819" y="54"/>
                    </a:lnTo>
                    <a:lnTo>
                      <a:pt x="824" y="52"/>
                    </a:lnTo>
                    <a:lnTo>
                      <a:pt x="826" y="43"/>
                    </a:lnTo>
                    <a:lnTo>
                      <a:pt x="829" y="40"/>
                    </a:lnTo>
                    <a:lnTo>
                      <a:pt x="830" y="43"/>
                    </a:lnTo>
                    <a:lnTo>
                      <a:pt x="835" y="47"/>
                    </a:lnTo>
                    <a:lnTo>
                      <a:pt x="836" y="41"/>
                    </a:lnTo>
                    <a:lnTo>
                      <a:pt x="840" y="26"/>
                    </a:lnTo>
                    <a:lnTo>
                      <a:pt x="843" y="30"/>
                    </a:lnTo>
                    <a:lnTo>
                      <a:pt x="846" y="18"/>
                    </a:lnTo>
                    <a:lnTo>
                      <a:pt x="847" y="23"/>
                    </a:lnTo>
                    <a:lnTo>
                      <a:pt x="850" y="40"/>
                    </a:lnTo>
                    <a:lnTo>
                      <a:pt x="853" y="52"/>
                    </a:lnTo>
                    <a:lnTo>
                      <a:pt x="855" y="54"/>
                    </a:lnTo>
                    <a:lnTo>
                      <a:pt x="859" y="48"/>
                    </a:lnTo>
                    <a:lnTo>
                      <a:pt x="860" y="61"/>
                    </a:lnTo>
                    <a:lnTo>
                      <a:pt x="864" y="64"/>
                    </a:lnTo>
                    <a:lnTo>
                      <a:pt x="867" y="68"/>
                    </a:lnTo>
                    <a:lnTo>
                      <a:pt x="870" y="55"/>
                    </a:lnTo>
                    <a:lnTo>
                      <a:pt x="871" y="59"/>
                    </a:lnTo>
                    <a:lnTo>
                      <a:pt x="874" y="58"/>
                    </a:lnTo>
                    <a:lnTo>
                      <a:pt x="878" y="64"/>
                    </a:lnTo>
                    <a:lnTo>
                      <a:pt x="880" y="49"/>
                    </a:lnTo>
                    <a:lnTo>
                      <a:pt x="884" y="52"/>
                    </a:lnTo>
                    <a:lnTo>
                      <a:pt x="884" y="50"/>
                    </a:lnTo>
                    <a:lnTo>
                      <a:pt x="886" y="67"/>
                    </a:lnTo>
                    <a:lnTo>
                      <a:pt x="892" y="61"/>
                    </a:lnTo>
                    <a:lnTo>
                      <a:pt x="893" y="58"/>
                    </a:lnTo>
                    <a:lnTo>
                      <a:pt x="897" y="58"/>
                    </a:lnTo>
                    <a:lnTo>
                      <a:pt x="898" y="61"/>
                    </a:lnTo>
                    <a:lnTo>
                      <a:pt x="903" y="61"/>
                    </a:lnTo>
                    <a:lnTo>
                      <a:pt x="903" y="60"/>
                    </a:lnTo>
                    <a:lnTo>
                      <a:pt x="905" y="74"/>
                    </a:lnTo>
                    <a:lnTo>
                      <a:pt x="909" y="71"/>
                    </a:lnTo>
                    <a:lnTo>
                      <a:pt x="913" y="78"/>
                    </a:lnTo>
                    <a:lnTo>
                      <a:pt x="916" y="53"/>
                    </a:lnTo>
                    <a:lnTo>
                      <a:pt x="916" y="55"/>
                    </a:lnTo>
                    <a:lnTo>
                      <a:pt x="921" y="73"/>
                    </a:lnTo>
                    <a:lnTo>
                      <a:pt x="925" y="72"/>
                    </a:lnTo>
                    <a:lnTo>
                      <a:pt x="925" y="68"/>
                    </a:lnTo>
                    <a:lnTo>
                      <a:pt x="927" y="72"/>
                    </a:lnTo>
                    <a:lnTo>
                      <a:pt x="932" y="77"/>
                    </a:lnTo>
                    <a:lnTo>
                      <a:pt x="933" y="78"/>
                    </a:lnTo>
                    <a:lnTo>
                      <a:pt x="938" y="70"/>
                    </a:lnTo>
                    <a:lnTo>
                      <a:pt x="939" y="64"/>
                    </a:lnTo>
                    <a:lnTo>
                      <a:pt x="940" y="66"/>
                    </a:lnTo>
                    <a:lnTo>
                      <a:pt x="944" y="83"/>
                    </a:lnTo>
                    <a:lnTo>
                      <a:pt x="948" y="85"/>
                    </a:lnTo>
                    <a:lnTo>
                      <a:pt x="950" y="78"/>
                    </a:lnTo>
                    <a:lnTo>
                      <a:pt x="954" y="83"/>
                    </a:lnTo>
                    <a:lnTo>
                      <a:pt x="957" y="68"/>
                    </a:lnTo>
                    <a:lnTo>
                      <a:pt x="962" y="61"/>
                    </a:lnTo>
                    <a:lnTo>
                      <a:pt x="963" y="67"/>
                    </a:lnTo>
                    <a:lnTo>
                      <a:pt x="968" y="77"/>
                    </a:lnTo>
                    <a:lnTo>
                      <a:pt x="968" y="73"/>
                    </a:lnTo>
                    <a:lnTo>
                      <a:pt x="972" y="77"/>
                    </a:lnTo>
                    <a:lnTo>
                      <a:pt x="974" y="78"/>
                    </a:lnTo>
                    <a:lnTo>
                      <a:pt x="978" y="87"/>
                    </a:lnTo>
                    <a:lnTo>
                      <a:pt x="981" y="84"/>
                    </a:lnTo>
                    <a:lnTo>
                      <a:pt x="982" y="80"/>
                    </a:lnTo>
                    <a:lnTo>
                      <a:pt x="984" y="93"/>
                    </a:lnTo>
                    <a:lnTo>
                      <a:pt x="989" y="87"/>
                    </a:lnTo>
                    <a:lnTo>
                      <a:pt x="991" y="67"/>
                    </a:lnTo>
                    <a:lnTo>
                      <a:pt x="996" y="86"/>
                    </a:lnTo>
                    <a:lnTo>
                      <a:pt x="997" y="87"/>
                    </a:lnTo>
                    <a:lnTo>
                      <a:pt x="1001" y="85"/>
                    </a:lnTo>
                    <a:lnTo>
                      <a:pt x="1005" y="81"/>
                    </a:lnTo>
                    <a:lnTo>
                      <a:pt x="1008" y="89"/>
                    </a:lnTo>
                    <a:lnTo>
                      <a:pt x="1009" y="84"/>
                    </a:lnTo>
                    <a:lnTo>
                      <a:pt x="1011" y="96"/>
                    </a:lnTo>
                    <a:lnTo>
                      <a:pt x="1015" y="89"/>
                    </a:lnTo>
                    <a:lnTo>
                      <a:pt x="1018" y="91"/>
                    </a:lnTo>
                    <a:lnTo>
                      <a:pt x="1021" y="85"/>
                    </a:lnTo>
                    <a:lnTo>
                      <a:pt x="1021" y="90"/>
                    </a:lnTo>
                    <a:lnTo>
                      <a:pt x="1026" y="90"/>
                    </a:lnTo>
                    <a:lnTo>
                      <a:pt x="1027" y="85"/>
                    </a:lnTo>
                    <a:lnTo>
                      <a:pt x="1032" y="80"/>
                    </a:lnTo>
                    <a:lnTo>
                      <a:pt x="1032" y="83"/>
                    </a:lnTo>
                    <a:lnTo>
                      <a:pt x="1036" y="85"/>
                    </a:lnTo>
                    <a:lnTo>
                      <a:pt x="1039" y="77"/>
                    </a:lnTo>
                    <a:lnTo>
                      <a:pt x="1043" y="79"/>
                    </a:lnTo>
                    <a:lnTo>
                      <a:pt x="1044" y="85"/>
                    </a:lnTo>
                    <a:lnTo>
                      <a:pt x="1046" y="83"/>
                    </a:lnTo>
                    <a:lnTo>
                      <a:pt x="1050" y="81"/>
                    </a:lnTo>
                    <a:lnTo>
                      <a:pt x="1051" y="90"/>
                    </a:lnTo>
                    <a:lnTo>
                      <a:pt x="1056" y="87"/>
                    </a:lnTo>
                    <a:lnTo>
                      <a:pt x="1057" y="84"/>
                    </a:lnTo>
                    <a:lnTo>
                      <a:pt x="1060" y="99"/>
                    </a:lnTo>
                    <a:lnTo>
                      <a:pt x="1064" y="79"/>
                    </a:lnTo>
                    <a:lnTo>
                      <a:pt x="1069" y="87"/>
                    </a:lnTo>
                    <a:lnTo>
                      <a:pt x="1070" y="92"/>
                    </a:lnTo>
                    <a:lnTo>
                      <a:pt x="1075" y="91"/>
                    </a:lnTo>
                    <a:lnTo>
                      <a:pt x="1078" y="90"/>
                    </a:lnTo>
                    <a:lnTo>
                      <a:pt x="1080" y="89"/>
                    </a:lnTo>
                    <a:lnTo>
                      <a:pt x="1081" y="90"/>
                    </a:lnTo>
                    <a:lnTo>
                      <a:pt x="1084" y="97"/>
                    </a:lnTo>
                    <a:lnTo>
                      <a:pt x="1087" y="90"/>
                    </a:lnTo>
                    <a:lnTo>
                      <a:pt x="1091" y="91"/>
                    </a:lnTo>
                    <a:lnTo>
                      <a:pt x="1092" y="92"/>
                    </a:lnTo>
                    <a:lnTo>
                      <a:pt x="1097" y="92"/>
                    </a:lnTo>
                    <a:lnTo>
                      <a:pt x="1100" y="97"/>
                    </a:lnTo>
                    <a:lnTo>
                      <a:pt x="1102" y="92"/>
                    </a:lnTo>
                    <a:lnTo>
                      <a:pt x="1105" y="89"/>
                    </a:lnTo>
                    <a:lnTo>
                      <a:pt x="1110" y="96"/>
                    </a:lnTo>
                    <a:lnTo>
                      <a:pt x="1111" y="96"/>
                    </a:lnTo>
                    <a:lnTo>
                      <a:pt x="1113" y="99"/>
                    </a:lnTo>
                    <a:lnTo>
                      <a:pt x="1117" y="91"/>
                    </a:lnTo>
                    <a:lnTo>
                      <a:pt x="1119" y="101"/>
                    </a:lnTo>
                    <a:lnTo>
                      <a:pt x="1124" y="101"/>
                    </a:lnTo>
                    <a:lnTo>
                      <a:pt x="1127" y="92"/>
                    </a:lnTo>
                    <a:lnTo>
                      <a:pt x="1128" y="89"/>
                    </a:lnTo>
                    <a:lnTo>
                      <a:pt x="1131" y="89"/>
                    </a:lnTo>
                    <a:lnTo>
                      <a:pt x="1135" y="87"/>
                    </a:lnTo>
                    <a:lnTo>
                      <a:pt x="1135" y="86"/>
                    </a:lnTo>
                    <a:lnTo>
                      <a:pt x="1137" y="91"/>
                    </a:lnTo>
                    <a:lnTo>
                      <a:pt x="1142" y="92"/>
                    </a:lnTo>
                    <a:lnTo>
                      <a:pt x="1143" y="93"/>
                    </a:lnTo>
                    <a:lnTo>
                      <a:pt x="1148" y="97"/>
                    </a:lnTo>
                    <a:lnTo>
                      <a:pt x="1148" y="102"/>
                    </a:lnTo>
                    <a:lnTo>
                      <a:pt x="1153" y="89"/>
                    </a:lnTo>
                    <a:lnTo>
                      <a:pt x="1157" y="93"/>
                    </a:lnTo>
                    <a:lnTo>
                      <a:pt x="1158" y="91"/>
                    </a:lnTo>
                    <a:lnTo>
                      <a:pt x="1160" y="89"/>
                    </a:lnTo>
                    <a:lnTo>
                      <a:pt x="1164" y="87"/>
                    </a:lnTo>
                    <a:lnTo>
                      <a:pt x="1165" y="87"/>
                    </a:lnTo>
                    <a:lnTo>
                      <a:pt x="1170" y="80"/>
                    </a:lnTo>
                    <a:lnTo>
                      <a:pt x="1171" y="80"/>
                    </a:lnTo>
                    <a:lnTo>
                      <a:pt x="1174" y="90"/>
                    </a:lnTo>
                    <a:lnTo>
                      <a:pt x="1178" y="97"/>
                    </a:lnTo>
                    <a:lnTo>
                      <a:pt x="1180" y="90"/>
                    </a:lnTo>
                    <a:lnTo>
                      <a:pt x="1182" y="84"/>
                    </a:lnTo>
                    <a:lnTo>
                      <a:pt x="1184" y="91"/>
                    </a:lnTo>
                    <a:lnTo>
                      <a:pt x="1189" y="90"/>
                    </a:lnTo>
                    <a:lnTo>
                      <a:pt x="1189" y="91"/>
                    </a:lnTo>
                    <a:lnTo>
                      <a:pt x="1192" y="89"/>
                    </a:lnTo>
                    <a:lnTo>
                      <a:pt x="1197" y="93"/>
                    </a:lnTo>
                    <a:lnTo>
                      <a:pt x="1197" y="92"/>
                    </a:lnTo>
                    <a:lnTo>
                      <a:pt x="1202" y="90"/>
                    </a:lnTo>
                    <a:lnTo>
                      <a:pt x="1204" y="93"/>
                    </a:lnTo>
                    <a:lnTo>
                      <a:pt x="1208" y="92"/>
                    </a:lnTo>
                    <a:lnTo>
                      <a:pt x="1210" y="92"/>
                    </a:lnTo>
                    <a:lnTo>
                      <a:pt x="1212" y="92"/>
                    </a:lnTo>
                    <a:lnTo>
                      <a:pt x="1216" y="86"/>
                    </a:lnTo>
                    <a:lnTo>
                      <a:pt x="1216" y="75"/>
                    </a:lnTo>
                    <a:lnTo>
                      <a:pt x="1219" y="83"/>
                    </a:lnTo>
                    <a:lnTo>
                      <a:pt x="1222" y="97"/>
                    </a:lnTo>
                    <a:lnTo>
                      <a:pt x="1225" y="93"/>
                    </a:lnTo>
                    <a:lnTo>
                      <a:pt x="1228" y="101"/>
                    </a:lnTo>
                    <a:lnTo>
                      <a:pt x="1232" y="95"/>
                    </a:lnTo>
                    <a:lnTo>
                      <a:pt x="1233" y="95"/>
                    </a:lnTo>
                    <a:lnTo>
                      <a:pt x="1238" y="95"/>
                    </a:lnTo>
                    <a:lnTo>
                      <a:pt x="1238" y="92"/>
                    </a:lnTo>
                    <a:lnTo>
                      <a:pt x="1243" y="93"/>
                    </a:lnTo>
                    <a:lnTo>
                      <a:pt x="1244" y="99"/>
                    </a:lnTo>
                    <a:lnTo>
                      <a:pt x="1246" y="96"/>
                    </a:lnTo>
                    <a:lnTo>
                      <a:pt x="1251" y="102"/>
                    </a:lnTo>
                    <a:lnTo>
                      <a:pt x="1252" y="101"/>
                    </a:lnTo>
                    <a:lnTo>
                      <a:pt x="1257" y="84"/>
                    </a:lnTo>
                    <a:lnTo>
                      <a:pt x="1257" y="83"/>
                    </a:lnTo>
                    <a:lnTo>
                      <a:pt x="1261" y="90"/>
                    </a:lnTo>
                    <a:lnTo>
                      <a:pt x="1264" y="101"/>
                    </a:lnTo>
                    <a:lnTo>
                      <a:pt x="1265" y="99"/>
                    </a:lnTo>
                    <a:lnTo>
                      <a:pt x="1268" y="104"/>
                    </a:lnTo>
                    <a:lnTo>
                      <a:pt x="1271" y="97"/>
                    </a:lnTo>
                    <a:lnTo>
                      <a:pt x="1275" y="92"/>
                    </a:lnTo>
                    <a:lnTo>
                      <a:pt x="1276" y="97"/>
                    </a:lnTo>
                    <a:lnTo>
                      <a:pt x="1278" y="105"/>
                    </a:lnTo>
                    <a:lnTo>
                      <a:pt x="1282" y="103"/>
                    </a:lnTo>
                    <a:lnTo>
                      <a:pt x="1284" y="90"/>
                    </a:lnTo>
                    <a:lnTo>
                      <a:pt x="1287" y="92"/>
                    </a:lnTo>
                    <a:lnTo>
                      <a:pt x="1289" y="103"/>
                    </a:lnTo>
                    <a:lnTo>
                      <a:pt x="1294" y="95"/>
                    </a:lnTo>
                    <a:lnTo>
                      <a:pt x="1295" y="95"/>
                    </a:lnTo>
                    <a:lnTo>
                      <a:pt x="1298" y="103"/>
                    </a:lnTo>
                    <a:lnTo>
                      <a:pt x="1300" y="95"/>
                    </a:lnTo>
                    <a:lnTo>
                      <a:pt x="1305" y="104"/>
                    </a:lnTo>
                    <a:lnTo>
                      <a:pt x="1307" y="99"/>
                    </a:lnTo>
                    <a:lnTo>
                      <a:pt x="1310" y="97"/>
                    </a:lnTo>
                    <a:lnTo>
                      <a:pt x="1313" y="98"/>
                    </a:lnTo>
                    <a:lnTo>
                      <a:pt x="1314" y="85"/>
                    </a:lnTo>
                    <a:lnTo>
                      <a:pt x="1319" y="102"/>
                    </a:lnTo>
                    <a:lnTo>
                      <a:pt x="1319" y="93"/>
                    </a:lnTo>
                    <a:lnTo>
                      <a:pt x="1323" y="91"/>
                    </a:lnTo>
                    <a:lnTo>
                      <a:pt x="1325" y="98"/>
                    </a:lnTo>
                    <a:lnTo>
                      <a:pt x="1330" y="93"/>
                    </a:lnTo>
                    <a:lnTo>
                      <a:pt x="1330" y="95"/>
                    </a:lnTo>
                    <a:lnTo>
                      <a:pt x="1335" y="92"/>
                    </a:lnTo>
                    <a:lnTo>
                      <a:pt x="1336" y="83"/>
                    </a:lnTo>
                    <a:lnTo>
                      <a:pt x="1339" y="99"/>
                    </a:lnTo>
                    <a:lnTo>
                      <a:pt x="1342" y="96"/>
                    </a:lnTo>
                    <a:lnTo>
                      <a:pt x="1343" y="97"/>
                    </a:lnTo>
                    <a:lnTo>
                      <a:pt x="1347" y="99"/>
                    </a:lnTo>
                    <a:lnTo>
                      <a:pt x="1351" y="99"/>
                    </a:lnTo>
                    <a:lnTo>
                      <a:pt x="1351" y="97"/>
                    </a:lnTo>
                    <a:lnTo>
                      <a:pt x="1355" y="103"/>
                    </a:lnTo>
                    <a:lnTo>
                      <a:pt x="1357" y="101"/>
                    </a:lnTo>
                    <a:lnTo>
                      <a:pt x="1362" y="97"/>
                    </a:lnTo>
                    <a:lnTo>
                      <a:pt x="1363" y="95"/>
                    </a:lnTo>
                    <a:lnTo>
                      <a:pt x="1365" y="104"/>
                    </a:lnTo>
                    <a:lnTo>
                      <a:pt x="1369" y="93"/>
                    </a:lnTo>
                    <a:lnTo>
                      <a:pt x="1371" y="102"/>
                    </a:lnTo>
                    <a:lnTo>
                      <a:pt x="1374" y="104"/>
                    </a:lnTo>
                    <a:lnTo>
                      <a:pt x="1378" y="104"/>
                    </a:lnTo>
                    <a:lnTo>
                      <a:pt x="1379" y="103"/>
                    </a:lnTo>
                    <a:lnTo>
                      <a:pt x="1381" y="103"/>
                    </a:lnTo>
                    <a:lnTo>
                      <a:pt x="1386" y="113"/>
                    </a:lnTo>
                    <a:lnTo>
                      <a:pt x="1389" y="102"/>
                    </a:lnTo>
                    <a:lnTo>
                      <a:pt x="1390" y="101"/>
                    </a:lnTo>
                    <a:lnTo>
                      <a:pt x="1392" y="99"/>
                    </a:lnTo>
                    <a:lnTo>
                      <a:pt x="1396" y="96"/>
                    </a:lnTo>
                    <a:lnTo>
                      <a:pt x="1398" y="95"/>
                    </a:lnTo>
                    <a:lnTo>
                      <a:pt x="1402" y="89"/>
                    </a:lnTo>
                    <a:lnTo>
                      <a:pt x="1403" y="95"/>
                    </a:lnTo>
                    <a:lnTo>
                      <a:pt x="1406" y="98"/>
                    </a:lnTo>
                    <a:lnTo>
                      <a:pt x="1410" y="98"/>
                    </a:lnTo>
                    <a:lnTo>
                      <a:pt x="1411" y="101"/>
                    </a:lnTo>
                    <a:lnTo>
                      <a:pt x="1414" y="102"/>
                    </a:lnTo>
                    <a:lnTo>
                      <a:pt x="1418" y="93"/>
                    </a:lnTo>
                    <a:lnTo>
                      <a:pt x="1420" y="90"/>
                    </a:lnTo>
                    <a:lnTo>
                      <a:pt x="1422" y="98"/>
                    </a:lnTo>
                    <a:lnTo>
                      <a:pt x="1426" y="104"/>
                    </a:lnTo>
                    <a:lnTo>
                      <a:pt x="1428" y="97"/>
                    </a:lnTo>
                    <a:lnTo>
                      <a:pt x="1430" y="86"/>
                    </a:lnTo>
                    <a:lnTo>
                      <a:pt x="1434" y="95"/>
                    </a:lnTo>
                    <a:lnTo>
                      <a:pt x="1438" y="92"/>
                    </a:lnTo>
                    <a:lnTo>
                      <a:pt x="1438" y="90"/>
                    </a:lnTo>
                    <a:lnTo>
                      <a:pt x="1442" y="96"/>
                    </a:lnTo>
                    <a:lnTo>
                      <a:pt x="1445" y="92"/>
                    </a:lnTo>
                    <a:lnTo>
                      <a:pt x="1447" y="92"/>
                    </a:lnTo>
                    <a:lnTo>
                      <a:pt x="1448" y="95"/>
                    </a:lnTo>
                    <a:lnTo>
                      <a:pt x="1452" y="92"/>
                    </a:lnTo>
                    <a:lnTo>
                      <a:pt x="1454" y="91"/>
                    </a:lnTo>
                    <a:lnTo>
                      <a:pt x="1459" y="99"/>
                    </a:lnTo>
                    <a:lnTo>
                      <a:pt x="1461" y="96"/>
                    </a:lnTo>
                    <a:lnTo>
                      <a:pt x="1463" y="89"/>
                    </a:lnTo>
                    <a:lnTo>
                      <a:pt x="1466" y="101"/>
                    </a:lnTo>
                    <a:lnTo>
                      <a:pt x="1470" y="102"/>
                    </a:lnTo>
                    <a:lnTo>
                      <a:pt x="1471" y="98"/>
                    </a:lnTo>
                    <a:lnTo>
                      <a:pt x="1472" y="101"/>
                    </a:lnTo>
                    <a:lnTo>
                      <a:pt x="1477" y="93"/>
                    </a:lnTo>
                    <a:lnTo>
                      <a:pt x="1481" y="86"/>
                    </a:lnTo>
                    <a:lnTo>
                      <a:pt x="1485" y="95"/>
                    </a:lnTo>
                    <a:lnTo>
                      <a:pt x="1487" y="97"/>
                    </a:lnTo>
                    <a:lnTo>
                      <a:pt x="1489" y="92"/>
                    </a:lnTo>
                    <a:lnTo>
                      <a:pt x="1493" y="104"/>
                    </a:lnTo>
                    <a:lnTo>
                      <a:pt x="1495" y="99"/>
                    </a:lnTo>
                    <a:lnTo>
                      <a:pt x="1500" y="98"/>
                    </a:lnTo>
                    <a:lnTo>
                      <a:pt x="1502" y="98"/>
                    </a:lnTo>
                    <a:lnTo>
                      <a:pt x="1505" y="96"/>
                    </a:lnTo>
                    <a:lnTo>
                      <a:pt x="1506" y="93"/>
                    </a:lnTo>
                    <a:lnTo>
                      <a:pt x="1509" y="97"/>
                    </a:lnTo>
                    <a:lnTo>
                      <a:pt x="1513" y="96"/>
                    </a:lnTo>
                    <a:lnTo>
                      <a:pt x="1514" y="96"/>
                    </a:lnTo>
                    <a:lnTo>
                      <a:pt x="1516" y="98"/>
                    </a:lnTo>
                    <a:lnTo>
                      <a:pt x="1519" y="97"/>
                    </a:lnTo>
                    <a:lnTo>
                      <a:pt x="1521" y="102"/>
                    </a:lnTo>
                    <a:lnTo>
                      <a:pt x="1526" y="98"/>
                    </a:lnTo>
                    <a:lnTo>
                      <a:pt x="1527" y="99"/>
                    </a:lnTo>
                    <a:lnTo>
                      <a:pt x="1532" y="101"/>
                    </a:lnTo>
                    <a:lnTo>
                      <a:pt x="1534" y="98"/>
                    </a:lnTo>
                    <a:lnTo>
                      <a:pt x="1536" y="99"/>
                    </a:lnTo>
                    <a:lnTo>
                      <a:pt x="1539" y="99"/>
                    </a:lnTo>
                    <a:lnTo>
                      <a:pt x="1543" y="101"/>
                    </a:lnTo>
                    <a:lnTo>
                      <a:pt x="1544" y="96"/>
                    </a:lnTo>
                    <a:lnTo>
                      <a:pt x="1546" y="98"/>
                    </a:lnTo>
                    <a:lnTo>
                      <a:pt x="1550" y="103"/>
                    </a:lnTo>
                    <a:lnTo>
                      <a:pt x="1552" y="101"/>
                    </a:lnTo>
                    <a:lnTo>
                      <a:pt x="1554" y="104"/>
                    </a:lnTo>
                    <a:lnTo>
                      <a:pt x="1558" y="85"/>
                    </a:lnTo>
                    <a:lnTo>
                      <a:pt x="1560" y="89"/>
                    </a:lnTo>
                    <a:lnTo>
                      <a:pt x="1563" y="96"/>
                    </a:lnTo>
                    <a:lnTo>
                      <a:pt x="1564" y="98"/>
                    </a:lnTo>
                    <a:lnTo>
                      <a:pt x="1568" y="102"/>
                    </a:lnTo>
                    <a:lnTo>
                      <a:pt x="1573" y="97"/>
                    </a:lnTo>
                    <a:lnTo>
                      <a:pt x="1573" y="105"/>
                    </a:lnTo>
                    <a:lnTo>
                      <a:pt x="1577" y="95"/>
                    </a:lnTo>
                    <a:lnTo>
                      <a:pt x="1579" y="95"/>
                    </a:lnTo>
                    <a:lnTo>
                      <a:pt x="1581" y="93"/>
                    </a:lnTo>
                    <a:lnTo>
                      <a:pt x="1583" y="107"/>
                    </a:lnTo>
                    <a:lnTo>
                      <a:pt x="1588" y="95"/>
                    </a:lnTo>
                    <a:lnTo>
                      <a:pt x="1589" y="101"/>
                    </a:lnTo>
                    <a:lnTo>
                      <a:pt x="1594" y="103"/>
                    </a:lnTo>
                    <a:lnTo>
                      <a:pt x="1594" y="102"/>
                    </a:lnTo>
                    <a:lnTo>
                      <a:pt x="1597" y="103"/>
                    </a:lnTo>
                    <a:lnTo>
                      <a:pt x="1600" y="95"/>
                    </a:lnTo>
                    <a:lnTo>
                      <a:pt x="1605" y="95"/>
                    </a:lnTo>
                    <a:lnTo>
                      <a:pt x="1605" y="101"/>
                    </a:lnTo>
                    <a:lnTo>
                      <a:pt x="1610" y="101"/>
                    </a:lnTo>
                    <a:lnTo>
                      <a:pt x="1612" y="98"/>
                    </a:lnTo>
                    <a:lnTo>
                      <a:pt x="1616" y="99"/>
                    </a:lnTo>
                    <a:lnTo>
                      <a:pt x="1616" y="102"/>
                    </a:lnTo>
                    <a:lnTo>
                      <a:pt x="1620" y="104"/>
                    </a:lnTo>
                    <a:lnTo>
                      <a:pt x="1622" y="102"/>
                    </a:lnTo>
                    <a:lnTo>
                      <a:pt x="1626" y="93"/>
                    </a:lnTo>
                    <a:lnTo>
                      <a:pt x="1626" y="97"/>
                    </a:lnTo>
                    <a:lnTo>
                      <a:pt x="1631" y="99"/>
                    </a:lnTo>
                    <a:lnTo>
                      <a:pt x="1634" y="104"/>
                    </a:lnTo>
                    <a:lnTo>
                      <a:pt x="1636" y="105"/>
                    </a:lnTo>
                    <a:lnTo>
                      <a:pt x="1640" y="96"/>
                    </a:lnTo>
                    <a:lnTo>
                      <a:pt x="1642" y="98"/>
                    </a:lnTo>
                    <a:lnTo>
                      <a:pt x="1643" y="98"/>
                    </a:lnTo>
                    <a:lnTo>
                      <a:pt x="1648" y="101"/>
                    </a:lnTo>
                    <a:lnTo>
                      <a:pt x="1650" y="95"/>
                    </a:lnTo>
                    <a:lnTo>
                      <a:pt x="1652" y="98"/>
                    </a:lnTo>
                    <a:lnTo>
                      <a:pt x="1656" y="98"/>
                    </a:lnTo>
                    <a:lnTo>
                      <a:pt x="1658" y="91"/>
                    </a:lnTo>
                    <a:lnTo>
                      <a:pt x="1660" y="103"/>
                    </a:lnTo>
                    <a:lnTo>
                      <a:pt x="1664" y="93"/>
                    </a:lnTo>
                    <a:lnTo>
                      <a:pt x="1667" y="97"/>
                    </a:lnTo>
                    <a:lnTo>
                      <a:pt x="1670" y="93"/>
                    </a:lnTo>
                    <a:lnTo>
                      <a:pt x="1672" y="98"/>
                    </a:lnTo>
                    <a:lnTo>
                      <a:pt x="1673" y="92"/>
                    </a:lnTo>
                    <a:lnTo>
                      <a:pt x="1676" y="101"/>
                    </a:lnTo>
                    <a:lnTo>
                      <a:pt x="1680" y="102"/>
                    </a:lnTo>
                    <a:lnTo>
                      <a:pt x="1683" y="99"/>
                    </a:lnTo>
                    <a:lnTo>
                      <a:pt x="1684" y="102"/>
                    </a:lnTo>
                    <a:lnTo>
                      <a:pt x="1687" y="97"/>
                    </a:lnTo>
                    <a:lnTo>
                      <a:pt x="1691" y="91"/>
                    </a:lnTo>
                    <a:lnTo>
                      <a:pt x="1692" y="97"/>
                    </a:lnTo>
                    <a:lnTo>
                      <a:pt x="1697" y="98"/>
                    </a:lnTo>
                    <a:lnTo>
                      <a:pt x="1697" y="96"/>
                    </a:lnTo>
                    <a:lnTo>
                      <a:pt x="1699" y="103"/>
                    </a:lnTo>
                    <a:lnTo>
                      <a:pt x="1704" y="101"/>
                    </a:lnTo>
                    <a:lnTo>
                      <a:pt x="1707" y="93"/>
                    </a:lnTo>
                    <a:lnTo>
                      <a:pt x="1708" y="103"/>
                    </a:lnTo>
                    <a:lnTo>
                      <a:pt x="1711" y="98"/>
                    </a:lnTo>
                    <a:lnTo>
                      <a:pt x="1714" y="102"/>
                    </a:lnTo>
                    <a:lnTo>
                      <a:pt x="1717" y="110"/>
                    </a:lnTo>
                    <a:lnTo>
                      <a:pt x="1721" y="98"/>
                    </a:lnTo>
                    <a:lnTo>
                      <a:pt x="1727" y="104"/>
                    </a:lnTo>
                    <a:lnTo>
                      <a:pt x="1727" y="101"/>
                    </a:lnTo>
                    <a:lnTo>
                      <a:pt x="1732" y="110"/>
                    </a:lnTo>
                    <a:lnTo>
                      <a:pt x="1735" y="97"/>
                    </a:lnTo>
                    <a:lnTo>
                      <a:pt x="1735" y="87"/>
                    </a:lnTo>
                    <a:lnTo>
                      <a:pt x="1738" y="101"/>
                    </a:lnTo>
                    <a:lnTo>
                      <a:pt x="1742" y="103"/>
                    </a:lnTo>
                    <a:lnTo>
                      <a:pt x="1745" y="108"/>
                    </a:lnTo>
                    <a:lnTo>
                      <a:pt x="1747" y="105"/>
                    </a:lnTo>
                    <a:lnTo>
                      <a:pt x="1751" y="102"/>
                    </a:lnTo>
                    <a:lnTo>
                      <a:pt x="1751" y="104"/>
                    </a:lnTo>
                    <a:lnTo>
                      <a:pt x="1754" y="101"/>
                    </a:lnTo>
                    <a:lnTo>
                      <a:pt x="1759" y="99"/>
                    </a:lnTo>
                    <a:lnTo>
                      <a:pt x="1759" y="97"/>
                    </a:lnTo>
                    <a:lnTo>
                      <a:pt x="1762" y="117"/>
                    </a:lnTo>
                    <a:lnTo>
                      <a:pt x="1766" y="103"/>
                    </a:lnTo>
                    <a:lnTo>
                      <a:pt x="1769" y="102"/>
                    </a:lnTo>
                    <a:lnTo>
                      <a:pt x="1770" y="101"/>
                    </a:lnTo>
                    <a:lnTo>
                      <a:pt x="1775" y="107"/>
                    </a:lnTo>
                    <a:lnTo>
                      <a:pt x="1778" y="90"/>
                    </a:lnTo>
                    <a:lnTo>
                      <a:pt x="1778" y="89"/>
                    </a:lnTo>
                    <a:lnTo>
                      <a:pt x="1783" y="107"/>
                    </a:lnTo>
                    <a:lnTo>
                      <a:pt x="1784" y="107"/>
                    </a:lnTo>
                    <a:lnTo>
                      <a:pt x="1788" y="108"/>
                    </a:lnTo>
                    <a:lnTo>
                      <a:pt x="1789" y="113"/>
                    </a:lnTo>
                    <a:lnTo>
                      <a:pt x="1794" y="116"/>
                    </a:lnTo>
                    <a:lnTo>
                      <a:pt x="1795" y="115"/>
                    </a:lnTo>
                    <a:lnTo>
                      <a:pt x="1800" y="105"/>
                    </a:lnTo>
                    <a:lnTo>
                      <a:pt x="1802" y="99"/>
                    </a:lnTo>
                    <a:lnTo>
                      <a:pt x="1802" y="97"/>
                    </a:lnTo>
                    <a:lnTo>
                      <a:pt x="1806" y="101"/>
                    </a:lnTo>
                    <a:lnTo>
                      <a:pt x="1809" y="104"/>
                    </a:lnTo>
                    <a:lnTo>
                      <a:pt x="1813" y="105"/>
                    </a:lnTo>
                    <a:lnTo>
                      <a:pt x="1814" y="102"/>
                    </a:lnTo>
                    <a:lnTo>
                      <a:pt x="1818" y="96"/>
                    </a:lnTo>
                    <a:lnTo>
                      <a:pt x="1819" y="108"/>
                    </a:lnTo>
                    <a:lnTo>
                      <a:pt x="1824" y="97"/>
                    </a:lnTo>
                    <a:lnTo>
                      <a:pt x="1826" y="87"/>
                    </a:lnTo>
                    <a:lnTo>
                      <a:pt x="1829" y="95"/>
                    </a:lnTo>
                    <a:lnTo>
                      <a:pt x="1830" y="109"/>
                    </a:lnTo>
                    <a:lnTo>
                      <a:pt x="1833" y="104"/>
                    </a:lnTo>
                    <a:lnTo>
                      <a:pt x="1835" y="107"/>
                    </a:lnTo>
                    <a:lnTo>
                      <a:pt x="1839" y="114"/>
                    </a:lnTo>
                    <a:lnTo>
                      <a:pt x="1842" y="113"/>
                    </a:lnTo>
                    <a:lnTo>
                      <a:pt x="1844" y="104"/>
                    </a:lnTo>
                    <a:lnTo>
                      <a:pt x="1848" y="107"/>
                    </a:lnTo>
                    <a:lnTo>
                      <a:pt x="1850" y="98"/>
                    </a:lnTo>
                    <a:lnTo>
                      <a:pt x="1851" y="113"/>
                    </a:lnTo>
                    <a:lnTo>
                      <a:pt x="1855" y="111"/>
                    </a:lnTo>
                    <a:lnTo>
                      <a:pt x="1858" y="110"/>
                    </a:lnTo>
                    <a:lnTo>
                      <a:pt x="1861" y="107"/>
                    </a:lnTo>
                    <a:lnTo>
                      <a:pt x="1864" y="102"/>
                    </a:lnTo>
                    <a:lnTo>
                      <a:pt x="1864" y="103"/>
                    </a:lnTo>
                    <a:lnTo>
                      <a:pt x="1868" y="102"/>
                    </a:lnTo>
                    <a:lnTo>
                      <a:pt x="1873" y="107"/>
                    </a:lnTo>
                    <a:lnTo>
                      <a:pt x="1873" y="110"/>
                    </a:lnTo>
                    <a:lnTo>
                      <a:pt x="1878" y="109"/>
                    </a:lnTo>
                    <a:lnTo>
                      <a:pt x="1880" y="101"/>
                    </a:lnTo>
                    <a:lnTo>
                      <a:pt x="1881" y="110"/>
                    </a:lnTo>
                    <a:lnTo>
                      <a:pt x="1886" y="108"/>
                    </a:lnTo>
                    <a:lnTo>
                      <a:pt x="1887" y="105"/>
                    </a:lnTo>
                    <a:lnTo>
                      <a:pt x="1891" y="105"/>
                    </a:lnTo>
                    <a:lnTo>
                      <a:pt x="1894" y="101"/>
                    </a:lnTo>
                    <a:lnTo>
                      <a:pt x="1894" y="102"/>
                    </a:lnTo>
                    <a:lnTo>
                      <a:pt x="1897" y="113"/>
                    </a:lnTo>
                    <a:lnTo>
                      <a:pt x="1902" y="99"/>
                    </a:lnTo>
                    <a:lnTo>
                      <a:pt x="1904" y="101"/>
                    </a:lnTo>
                    <a:lnTo>
                      <a:pt x="1905" y="105"/>
                    </a:lnTo>
                    <a:lnTo>
                      <a:pt x="1910" y="108"/>
                    </a:lnTo>
                    <a:lnTo>
                      <a:pt x="1911" y="103"/>
                    </a:lnTo>
                    <a:lnTo>
                      <a:pt x="1916" y="111"/>
                    </a:lnTo>
                    <a:lnTo>
                      <a:pt x="1917" y="102"/>
                    </a:lnTo>
                    <a:lnTo>
                      <a:pt x="1919" y="109"/>
                    </a:lnTo>
                    <a:lnTo>
                      <a:pt x="1923" y="116"/>
                    </a:lnTo>
                    <a:lnTo>
                      <a:pt x="1925" y="113"/>
                    </a:lnTo>
                    <a:lnTo>
                      <a:pt x="1928" y="111"/>
                    </a:lnTo>
                    <a:lnTo>
                      <a:pt x="1931" y="120"/>
                    </a:lnTo>
                    <a:lnTo>
                      <a:pt x="1935" y="105"/>
                    </a:lnTo>
                    <a:lnTo>
                      <a:pt x="1935" y="99"/>
                    </a:lnTo>
                    <a:lnTo>
                      <a:pt x="1940" y="110"/>
                    </a:lnTo>
                    <a:lnTo>
                      <a:pt x="1941" y="120"/>
                    </a:lnTo>
                    <a:lnTo>
                      <a:pt x="1946" y="120"/>
                    </a:lnTo>
                    <a:lnTo>
                      <a:pt x="1947" y="117"/>
                    </a:lnTo>
                    <a:lnTo>
                      <a:pt x="1951" y="103"/>
                    </a:lnTo>
                    <a:lnTo>
                      <a:pt x="1951" y="101"/>
                    </a:lnTo>
                    <a:lnTo>
                      <a:pt x="1954" y="103"/>
                    </a:lnTo>
                    <a:lnTo>
                      <a:pt x="1957" y="109"/>
                    </a:lnTo>
                    <a:lnTo>
                      <a:pt x="1961" y="109"/>
                    </a:lnTo>
                    <a:lnTo>
                      <a:pt x="1964" y="110"/>
                    </a:lnTo>
                    <a:lnTo>
                      <a:pt x="1965" y="110"/>
                    </a:lnTo>
                    <a:lnTo>
                      <a:pt x="1970" y="108"/>
                    </a:lnTo>
                    <a:lnTo>
                      <a:pt x="1970" y="111"/>
                    </a:lnTo>
                    <a:lnTo>
                      <a:pt x="1972" y="114"/>
                    </a:lnTo>
                    <a:lnTo>
                      <a:pt x="1978" y="117"/>
                    </a:lnTo>
                    <a:lnTo>
                      <a:pt x="1979" y="103"/>
                    </a:lnTo>
                    <a:lnTo>
                      <a:pt x="1980" y="114"/>
                    </a:lnTo>
                    <a:lnTo>
                      <a:pt x="1985" y="109"/>
                    </a:lnTo>
                    <a:lnTo>
                      <a:pt x="1988" y="103"/>
                    </a:lnTo>
                    <a:lnTo>
                      <a:pt x="1991" y="92"/>
                    </a:lnTo>
                    <a:lnTo>
                      <a:pt x="1994" y="98"/>
                    </a:lnTo>
                    <a:lnTo>
                      <a:pt x="1995" y="99"/>
                    </a:lnTo>
                    <a:lnTo>
                      <a:pt x="1997" y="101"/>
                    </a:lnTo>
                    <a:lnTo>
                      <a:pt x="2000" y="110"/>
                    </a:lnTo>
                    <a:lnTo>
                      <a:pt x="2004" y="111"/>
                    </a:lnTo>
                    <a:lnTo>
                      <a:pt x="2007" y="95"/>
                    </a:lnTo>
                    <a:lnTo>
                      <a:pt x="2009" y="102"/>
                    </a:lnTo>
                    <a:lnTo>
                      <a:pt x="2010" y="98"/>
                    </a:lnTo>
                    <a:lnTo>
                      <a:pt x="2014" y="98"/>
                    </a:lnTo>
                    <a:lnTo>
                      <a:pt x="2019" y="87"/>
                    </a:lnTo>
                    <a:lnTo>
                      <a:pt x="2019" y="86"/>
                    </a:lnTo>
                    <a:lnTo>
                      <a:pt x="2023" y="86"/>
                    </a:lnTo>
                    <a:lnTo>
                      <a:pt x="2023" y="90"/>
                    </a:lnTo>
                    <a:lnTo>
                      <a:pt x="2027" y="90"/>
                    </a:lnTo>
                    <a:lnTo>
                      <a:pt x="2031" y="96"/>
                    </a:lnTo>
                    <a:lnTo>
                      <a:pt x="2033" y="95"/>
                    </a:lnTo>
                    <a:lnTo>
                      <a:pt x="2038" y="102"/>
                    </a:lnTo>
                    <a:lnTo>
                      <a:pt x="2039" y="91"/>
                    </a:lnTo>
                    <a:lnTo>
                      <a:pt x="2043" y="96"/>
                    </a:lnTo>
                    <a:lnTo>
                      <a:pt x="2045" y="84"/>
                    </a:lnTo>
                    <a:lnTo>
                      <a:pt x="2047" y="87"/>
                    </a:lnTo>
                    <a:lnTo>
                      <a:pt x="2049" y="87"/>
                    </a:lnTo>
                    <a:lnTo>
                      <a:pt x="2051" y="102"/>
                    </a:lnTo>
                    <a:lnTo>
                      <a:pt x="2056" y="102"/>
                    </a:lnTo>
                    <a:lnTo>
                      <a:pt x="2058" y="97"/>
                    </a:lnTo>
                    <a:lnTo>
                      <a:pt x="2059" y="93"/>
                    </a:lnTo>
                    <a:lnTo>
                      <a:pt x="2063" y="98"/>
                    </a:lnTo>
                    <a:lnTo>
                      <a:pt x="2064" y="96"/>
                    </a:lnTo>
                    <a:lnTo>
                      <a:pt x="2070" y="91"/>
                    </a:lnTo>
                    <a:lnTo>
                      <a:pt x="2070" y="90"/>
                    </a:lnTo>
                    <a:lnTo>
                      <a:pt x="2075" y="103"/>
                    </a:lnTo>
                    <a:lnTo>
                      <a:pt x="2077" y="90"/>
                    </a:lnTo>
                    <a:lnTo>
                      <a:pt x="2079" y="93"/>
                    </a:lnTo>
                    <a:lnTo>
                      <a:pt x="2082" y="96"/>
                    </a:lnTo>
                    <a:lnTo>
                      <a:pt x="2083" y="97"/>
                    </a:lnTo>
                    <a:lnTo>
                      <a:pt x="2087" y="103"/>
                    </a:lnTo>
                    <a:lnTo>
                      <a:pt x="2092" y="98"/>
                    </a:lnTo>
                    <a:lnTo>
                      <a:pt x="2093" y="92"/>
                    </a:lnTo>
                    <a:lnTo>
                      <a:pt x="2096" y="98"/>
                    </a:lnTo>
                    <a:lnTo>
                      <a:pt x="2098" y="96"/>
                    </a:lnTo>
                    <a:lnTo>
                      <a:pt x="2101" y="96"/>
                    </a:lnTo>
                    <a:lnTo>
                      <a:pt x="2102" y="102"/>
                    </a:lnTo>
                    <a:lnTo>
                      <a:pt x="2107" y="107"/>
                    </a:lnTo>
                    <a:lnTo>
                      <a:pt x="2108" y="103"/>
                    </a:lnTo>
                    <a:lnTo>
                      <a:pt x="2112" y="98"/>
                    </a:lnTo>
                    <a:lnTo>
                      <a:pt x="2116" y="102"/>
                    </a:lnTo>
                    <a:lnTo>
                      <a:pt x="2116" y="103"/>
                    </a:lnTo>
                    <a:lnTo>
                      <a:pt x="2120" y="96"/>
                    </a:lnTo>
                    <a:lnTo>
                      <a:pt x="2122" y="101"/>
                    </a:lnTo>
                    <a:lnTo>
                      <a:pt x="2125" y="102"/>
                    </a:lnTo>
                    <a:lnTo>
                      <a:pt x="2129" y="102"/>
                    </a:lnTo>
                    <a:lnTo>
                      <a:pt x="2131" y="96"/>
                    </a:lnTo>
                    <a:lnTo>
                      <a:pt x="2134" y="93"/>
                    </a:lnTo>
                    <a:lnTo>
                      <a:pt x="2137" y="109"/>
                    </a:lnTo>
                    <a:lnTo>
                      <a:pt x="2139" y="99"/>
                    </a:lnTo>
                    <a:lnTo>
                      <a:pt x="2141" y="105"/>
                    </a:lnTo>
                    <a:lnTo>
                      <a:pt x="2144" y="110"/>
                    </a:lnTo>
                    <a:lnTo>
                      <a:pt x="2147" y="107"/>
                    </a:lnTo>
                    <a:lnTo>
                      <a:pt x="2150" y="96"/>
                    </a:lnTo>
                    <a:lnTo>
                      <a:pt x="2151" y="96"/>
                    </a:lnTo>
                    <a:lnTo>
                      <a:pt x="2154" y="109"/>
                    </a:lnTo>
                    <a:lnTo>
                      <a:pt x="2159" y="99"/>
                    </a:lnTo>
                    <a:lnTo>
                      <a:pt x="2160" y="102"/>
                    </a:lnTo>
                    <a:lnTo>
                      <a:pt x="2162" y="108"/>
                    </a:lnTo>
                    <a:lnTo>
                      <a:pt x="2166" y="105"/>
                    </a:lnTo>
                    <a:lnTo>
                      <a:pt x="2169" y="101"/>
                    </a:lnTo>
                    <a:lnTo>
                      <a:pt x="2171" y="104"/>
                    </a:lnTo>
                    <a:lnTo>
                      <a:pt x="2175" y="104"/>
                    </a:lnTo>
                    <a:lnTo>
                      <a:pt x="2175" y="103"/>
                    </a:lnTo>
                    <a:lnTo>
                      <a:pt x="2180" y="103"/>
                    </a:lnTo>
                    <a:lnTo>
                      <a:pt x="2181" y="105"/>
                    </a:lnTo>
                    <a:lnTo>
                      <a:pt x="2185" y="91"/>
                    </a:lnTo>
                    <a:lnTo>
                      <a:pt x="2186" y="103"/>
                    </a:lnTo>
                    <a:lnTo>
                      <a:pt x="2191" y="104"/>
                    </a:lnTo>
                    <a:lnTo>
                      <a:pt x="2193" y="97"/>
                    </a:lnTo>
                    <a:lnTo>
                      <a:pt x="2195" y="104"/>
                    </a:lnTo>
                    <a:lnTo>
                      <a:pt x="2197" y="107"/>
                    </a:lnTo>
                    <a:lnTo>
                      <a:pt x="2202" y="102"/>
                    </a:lnTo>
                    <a:lnTo>
                      <a:pt x="2203" y="101"/>
                    </a:lnTo>
                    <a:lnTo>
                      <a:pt x="2206" y="109"/>
                    </a:lnTo>
                    <a:lnTo>
                      <a:pt x="2208" y="108"/>
                    </a:lnTo>
                    <a:lnTo>
                      <a:pt x="2211" y="105"/>
                    </a:lnTo>
                    <a:lnTo>
                      <a:pt x="2215" y="102"/>
                    </a:lnTo>
                    <a:lnTo>
                      <a:pt x="2216" y="96"/>
                    </a:lnTo>
                    <a:lnTo>
                      <a:pt x="2221" y="101"/>
                    </a:lnTo>
                    <a:lnTo>
                      <a:pt x="2222" y="101"/>
                    </a:lnTo>
                    <a:lnTo>
                      <a:pt x="2226" y="96"/>
                    </a:lnTo>
                    <a:lnTo>
                      <a:pt x="2227" y="105"/>
                    </a:lnTo>
                    <a:lnTo>
                      <a:pt x="2229" y="111"/>
                    </a:lnTo>
                    <a:lnTo>
                      <a:pt x="2234" y="99"/>
                    </a:lnTo>
                    <a:lnTo>
                      <a:pt x="2235" y="101"/>
                    </a:lnTo>
                    <a:lnTo>
                      <a:pt x="2240" y="107"/>
                    </a:lnTo>
                    <a:lnTo>
                      <a:pt x="2242" y="101"/>
                    </a:lnTo>
                    <a:lnTo>
                      <a:pt x="2242" y="105"/>
                    </a:lnTo>
                    <a:lnTo>
                      <a:pt x="2247" y="110"/>
                    </a:lnTo>
                    <a:lnTo>
                      <a:pt x="2250" y="111"/>
                    </a:lnTo>
                    <a:lnTo>
                      <a:pt x="2253" y="104"/>
                    </a:lnTo>
                    <a:lnTo>
                      <a:pt x="2254" y="104"/>
                    </a:lnTo>
                    <a:lnTo>
                      <a:pt x="2258" y="104"/>
                    </a:lnTo>
                    <a:lnTo>
                      <a:pt x="2260" y="105"/>
                    </a:lnTo>
                    <a:lnTo>
                      <a:pt x="2264" y="111"/>
                    </a:lnTo>
                    <a:lnTo>
                      <a:pt x="2265" y="111"/>
                    </a:lnTo>
                    <a:lnTo>
                      <a:pt x="2270" y="113"/>
                    </a:lnTo>
                    <a:lnTo>
                      <a:pt x="2271" y="108"/>
                    </a:lnTo>
                    <a:lnTo>
                      <a:pt x="2272" y="119"/>
                    </a:lnTo>
                    <a:lnTo>
                      <a:pt x="2278" y="110"/>
                    </a:lnTo>
                    <a:lnTo>
                      <a:pt x="2283" y="111"/>
                    </a:lnTo>
                    <a:lnTo>
                      <a:pt x="2283" y="117"/>
                    </a:lnTo>
                    <a:lnTo>
                      <a:pt x="2289" y="107"/>
                    </a:lnTo>
                    <a:lnTo>
                      <a:pt x="2289" y="105"/>
                    </a:lnTo>
                    <a:lnTo>
                      <a:pt x="2291" y="105"/>
                    </a:lnTo>
                    <a:lnTo>
                      <a:pt x="2295" y="105"/>
                    </a:lnTo>
                    <a:lnTo>
                      <a:pt x="2300" y="109"/>
                    </a:lnTo>
                    <a:lnTo>
                      <a:pt x="2300" y="107"/>
                    </a:lnTo>
                    <a:lnTo>
                      <a:pt x="2303" y="104"/>
                    </a:lnTo>
                    <a:lnTo>
                      <a:pt x="2306" y="113"/>
                    </a:lnTo>
                    <a:lnTo>
                      <a:pt x="2308" y="107"/>
                    </a:lnTo>
                    <a:lnTo>
                      <a:pt x="2312" y="108"/>
                    </a:lnTo>
                    <a:lnTo>
                      <a:pt x="2313" y="113"/>
                    </a:lnTo>
                    <a:lnTo>
                      <a:pt x="2318" y="111"/>
                    </a:lnTo>
                    <a:lnTo>
                      <a:pt x="2319" y="111"/>
                    </a:lnTo>
                    <a:lnTo>
                      <a:pt x="2324" y="113"/>
                    </a:lnTo>
                    <a:lnTo>
                      <a:pt x="2328" y="109"/>
                    </a:lnTo>
                    <a:lnTo>
                      <a:pt x="2330" y="110"/>
                    </a:lnTo>
                    <a:lnTo>
                      <a:pt x="2334" y="110"/>
                    </a:lnTo>
                    <a:lnTo>
                      <a:pt x="2339" y="110"/>
                    </a:lnTo>
                    <a:lnTo>
                      <a:pt x="2340" y="108"/>
                    </a:lnTo>
                    <a:lnTo>
                      <a:pt x="2343" y="117"/>
                    </a:lnTo>
                    <a:lnTo>
                      <a:pt x="2348" y="120"/>
                    </a:lnTo>
                    <a:lnTo>
                      <a:pt x="2349" y="115"/>
                    </a:lnTo>
                    <a:lnTo>
                      <a:pt x="2352" y="125"/>
                    </a:lnTo>
                    <a:lnTo>
                      <a:pt x="2356" y="122"/>
                    </a:lnTo>
                    <a:lnTo>
                      <a:pt x="2358" y="114"/>
                    </a:lnTo>
                    <a:lnTo>
                      <a:pt x="2360" y="105"/>
                    </a:lnTo>
                    <a:lnTo>
                      <a:pt x="2362" y="116"/>
                    </a:lnTo>
                    <a:lnTo>
                      <a:pt x="2366" y="119"/>
                    </a:lnTo>
                    <a:lnTo>
                      <a:pt x="2368" y="121"/>
                    </a:lnTo>
                    <a:lnTo>
                      <a:pt x="2371" y="115"/>
                    </a:lnTo>
                    <a:lnTo>
                      <a:pt x="2373" y="115"/>
                    </a:lnTo>
                    <a:lnTo>
                      <a:pt x="2376" y="121"/>
                    </a:lnTo>
                    <a:lnTo>
                      <a:pt x="2380" y="117"/>
                    </a:lnTo>
                    <a:lnTo>
                      <a:pt x="2381" y="123"/>
                    </a:lnTo>
                    <a:lnTo>
                      <a:pt x="2386" y="113"/>
                    </a:lnTo>
                    <a:lnTo>
                      <a:pt x="2386" y="108"/>
                    </a:lnTo>
                    <a:lnTo>
                      <a:pt x="2389" y="102"/>
                    </a:lnTo>
                    <a:lnTo>
                      <a:pt x="2394" y="111"/>
                    </a:lnTo>
                    <a:lnTo>
                      <a:pt x="2394" y="105"/>
                    </a:lnTo>
                    <a:lnTo>
                      <a:pt x="2399" y="123"/>
                    </a:lnTo>
                    <a:lnTo>
                      <a:pt x="2401" y="116"/>
                    </a:lnTo>
                    <a:lnTo>
                      <a:pt x="2405" y="115"/>
                    </a:lnTo>
                    <a:lnTo>
                      <a:pt x="2405" y="120"/>
                    </a:lnTo>
                    <a:lnTo>
                      <a:pt x="2409" y="115"/>
                    </a:lnTo>
                    <a:lnTo>
                      <a:pt x="2412" y="114"/>
                    </a:lnTo>
                    <a:lnTo>
                      <a:pt x="2413" y="113"/>
                    </a:lnTo>
                    <a:lnTo>
                      <a:pt x="2418" y="108"/>
                    </a:lnTo>
                    <a:lnTo>
                      <a:pt x="2421" y="107"/>
                    </a:lnTo>
                    <a:lnTo>
                      <a:pt x="2421" y="109"/>
                    </a:lnTo>
                    <a:lnTo>
                      <a:pt x="2426" y="119"/>
                    </a:lnTo>
                    <a:lnTo>
                      <a:pt x="2426" y="121"/>
                    </a:lnTo>
                    <a:lnTo>
                      <a:pt x="2431" y="120"/>
                    </a:lnTo>
                    <a:lnTo>
                      <a:pt x="2432" y="116"/>
                    </a:lnTo>
                    <a:lnTo>
                      <a:pt x="2435" y="120"/>
                    </a:lnTo>
                    <a:lnTo>
                      <a:pt x="2437" y="116"/>
                    </a:lnTo>
                    <a:lnTo>
                      <a:pt x="2442" y="108"/>
                    </a:lnTo>
                    <a:lnTo>
                      <a:pt x="2446" y="102"/>
                    </a:lnTo>
                    <a:lnTo>
                      <a:pt x="2446" y="99"/>
                    </a:lnTo>
                    <a:lnTo>
                      <a:pt x="2450" y="117"/>
                    </a:lnTo>
                    <a:lnTo>
                      <a:pt x="2452" y="113"/>
                    </a:lnTo>
                    <a:lnTo>
                      <a:pt x="2454" y="116"/>
                    </a:lnTo>
                    <a:lnTo>
                      <a:pt x="2456" y="121"/>
                    </a:lnTo>
                    <a:lnTo>
                      <a:pt x="2460" y="114"/>
                    </a:lnTo>
                    <a:lnTo>
                      <a:pt x="2464" y="117"/>
                    </a:lnTo>
                    <a:lnTo>
                      <a:pt x="2466" y="114"/>
                    </a:lnTo>
                    <a:lnTo>
                      <a:pt x="2470" y="114"/>
                    </a:lnTo>
                    <a:lnTo>
                      <a:pt x="2470" y="107"/>
                    </a:lnTo>
                    <a:lnTo>
                      <a:pt x="2473" y="111"/>
                    </a:lnTo>
                    <a:lnTo>
                      <a:pt x="2477" y="117"/>
                    </a:lnTo>
                    <a:lnTo>
                      <a:pt x="2478" y="125"/>
                    </a:lnTo>
                    <a:lnTo>
                      <a:pt x="2482" y="128"/>
                    </a:lnTo>
                    <a:lnTo>
                      <a:pt x="2484" y="128"/>
                    </a:lnTo>
                    <a:lnTo>
                      <a:pt x="2487" y="121"/>
                    </a:lnTo>
                    <a:lnTo>
                      <a:pt x="2491" y="115"/>
                    </a:lnTo>
                    <a:lnTo>
                      <a:pt x="2491" y="110"/>
                    </a:lnTo>
                    <a:lnTo>
                      <a:pt x="2495" y="111"/>
                    </a:lnTo>
                    <a:lnTo>
                      <a:pt x="2499" y="116"/>
                    </a:lnTo>
                    <a:lnTo>
                      <a:pt x="2499" y="114"/>
                    </a:lnTo>
                    <a:lnTo>
                      <a:pt x="2504" y="119"/>
                    </a:lnTo>
                    <a:lnTo>
                      <a:pt x="2507" y="113"/>
                    </a:lnTo>
                    <a:lnTo>
                      <a:pt x="2508" y="111"/>
                    </a:lnTo>
                    <a:lnTo>
                      <a:pt x="2513" y="122"/>
                    </a:lnTo>
                    <a:lnTo>
                      <a:pt x="2514" y="120"/>
                    </a:lnTo>
                    <a:lnTo>
                      <a:pt x="2517" y="119"/>
                    </a:lnTo>
                    <a:lnTo>
                      <a:pt x="2520" y="116"/>
                    </a:lnTo>
                    <a:lnTo>
                      <a:pt x="2523" y="117"/>
                    </a:lnTo>
                    <a:lnTo>
                      <a:pt x="2526" y="113"/>
                    </a:lnTo>
                    <a:lnTo>
                      <a:pt x="2528" y="111"/>
                    </a:lnTo>
                    <a:lnTo>
                      <a:pt x="2529" y="111"/>
                    </a:lnTo>
                    <a:lnTo>
                      <a:pt x="2534" y="104"/>
                    </a:lnTo>
                    <a:lnTo>
                      <a:pt x="2534" y="105"/>
                    </a:lnTo>
                    <a:lnTo>
                      <a:pt x="2539" y="105"/>
                    </a:lnTo>
                    <a:lnTo>
                      <a:pt x="2540" y="108"/>
                    </a:lnTo>
                    <a:lnTo>
                      <a:pt x="2542" y="113"/>
                    </a:lnTo>
                    <a:lnTo>
                      <a:pt x="2546" y="107"/>
                    </a:lnTo>
                    <a:lnTo>
                      <a:pt x="2551" y="108"/>
                    </a:lnTo>
                    <a:lnTo>
                      <a:pt x="2556" y="108"/>
                    </a:lnTo>
                    <a:lnTo>
                      <a:pt x="2557" y="105"/>
                    </a:lnTo>
                    <a:lnTo>
                      <a:pt x="2562" y="119"/>
                    </a:lnTo>
                    <a:lnTo>
                      <a:pt x="2564" y="107"/>
                    </a:lnTo>
                    <a:lnTo>
                      <a:pt x="2566" y="107"/>
                    </a:lnTo>
                    <a:lnTo>
                      <a:pt x="2568" y="108"/>
                    </a:lnTo>
                    <a:lnTo>
                      <a:pt x="2572" y="108"/>
                    </a:lnTo>
                    <a:lnTo>
                      <a:pt x="2572" y="107"/>
                    </a:lnTo>
                    <a:lnTo>
                      <a:pt x="2576" y="105"/>
                    </a:lnTo>
                    <a:lnTo>
                      <a:pt x="2577" y="115"/>
                    </a:lnTo>
                    <a:lnTo>
                      <a:pt x="2583" y="114"/>
                    </a:lnTo>
                    <a:lnTo>
                      <a:pt x="2584" y="115"/>
                    </a:lnTo>
                    <a:lnTo>
                      <a:pt x="2588" y="113"/>
                    </a:lnTo>
                    <a:lnTo>
                      <a:pt x="2589" y="102"/>
                    </a:lnTo>
                    <a:lnTo>
                      <a:pt x="2592" y="116"/>
                    </a:lnTo>
                    <a:lnTo>
                      <a:pt x="2595" y="110"/>
                    </a:lnTo>
                    <a:lnTo>
                      <a:pt x="2599" y="119"/>
                    </a:lnTo>
                    <a:lnTo>
                      <a:pt x="2601" y="122"/>
                    </a:lnTo>
                    <a:lnTo>
                      <a:pt x="2605" y="115"/>
                    </a:lnTo>
                    <a:lnTo>
                      <a:pt x="2605" y="114"/>
                    </a:lnTo>
                    <a:lnTo>
                      <a:pt x="2608" y="116"/>
                    </a:lnTo>
                    <a:lnTo>
                      <a:pt x="2612" y="114"/>
                    </a:lnTo>
                    <a:lnTo>
                      <a:pt x="2614" y="111"/>
                    </a:lnTo>
                    <a:lnTo>
                      <a:pt x="2615" y="122"/>
                    </a:lnTo>
                    <a:lnTo>
                      <a:pt x="2620" y="110"/>
                    </a:lnTo>
                    <a:lnTo>
                      <a:pt x="2621" y="115"/>
                    </a:lnTo>
                    <a:lnTo>
                      <a:pt x="2626" y="110"/>
                    </a:lnTo>
                    <a:lnTo>
                      <a:pt x="2627" y="107"/>
                    </a:lnTo>
                    <a:lnTo>
                      <a:pt x="2631" y="113"/>
                    </a:lnTo>
                    <a:lnTo>
                      <a:pt x="2632" y="115"/>
                    </a:lnTo>
                    <a:lnTo>
                      <a:pt x="2636" y="110"/>
                    </a:lnTo>
                    <a:lnTo>
                      <a:pt x="2639" y="113"/>
                    </a:lnTo>
                    <a:lnTo>
                      <a:pt x="2641" y="105"/>
                    </a:lnTo>
                    <a:lnTo>
                      <a:pt x="2643" y="119"/>
                    </a:lnTo>
                    <a:lnTo>
                      <a:pt x="2647" y="114"/>
                    </a:lnTo>
                    <a:lnTo>
                      <a:pt x="2649" y="108"/>
                    </a:lnTo>
                    <a:lnTo>
                      <a:pt x="2654" y="113"/>
                    </a:lnTo>
                    <a:lnTo>
                      <a:pt x="2654" y="108"/>
                    </a:lnTo>
                    <a:lnTo>
                      <a:pt x="2656" y="115"/>
                    </a:lnTo>
                    <a:lnTo>
                      <a:pt x="2660" y="115"/>
                    </a:lnTo>
                    <a:lnTo>
                      <a:pt x="2664" y="123"/>
                    </a:lnTo>
                    <a:lnTo>
                      <a:pt x="2667" y="116"/>
                    </a:lnTo>
                    <a:lnTo>
                      <a:pt x="2667" y="113"/>
                    </a:lnTo>
                    <a:lnTo>
                      <a:pt x="2672" y="123"/>
                    </a:lnTo>
                    <a:lnTo>
                      <a:pt x="2673" y="119"/>
                    </a:lnTo>
                    <a:lnTo>
                      <a:pt x="2675" y="113"/>
                    </a:lnTo>
                    <a:lnTo>
                      <a:pt x="2679" y="113"/>
                    </a:lnTo>
                    <a:lnTo>
                      <a:pt x="2682" y="125"/>
                    </a:lnTo>
                    <a:lnTo>
                      <a:pt x="2685" y="108"/>
                    </a:lnTo>
                    <a:lnTo>
                      <a:pt x="2687" y="114"/>
                    </a:lnTo>
                    <a:lnTo>
                      <a:pt x="2688" y="117"/>
                    </a:lnTo>
                    <a:lnTo>
                      <a:pt x="2693" y="116"/>
                    </a:lnTo>
                    <a:lnTo>
                      <a:pt x="2694" y="116"/>
                    </a:lnTo>
                    <a:lnTo>
                      <a:pt x="2699" y="109"/>
                    </a:lnTo>
                    <a:lnTo>
                      <a:pt x="2700" y="103"/>
                    </a:lnTo>
                    <a:lnTo>
                      <a:pt x="2703" y="113"/>
                    </a:lnTo>
                    <a:lnTo>
                      <a:pt x="2708" y="109"/>
                    </a:lnTo>
                    <a:lnTo>
                      <a:pt x="2708" y="108"/>
                    </a:lnTo>
                    <a:lnTo>
                      <a:pt x="2710" y="113"/>
                    </a:lnTo>
                    <a:lnTo>
                      <a:pt x="2714" y="108"/>
                    </a:lnTo>
                    <a:lnTo>
                      <a:pt x="2718" y="120"/>
                    </a:lnTo>
                    <a:lnTo>
                      <a:pt x="2721" y="109"/>
                    </a:lnTo>
                    <a:lnTo>
                      <a:pt x="2721" y="113"/>
                    </a:lnTo>
                    <a:lnTo>
                      <a:pt x="2723" y="116"/>
                    </a:lnTo>
                    <a:lnTo>
                      <a:pt x="2728" y="119"/>
                    </a:lnTo>
                    <a:lnTo>
                      <a:pt x="2731" y="113"/>
                    </a:lnTo>
                    <a:lnTo>
                      <a:pt x="2731" y="115"/>
                    </a:lnTo>
                    <a:lnTo>
                      <a:pt x="2736" y="111"/>
                    </a:lnTo>
                    <a:lnTo>
                      <a:pt x="2737" y="113"/>
                    </a:lnTo>
                    <a:lnTo>
                      <a:pt x="2742" y="115"/>
                    </a:lnTo>
                    <a:lnTo>
                      <a:pt x="2742" y="114"/>
                    </a:lnTo>
                    <a:lnTo>
                      <a:pt x="2745" y="121"/>
                    </a:lnTo>
                    <a:lnTo>
                      <a:pt x="2751" y="125"/>
                    </a:lnTo>
                    <a:lnTo>
                      <a:pt x="2751" y="120"/>
                    </a:lnTo>
                    <a:lnTo>
                      <a:pt x="2755" y="119"/>
                    </a:lnTo>
                    <a:lnTo>
                      <a:pt x="2757" y="122"/>
                    </a:lnTo>
                    <a:lnTo>
                      <a:pt x="2759" y="121"/>
                    </a:lnTo>
                    <a:lnTo>
                      <a:pt x="2764" y="121"/>
                    </a:lnTo>
                    <a:lnTo>
                      <a:pt x="2765" y="117"/>
                    </a:lnTo>
                  </a:path>
                </a:pathLst>
              </a:custGeom>
              <a:noFill/>
              <a:ln w="0">
                <a:solidFill>
                  <a:schemeClr val="folHlink"/>
                </a:solidFill>
                <a:round/>
                <a:headEnd/>
                <a:tailEnd/>
              </a:ln>
            </p:spPr>
            <p:txBody>
              <a:bodyPr/>
              <a:lstStyle/>
              <a:p>
                <a:endParaRPr lang="en-US">
                  <a:latin typeface="Constantia" pitchFamily="18" charset="0"/>
                </a:endParaRPr>
              </a:p>
            </p:txBody>
          </p:sp>
          <p:sp>
            <p:nvSpPr>
              <p:cNvPr id="3347" name="Freeform 257"/>
              <p:cNvSpPr>
                <a:spLocks/>
              </p:cNvSpPr>
              <p:nvPr/>
            </p:nvSpPr>
            <p:spPr bwMode="auto">
              <a:xfrm>
                <a:off x="3569" y="2593"/>
                <a:ext cx="922" cy="21"/>
              </a:xfrm>
              <a:custGeom>
                <a:avLst/>
                <a:gdLst>
                  <a:gd name="T0" fmla="*/ 44 w 2767"/>
                  <a:gd name="T1" fmla="*/ 26 h 61"/>
                  <a:gd name="T2" fmla="*/ 90 w 2767"/>
                  <a:gd name="T3" fmla="*/ 27 h 61"/>
                  <a:gd name="T4" fmla="*/ 134 w 2767"/>
                  <a:gd name="T5" fmla="*/ 26 h 61"/>
                  <a:gd name="T6" fmla="*/ 180 w 2767"/>
                  <a:gd name="T7" fmla="*/ 28 h 61"/>
                  <a:gd name="T8" fmla="*/ 228 w 2767"/>
                  <a:gd name="T9" fmla="*/ 33 h 61"/>
                  <a:gd name="T10" fmla="*/ 275 w 2767"/>
                  <a:gd name="T11" fmla="*/ 28 h 61"/>
                  <a:gd name="T12" fmla="*/ 319 w 2767"/>
                  <a:gd name="T13" fmla="*/ 23 h 61"/>
                  <a:gd name="T14" fmla="*/ 363 w 2767"/>
                  <a:gd name="T15" fmla="*/ 20 h 61"/>
                  <a:gd name="T16" fmla="*/ 410 w 2767"/>
                  <a:gd name="T17" fmla="*/ 16 h 61"/>
                  <a:gd name="T18" fmla="*/ 458 w 2767"/>
                  <a:gd name="T19" fmla="*/ 26 h 61"/>
                  <a:gd name="T20" fmla="*/ 505 w 2767"/>
                  <a:gd name="T21" fmla="*/ 14 h 61"/>
                  <a:gd name="T22" fmla="*/ 550 w 2767"/>
                  <a:gd name="T23" fmla="*/ 22 h 61"/>
                  <a:gd name="T24" fmla="*/ 594 w 2767"/>
                  <a:gd name="T25" fmla="*/ 27 h 61"/>
                  <a:gd name="T26" fmla="*/ 642 w 2767"/>
                  <a:gd name="T27" fmla="*/ 15 h 61"/>
                  <a:gd name="T28" fmla="*/ 685 w 2767"/>
                  <a:gd name="T29" fmla="*/ 15 h 61"/>
                  <a:gd name="T30" fmla="*/ 733 w 2767"/>
                  <a:gd name="T31" fmla="*/ 17 h 61"/>
                  <a:gd name="T32" fmla="*/ 780 w 2767"/>
                  <a:gd name="T33" fmla="*/ 20 h 61"/>
                  <a:gd name="T34" fmla="*/ 824 w 2767"/>
                  <a:gd name="T35" fmla="*/ 23 h 61"/>
                  <a:gd name="T36" fmla="*/ 869 w 2767"/>
                  <a:gd name="T37" fmla="*/ 11 h 61"/>
                  <a:gd name="T38" fmla="*/ 915 w 2767"/>
                  <a:gd name="T39" fmla="*/ 28 h 61"/>
                  <a:gd name="T40" fmla="*/ 963 w 2767"/>
                  <a:gd name="T41" fmla="*/ 26 h 61"/>
                  <a:gd name="T42" fmla="*/ 1007 w 2767"/>
                  <a:gd name="T43" fmla="*/ 27 h 61"/>
                  <a:gd name="T44" fmla="*/ 1055 w 2767"/>
                  <a:gd name="T45" fmla="*/ 30 h 61"/>
                  <a:gd name="T46" fmla="*/ 1101 w 2767"/>
                  <a:gd name="T47" fmla="*/ 28 h 61"/>
                  <a:gd name="T48" fmla="*/ 1146 w 2767"/>
                  <a:gd name="T49" fmla="*/ 27 h 61"/>
                  <a:gd name="T50" fmla="*/ 1192 w 2767"/>
                  <a:gd name="T51" fmla="*/ 39 h 61"/>
                  <a:gd name="T52" fmla="*/ 1236 w 2767"/>
                  <a:gd name="T53" fmla="*/ 35 h 61"/>
                  <a:gd name="T54" fmla="*/ 1283 w 2767"/>
                  <a:gd name="T55" fmla="*/ 28 h 61"/>
                  <a:gd name="T56" fmla="*/ 1329 w 2767"/>
                  <a:gd name="T57" fmla="*/ 32 h 61"/>
                  <a:gd name="T58" fmla="*/ 1375 w 2767"/>
                  <a:gd name="T59" fmla="*/ 36 h 61"/>
                  <a:gd name="T60" fmla="*/ 1423 w 2767"/>
                  <a:gd name="T61" fmla="*/ 40 h 61"/>
                  <a:gd name="T62" fmla="*/ 1466 w 2767"/>
                  <a:gd name="T63" fmla="*/ 46 h 61"/>
                  <a:gd name="T64" fmla="*/ 1514 w 2767"/>
                  <a:gd name="T65" fmla="*/ 37 h 61"/>
                  <a:gd name="T66" fmla="*/ 1558 w 2767"/>
                  <a:gd name="T67" fmla="*/ 46 h 61"/>
                  <a:gd name="T68" fmla="*/ 1605 w 2767"/>
                  <a:gd name="T69" fmla="*/ 45 h 61"/>
                  <a:gd name="T70" fmla="*/ 1650 w 2767"/>
                  <a:gd name="T71" fmla="*/ 46 h 61"/>
                  <a:gd name="T72" fmla="*/ 1698 w 2767"/>
                  <a:gd name="T73" fmla="*/ 48 h 61"/>
                  <a:gd name="T74" fmla="*/ 1745 w 2767"/>
                  <a:gd name="T75" fmla="*/ 41 h 61"/>
                  <a:gd name="T76" fmla="*/ 1790 w 2767"/>
                  <a:gd name="T77" fmla="*/ 47 h 61"/>
                  <a:gd name="T78" fmla="*/ 1836 w 2767"/>
                  <a:gd name="T79" fmla="*/ 35 h 61"/>
                  <a:gd name="T80" fmla="*/ 1881 w 2767"/>
                  <a:gd name="T81" fmla="*/ 41 h 61"/>
                  <a:gd name="T82" fmla="*/ 1928 w 2767"/>
                  <a:gd name="T83" fmla="*/ 30 h 61"/>
                  <a:gd name="T84" fmla="*/ 1972 w 2767"/>
                  <a:gd name="T85" fmla="*/ 35 h 61"/>
                  <a:gd name="T86" fmla="*/ 2020 w 2767"/>
                  <a:gd name="T87" fmla="*/ 42 h 61"/>
                  <a:gd name="T88" fmla="*/ 2064 w 2767"/>
                  <a:gd name="T89" fmla="*/ 41 h 61"/>
                  <a:gd name="T90" fmla="*/ 2111 w 2767"/>
                  <a:gd name="T91" fmla="*/ 39 h 61"/>
                  <a:gd name="T92" fmla="*/ 2157 w 2767"/>
                  <a:gd name="T93" fmla="*/ 36 h 61"/>
                  <a:gd name="T94" fmla="*/ 2203 w 2767"/>
                  <a:gd name="T95" fmla="*/ 45 h 61"/>
                  <a:gd name="T96" fmla="*/ 2248 w 2767"/>
                  <a:gd name="T97" fmla="*/ 34 h 61"/>
                  <a:gd name="T98" fmla="*/ 2292 w 2767"/>
                  <a:gd name="T99" fmla="*/ 45 h 61"/>
                  <a:gd name="T100" fmla="*/ 2340 w 2767"/>
                  <a:gd name="T101" fmla="*/ 41 h 61"/>
                  <a:gd name="T102" fmla="*/ 2387 w 2767"/>
                  <a:gd name="T103" fmla="*/ 47 h 61"/>
                  <a:gd name="T104" fmla="*/ 2431 w 2767"/>
                  <a:gd name="T105" fmla="*/ 43 h 61"/>
                  <a:gd name="T106" fmla="*/ 2478 w 2767"/>
                  <a:gd name="T107" fmla="*/ 43 h 61"/>
                  <a:gd name="T108" fmla="*/ 2523 w 2767"/>
                  <a:gd name="T109" fmla="*/ 43 h 61"/>
                  <a:gd name="T110" fmla="*/ 2571 w 2767"/>
                  <a:gd name="T111" fmla="*/ 43 h 61"/>
                  <a:gd name="T112" fmla="*/ 2614 w 2767"/>
                  <a:gd name="T113" fmla="*/ 48 h 61"/>
                  <a:gd name="T114" fmla="*/ 2662 w 2767"/>
                  <a:gd name="T115" fmla="*/ 47 h 61"/>
                  <a:gd name="T116" fmla="*/ 2706 w 2767"/>
                  <a:gd name="T117" fmla="*/ 47 h 61"/>
                  <a:gd name="T118" fmla="*/ 2754 w 2767"/>
                  <a:gd name="T119" fmla="*/ 46 h 6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7"/>
                  <a:gd name="T181" fmla="*/ 0 h 61"/>
                  <a:gd name="T182" fmla="*/ 2767 w 2767"/>
                  <a:gd name="T183" fmla="*/ 61 h 6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7" h="61">
                    <a:moveTo>
                      <a:pt x="0" y="24"/>
                    </a:moveTo>
                    <a:lnTo>
                      <a:pt x="4" y="23"/>
                    </a:lnTo>
                    <a:lnTo>
                      <a:pt x="7" y="24"/>
                    </a:lnTo>
                    <a:lnTo>
                      <a:pt x="7" y="29"/>
                    </a:lnTo>
                    <a:lnTo>
                      <a:pt x="11" y="23"/>
                    </a:lnTo>
                    <a:lnTo>
                      <a:pt x="13" y="26"/>
                    </a:lnTo>
                    <a:lnTo>
                      <a:pt x="17" y="21"/>
                    </a:lnTo>
                    <a:lnTo>
                      <a:pt x="20" y="30"/>
                    </a:lnTo>
                    <a:lnTo>
                      <a:pt x="23" y="22"/>
                    </a:lnTo>
                    <a:lnTo>
                      <a:pt x="25" y="24"/>
                    </a:lnTo>
                    <a:lnTo>
                      <a:pt x="26" y="32"/>
                    </a:lnTo>
                    <a:lnTo>
                      <a:pt x="31" y="32"/>
                    </a:lnTo>
                    <a:lnTo>
                      <a:pt x="32" y="30"/>
                    </a:lnTo>
                    <a:lnTo>
                      <a:pt x="36" y="26"/>
                    </a:lnTo>
                    <a:lnTo>
                      <a:pt x="39" y="23"/>
                    </a:lnTo>
                    <a:lnTo>
                      <a:pt x="39" y="29"/>
                    </a:lnTo>
                    <a:lnTo>
                      <a:pt x="44" y="26"/>
                    </a:lnTo>
                    <a:lnTo>
                      <a:pt x="45" y="24"/>
                    </a:lnTo>
                    <a:lnTo>
                      <a:pt x="50" y="20"/>
                    </a:lnTo>
                    <a:lnTo>
                      <a:pt x="54" y="35"/>
                    </a:lnTo>
                    <a:lnTo>
                      <a:pt x="57" y="29"/>
                    </a:lnTo>
                    <a:lnTo>
                      <a:pt x="61" y="26"/>
                    </a:lnTo>
                    <a:lnTo>
                      <a:pt x="61" y="27"/>
                    </a:lnTo>
                    <a:lnTo>
                      <a:pt x="67" y="32"/>
                    </a:lnTo>
                    <a:lnTo>
                      <a:pt x="68" y="23"/>
                    </a:lnTo>
                    <a:lnTo>
                      <a:pt x="72" y="30"/>
                    </a:lnTo>
                    <a:lnTo>
                      <a:pt x="74" y="29"/>
                    </a:lnTo>
                    <a:lnTo>
                      <a:pt x="75" y="29"/>
                    </a:lnTo>
                    <a:lnTo>
                      <a:pt x="78" y="30"/>
                    </a:lnTo>
                    <a:lnTo>
                      <a:pt x="81" y="27"/>
                    </a:lnTo>
                    <a:lnTo>
                      <a:pt x="85" y="29"/>
                    </a:lnTo>
                    <a:lnTo>
                      <a:pt x="86" y="22"/>
                    </a:lnTo>
                    <a:lnTo>
                      <a:pt x="90" y="27"/>
                    </a:lnTo>
                    <a:lnTo>
                      <a:pt x="93" y="32"/>
                    </a:lnTo>
                    <a:lnTo>
                      <a:pt x="96" y="28"/>
                    </a:lnTo>
                    <a:lnTo>
                      <a:pt x="98" y="30"/>
                    </a:lnTo>
                    <a:lnTo>
                      <a:pt x="99" y="32"/>
                    </a:lnTo>
                    <a:lnTo>
                      <a:pt x="104" y="35"/>
                    </a:lnTo>
                    <a:lnTo>
                      <a:pt x="106" y="28"/>
                    </a:lnTo>
                    <a:lnTo>
                      <a:pt x="108" y="24"/>
                    </a:lnTo>
                    <a:lnTo>
                      <a:pt x="112" y="34"/>
                    </a:lnTo>
                    <a:lnTo>
                      <a:pt x="114" y="22"/>
                    </a:lnTo>
                    <a:lnTo>
                      <a:pt x="116" y="24"/>
                    </a:lnTo>
                    <a:lnTo>
                      <a:pt x="118" y="27"/>
                    </a:lnTo>
                    <a:lnTo>
                      <a:pt x="122" y="24"/>
                    </a:lnTo>
                    <a:lnTo>
                      <a:pt x="125" y="27"/>
                    </a:lnTo>
                    <a:lnTo>
                      <a:pt x="127" y="27"/>
                    </a:lnTo>
                    <a:lnTo>
                      <a:pt x="130" y="32"/>
                    </a:lnTo>
                    <a:lnTo>
                      <a:pt x="134" y="29"/>
                    </a:lnTo>
                    <a:lnTo>
                      <a:pt x="134" y="26"/>
                    </a:lnTo>
                    <a:lnTo>
                      <a:pt x="139" y="26"/>
                    </a:lnTo>
                    <a:lnTo>
                      <a:pt x="141" y="27"/>
                    </a:lnTo>
                    <a:lnTo>
                      <a:pt x="145" y="29"/>
                    </a:lnTo>
                    <a:lnTo>
                      <a:pt x="145" y="32"/>
                    </a:lnTo>
                    <a:lnTo>
                      <a:pt x="148" y="24"/>
                    </a:lnTo>
                    <a:lnTo>
                      <a:pt x="151" y="34"/>
                    </a:lnTo>
                    <a:lnTo>
                      <a:pt x="154" y="26"/>
                    </a:lnTo>
                    <a:lnTo>
                      <a:pt x="157" y="24"/>
                    </a:lnTo>
                    <a:lnTo>
                      <a:pt x="160" y="16"/>
                    </a:lnTo>
                    <a:lnTo>
                      <a:pt x="161" y="28"/>
                    </a:lnTo>
                    <a:lnTo>
                      <a:pt x="164" y="28"/>
                    </a:lnTo>
                    <a:lnTo>
                      <a:pt x="166" y="29"/>
                    </a:lnTo>
                    <a:lnTo>
                      <a:pt x="172" y="21"/>
                    </a:lnTo>
                    <a:lnTo>
                      <a:pt x="172" y="22"/>
                    </a:lnTo>
                    <a:lnTo>
                      <a:pt x="177" y="28"/>
                    </a:lnTo>
                    <a:lnTo>
                      <a:pt x="179" y="24"/>
                    </a:lnTo>
                    <a:lnTo>
                      <a:pt x="180" y="28"/>
                    </a:lnTo>
                    <a:lnTo>
                      <a:pt x="185" y="27"/>
                    </a:lnTo>
                    <a:lnTo>
                      <a:pt x="185" y="21"/>
                    </a:lnTo>
                    <a:lnTo>
                      <a:pt x="191" y="24"/>
                    </a:lnTo>
                    <a:lnTo>
                      <a:pt x="192" y="21"/>
                    </a:lnTo>
                    <a:lnTo>
                      <a:pt x="196" y="32"/>
                    </a:lnTo>
                    <a:lnTo>
                      <a:pt x="197" y="29"/>
                    </a:lnTo>
                    <a:lnTo>
                      <a:pt x="200" y="32"/>
                    </a:lnTo>
                    <a:lnTo>
                      <a:pt x="202" y="35"/>
                    </a:lnTo>
                    <a:lnTo>
                      <a:pt x="207" y="34"/>
                    </a:lnTo>
                    <a:lnTo>
                      <a:pt x="208" y="29"/>
                    </a:lnTo>
                    <a:lnTo>
                      <a:pt x="210" y="33"/>
                    </a:lnTo>
                    <a:lnTo>
                      <a:pt x="213" y="29"/>
                    </a:lnTo>
                    <a:lnTo>
                      <a:pt x="216" y="34"/>
                    </a:lnTo>
                    <a:lnTo>
                      <a:pt x="220" y="35"/>
                    </a:lnTo>
                    <a:lnTo>
                      <a:pt x="222" y="30"/>
                    </a:lnTo>
                    <a:lnTo>
                      <a:pt x="224" y="34"/>
                    </a:lnTo>
                    <a:lnTo>
                      <a:pt x="228" y="33"/>
                    </a:lnTo>
                    <a:lnTo>
                      <a:pt x="231" y="24"/>
                    </a:lnTo>
                    <a:lnTo>
                      <a:pt x="234" y="27"/>
                    </a:lnTo>
                    <a:lnTo>
                      <a:pt x="234" y="29"/>
                    </a:lnTo>
                    <a:lnTo>
                      <a:pt x="237" y="32"/>
                    </a:lnTo>
                    <a:lnTo>
                      <a:pt x="240" y="33"/>
                    </a:lnTo>
                    <a:lnTo>
                      <a:pt x="243" y="27"/>
                    </a:lnTo>
                    <a:lnTo>
                      <a:pt x="247" y="34"/>
                    </a:lnTo>
                    <a:lnTo>
                      <a:pt x="250" y="23"/>
                    </a:lnTo>
                    <a:lnTo>
                      <a:pt x="251" y="23"/>
                    </a:lnTo>
                    <a:lnTo>
                      <a:pt x="255" y="26"/>
                    </a:lnTo>
                    <a:lnTo>
                      <a:pt x="258" y="24"/>
                    </a:lnTo>
                    <a:lnTo>
                      <a:pt x="258" y="28"/>
                    </a:lnTo>
                    <a:lnTo>
                      <a:pt x="262" y="29"/>
                    </a:lnTo>
                    <a:lnTo>
                      <a:pt x="265" y="34"/>
                    </a:lnTo>
                    <a:lnTo>
                      <a:pt x="269" y="37"/>
                    </a:lnTo>
                    <a:lnTo>
                      <a:pt x="275" y="28"/>
                    </a:lnTo>
                    <a:lnTo>
                      <a:pt x="275" y="29"/>
                    </a:lnTo>
                    <a:lnTo>
                      <a:pt x="280" y="27"/>
                    </a:lnTo>
                    <a:lnTo>
                      <a:pt x="281" y="23"/>
                    </a:lnTo>
                    <a:lnTo>
                      <a:pt x="283" y="24"/>
                    </a:lnTo>
                    <a:lnTo>
                      <a:pt x="286" y="30"/>
                    </a:lnTo>
                    <a:lnTo>
                      <a:pt x="289" y="26"/>
                    </a:lnTo>
                    <a:lnTo>
                      <a:pt x="291" y="24"/>
                    </a:lnTo>
                    <a:lnTo>
                      <a:pt x="294" y="28"/>
                    </a:lnTo>
                    <a:lnTo>
                      <a:pt x="298" y="23"/>
                    </a:lnTo>
                    <a:lnTo>
                      <a:pt x="301" y="26"/>
                    </a:lnTo>
                    <a:lnTo>
                      <a:pt x="302" y="26"/>
                    </a:lnTo>
                    <a:lnTo>
                      <a:pt x="306" y="27"/>
                    </a:lnTo>
                    <a:lnTo>
                      <a:pt x="307" y="26"/>
                    </a:lnTo>
                    <a:lnTo>
                      <a:pt x="311" y="20"/>
                    </a:lnTo>
                    <a:lnTo>
                      <a:pt x="313" y="24"/>
                    </a:lnTo>
                    <a:lnTo>
                      <a:pt x="318" y="28"/>
                    </a:lnTo>
                    <a:lnTo>
                      <a:pt x="319" y="23"/>
                    </a:lnTo>
                    <a:lnTo>
                      <a:pt x="323" y="29"/>
                    </a:lnTo>
                    <a:lnTo>
                      <a:pt x="324" y="26"/>
                    </a:lnTo>
                    <a:lnTo>
                      <a:pt x="329" y="22"/>
                    </a:lnTo>
                    <a:lnTo>
                      <a:pt x="329" y="24"/>
                    </a:lnTo>
                    <a:lnTo>
                      <a:pt x="334" y="23"/>
                    </a:lnTo>
                    <a:lnTo>
                      <a:pt x="334" y="26"/>
                    </a:lnTo>
                    <a:lnTo>
                      <a:pt x="340" y="28"/>
                    </a:lnTo>
                    <a:lnTo>
                      <a:pt x="340" y="23"/>
                    </a:lnTo>
                    <a:lnTo>
                      <a:pt x="342" y="23"/>
                    </a:lnTo>
                    <a:lnTo>
                      <a:pt x="346" y="23"/>
                    </a:lnTo>
                    <a:lnTo>
                      <a:pt x="349" y="32"/>
                    </a:lnTo>
                    <a:lnTo>
                      <a:pt x="352" y="22"/>
                    </a:lnTo>
                    <a:lnTo>
                      <a:pt x="355" y="29"/>
                    </a:lnTo>
                    <a:lnTo>
                      <a:pt x="356" y="29"/>
                    </a:lnTo>
                    <a:lnTo>
                      <a:pt x="361" y="23"/>
                    </a:lnTo>
                    <a:lnTo>
                      <a:pt x="363" y="21"/>
                    </a:lnTo>
                    <a:lnTo>
                      <a:pt x="363" y="20"/>
                    </a:lnTo>
                    <a:lnTo>
                      <a:pt x="368" y="21"/>
                    </a:lnTo>
                    <a:lnTo>
                      <a:pt x="371" y="23"/>
                    </a:lnTo>
                    <a:lnTo>
                      <a:pt x="373" y="27"/>
                    </a:lnTo>
                    <a:lnTo>
                      <a:pt x="375" y="29"/>
                    </a:lnTo>
                    <a:lnTo>
                      <a:pt x="379" y="23"/>
                    </a:lnTo>
                    <a:lnTo>
                      <a:pt x="380" y="20"/>
                    </a:lnTo>
                    <a:lnTo>
                      <a:pt x="384" y="24"/>
                    </a:lnTo>
                    <a:lnTo>
                      <a:pt x="385" y="27"/>
                    </a:lnTo>
                    <a:lnTo>
                      <a:pt x="391" y="18"/>
                    </a:lnTo>
                    <a:lnTo>
                      <a:pt x="391" y="11"/>
                    </a:lnTo>
                    <a:lnTo>
                      <a:pt x="396" y="18"/>
                    </a:lnTo>
                    <a:lnTo>
                      <a:pt x="397" y="20"/>
                    </a:lnTo>
                    <a:lnTo>
                      <a:pt x="401" y="22"/>
                    </a:lnTo>
                    <a:lnTo>
                      <a:pt x="402" y="22"/>
                    </a:lnTo>
                    <a:lnTo>
                      <a:pt x="404" y="28"/>
                    </a:lnTo>
                    <a:lnTo>
                      <a:pt x="409" y="17"/>
                    </a:lnTo>
                    <a:lnTo>
                      <a:pt x="410" y="16"/>
                    </a:lnTo>
                    <a:lnTo>
                      <a:pt x="412" y="29"/>
                    </a:lnTo>
                    <a:lnTo>
                      <a:pt x="417" y="24"/>
                    </a:lnTo>
                    <a:lnTo>
                      <a:pt x="418" y="23"/>
                    </a:lnTo>
                    <a:lnTo>
                      <a:pt x="423" y="27"/>
                    </a:lnTo>
                    <a:lnTo>
                      <a:pt x="424" y="21"/>
                    </a:lnTo>
                    <a:lnTo>
                      <a:pt x="426" y="26"/>
                    </a:lnTo>
                    <a:lnTo>
                      <a:pt x="432" y="22"/>
                    </a:lnTo>
                    <a:lnTo>
                      <a:pt x="433" y="15"/>
                    </a:lnTo>
                    <a:lnTo>
                      <a:pt x="436" y="14"/>
                    </a:lnTo>
                    <a:lnTo>
                      <a:pt x="436" y="16"/>
                    </a:lnTo>
                    <a:lnTo>
                      <a:pt x="441" y="11"/>
                    </a:lnTo>
                    <a:lnTo>
                      <a:pt x="442" y="11"/>
                    </a:lnTo>
                    <a:lnTo>
                      <a:pt x="446" y="12"/>
                    </a:lnTo>
                    <a:lnTo>
                      <a:pt x="447" y="16"/>
                    </a:lnTo>
                    <a:lnTo>
                      <a:pt x="452" y="15"/>
                    </a:lnTo>
                    <a:lnTo>
                      <a:pt x="453" y="16"/>
                    </a:lnTo>
                    <a:lnTo>
                      <a:pt x="458" y="26"/>
                    </a:lnTo>
                    <a:lnTo>
                      <a:pt x="460" y="22"/>
                    </a:lnTo>
                    <a:lnTo>
                      <a:pt x="463" y="14"/>
                    </a:lnTo>
                    <a:lnTo>
                      <a:pt x="464" y="15"/>
                    </a:lnTo>
                    <a:lnTo>
                      <a:pt x="469" y="24"/>
                    </a:lnTo>
                    <a:lnTo>
                      <a:pt x="472" y="20"/>
                    </a:lnTo>
                    <a:lnTo>
                      <a:pt x="473" y="12"/>
                    </a:lnTo>
                    <a:lnTo>
                      <a:pt x="475" y="9"/>
                    </a:lnTo>
                    <a:lnTo>
                      <a:pt x="477" y="23"/>
                    </a:lnTo>
                    <a:lnTo>
                      <a:pt x="482" y="18"/>
                    </a:lnTo>
                    <a:lnTo>
                      <a:pt x="483" y="22"/>
                    </a:lnTo>
                    <a:lnTo>
                      <a:pt x="487" y="26"/>
                    </a:lnTo>
                    <a:lnTo>
                      <a:pt x="489" y="22"/>
                    </a:lnTo>
                    <a:lnTo>
                      <a:pt x="491" y="21"/>
                    </a:lnTo>
                    <a:lnTo>
                      <a:pt x="495" y="2"/>
                    </a:lnTo>
                    <a:lnTo>
                      <a:pt x="496" y="3"/>
                    </a:lnTo>
                    <a:lnTo>
                      <a:pt x="499" y="20"/>
                    </a:lnTo>
                    <a:lnTo>
                      <a:pt x="505" y="14"/>
                    </a:lnTo>
                    <a:lnTo>
                      <a:pt x="505" y="17"/>
                    </a:lnTo>
                    <a:lnTo>
                      <a:pt x="507" y="11"/>
                    </a:lnTo>
                    <a:lnTo>
                      <a:pt x="511" y="12"/>
                    </a:lnTo>
                    <a:lnTo>
                      <a:pt x="515" y="24"/>
                    </a:lnTo>
                    <a:lnTo>
                      <a:pt x="518" y="14"/>
                    </a:lnTo>
                    <a:lnTo>
                      <a:pt x="518" y="15"/>
                    </a:lnTo>
                    <a:lnTo>
                      <a:pt x="523" y="20"/>
                    </a:lnTo>
                    <a:lnTo>
                      <a:pt x="524" y="17"/>
                    </a:lnTo>
                    <a:lnTo>
                      <a:pt x="526" y="18"/>
                    </a:lnTo>
                    <a:lnTo>
                      <a:pt x="528" y="23"/>
                    </a:lnTo>
                    <a:lnTo>
                      <a:pt x="533" y="22"/>
                    </a:lnTo>
                    <a:lnTo>
                      <a:pt x="536" y="21"/>
                    </a:lnTo>
                    <a:lnTo>
                      <a:pt x="538" y="14"/>
                    </a:lnTo>
                    <a:lnTo>
                      <a:pt x="539" y="22"/>
                    </a:lnTo>
                    <a:lnTo>
                      <a:pt x="544" y="14"/>
                    </a:lnTo>
                    <a:lnTo>
                      <a:pt x="545" y="16"/>
                    </a:lnTo>
                    <a:lnTo>
                      <a:pt x="550" y="22"/>
                    </a:lnTo>
                    <a:lnTo>
                      <a:pt x="552" y="24"/>
                    </a:lnTo>
                    <a:lnTo>
                      <a:pt x="558" y="22"/>
                    </a:lnTo>
                    <a:lnTo>
                      <a:pt x="558" y="18"/>
                    </a:lnTo>
                    <a:lnTo>
                      <a:pt x="561" y="22"/>
                    </a:lnTo>
                    <a:lnTo>
                      <a:pt x="566" y="23"/>
                    </a:lnTo>
                    <a:lnTo>
                      <a:pt x="567" y="14"/>
                    </a:lnTo>
                    <a:lnTo>
                      <a:pt x="570" y="10"/>
                    </a:lnTo>
                    <a:lnTo>
                      <a:pt x="572" y="15"/>
                    </a:lnTo>
                    <a:lnTo>
                      <a:pt x="578" y="18"/>
                    </a:lnTo>
                    <a:lnTo>
                      <a:pt x="580" y="17"/>
                    </a:lnTo>
                    <a:lnTo>
                      <a:pt x="580" y="18"/>
                    </a:lnTo>
                    <a:lnTo>
                      <a:pt x="585" y="27"/>
                    </a:lnTo>
                    <a:lnTo>
                      <a:pt x="588" y="23"/>
                    </a:lnTo>
                    <a:lnTo>
                      <a:pt x="589" y="14"/>
                    </a:lnTo>
                    <a:lnTo>
                      <a:pt x="591" y="17"/>
                    </a:lnTo>
                    <a:lnTo>
                      <a:pt x="594" y="27"/>
                    </a:lnTo>
                    <a:lnTo>
                      <a:pt x="598" y="11"/>
                    </a:lnTo>
                    <a:lnTo>
                      <a:pt x="599" y="11"/>
                    </a:lnTo>
                    <a:lnTo>
                      <a:pt x="604" y="17"/>
                    </a:lnTo>
                    <a:lnTo>
                      <a:pt x="605" y="17"/>
                    </a:lnTo>
                    <a:lnTo>
                      <a:pt x="609" y="12"/>
                    </a:lnTo>
                    <a:lnTo>
                      <a:pt x="610" y="12"/>
                    </a:lnTo>
                    <a:lnTo>
                      <a:pt x="613" y="15"/>
                    </a:lnTo>
                    <a:lnTo>
                      <a:pt x="616" y="15"/>
                    </a:lnTo>
                    <a:lnTo>
                      <a:pt x="618" y="15"/>
                    </a:lnTo>
                    <a:lnTo>
                      <a:pt x="622" y="18"/>
                    </a:lnTo>
                    <a:lnTo>
                      <a:pt x="625" y="15"/>
                    </a:lnTo>
                    <a:lnTo>
                      <a:pt x="627" y="14"/>
                    </a:lnTo>
                    <a:lnTo>
                      <a:pt x="629" y="18"/>
                    </a:lnTo>
                    <a:lnTo>
                      <a:pt x="634" y="15"/>
                    </a:lnTo>
                    <a:lnTo>
                      <a:pt x="636" y="16"/>
                    </a:lnTo>
                    <a:lnTo>
                      <a:pt x="637" y="12"/>
                    </a:lnTo>
                    <a:lnTo>
                      <a:pt x="642" y="15"/>
                    </a:lnTo>
                    <a:lnTo>
                      <a:pt x="642" y="16"/>
                    </a:lnTo>
                    <a:lnTo>
                      <a:pt x="647" y="6"/>
                    </a:lnTo>
                    <a:lnTo>
                      <a:pt x="648" y="12"/>
                    </a:lnTo>
                    <a:lnTo>
                      <a:pt x="650" y="12"/>
                    </a:lnTo>
                    <a:lnTo>
                      <a:pt x="655" y="14"/>
                    </a:lnTo>
                    <a:lnTo>
                      <a:pt x="658" y="0"/>
                    </a:lnTo>
                    <a:lnTo>
                      <a:pt x="659" y="6"/>
                    </a:lnTo>
                    <a:lnTo>
                      <a:pt x="662" y="3"/>
                    </a:lnTo>
                    <a:lnTo>
                      <a:pt x="664" y="10"/>
                    </a:lnTo>
                    <a:lnTo>
                      <a:pt x="668" y="14"/>
                    </a:lnTo>
                    <a:lnTo>
                      <a:pt x="670" y="12"/>
                    </a:lnTo>
                    <a:lnTo>
                      <a:pt x="673" y="27"/>
                    </a:lnTo>
                    <a:lnTo>
                      <a:pt x="676" y="15"/>
                    </a:lnTo>
                    <a:lnTo>
                      <a:pt x="678" y="22"/>
                    </a:lnTo>
                    <a:lnTo>
                      <a:pt x="682" y="10"/>
                    </a:lnTo>
                    <a:lnTo>
                      <a:pt x="683" y="15"/>
                    </a:lnTo>
                    <a:lnTo>
                      <a:pt x="685" y="15"/>
                    </a:lnTo>
                    <a:lnTo>
                      <a:pt x="689" y="21"/>
                    </a:lnTo>
                    <a:lnTo>
                      <a:pt x="694" y="16"/>
                    </a:lnTo>
                    <a:lnTo>
                      <a:pt x="695" y="6"/>
                    </a:lnTo>
                    <a:lnTo>
                      <a:pt x="696" y="14"/>
                    </a:lnTo>
                    <a:lnTo>
                      <a:pt x="701" y="14"/>
                    </a:lnTo>
                    <a:lnTo>
                      <a:pt x="702" y="14"/>
                    </a:lnTo>
                    <a:lnTo>
                      <a:pt x="705" y="18"/>
                    </a:lnTo>
                    <a:lnTo>
                      <a:pt x="707" y="24"/>
                    </a:lnTo>
                    <a:lnTo>
                      <a:pt x="710" y="17"/>
                    </a:lnTo>
                    <a:lnTo>
                      <a:pt x="713" y="17"/>
                    </a:lnTo>
                    <a:lnTo>
                      <a:pt x="716" y="10"/>
                    </a:lnTo>
                    <a:lnTo>
                      <a:pt x="720" y="9"/>
                    </a:lnTo>
                    <a:lnTo>
                      <a:pt x="721" y="18"/>
                    </a:lnTo>
                    <a:lnTo>
                      <a:pt x="723" y="23"/>
                    </a:lnTo>
                    <a:lnTo>
                      <a:pt x="728" y="17"/>
                    </a:lnTo>
                    <a:lnTo>
                      <a:pt x="728" y="15"/>
                    </a:lnTo>
                    <a:lnTo>
                      <a:pt x="733" y="17"/>
                    </a:lnTo>
                    <a:lnTo>
                      <a:pt x="737" y="15"/>
                    </a:lnTo>
                    <a:lnTo>
                      <a:pt x="738" y="3"/>
                    </a:lnTo>
                    <a:lnTo>
                      <a:pt x="739" y="12"/>
                    </a:lnTo>
                    <a:lnTo>
                      <a:pt x="743" y="18"/>
                    </a:lnTo>
                    <a:lnTo>
                      <a:pt x="747" y="21"/>
                    </a:lnTo>
                    <a:lnTo>
                      <a:pt x="747" y="23"/>
                    </a:lnTo>
                    <a:lnTo>
                      <a:pt x="750" y="21"/>
                    </a:lnTo>
                    <a:lnTo>
                      <a:pt x="755" y="23"/>
                    </a:lnTo>
                    <a:lnTo>
                      <a:pt x="756" y="24"/>
                    </a:lnTo>
                    <a:lnTo>
                      <a:pt x="759" y="26"/>
                    </a:lnTo>
                    <a:lnTo>
                      <a:pt x="763" y="23"/>
                    </a:lnTo>
                    <a:lnTo>
                      <a:pt x="765" y="22"/>
                    </a:lnTo>
                    <a:lnTo>
                      <a:pt x="766" y="23"/>
                    </a:lnTo>
                    <a:lnTo>
                      <a:pt x="771" y="18"/>
                    </a:lnTo>
                    <a:lnTo>
                      <a:pt x="774" y="11"/>
                    </a:lnTo>
                    <a:lnTo>
                      <a:pt x="776" y="15"/>
                    </a:lnTo>
                    <a:lnTo>
                      <a:pt x="780" y="20"/>
                    </a:lnTo>
                    <a:lnTo>
                      <a:pt x="782" y="20"/>
                    </a:lnTo>
                    <a:lnTo>
                      <a:pt x="783" y="15"/>
                    </a:lnTo>
                    <a:lnTo>
                      <a:pt x="786" y="17"/>
                    </a:lnTo>
                    <a:lnTo>
                      <a:pt x="789" y="12"/>
                    </a:lnTo>
                    <a:lnTo>
                      <a:pt x="793" y="10"/>
                    </a:lnTo>
                    <a:lnTo>
                      <a:pt x="794" y="12"/>
                    </a:lnTo>
                    <a:lnTo>
                      <a:pt x="799" y="17"/>
                    </a:lnTo>
                    <a:lnTo>
                      <a:pt x="799" y="18"/>
                    </a:lnTo>
                    <a:lnTo>
                      <a:pt x="804" y="23"/>
                    </a:lnTo>
                    <a:lnTo>
                      <a:pt x="806" y="20"/>
                    </a:lnTo>
                    <a:lnTo>
                      <a:pt x="807" y="21"/>
                    </a:lnTo>
                    <a:lnTo>
                      <a:pt x="811" y="16"/>
                    </a:lnTo>
                    <a:lnTo>
                      <a:pt x="814" y="15"/>
                    </a:lnTo>
                    <a:lnTo>
                      <a:pt x="814" y="17"/>
                    </a:lnTo>
                    <a:lnTo>
                      <a:pt x="820" y="24"/>
                    </a:lnTo>
                    <a:lnTo>
                      <a:pt x="823" y="14"/>
                    </a:lnTo>
                    <a:lnTo>
                      <a:pt x="824" y="23"/>
                    </a:lnTo>
                    <a:lnTo>
                      <a:pt x="829" y="14"/>
                    </a:lnTo>
                    <a:lnTo>
                      <a:pt x="831" y="5"/>
                    </a:lnTo>
                    <a:lnTo>
                      <a:pt x="832" y="2"/>
                    </a:lnTo>
                    <a:lnTo>
                      <a:pt x="833" y="8"/>
                    </a:lnTo>
                    <a:lnTo>
                      <a:pt x="837" y="16"/>
                    </a:lnTo>
                    <a:lnTo>
                      <a:pt x="842" y="12"/>
                    </a:lnTo>
                    <a:lnTo>
                      <a:pt x="845" y="8"/>
                    </a:lnTo>
                    <a:lnTo>
                      <a:pt x="850" y="11"/>
                    </a:lnTo>
                    <a:lnTo>
                      <a:pt x="851" y="8"/>
                    </a:lnTo>
                    <a:lnTo>
                      <a:pt x="854" y="8"/>
                    </a:lnTo>
                    <a:lnTo>
                      <a:pt x="857" y="11"/>
                    </a:lnTo>
                    <a:lnTo>
                      <a:pt x="860" y="15"/>
                    </a:lnTo>
                    <a:lnTo>
                      <a:pt x="863" y="12"/>
                    </a:lnTo>
                    <a:lnTo>
                      <a:pt x="865" y="4"/>
                    </a:lnTo>
                    <a:lnTo>
                      <a:pt x="868" y="8"/>
                    </a:lnTo>
                    <a:lnTo>
                      <a:pt x="869" y="11"/>
                    </a:lnTo>
                    <a:lnTo>
                      <a:pt x="872" y="14"/>
                    </a:lnTo>
                    <a:lnTo>
                      <a:pt x="875" y="14"/>
                    </a:lnTo>
                    <a:lnTo>
                      <a:pt x="878" y="20"/>
                    </a:lnTo>
                    <a:lnTo>
                      <a:pt x="881" y="12"/>
                    </a:lnTo>
                    <a:lnTo>
                      <a:pt x="882" y="17"/>
                    </a:lnTo>
                    <a:lnTo>
                      <a:pt x="886" y="17"/>
                    </a:lnTo>
                    <a:lnTo>
                      <a:pt x="890" y="6"/>
                    </a:lnTo>
                    <a:lnTo>
                      <a:pt x="891" y="20"/>
                    </a:lnTo>
                    <a:lnTo>
                      <a:pt x="896" y="14"/>
                    </a:lnTo>
                    <a:lnTo>
                      <a:pt x="898" y="14"/>
                    </a:lnTo>
                    <a:lnTo>
                      <a:pt x="899" y="15"/>
                    </a:lnTo>
                    <a:lnTo>
                      <a:pt x="902" y="21"/>
                    </a:lnTo>
                    <a:lnTo>
                      <a:pt x="905" y="21"/>
                    </a:lnTo>
                    <a:lnTo>
                      <a:pt x="909" y="11"/>
                    </a:lnTo>
                    <a:lnTo>
                      <a:pt x="912" y="12"/>
                    </a:lnTo>
                    <a:lnTo>
                      <a:pt x="912" y="16"/>
                    </a:lnTo>
                    <a:lnTo>
                      <a:pt x="915" y="28"/>
                    </a:lnTo>
                    <a:lnTo>
                      <a:pt x="920" y="26"/>
                    </a:lnTo>
                    <a:lnTo>
                      <a:pt x="922" y="18"/>
                    </a:lnTo>
                    <a:lnTo>
                      <a:pt x="923" y="23"/>
                    </a:lnTo>
                    <a:lnTo>
                      <a:pt x="928" y="21"/>
                    </a:lnTo>
                    <a:lnTo>
                      <a:pt x="930" y="22"/>
                    </a:lnTo>
                    <a:lnTo>
                      <a:pt x="931" y="23"/>
                    </a:lnTo>
                    <a:lnTo>
                      <a:pt x="936" y="27"/>
                    </a:lnTo>
                    <a:lnTo>
                      <a:pt x="936" y="28"/>
                    </a:lnTo>
                    <a:lnTo>
                      <a:pt x="941" y="18"/>
                    </a:lnTo>
                    <a:lnTo>
                      <a:pt x="945" y="20"/>
                    </a:lnTo>
                    <a:lnTo>
                      <a:pt x="946" y="10"/>
                    </a:lnTo>
                    <a:lnTo>
                      <a:pt x="947" y="23"/>
                    </a:lnTo>
                    <a:lnTo>
                      <a:pt x="951" y="21"/>
                    </a:lnTo>
                    <a:lnTo>
                      <a:pt x="954" y="20"/>
                    </a:lnTo>
                    <a:lnTo>
                      <a:pt x="958" y="12"/>
                    </a:lnTo>
                    <a:lnTo>
                      <a:pt x="958" y="20"/>
                    </a:lnTo>
                    <a:lnTo>
                      <a:pt x="963" y="26"/>
                    </a:lnTo>
                    <a:lnTo>
                      <a:pt x="966" y="24"/>
                    </a:lnTo>
                    <a:lnTo>
                      <a:pt x="970" y="24"/>
                    </a:lnTo>
                    <a:lnTo>
                      <a:pt x="972" y="27"/>
                    </a:lnTo>
                    <a:lnTo>
                      <a:pt x="977" y="27"/>
                    </a:lnTo>
                    <a:lnTo>
                      <a:pt x="978" y="20"/>
                    </a:lnTo>
                    <a:lnTo>
                      <a:pt x="981" y="24"/>
                    </a:lnTo>
                    <a:lnTo>
                      <a:pt x="984" y="26"/>
                    </a:lnTo>
                    <a:lnTo>
                      <a:pt x="988" y="27"/>
                    </a:lnTo>
                    <a:lnTo>
                      <a:pt x="989" y="22"/>
                    </a:lnTo>
                    <a:lnTo>
                      <a:pt x="991" y="27"/>
                    </a:lnTo>
                    <a:lnTo>
                      <a:pt x="995" y="27"/>
                    </a:lnTo>
                    <a:lnTo>
                      <a:pt x="997" y="27"/>
                    </a:lnTo>
                    <a:lnTo>
                      <a:pt x="998" y="27"/>
                    </a:lnTo>
                    <a:lnTo>
                      <a:pt x="1003" y="22"/>
                    </a:lnTo>
                    <a:lnTo>
                      <a:pt x="1004" y="24"/>
                    </a:lnTo>
                    <a:lnTo>
                      <a:pt x="1007" y="27"/>
                    </a:lnTo>
                    <a:lnTo>
                      <a:pt x="1010" y="33"/>
                    </a:lnTo>
                    <a:lnTo>
                      <a:pt x="1012" y="33"/>
                    </a:lnTo>
                    <a:lnTo>
                      <a:pt x="1016" y="28"/>
                    </a:lnTo>
                    <a:lnTo>
                      <a:pt x="1019" y="28"/>
                    </a:lnTo>
                    <a:lnTo>
                      <a:pt x="1020" y="28"/>
                    </a:lnTo>
                    <a:lnTo>
                      <a:pt x="1025" y="30"/>
                    </a:lnTo>
                    <a:lnTo>
                      <a:pt x="1026" y="30"/>
                    </a:lnTo>
                    <a:lnTo>
                      <a:pt x="1030" y="26"/>
                    </a:lnTo>
                    <a:lnTo>
                      <a:pt x="1032" y="32"/>
                    </a:lnTo>
                    <a:lnTo>
                      <a:pt x="1036" y="22"/>
                    </a:lnTo>
                    <a:lnTo>
                      <a:pt x="1038" y="24"/>
                    </a:lnTo>
                    <a:lnTo>
                      <a:pt x="1039" y="28"/>
                    </a:lnTo>
                    <a:lnTo>
                      <a:pt x="1044" y="32"/>
                    </a:lnTo>
                    <a:lnTo>
                      <a:pt x="1045" y="35"/>
                    </a:lnTo>
                    <a:lnTo>
                      <a:pt x="1050" y="23"/>
                    </a:lnTo>
                    <a:lnTo>
                      <a:pt x="1050" y="21"/>
                    </a:lnTo>
                    <a:lnTo>
                      <a:pt x="1055" y="30"/>
                    </a:lnTo>
                    <a:lnTo>
                      <a:pt x="1056" y="32"/>
                    </a:lnTo>
                    <a:lnTo>
                      <a:pt x="1058" y="35"/>
                    </a:lnTo>
                    <a:lnTo>
                      <a:pt x="1063" y="23"/>
                    </a:lnTo>
                    <a:lnTo>
                      <a:pt x="1064" y="18"/>
                    </a:lnTo>
                    <a:lnTo>
                      <a:pt x="1067" y="23"/>
                    </a:lnTo>
                    <a:lnTo>
                      <a:pt x="1070" y="39"/>
                    </a:lnTo>
                    <a:lnTo>
                      <a:pt x="1074" y="28"/>
                    </a:lnTo>
                    <a:lnTo>
                      <a:pt x="1076" y="32"/>
                    </a:lnTo>
                    <a:lnTo>
                      <a:pt x="1080" y="26"/>
                    </a:lnTo>
                    <a:lnTo>
                      <a:pt x="1080" y="24"/>
                    </a:lnTo>
                    <a:lnTo>
                      <a:pt x="1085" y="28"/>
                    </a:lnTo>
                    <a:lnTo>
                      <a:pt x="1087" y="27"/>
                    </a:lnTo>
                    <a:lnTo>
                      <a:pt x="1089" y="28"/>
                    </a:lnTo>
                    <a:lnTo>
                      <a:pt x="1093" y="21"/>
                    </a:lnTo>
                    <a:lnTo>
                      <a:pt x="1093" y="23"/>
                    </a:lnTo>
                    <a:lnTo>
                      <a:pt x="1097" y="29"/>
                    </a:lnTo>
                    <a:lnTo>
                      <a:pt x="1101" y="28"/>
                    </a:lnTo>
                    <a:lnTo>
                      <a:pt x="1102" y="24"/>
                    </a:lnTo>
                    <a:lnTo>
                      <a:pt x="1104" y="28"/>
                    </a:lnTo>
                    <a:lnTo>
                      <a:pt x="1110" y="17"/>
                    </a:lnTo>
                    <a:lnTo>
                      <a:pt x="1111" y="12"/>
                    </a:lnTo>
                    <a:lnTo>
                      <a:pt x="1112" y="22"/>
                    </a:lnTo>
                    <a:lnTo>
                      <a:pt x="1117" y="34"/>
                    </a:lnTo>
                    <a:lnTo>
                      <a:pt x="1118" y="28"/>
                    </a:lnTo>
                    <a:lnTo>
                      <a:pt x="1122" y="26"/>
                    </a:lnTo>
                    <a:lnTo>
                      <a:pt x="1123" y="32"/>
                    </a:lnTo>
                    <a:lnTo>
                      <a:pt x="1126" y="32"/>
                    </a:lnTo>
                    <a:lnTo>
                      <a:pt x="1131" y="27"/>
                    </a:lnTo>
                    <a:lnTo>
                      <a:pt x="1134" y="37"/>
                    </a:lnTo>
                    <a:lnTo>
                      <a:pt x="1137" y="36"/>
                    </a:lnTo>
                    <a:lnTo>
                      <a:pt x="1141" y="28"/>
                    </a:lnTo>
                    <a:lnTo>
                      <a:pt x="1142" y="27"/>
                    </a:lnTo>
                    <a:lnTo>
                      <a:pt x="1146" y="27"/>
                    </a:lnTo>
                    <a:lnTo>
                      <a:pt x="1149" y="32"/>
                    </a:lnTo>
                    <a:lnTo>
                      <a:pt x="1150" y="29"/>
                    </a:lnTo>
                    <a:lnTo>
                      <a:pt x="1154" y="30"/>
                    </a:lnTo>
                    <a:lnTo>
                      <a:pt x="1155" y="32"/>
                    </a:lnTo>
                    <a:lnTo>
                      <a:pt x="1160" y="30"/>
                    </a:lnTo>
                    <a:lnTo>
                      <a:pt x="1163" y="27"/>
                    </a:lnTo>
                    <a:lnTo>
                      <a:pt x="1163" y="23"/>
                    </a:lnTo>
                    <a:lnTo>
                      <a:pt x="1167" y="28"/>
                    </a:lnTo>
                    <a:lnTo>
                      <a:pt x="1172" y="32"/>
                    </a:lnTo>
                    <a:lnTo>
                      <a:pt x="1172" y="30"/>
                    </a:lnTo>
                    <a:lnTo>
                      <a:pt x="1175" y="41"/>
                    </a:lnTo>
                    <a:lnTo>
                      <a:pt x="1179" y="42"/>
                    </a:lnTo>
                    <a:lnTo>
                      <a:pt x="1179" y="40"/>
                    </a:lnTo>
                    <a:lnTo>
                      <a:pt x="1185" y="37"/>
                    </a:lnTo>
                    <a:lnTo>
                      <a:pt x="1185" y="42"/>
                    </a:lnTo>
                    <a:lnTo>
                      <a:pt x="1190" y="42"/>
                    </a:lnTo>
                    <a:lnTo>
                      <a:pt x="1192" y="39"/>
                    </a:lnTo>
                    <a:lnTo>
                      <a:pt x="1196" y="34"/>
                    </a:lnTo>
                    <a:lnTo>
                      <a:pt x="1196" y="32"/>
                    </a:lnTo>
                    <a:lnTo>
                      <a:pt x="1199" y="35"/>
                    </a:lnTo>
                    <a:lnTo>
                      <a:pt x="1202" y="45"/>
                    </a:lnTo>
                    <a:lnTo>
                      <a:pt x="1205" y="39"/>
                    </a:lnTo>
                    <a:lnTo>
                      <a:pt x="1209" y="36"/>
                    </a:lnTo>
                    <a:lnTo>
                      <a:pt x="1209" y="37"/>
                    </a:lnTo>
                    <a:lnTo>
                      <a:pt x="1214" y="40"/>
                    </a:lnTo>
                    <a:lnTo>
                      <a:pt x="1216" y="45"/>
                    </a:lnTo>
                    <a:lnTo>
                      <a:pt x="1218" y="39"/>
                    </a:lnTo>
                    <a:lnTo>
                      <a:pt x="1221" y="34"/>
                    </a:lnTo>
                    <a:lnTo>
                      <a:pt x="1223" y="47"/>
                    </a:lnTo>
                    <a:lnTo>
                      <a:pt x="1228" y="36"/>
                    </a:lnTo>
                    <a:lnTo>
                      <a:pt x="1229" y="37"/>
                    </a:lnTo>
                    <a:lnTo>
                      <a:pt x="1232" y="34"/>
                    </a:lnTo>
                    <a:lnTo>
                      <a:pt x="1235" y="28"/>
                    </a:lnTo>
                    <a:lnTo>
                      <a:pt x="1236" y="35"/>
                    </a:lnTo>
                    <a:lnTo>
                      <a:pt x="1241" y="39"/>
                    </a:lnTo>
                    <a:lnTo>
                      <a:pt x="1242" y="36"/>
                    </a:lnTo>
                    <a:lnTo>
                      <a:pt x="1246" y="42"/>
                    </a:lnTo>
                    <a:lnTo>
                      <a:pt x="1248" y="36"/>
                    </a:lnTo>
                    <a:lnTo>
                      <a:pt x="1251" y="36"/>
                    </a:lnTo>
                    <a:lnTo>
                      <a:pt x="1254" y="28"/>
                    </a:lnTo>
                    <a:lnTo>
                      <a:pt x="1256" y="29"/>
                    </a:lnTo>
                    <a:lnTo>
                      <a:pt x="1260" y="23"/>
                    </a:lnTo>
                    <a:lnTo>
                      <a:pt x="1260" y="24"/>
                    </a:lnTo>
                    <a:lnTo>
                      <a:pt x="1265" y="35"/>
                    </a:lnTo>
                    <a:lnTo>
                      <a:pt x="1266" y="35"/>
                    </a:lnTo>
                    <a:lnTo>
                      <a:pt x="1270" y="36"/>
                    </a:lnTo>
                    <a:lnTo>
                      <a:pt x="1271" y="45"/>
                    </a:lnTo>
                    <a:lnTo>
                      <a:pt x="1277" y="41"/>
                    </a:lnTo>
                    <a:lnTo>
                      <a:pt x="1278" y="32"/>
                    </a:lnTo>
                    <a:lnTo>
                      <a:pt x="1282" y="32"/>
                    </a:lnTo>
                    <a:lnTo>
                      <a:pt x="1283" y="28"/>
                    </a:lnTo>
                    <a:lnTo>
                      <a:pt x="1287" y="29"/>
                    </a:lnTo>
                    <a:lnTo>
                      <a:pt x="1289" y="26"/>
                    </a:lnTo>
                    <a:lnTo>
                      <a:pt x="1290" y="35"/>
                    </a:lnTo>
                    <a:lnTo>
                      <a:pt x="1295" y="32"/>
                    </a:lnTo>
                    <a:lnTo>
                      <a:pt x="1296" y="30"/>
                    </a:lnTo>
                    <a:lnTo>
                      <a:pt x="1300" y="30"/>
                    </a:lnTo>
                    <a:lnTo>
                      <a:pt x="1303" y="37"/>
                    </a:lnTo>
                    <a:lnTo>
                      <a:pt x="1305" y="35"/>
                    </a:lnTo>
                    <a:lnTo>
                      <a:pt x="1307" y="37"/>
                    </a:lnTo>
                    <a:lnTo>
                      <a:pt x="1309" y="45"/>
                    </a:lnTo>
                    <a:lnTo>
                      <a:pt x="1314" y="28"/>
                    </a:lnTo>
                    <a:lnTo>
                      <a:pt x="1315" y="33"/>
                    </a:lnTo>
                    <a:lnTo>
                      <a:pt x="1320" y="40"/>
                    </a:lnTo>
                    <a:lnTo>
                      <a:pt x="1320" y="39"/>
                    </a:lnTo>
                    <a:lnTo>
                      <a:pt x="1325" y="36"/>
                    </a:lnTo>
                    <a:lnTo>
                      <a:pt x="1329" y="35"/>
                    </a:lnTo>
                    <a:lnTo>
                      <a:pt x="1329" y="32"/>
                    </a:lnTo>
                    <a:lnTo>
                      <a:pt x="1331" y="35"/>
                    </a:lnTo>
                    <a:lnTo>
                      <a:pt x="1333" y="36"/>
                    </a:lnTo>
                    <a:lnTo>
                      <a:pt x="1337" y="42"/>
                    </a:lnTo>
                    <a:lnTo>
                      <a:pt x="1342" y="42"/>
                    </a:lnTo>
                    <a:lnTo>
                      <a:pt x="1342" y="41"/>
                    </a:lnTo>
                    <a:lnTo>
                      <a:pt x="1345" y="47"/>
                    </a:lnTo>
                    <a:lnTo>
                      <a:pt x="1350" y="46"/>
                    </a:lnTo>
                    <a:lnTo>
                      <a:pt x="1352" y="37"/>
                    </a:lnTo>
                    <a:lnTo>
                      <a:pt x="1352" y="35"/>
                    </a:lnTo>
                    <a:lnTo>
                      <a:pt x="1356" y="37"/>
                    </a:lnTo>
                    <a:lnTo>
                      <a:pt x="1361" y="30"/>
                    </a:lnTo>
                    <a:lnTo>
                      <a:pt x="1361" y="28"/>
                    </a:lnTo>
                    <a:lnTo>
                      <a:pt x="1363" y="37"/>
                    </a:lnTo>
                    <a:lnTo>
                      <a:pt x="1367" y="24"/>
                    </a:lnTo>
                    <a:lnTo>
                      <a:pt x="1369" y="29"/>
                    </a:lnTo>
                    <a:lnTo>
                      <a:pt x="1372" y="35"/>
                    </a:lnTo>
                    <a:lnTo>
                      <a:pt x="1375" y="36"/>
                    </a:lnTo>
                    <a:lnTo>
                      <a:pt x="1379" y="40"/>
                    </a:lnTo>
                    <a:lnTo>
                      <a:pt x="1380" y="45"/>
                    </a:lnTo>
                    <a:lnTo>
                      <a:pt x="1385" y="42"/>
                    </a:lnTo>
                    <a:lnTo>
                      <a:pt x="1386" y="37"/>
                    </a:lnTo>
                    <a:lnTo>
                      <a:pt x="1391" y="40"/>
                    </a:lnTo>
                    <a:lnTo>
                      <a:pt x="1391" y="36"/>
                    </a:lnTo>
                    <a:lnTo>
                      <a:pt x="1394" y="35"/>
                    </a:lnTo>
                    <a:lnTo>
                      <a:pt x="1398" y="42"/>
                    </a:lnTo>
                    <a:lnTo>
                      <a:pt x="1400" y="29"/>
                    </a:lnTo>
                    <a:lnTo>
                      <a:pt x="1401" y="35"/>
                    </a:lnTo>
                    <a:lnTo>
                      <a:pt x="1405" y="37"/>
                    </a:lnTo>
                    <a:lnTo>
                      <a:pt x="1409" y="39"/>
                    </a:lnTo>
                    <a:lnTo>
                      <a:pt x="1409" y="41"/>
                    </a:lnTo>
                    <a:lnTo>
                      <a:pt x="1413" y="33"/>
                    </a:lnTo>
                    <a:lnTo>
                      <a:pt x="1415" y="36"/>
                    </a:lnTo>
                    <a:lnTo>
                      <a:pt x="1418" y="32"/>
                    </a:lnTo>
                    <a:lnTo>
                      <a:pt x="1423" y="40"/>
                    </a:lnTo>
                    <a:lnTo>
                      <a:pt x="1424" y="36"/>
                    </a:lnTo>
                    <a:lnTo>
                      <a:pt x="1428" y="35"/>
                    </a:lnTo>
                    <a:lnTo>
                      <a:pt x="1428" y="39"/>
                    </a:lnTo>
                    <a:lnTo>
                      <a:pt x="1431" y="43"/>
                    </a:lnTo>
                    <a:lnTo>
                      <a:pt x="1436" y="41"/>
                    </a:lnTo>
                    <a:lnTo>
                      <a:pt x="1436" y="40"/>
                    </a:lnTo>
                    <a:lnTo>
                      <a:pt x="1440" y="42"/>
                    </a:lnTo>
                    <a:lnTo>
                      <a:pt x="1445" y="42"/>
                    </a:lnTo>
                    <a:lnTo>
                      <a:pt x="1445" y="41"/>
                    </a:lnTo>
                    <a:lnTo>
                      <a:pt x="1447" y="41"/>
                    </a:lnTo>
                    <a:lnTo>
                      <a:pt x="1452" y="41"/>
                    </a:lnTo>
                    <a:lnTo>
                      <a:pt x="1454" y="36"/>
                    </a:lnTo>
                    <a:lnTo>
                      <a:pt x="1455" y="40"/>
                    </a:lnTo>
                    <a:lnTo>
                      <a:pt x="1460" y="42"/>
                    </a:lnTo>
                    <a:lnTo>
                      <a:pt x="1461" y="41"/>
                    </a:lnTo>
                    <a:lnTo>
                      <a:pt x="1465" y="41"/>
                    </a:lnTo>
                    <a:lnTo>
                      <a:pt x="1466" y="46"/>
                    </a:lnTo>
                    <a:lnTo>
                      <a:pt x="1470" y="39"/>
                    </a:lnTo>
                    <a:lnTo>
                      <a:pt x="1473" y="29"/>
                    </a:lnTo>
                    <a:lnTo>
                      <a:pt x="1474" y="34"/>
                    </a:lnTo>
                    <a:lnTo>
                      <a:pt x="1479" y="41"/>
                    </a:lnTo>
                    <a:lnTo>
                      <a:pt x="1480" y="36"/>
                    </a:lnTo>
                    <a:lnTo>
                      <a:pt x="1484" y="36"/>
                    </a:lnTo>
                    <a:lnTo>
                      <a:pt x="1485" y="37"/>
                    </a:lnTo>
                    <a:lnTo>
                      <a:pt x="1489" y="41"/>
                    </a:lnTo>
                    <a:lnTo>
                      <a:pt x="1492" y="43"/>
                    </a:lnTo>
                    <a:lnTo>
                      <a:pt x="1494" y="43"/>
                    </a:lnTo>
                    <a:lnTo>
                      <a:pt x="1497" y="36"/>
                    </a:lnTo>
                    <a:lnTo>
                      <a:pt x="1498" y="41"/>
                    </a:lnTo>
                    <a:lnTo>
                      <a:pt x="1503" y="26"/>
                    </a:lnTo>
                    <a:lnTo>
                      <a:pt x="1504" y="27"/>
                    </a:lnTo>
                    <a:lnTo>
                      <a:pt x="1507" y="34"/>
                    </a:lnTo>
                    <a:lnTo>
                      <a:pt x="1510" y="34"/>
                    </a:lnTo>
                    <a:lnTo>
                      <a:pt x="1514" y="37"/>
                    </a:lnTo>
                    <a:lnTo>
                      <a:pt x="1515" y="48"/>
                    </a:lnTo>
                    <a:lnTo>
                      <a:pt x="1520" y="45"/>
                    </a:lnTo>
                    <a:lnTo>
                      <a:pt x="1521" y="39"/>
                    </a:lnTo>
                    <a:lnTo>
                      <a:pt x="1525" y="40"/>
                    </a:lnTo>
                    <a:lnTo>
                      <a:pt x="1526" y="37"/>
                    </a:lnTo>
                    <a:lnTo>
                      <a:pt x="1529" y="45"/>
                    </a:lnTo>
                    <a:lnTo>
                      <a:pt x="1533" y="42"/>
                    </a:lnTo>
                    <a:lnTo>
                      <a:pt x="1534" y="39"/>
                    </a:lnTo>
                    <a:lnTo>
                      <a:pt x="1537" y="51"/>
                    </a:lnTo>
                    <a:lnTo>
                      <a:pt x="1540" y="34"/>
                    </a:lnTo>
                    <a:lnTo>
                      <a:pt x="1544" y="37"/>
                    </a:lnTo>
                    <a:lnTo>
                      <a:pt x="1546" y="34"/>
                    </a:lnTo>
                    <a:lnTo>
                      <a:pt x="1547" y="30"/>
                    </a:lnTo>
                    <a:lnTo>
                      <a:pt x="1550" y="40"/>
                    </a:lnTo>
                    <a:lnTo>
                      <a:pt x="1555" y="53"/>
                    </a:lnTo>
                    <a:lnTo>
                      <a:pt x="1557" y="46"/>
                    </a:lnTo>
                    <a:lnTo>
                      <a:pt x="1558" y="46"/>
                    </a:lnTo>
                    <a:lnTo>
                      <a:pt x="1563" y="51"/>
                    </a:lnTo>
                    <a:lnTo>
                      <a:pt x="1564" y="47"/>
                    </a:lnTo>
                    <a:lnTo>
                      <a:pt x="1568" y="43"/>
                    </a:lnTo>
                    <a:lnTo>
                      <a:pt x="1571" y="36"/>
                    </a:lnTo>
                    <a:lnTo>
                      <a:pt x="1571" y="37"/>
                    </a:lnTo>
                    <a:lnTo>
                      <a:pt x="1576" y="36"/>
                    </a:lnTo>
                    <a:lnTo>
                      <a:pt x="1577" y="39"/>
                    </a:lnTo>
                    <a:lnTo>
                      <a:pt x="1580" y="34"/>
                    </a:lnTo>
                    <a:lnTo>
                      <a:pt x="1584" y="45"/>
                    </a:lnTo>
                    <a:lnTo>
                      <a:pt x="1586" y="45"/>
                    </a:lnTo>
                    <a:lnTo>
                      <a:pt x="1589" y="45"/>
                    </a:lnTo>
                    <a:lnTo>
                      <a:pt x="1592" y="43"/>
                    </a:lnTo>
                    <a:lnTo>
                      <a:pt x="1594" y="35"/>
                    </a:lnTo>
                    <a:lnTo>
                      <a:pt x="1596" y="46"/>
                    </a:lnTo>
                    <a:lnTo>
                      <a:pt x="1600" y="47"/>
                    </a:lnTo>
                    <a:lnTo>
                      <a:pt x="1602" y="41"/>
                    </a:lnTo>
                    <a:lnTo>
                      <a:pt x="1605" y="45"/>
                    </a:lnTo>
                    <a:lnTo>
                      <a:pt x="1608" y="43"/>
                    </a:lnTo>
                    <a:lnTo>
                      <a:pt x="1610" y="51"/>
                    </a:lnTo>
                    <a:lnTo>
                      <a:pt x="1614" y="35"/>
                    </a:lnTo>
                    <a:lnTo>
                      <a:pt x="1616" y="32"/>
                    </a:lnTo>
                    <a:lnTo>
                      <a:pt x="1618" y="39"/>
                    </a:lnTo>
                    <a:lnTo>
                      <a:pt x="1620" y="49"/>
                    </a:lnTo>
                    <a:lnTo>
                      <a:pt x="1625" y="52"/>
                    </a:lnTo>
                    <a:lnTo>
                      <a:pt x="1626" y="46"/>
                    </a:lnTo>
                    <a:lnTo>
                      <a:pt x="1631" y="47"/>
                    </a:lnTo>
                    <a:lnTo>
                      <a:pt x="1633" y="46"/>
                    </a:lnTo>
                    <a:lnTo>
                      <a:pt x="1633" y="43"/>
                    </a:lnTo>
                    <a:lnTo>
                      <a:pt x="1637" y="45"/>
                    </a:lnTo>
                    <a:lnTo>
                      <a:pt x="1641" y="47"/>
                    </a:lnTo>
                    <a:lnTo>
                      <a:pt x="1642" y="45"/>
                    </a:lnTo>
                    <a:lnTo>
                      <a:pt x="1645" y="49"/>
                    </a:lnTo>
                    <a:lnTo>
                      <a:pt x="1649" y="47"/>
                    </a:lnTo>
                    <a:lnTo>
                      <a:pt x="1650" y="46"/>
                    </a:lnTo>
                    <a:lnTo>
                      <a:pt x="1655" y="39"/>
                    </a:lnTo>
                    <a:lnTo>
                      <a:pt x="1656" y="35"/>
                    </a:lnTo>
                    <a:lnTo>
                      <a:pt x="1660" y="41"/>
                    </a:lnTo>
                    <a:lnTo>
                      <a:pt x="1661" y="40"/>
                    </a:lnTo>
                    <a:lnTo>
                      <a:pt x="1663" y="42"/>
                    </a:lnTo>
                    <a:lnTo>
                      <a:pt x="1668" y="30"/>
                    </a:lnTo>
                    <a:lnTo>
                      <a:pt x="1669" y="33"/>
                    </a:lnTo>
                    <a:lnTo>
                      <a:pt x="1672" y="40"/>
                    </a:lnTo>
                    <a:lnTo>
                      <a:pt x="1676" y="32"/>
                    </a:lnTo>
                    <a:lnTo>
                      <a:pt x="1676" y="34"/>
                    </a:lnTo>
                    <a:lnTo>
                      <a:pt x="1680" y="37"/>
                    </a:lnTo>
                    <a:lnTo>
                      <a:pt x="1682" y="43"/>
                    </a:lnTo>
                    <a:lnTo>
                      <a:pt x="1687" y="39"/>
                    </a:lnTo>
                    <a:lnTo>
                      <a:pt x="1687" y="36"/>
                    </a:lnTo>
                    <a:lnTo>
                      <a:pt x="1690" y="39"/>
                    </a:lnTo>
                    <a:lnTo>
                      <a:pt x="1694" y="43"/>
                    </a:lnTo>
                    <a:lnTo>
                      <a:pt x="1698" y="48"/>
                    </a:lnTo>
                    <a:lnTo>
                      <a:pt x="1698" y="46"/>
                    </a:lnTo>
                    <a:lnTo>
                      <a:pt x="1702" y="43"/>
                    </a:lnTo>
                    <a:lnTo>
                      <a:pt x="1706" y="46"/>
                    </a:lnTo>
                    <a:lnTo>
                      <a:pt x="1706" y="47"/>
                    </a:lnTo>
                    <a:lnTo>
                      <a:pt x="1711" y="42"/>
                    </a:lnTo>
                    <a:lnTo>
                      <a:pt x="1715" y="42"/>
                    </a:lnTo>
                    <a:lnTo>
                      <a:pt x="1717" y="40"/>
                    </a:lnTo>
                    <a:lnTo>
                      <a:pt x="1717" y="37"/>
                    </a:lnTo>
                    <a:lnTo>
                      <a:pt x="1721" y="36"/>
                    </a:lnTo>
                    <a:lnTo>
                      <a:pt x="1724" y="42"/>
                    </a:lnTo>
                    <a:lnTo>
                      <a:pt x="1727" y="45"/>
                    </a:lnTo>
                    <a:lnTo>
                      <a:pt x="1728" y="48"/>
                    </a:lnTo>
                    <a:lnTo>
                      <a:pt x="1732" y="41"/>
                    </a:lnTo>
                    <a:lnTo>
                      <a:pt x="1735" y="42"/>
                    </a:lnTo>
                    <a:lnTo>
                      <a:pt x="1737" y="42"/>
                    </a:lnTo>
                    <a:lnTo>
                      <a:pt x="1741" y="53"/>
                    </a:lnTo>
                    <a:lnTo>
                      <a:pt x="1745" y="41"/>
                    </a:lnTo>
                    <a:lnTo>
                      <a:pt x="1747" y="41"/>
                    </a:lnTo>
                    <a:lnTo>
                      <a:pt x="1752" y="45"/>
                    </a:lnTo>
                    <a:lnTo>
                      <a:pt x="1754" y="42"/>
                    </a:lnTo>
                    <a:lnTo>
                      <a:pt x="1757" y="40"/>
                    </a:lnTo>
                    <a:lnTo>
                      <a:pt x="1759" y="37"/>
                    </a:lnTo>
                    <a:lnTo>
                      <a:pt x="1763" y="46"/>
                    </a:lnTo>
                    <a:lnTo>
                      <a:pt x="1763" y="47"/>
                    </a:lnTo>
                    <a:lnTo>
                      <a:pt x="1767" y="39"/>
                    </a:lnTo>
                    <a:lnTo>
                      <a:pt x="1771" y="37"/>
                    </a:lnTo>
                    <a:lnTo>
                      <a:pt x="1772" y="35"/>
                    </a:lnTo>
                    <a:lnTo>
                      <a:pt x="1775" y="40"/>
                    </a:lnTo>
                    <a:lnTo>
                      <a:pt x="1777" y="43"/>
                    </a:lnTo>
                    <a:lnTo>
                      <a:pt x="1781" y="39"/>
                    </a:lnTo>
                    <a:lnTo>
                      <a:pt x="1784" y="42"/>
                    </a:lnTo>
                    <a:lnTo>
                      <a:pt x="1785" y="40"/>
                    </a:lnTo>
                    <a:lnTo>
                      <a:pt x="1790" y="47"/>
                    </a:lnTo>
                    <a:lnTo>
                      <a:pt x="1790" y="40"/>
                    </a:lnTo>
                    <a:lnTo>
                      <a:pt x="1792" y="40"/>
                    </a:lnTo>
                    <a:lnTo>
                      <a:pt x="1798" y="47"/>
                    </a:lnTo>
                    <a:lnTo>
                      <a:pt x="1801" y="43"/>
                    </a:lnTo>
                    <a:lnTo>
                      <a:pt x="1806" y="36"/>
                    </a:lnTo>
                    <a:lnTo>
                      <a:pt x="1807" y="37"/>
                    </a:lnTo>
                    <a:lnTo>
                      <a:pt x="1810" y="41"/>
                    </a:lnTo>
                    <a:lnTo>
                      <a:pt x="1812" y="36"/>
                    </a:lnTo>
                    <a:lnTo>
                      <a:pt x="1816" y="46"/>
                    </a:lnTo>
                    <a:lnTo>
                      <a:pt x="1818" y="46"/>
                    </a:lnTo>
                    <a:lnTo>
                      <a:pt x="1822" y="45"/>
                    </a:lnTo>
                    <a:lnTo>
                      <a:pt x="1822" y="41"/>
                    </a:lnTo>
                    <a:lnTo>
                      <a:pt x="1827" y="48"/>
                    </a:lnTo>
                    <a:lnTo>
                      <a:pt x="1830" y="45"/>
                    </a:lnTo>
                    <a:lnTo>
                      <a:pt x="1832" y="42"/>
                    </a:lnTo>
                    <a:lnTo>
                      <a:pt x="1836" y="35"/>
                    </a:lnTo>
                    <a:lnTo>
                      <a:pt x="1837" y="32"/>
                    </a:lnTo>
                    <a:lnTo>
                      <a:pt x="1839" y="37"/>
                    </a:lnTo>
                    <a:lnTo>
                      <a:pt x="1842" y="43"/>
                    </a:lnTo>
                    <a:lnTo>
                      <a:pt x="1846" y="39"/>
                    </a:lnTo>
                    <a:lnTo>
                      <a:pt x="1846" y="40"/>
                    </a:lnTo>
                    <a:lnTo>
                      <a:pt x="1850" y="45"/>
                    </a:lnTo>
                    <a:lnTo>
                      <a:pt x="1853" y="42"/>
                    </a:lnTo>
                    <a:lnTo>
                      <a:pt x="1857" y="48"/>
                    </a:lnTo>
                    <a:lnTo>
                      <a:pt x="1859" y="39"/>
                    </a:lnTo>
                    <a:lnTo>
                      <a:pt x="1861" y="43"/>
                    </a:lnTo>
                    <a:lnTo>
                      <a:pt x="1864" y="47"/>
                    </a:lnTo>
                    <a:lnTo>
                      <a:pt x="1867" y="46"/>
                    </a:lnTo>
                    <a:lnTo>
                      <a:pt x="1870" y="46"/>
                    </a:lnTo>
                    <a:lnTo>
                      <a:pt x="1874" y="43"/>
                    </a:lnTo>
                    <a:lnTo>
                      <a:pt x="1874" y="40"/>
                    </a:lnTo>
                    <a:lnTo>
                      <a:pt x="1879" y="46"/>
                    </a:lnTo>
                    <a:lnTo>
                      <a:pt x="1881" y="41"/>
                    </a:lnTo>
                    <a:lnTo>
                      <a:pt x="1885" y="41"/>
                    </a:lnTo>
                    <a:lnTo>
                      <a:pt x="1887" y="33"/>
                    </a:lnTo>
                    <a:lnTo>
                      <a:pt x="1892" y="47"/>
                    </a:lnTo>
                    <a:lnTo>
                      <a:pt x="1894" y="29"/>
                    </a:lnTo>
                    <a:lnTo>
                      <a:pt x="1897" y="32"/>
                    </a:lnTo>
                    <a:lnTo>
                      <a:pt x="1898" y="42"/>
                    </a:lnTo>
                    <a:lnTo>
                      <a:pt x="1904" y="40"/>
                    </a:lnTo>
                    <a:lnTo>
                      <a:pt x="1906" y="45"/>
                    </a:lnTo>
                    <a:lnTo>
                      <a:pt x="1910" y="52"/>
                    </a:lnTo>
                    <a:lnTo>
                      <a:pt x="1913" y="43"/>
                    </a:lnTo>
                    <a:lnTo>
                      <a:pt x="1917" y="29"/>
                    </a:lnTo>
                    <a:lnTo>
                      <a:pt x="1917" y="30"/>
                    </a:lnTo>
                    <a:lnTo>
                      <a:pt x="1920" y="43"/>
                    </a:lnTo>
                    <a:lnTo>
                      <a:pt x="1925" y="51"/>
                    </a:lnTo>
                    <a:lnTo>
                      <a:pt x="1928" y="30"/>
                    </a:lnTo>
                    <a:lnTo>
                      <a:pt x="1928" y="32"/>
                    </a:lnTo>
                    <a:lnTo>
                      <a:pt x="1931" y="45"/>
                    </a:lnTo>
                    <a:lnTo>
                      <a:pt x="1935" y="45"/>
                    </a:lnTo>
                    <a:lnTo>
                      <a:pt x="1936" y="43"/>
                    </a:lnTo>
                    <a:lnTo>
                      <a:pt x="1941" y="45"/>
                    </a:lnTo>
                    <a:lnTo>
                      <a:pt x="1944" y="33"/>
                    </a:lnTo>
                    <a:lnTo>
                      <a:pt x="1946" y="29"/>
                    </a:lnTo>
                    <a:lnTo>
                      <a:pt x="1949" y="41"/>
                    </a:lnTo>
                    <a:lnTo>
                      <a:pt x="1950" y="40"/>
                    </a:lnTo>
                    <a:lnTo>
                      <a:pt x="1954" y="34"/>
                    </a:lnTo>
                    <a:lnTo>
                      <a:pt x="1958" y="28"/>
                    </a:lnTo>
                    <a:lnTo>
                      <a:pt x="1958" y="32"/>
                    </a:lnTo>
                    <a:lnTo>
                      <a:pt x="1961" y="35"/>
                    </a:lnTo>
                    <a:lnTo>
                      <a:pt x="1965" y="27"/>
                    </a:lnTo>
                    <a:lnTo>
                      <a:pt x="1966" y="28"/>
                    </a:lnTo>
                    <a:lnTo>
                      <a:pt x="1969" y="39"/>
                    </a:lnTo>
                    <a:lnTo>
                      <a:pt x="1972" y="35"/>
                    </a:lnTo>
                    <a:lnTo>
                      <a:pt x="1977" y="42"/>
                    </a:lnTo>
                    <a:lnTo>
                      <a:pt x="1979" y="40"/>
                    </a:lnTo>
                    <a:lnTo>
                      <a:pt x="1981" y="34"/>
                    </a:lnTo>
                    <a:lnTo>
                      <a:pt x="1981" y="36"/>
                    </a:lnTo>
                    <a:lnTo>
                      <a:pt x="1986" y="36"/>
                    </a:lnTo>
                    <a:lnTo>
                      <a:pt x="1987" y="37"/>
                    </a:lnTo>
                    <a:lnTo>
                      <a:pt x="1992" y="27"/>
                    </a:lnTo>
                    <a:lnTo>
                      <a:pt x="1995" y="20"/>
                    </a:lnTo>
                    <a:lnTo>
                      <a:pt x="1996" y="22"/>
                    </a:lnTo>
                    <a:lnTo>
                      <a:pt x="1999" y="33"/>
                    </a:lnTo>
                    <a:lnTo>
                      <a:pt x="2003" y="40"/>
                    </a:lnTo>
                    <a:lnTo>
                      <a:pt x="2005" y="37"/>
                    </a:lnTo>
                    <a:lnTo>
                      <a:pt x="2009" y="34"/>
                    </a:lnTo>
                    <a:lnTo>
                      <a:pt x="2011" y="42"/>
                    </a:lnTo>
                    <a:lnTo>
                      <a:pt x="2013" y="43"/>
                    </a:lnTo>
                    <a:lnTo>
                      <a:pt x="2016" y="40"/>
                    </a:lnTo>
                    <a:lnTo>
                      <a:pt x="2020" y="42"/>
                    </a:lnTo>
                    <a:lnTo>
                      <a:pt x="2020" y="45"/>
                    </a:lnTo>
                    <a:lnTo>
                      <a:pt x="2024" y="37"/>
                    </a:lnTo>
                    <a:lnTo>
                      <a:pt x="2026" y="36"/>
                    </a:lnTo>
                    <a:lnTo>
                      <a:pt x="2030" y="35"/>
                    </a:lnTo>
                    <a:lnTo>
                      <a:pt x="2032" y="34"/>
                    </a:lnTo>
                    <a:lnTo>
                      <a:pt x="2034" y="34"/>
                    </a:lnTo>
                    <a:lnTo>
                      <a:pt x="2039" y="36"/>
                    </a:lnTo>
                    <a:lnTo>
                      <a:pt x="2040" y="33"/>
                    </a:lnTo>
                    <a:lnTo>
                      <a:pt x="2044" y="39"/>
                    </a:lnTo>
                    <a:lnTo>
                      <a:pt x="2045" y="36"/>
                    </a:lnTo>
                    <a:lnTo>
                      <a:pt x="2048" y="36"/>
                    </a:lnTo>
                    <a:lnTo>
                      <a:pt x="2050" y="34"/>
                    </a:lnTo>
                    <a:lnTo>
                      <a:pt x="2054" y="40"/>
                    </a:lnTo>
                    <a:lnTo>
                      <a:pt x="2056" y="30"/>
                    </a:lnTo>
                    <a:lnTo>
                      <a:pt x="2058" y="36"/>
                    </a:lnTo>
                    <a:lnTo>
                      <a:pt x="2063" y="42"/>
                    </a:lnTo>
                    <a:lnTo>
                      <a:pt x="2064" y="41"/>
                    </a:lnTo>
                    <a:lnTo>
                      <a:pt x="2068" y="41"/>
                    </a:lnTo>
                    <a:lnTo>
                      <a:pt x="2071" y="43"/>
                    </a:lnTo>
                    <a:lnTo>
                      <a:pt x="2072" y="33"/>
                    </a:lnTo>
                    <a:lnTo>
                      <a:pt x="2076" y="33"/>
                    </a:lnTo>
                    <a:lnTo>
                      <a:pt x="2077" y="34"/>
                    </a:lnTo>
                    <a:lnTo>
                      <a:pt x="2079" y="36"/>
                    </a:lnTo>
                    <a:lnTo>
                      <a:pt x="2084" y="40"/>
                    </a:lnTo>
                    <a:lnTo>
                      <a:pt x="2085" y="39"/>
                    </a:lnTo>
                    <a:lnTo>
                      <a:pt x="2089" y="41"/>
                    </a:lnTo>
                    <a:lnTo>
                      <a:pt x="2091" y="39"/>
                    </a:lnTo>
                    <a:lnTo>
                      <a:pt x="2093" y="40"/>
                    </a:lnTo>
                    <a:lnTo>
                      <a:pt x="2097" y="39"/>
                    </a:lnTo>
                    <a:lnTo>
                      <a:pt x="2099" y="29"/>
                    </a:lnTo>
                    <a:lnTo>
                      <a:pt x="2101" y="36"/>
                    </a:lnTo>
                    <a:lnTo>
                      <a:pt x="2105" y="39"/>
                    </a:lnTo>
                    <a:lnTo>
                      <a:pt x="2108" y="39"/>
                    </a:lnTo>
                    <a:lnTo>
                      <a:pt x="2111" y="39"/>
                    </a:lnTo>
                    <a:lnTo>
                      <a:pt x="2114" y="42"/>
                    </a:lnTo>
                    <a:lnTo>
                      <a:pt x="2114" y="37"/>
                    </a:lnTo>
                    <a:lnTo>
                      <a:pt x="2117" y="39"/>
                    </a:lnTo>
                    <a:lnTo>
                      <a:pt x="2121" y="37"/>
                    </a:lnTo>
                    <a:lnTo>
                      <a:pt x="2124" y="39"/>
                    </a:lnTo>
                    <a:lnTo>
                      <a:pt x="2126" y="41"/>
                    </a:lnTo>
                    <a:lnTo>
                      <a:pt x="2131" y="46"/>
                    </a:lnTo>
                    <a:lnTo>
                      <a:pt x="2131" y="45"/>
                    </a:lnTo>
                    <a:lnTo>
                      <a:pt x="2136" y="40"/>
                    </a:lnTo>
                    <a:lnTo>
                      <a:pt x="2136" y="43"/>
                    </a:lnTo>
                    <a:lnTo>
                      <a:pt x="2140" y="43"/>
                    </a:lnTo>
                    <a:lnTo>
                      <a:pt x="2143" y="42"/>
                    </a:lnTo>
                    <a:lnTo>
                      <a:pt x="2145" y="40"/>
                    </a:lnTo>
                    <a:lnTo>
                      <a:pt x="2149" y="37"/>
                    </a:lnTo>
                    <a:lnTo>
                      <a:pt x="2150" y="35"/>
                    </a:lnTo>
                    <a:lnTo>
                      <a:pt x="2154" y="43"/>
                    </a:lnTo>
                    <a:lnTo>
                      <a:pt x="2157" y="36"/>
                    </a:lnTo>
                    <a:lnTo>
                      <a:pt x="2162" y="37"/>
                    </a:lnTo>
                    <a:lnTo>
                      <a:pt x="2163" y="43"/>
                    </a:lnTo>
                    <a:lnTo>
                      <a:pt x="2167" y="35"/>
                    </a:lnTo>
                    <a:lnTo>
                      <a:pt x="2169" y="36"/>
                    </a:lnTo>
                    <a:lnTo>
                      <a:pt x="2173" y="46"/>
                    </a:lnTo>
                    <a:lnTo>
                      <a:pt x="2174" y="46"/>
                    </a:lnTo>
                    <a:lnTo>
                      <a:pt x="2176" y="43"/>
                    </a:lnTo>
                    <a:lnTo>
                      <a:pt x="2181" y="47"/>
                    </a:lnTo>
                    <a:lnTo>
                      <a:pt x="2184" y="40"/>
                    </a:lnTo>
                    <a:lnTo>
                      <a:pt x="2185" y="40"/>
                    </a:lnTo>
                    <a:lnTo>
                      <a:pt x="2187" y="49"/>
                    </a:lnTo>
                    <a:lnTo>
                      <a:pt x="2192" y="48"/>
                    </a:lnTo>
                    <a:lnTo>
                      <a:pt x="2194" y="42"/>
                    </a:lnTo>
                    <a:lnTo>
                      <a:pt x="2198" y="41"/>
                    </a:lnTo>
                    <a:lnTo>
                      <a:pt x="2198" y="36"/>
                    </a:lnTo>
                    <a:lnTo>
                      <a:pt x="2203" y="45"/>
                    </a:lnTo>
                    <a:lnTo>
                      <a:pt x="2204" y="42"/>
                    </a:lnTo>
                    <a:lnTo>
                      <a:pt x="2206" y="47"/>
                    </a:lnTo>
                    <a:lnTo>
                      <a:pt x="2210" y="40"/>
                    </a:lnTo>
                    <a:lnTo>
                      <a:pt x="2213" y="40"/>
                    </a:lnTo>
                    <a:lnTo>
                      <a:pt x="2215" y="39"/>
                    </a:lnTo>
                    <a:lnTo>
                      <a:pt x="2219" y="46"/>
                    </a:lnTo>
                    <a:lnTo>
                      <a:pt x="2222" y="46"/>
                    </a:lnTo>
                    <a:lnTo>
                      <a:pt x="2224" y="43"/>
                    </a:lnTo>
                    <a:lnTo>
                      <a:pt x="2227" y="29"/>
                    </a:lnTo>
                    <a:lnTo>
                      <a:pt x="2228" y="41"/>
                    </a:lnTo>
                    <a:lnTo>
                      <a:pt x="2231" y="43"/>
                    </a:lnTo>
                    <a:lnTo>
                      <a:pt x="2234" y="48"/>
                    </a:lnTo>
                    <a:lnTo>
                      <a:pt x="2239" y="51"/>
                    </a:lnTo>
                    <a:lnTo>
                      <a:pt x="2241" y="39"/>
                    </a:lnTo>
                    <a:lnTo>
                      <a:pt x="2241" y="41"/>
                    </a:lnTo>
                    <a:lnTo>
                      <a:pt x="2246" y="49"/>
                    </a:lnTo>
                    <a:lnTo>
                      <a:pt x="2248" y="34"/>
                    </a:lnTo>
                    <a:lnTo>
                      <a:pt x="2249" y="45"/>
                    </a:lnTo>
                    <a:lnTo>
                      <a:pt x="2253" y="46"/>
                    </a:lnTo>
                    <a:lnTo>
                      <a:pt x="2256" y="40"/>
                    </a:lnTo>
                    <a:lnTo>
                      <a:pt x="2258" y="29"/>
                    </a:lnTo>
                    <a:lnTo>
                      <a:pt x="2262" y="46"/>
                    </a:lnTo>
                    <a:lnTo>
                      <a:pt x="2265" y="33"/>
                    </a:lnTo>
                    <a:lnTo>
                      <a:pt x="2266" y="35"/>
                    </a:lnTo>
                    <a:lnTo>
                      <a:pt x="2271" y="46"/>
                    </a:lnTo>
                    <a:lnTo>
                      <a:pt x="2272" y="41"/>
                    </a:lnTo>
                    <a:lnTo>
                      <a:pt x="2273" y="45"/>
                    </a:lnTo>
                    <a:lnTo>
                      <a:pt x="2277" y="43"/>
                    </a:lnTo>
                    <a:lnTo>
                      <a:pt x="2280" y="33"/>
                    </a:lnTo>
                    <a:lnTo>
                      <a:pt x="2282" y="45"/>
                    </a:lnTo>
                    <a:lnTo>
                      <a:pt x="2286" y="39"/>
                    </a:lnTo>
                    <a:lnTo>
                      <a:pt x="2288" y="42"/>
                    </a:lnTo>
                    <a:lnTo>
                      <a:pt x="2292" y="42"/>
                    </a:lnTo>
                    <a:lnTo>
                      <a:pt x="2292" y="45"/>
                    </a:lnTo>
                    <a:lnTo>
                      <a:pt x="2297" y="48"/>
                    </a:lnTo>
                    <a:lnTo>
                      <a:pt x="2300" y="40"/>
                    </a:lnTo>
                    <a:lnTo>
                      <a:pt x="2301" y="40"/>
                    </a:lnTo>
                    <a:lnTo>
                      <a:pt x="2304" y="43"/>
                    </a:lnTo>
                    <a:lnTo>
                      <a:pt x="2307" y="34"/>
                    </a:lnTo>
                    <a:lnTo>
                      <a:pt x="2309" y="48"/>
                    </a:lnTo>
                    <a:lnTo>
                      <a:pt x="2314" y="45"/>
                    </a:lnTo>
                    <a:lnTo>
                      <a:pt x="2319" y="40"/>
                    </a:lnTo>
                    <a:lnTo>
                      <a:pt x="2321" y="37"/>
                    </a:lnTo>
                    <a:lnTo>
                      <a:pt x="2323" y="41"/>
                    </a:lnTo>
                    <a:lnTo>
                      <a:pt x="2326" y="51"/>
                    </a:lnTo>
                    <a:lnTo>
                      <a:pt x="2331" y="52"/>
                    </a:lnTo>
                    <a:lnTo>
                      <a:pt x="2332" y="41"/>
                    </a:lnTo>
                    <a:lnTo>
                      <a:pt x="2333" y="46"/>
                    </a:lnTo>
                    <a:lnTo>
                      <a:pt x="2338" y="54"/>
                    </a:lnTo>
                    <a:lnTo>
                      <a:pt x="2340" y="41"/>
                    </a:lnTo>
                    <a:lnTo>
                      <a:pt x="2344" y="40"/>
                    </a:lnTo>
                    <a:lnTo>
                      <a:pt x="2344" y="36"/>
                    </a:lnTo>
                    <a:lnTo>
                      <a:pt x="2347" y="45"/>
                    </a:lnTo>
                    <a:lnTo>
                      <a:pt x="2351" y="47"/>
                    </a:lnTo>
                    <a:lnTo>
                      <a:pt x="2352" y="51"/>
                    </a:lnTo>
                    <a:lnTo>
                      <a:pt x="2357" y="41"/>
                    </a:lnTo>
                    <a:lnTo>
                      <a:pt x="2357" y="42"/>
                    </a:lnTo>
                    <a:lnTo>
                      <a:pt x="2362" y="41"/>
                    </a:lnTo>
                    <a:lnTo>
                      <a:pt x="2363" y="42"/>
                    </a:lnTo>
                    <a:lnTo>
                      <a:pt x="2365" y="47"/>
                    </a:lnTo>
                    <a:lnTo>
                      <a:pt x="2369" y="49"/>
                    </a:lnTo>
                    <a:lnTo>
                      <a:pt x="2371" y="47"/>
                    </a:lnTo>
                    <a:lnTo>
                      <a:pt x="2376" y="52"/>
                    </a:lnTo>
                    <a:lnTo>
                      <a:pt x="2377" y="41"/>
                    </a:lnTo>
                    <a:lnTo>
                      <a:pt x="2381" y="41"/>
                    </a:lnTo>
                    <a:lnTo>
                      <a:pt x="2382" y="43"/>
                    </a:lnTo>
                    <a:lnTo>
                      <a:pt x="2387" y="47"/>
                    </a:lnTo>
                    <a:lnTo>
                      <a:pt x="2388" y="43"/>
                    </a:lnTo>
                    <a:lnTo>
                      <a:pt x="2392" y="36"/>
                    </a:lnTo>
                    <a:lnTo>
                      <a:pt x="2393" y="36"/>
                    </a:lnTo>
                    <a:lnTo>
                      <a:pt x="2396" y="46"/>
                    </a:lnTo>
                    <a:lnTo>
                      <a:pt x="2400" y="45"/>
                    </a:lnTo>
                    <a:lnTo>
                      <a:pt x="2401" y="36"/>
                    </a:lnTo>
                    <a:lnTo>
                      <a:pt x="2406" y="42"/>
                    </a:lnTo>
                    <a:lnTo>
                      <a:pt x="2407" y="37"/>
                    </a:lnTo>
                    <a:lnTo>
                      <a:pt x="2410" y="40"/>
                    </a:lnTo>
                    <a:lnTo>
                      <a:pt x="2413" y="43"/>
                    </a:lnTo>
                    <a:lnTo>
                      <a:pt x="2416" y="35"/>
                    </a:lnTo>
                    <a:lnTo>
                      <a:pt x="2417" y="41"/>
                    </a:lnTo>
                    <a:lnTo>
                      <a:pt x="2419" y="42"/>
                    </a:lnTo>
                    <a:lnTo>
                      <a:pt x="2425" y="61"/>
                    </a:lnTo>
                    <a:lnTo>
                      <a:pt x="2426" y="60"/>
                    </a:lnTo>
                    <a:lnTo>
                      <a:pt x="2430" y="47"/>
                    </a:lnTo>
                    <a:lnTo>
                      <a:pt x="2431" y="43"/>
                    </a:lnTo>
                    <a:lnTo>
                      <a:pt x="2435" y="45"/>
                    </a:lnTo>
                    <a:lnTo>
                      <a:pt x="2437" y="41"/>
                    </a:lnTo>
                    <a:lnTo>
                      <a:pt x="2441" y="39"/>
                    </a:lnTo>
                    <a:lnTo>
                      <a:pt x="2441" y="40"/>
                    </a:lnTo>
                    <a:lnTo>
                      <a:pt x="2444" y="48"/>
                    </a:lnTo>
                    <a:lnTo>
                      <a:pt x="2448" y="52"/>
                    </a:lnTo>
                    <a:lnTo>
                      <a:pt x="2451" y="54"/>
                    </a:lnTo>
                    <a:lnTo>
                      <a:pt x="2454" y="42"/>
                    </a:lnTo>
                    <a:lnTo>
                      <a:pt x="2455" y="43"/>
                    </a:lnTo>
                    <a:lnTo>
                      <a:pt x="2459" y="42"/>
                    </a:lnTo>
                    <a:lnTo>
                      <a:pt x="2462" y="39"/>
                    </a:lnTo>
                    <a:lnTo>
                      <a:pt x="2463" y="40"/>
                    </a:lnTo>
                    <a:lnTo>
                      <a:pt x="2466" y="41"/>
                    </a:lnTo>
                    <a:lnTo>
                      <a:pt x="2469" y="46"/>
                    </a:lnTo>
                    <a:lnTo>
                      <a:pt x="2473" y="45"/>
                    </a:lnTo>
                    <a:lnTo>
                      <a:pt x="2474" y="45"/>
                    </a:lnTo>
                    <a:lnTo>
                      <a:pt x="2478" y="43"/>
                    </a:lnTo>
                    <a:lnTo>
                      <a:pt x="2479" y="41"/>
                    </a:lnTo>
                    <a:lnTo>
                      <a:pt x="2484" y="46"/>
                    </a:lnTo>
                    <a:lnTo>
                      <a:pt x="2486" y="41"/>
                    </a:lnTo>
                    <a:lnTo>
                      <a:pt x="2490" y="42"/>
                    </a:lnTo>
                    <a:lnTo>
                      <a:pt x="2492" y="40"/>
                    </a:lnTo>
                    <a:lnTo>
                      <a:pt x="2494" y="34"/>
                    </a:lnTo>
                    <a:lnTo>
                      <a:pt x="2496" y="41"/>
                    </a:lnTo>
                    <a:lnTo>
                      <a:pt x="2500" y="37"/>
                    </a:lnTo>
                    <a:lnTo>
                      <a:pt x="2503" y="36"/>
                    </a:lnTo>
                    <a:lnTo>
                      <a:pt x="2504" y="39"/>
                    </a:lnTo>
                    <a:lnTo>
                      <a:pt x="2509" y="46"/>
                    </a:lnTo>
                    <a:lnTo>
                      <a:pt x="2510" y="41"/>
                    </a:lnTo>
                    <a:lnTo>
                      <a:pt x="2511" y="41"/>
                    </a:lnTo>
                    <a:lnTo>
                      <a:pt x="2516" y="43"/>
                    </a:lnTo>
                    <a:lnTo>
                      <a:pt x="2517" y="45"/>
                    </a:lnTo>
                    <a:lnTo>
                      <a:pt x="2521" y="45"/>
                    </a:lnTo>
                    <a:lnTo>
                      <a:pt x="2523" y="43"/>
                    </a:lnTo>
                    <a:lnTo>
                      <a:pt x="2527" y="43"/>
                    </a:lnTo>
                    <a:lnTo>
                      <a:pt x="2528" y="40"/>
                    </a:lnTo>
                    <a:lnTo>
                      <a:pt x="2532" y="42"/>
                    </a:lnTo>
                    <a:lnTo>
                      <a:pt x="2535" y="52"/>
                    </a:lnTo>
                    <a:lnTo>
                      <a:pt x="2536" y="46"/>
                    </a:lnTo>
                    <a:lnTo>
                      <a:pt x="2541" y="45"/>
                    </a:lnTo>
                    <a:lnTo>
                      <a:pt x="2542" y="39"/>
                    </a:lnTo>
                    <a:lnTo>
                      <a:pt x="2543" y="46"/>
                    </a:lnTo>
                    <a:lnTo>
                      <a:pt x="2548" y="53"/>
                    </a:lnTo>
                    <a:lnTo>
                      <a:pt x="2549" y="54"/>
                    </a:lnTo>
                    <a:lnTo>
                      <a:pt x="2554" y="45"/>
                    </a:lnTo>
                    <a:lnTo>
                      <a:pt x="2554" y="47"/>
                    </a:lnTo>
                    <a:lnTo>
                      <a:pt x="2558" y="40"/>
                    </a:lnTo>
                    <a:lnTo>
                      <a:pt x="2561" y="47"/>
                    </a:lnTo>
                    <a:lnTo>
                      <a:pt x="2563" y="55"/>
                    </a:lnTo>
                    <a:lnTo>
                      <a:pt x="2567" y="45"/>
                    </a:lnTo>
                    <a:lnTo>
                      <a:pt x="2571" y="43"/>
                    </a:lnTo>
                    <a:lnTo>
                      <a:pt x="2573" y="40"/>
                    </a:lnTo>
                    <a:lnTo>
                      <a:pt x="2575" y="36"/>
                    </a:lnTo>
                    <a:lnTo>
                      <a:pt x="2579" y="43"/>
                    </a:lnTo>
                    <a:lnTo>
                      <a:pt x="2583" y="37"/>
                    </a:lnTo>
                    <a:lnTo>
                      <a:pt x="2584" y="45"/>
                    </a:lnTo>
                    <a:lnTo>
                      <a:pt x="2589" y="42"/>
                    </a:lnTo>
                    <a:lnTo>
                      <a:pt x="2590" y="42"/>
                    </a:lnTo>
                    <a:lnTo>
                      <a:pt x="2593" y="52"/>
                    </a:lnTo>
                    <a:lnTo>
                      <a:pt x="2596" y="54"/>
                    </a:lnTo>
                    <a:lnTo>
                      <a:pt x="2601" y="46"/>
                    </a:lnTo>
                    <a:lnTo>
                      <a:pt x="2606" y="48"/>
                    </a:lnTo>
                    <a:lnTo>
                      <a:pt x="2606" y="45"/>
                    </a:lnTo>
                    <a:lnTo>
                      <a:pt x="2610" y="43"/>
                    </a:lnTo>
                    <a:lnTo>
                      <a:pt x="2612" y="42"/>
                    </a:lnTo>
                    <a:lnTo>
                      <a:pt x="2614" y="48"/>
                    </a:lnTo>
                    <a:lnTo>
                      <a:pt x="2618" y="48"/>
                    </a:lnTo>
                    <a:lnTo>
                      <a:pt x="2620" y="45"/>
                    </a:lnTo>
                    <a:lnTo>
                      <a:pt x="2624" y="48"/>
                    </a:lnTo>
                    <a:lnTo>
                      <a:pt x="2627" y="41"/>
                    </a:lnTo>
                    <a:lnTo>
                      <a:pt x="2627" y="43"/>
                    </a:lnTo>
                    <a:lnTo>
                      <a:pt x="2631" y="52"/>
                    </a:lnTo>
                    <a:lnTo>
                      <a:pt x="2636" y="45"/>
                    </a:lnTo>
                    <a:lnTo>
                      <a:pt x="2637" y="42"/>
                    </a:lnTo>
                    <a:lnTo>
                      <a:pt x="2640" y="42"/>
                    </a:lnTo>
                    <a:lnTo>
                      <a:pt x="2642" y="42"/>
                    </a:lnTo>
                    <a:lnTo>
                      <a:pt x="2645" y="46"/>
                    </a:lnTo>
                    <a:lnTo>
                      <a:pt x="2646" y="51"/>
                    </a:lnTo>
                    <a:lnTo>
                      <a:pt x="2650" y="48"/>
                    </a:lnTo>
                    <a:lnTo>
                      <a:pt x="2654" y="45"/>
                    </a:lnTo>
                    <a:lnTo>
                      <a:pt x="2655" y="47"/>
                    </a:lnTo>
                    <a:lnTo>
                      <a:pt x="2659" y="51"/>
                    </a:lnTo>
                    <a:lnTo>
                      <a:pt x="2662" y="47"/>
                    </a:lnTo>
                    <a:lnTo>
                      <a:pt x="2664" y="40"/>
                    </a:lnTo>
                    <a:lnTo>
                      <a:pt x="2665" y="40"/>
                    </a:lnTo>
                    <a:lnTo>
                      <a:pt x="2668" y="52"/>
                    </a:lnTo>
                    <a:lnTo>
                      <a:pt x="2673" y="39"/>
                    </a:lnTo>
                    <a:lnTo>
                      <a:pt x="2674" y="37"/>
                    </a:lnTo>
                    <a:lnTo>
                      <a:pt x="2676" y="48"/>
                    </a:lnTo>
                    <a:lnTo>
                      <a:pt x="2680" y="47"/>
                    </a:lnTo>
                    <a:lnTo>
                      <a:pt x="2682" y="51"/>
                    </a:lnTo>
                    <a:lnTo>
                      <a:pt x="2687" y="47"/>
                    </a:lnTo>
                    <a:lnTo>
                      <a:pt x="2689" y="40"/>
                    </a:lnTo>
                    <a:lnTo>
                      <a:pt x="2689" y="43"/>
                    </a:lnTo>
                    <a:lnTo>
                      <a:pt x="2693" y="42"/>
                    </a:lnTo>
                    <a:lnTo>
                      <a:pt x="2697" y="45"/>
                    </a:lnTo>
                    <a:lnTo>
                      <a:pt x="2698" y="45"/>
                    </a:lnTo>
                    <a:lnTo>
                      <a:pt x="2703" y="48"/>
                    </a:lnTo>
                    <a:lnTo>
                      <a:pt x="2705" y="45"/>
                    </a:lnTo>
                    <a:lnTo>
                      <a:pt x="2706" y="47"/>
                    </a:lnTo>
                    <a:lnTo>
                      <a:pt x="2711" y="46"/>
                    </a:lnTo>
                    <a:lnTo>
                      <a:pt x="2712" y="46"/>
                    </a:lnTo>
                    <a:lnTo>
                      <a:pt x="2714" y="46"/>
                    </a:lnTo>
                    <a:lnTo>
                      <a:pt x="2718" y="41"/>
                    </a:lnTo>
                    <a:lnTo>
                      <a:pt x="2720" y="48"/>
                    </a:lnTo>
                    <a:lnTo>
                      <a:pt x="2723" y="52"/>
                    </a:lnTo>
                    <a:lnTo>
                      <a:pt x="2726" y="51"/>
                    </a:lnTo>
                    <a:lnTo>
                      <a:pt x="2730" y="37"/>
                    </a:lnTo>
                    <a:lnTo>
                      <a:pt x="2730" y="34"/>
                    </a:lnTo>
                    <a:lnTo>
                      <a:pt x="2734" y="40"/>
                    </a:lnTo>
                    <a:lnTo>
                      <a:pt x="2738" y="52"/>
                    </a:lnTo>
                    <a:lnTo>
                      <a:pt x="2740" y="46"/>
                    </a:lnTo>
                    <a:lnTo>
                      <a:pt x="2741" y="49"/>
                    </a:lnTo>
                    <a:lnTo>
                      <a:pt x="2746" y="42"/>
                    </a:lnTo>
                    <a:lnTo>
                      <a:pt x="2747" y="46"/>
                    </a:lnTo>
                    <a:lnTo>
                      <a:pt x="2752" y="55"/>
                    </a:lnTo>
                    <a:lnTo>
                      <a:pt x="2754" y="46"/>
                    </a:lnTo>
                    <a:lnTo>
                      <a:pt x="2755" y="47"/>
                    </a:lnTo>
                    <a:lnTo>
                      <a:pt x="2759" y="43"/>
                    </a:lnTo>
                    <a:lnTo>
                      <a:pt x="2762" y="42"/>
                    </a:lnTo>
                    <a:lnTo>
                      <a:pt x="2764" y="43"/>
                    </a:lnTo>
                    <a:lnTo>
                      <a:pt x="2767" y="49"/>
                    </a:lnTo>
                  </a:path>
                </a:pathLst>
              </a:custGeom>
              <a:noFill/>
              <a:ln w="0">
                <a:solidFill>
                  <a:schemeClr val="folHlink"/>
                </a:solidFill>
                <a:round/>
                <a:headEnd/>
                <a:tailEnd/>
              </a:ln>
            </p:spPr>
            <p:txBody>
              <a:bodyPr/>
              <a:lstStyle/>
              <a:p>
                <a:endParaRPr lang="en-US">
                  <a:latin typeface="Constantia" pitchFamily="18" charset="0"/>
                </a:endParaRPr>
              </a:p>
            </p:txBody>
          </p:sp>
          <p:sp>
            <p:nvSpPr>
              <p:cNvPr id="3348" name="Freeform 258"/>
              <p:cNvSpPr>
                <a:spLocks/>
              </p:cNvSpPr>
              <p:nvPr/>
            </p:nvSpPr>
            <p:spPr bwMode="auto">
              <a:xfrm>
                <a:off x="4491" y="2606"/>
                <a:ext cx="921" cy="12"/>
              </a:xfrm>
              <a:custGeom>
                <a:avLst/>
                <a:gdLst>
                  <a:gd name="T0" fmla="*/ 44 w 2763"/>
                  <a:gd name="T1" fmla="*/ 9 h 36"/>
                  <a:gd name="T2" fmla="*/ 90 w 2763"/>
                  <a:gd name="T3" fmla="*/ 12 h 36"/>
                  <a:gd name="T4" fmla="*/ 135 w 2763"/>
                  <a:gd name="T5" fmla="*/ 13 h 36"/>
                  <a:gd name="T6" fmla="*/ 179 w 2763"/>
                  <a:gd name="T7" fmla="*/ 10 h 36"/>
                  <a:gd name="T8" fmla="*/ 226 w 2763"/>
                  <a:gd name="T9" fmla="*/ 4 h 36"/>
                  <a:gd name="T10" fmla="*/ 272 w 2763"/>
                  <a:gd name="T11" fmla="*/ 8 h 36"/>
                  <a:gd name="T12" fmla="*/ 317 w 2763"/>
                  <a:gd name="T13" fmla="*/ 12 h 36"/>
                  <a:gd name="T14" fmla="*/ 364 w 2763"/>
                  <a:gd name="T15" fmla="*/ 13 h 36"/>
                  <a:gd name="T16" fmla="*/ 409 w 2763"/>
                  <a:gd name="T17" fmla="*/ 12 h 36"/>
                  <a:gd name="T18" fmla="*/ 457 w 2763"/>
                  <a:gd name="T19" fmla="*/ 15 h 36"/>
                  <a:gd name="T20" fmla="*/ 501 w 2763"/>
                  <a:gd name="T21" fmla="*/ 9 h 36"/>
                  <a:gd name="T22" fmla="*/ 548 w 2763"/>
                  <a:gd name="T23" fmla="*/ 7 h 36"/>
                  <a:gd name="T24" fmla="*/ 593 w 2763"/>
                  <a:gd name="T25" fmla="*/ 9 h 36"/>
                  <a:gd name="T26" fmla="*/ 641 w 2763"/>
                  <a:gd name="T27" fmla="*/ 13 h 36"/>
                  <a:gd name="T28" fmla="*/ 687 w 2763"/>
                  <a:gd name="T29" fmla="*/ 12 h 36"/>
                  <a:gd name="T30" fmla="*/ 732 w 2763"/>
                  <a:gd name="T31" fmla="*/ 7 h 36"/>
                  <a:gd name="T32" fmla="*/ 779 w 2763"/>
                  <a:gd name="T33" fmla="*/ 12 h 36"/>
                  <a:gd name="T34" fmla="*/ 823 w 2763"/>
                  <a:gd name="T35" fmla="*/ 8 h 36"/>
                  <a:gd name="T36" fmla="*/ 868 w 2763"/>
                  <a:gd name="T37" fmla="*/ 7 h 36"/>
                  <a:gd name="T38" fmla="*/ 916 w 2763"/>
                  <a:gd name="T39" fmla="*/ 10 h 36"/>
                  <a:gd name="T40" fmla="*/ 960 w 2763"/>
                  <a:gd name="T41" fmla="*/ 16 h 36"/>
                  <a:gd name="T42" fmla="*/ 1006 w 2763"/>
                  <a:gd name="T43" fmla="*/ 15 h 36"/>
                  <a:gd name="T44" fmla="*/ 1054 w 2763"/>
                  <a:gd name="T45" fmla="*/ 3 h 36"/>
                  <a:gd name="T46" fmla="*/ 1098 w 2763"/>
                  <a:gd name="T47" fmla="*/ 19 h 36"/>
                  <a:gd name="T48" fmla="*/ 1146 w 2763"/>
                  <a:gd name="T49" fmla="*/ 7 h 36"/>
                  <a:gd name="T50" fmla="*/ 1191 w 2763"/>
                  <a:gd name="T51" fmla="*/ 7 h 36"/>
                  <a:gd name="T52" fmla="*/ 1238 w 2763"/>
                  <a:gd name="T53" fmla="*/ 6 h 36"/>
                  <a:gd name="T54" fmla="*/ 1283 w 2763"/>
                  <a:gd name="T55" fmla="*/ 26 h 36"/>
                  <a:gd name="T56" fmla="*/ 1328 w 2763"/>
                  <a:gd name="T57" fmla="*/ 10 h 36"/>
                  <a:gd name="T58" fmla="*/ 1374 w 2763"/>
                  <a:gd name="T59" fmla="*/ 12 h 36"/>
                  <a:gd name="T60" fmla="*/ 1420 w 2763"/>
                  <a:gd name="T61" fmla="*/ 15 h 36"/>
                  <a:gd name="T62" fmla="*/ 1465 w 2763"/>
                  <a:gd name="T63" fmla="*/ 16 h 36"/>
                  <a:gd name="T64" fmla="*/ 1513 w 2763"/>
                  <a:gd name="T65" fmla="*/ 16 h 36"/>
                  <a:gd name="T66" fmla="*/ 1558 w 2763"/>
                  <a:gd name="T67" fmla="*/ 16 h 36"/>
                  <a:gd name="T68" fmla="*/ 1603 w 2763"/>
                  <a:gd name="T69" fmla="*/ 25 h 36"/>
                  <a:gd name="T70" fmla="*/ 1649 w 2763"/>
                  <a:gd name="T71" fmla="*/ 21 h 36"/>
                  <a:gd name="T72" fmla="*/ 1696 w 2763"/>
                  <a:gd name="T73" fmla="*/ 21 h 36"/>
                  <a:gd name="T74" fmla="*/ 1741 w 2763"/>
                  <a:gd name="T75" fmla="*/ 19 h 36"/>
                  <a:gd name="T76" fmla="*/ 1789 w 2763"/>
                  <a:gd name="T77" fmla="*/ 19 h 36"/>
                  <a:gd name="T78" fmla="*/ 1835 w 2763"/>
                  <a:gd name="T79" fmla="*/ 20 h 36"/>
                  <a:gd name="T80" fmla="*/ 1879 w 2763"/>
                  <a:gd name="T81" fmla="*/ 24 h 36"/>
                  <a:gd name="T82" fmla="*/ 1925 w 2763"/>
                  <a:gd name="T83" fmla="*/ 18 h 36"/>
                  <a:gd name="T84" fmla="*/ 1971 w 2763"/>
                  <a:gd name="T85" fmla="*/ 22 h 36"/>
                  <a:gd name="T86" fmla="*/ 2018 w 2763"/>
                  <a:gd name="T87" fmla="*/ 16 h 36"/>
                  <a:gd name="T88" fmla="*/ 2064 w 2763"/>
                  <a:gd name="T89" fmla="*/ 16 h 36"/>
                  <a:gd name="T90" fmla="*/ 2110 w 2763"/>
                  <a:gd name="T91" fmla="*/ 24 h 36"/>
                  <a:gd name="T92" fmla="*/ 2155 w 2763"/>
                  <a:gd name="T93" fmla="*/ 26 h 36"/>
                  <a:gd name="T94" fmla="*/ 2200 w 2763"/>
                  <a:gd name="T95" fmla="*/ 16 h 36"/>
                  <a:gd name="T96" fmla="*/ 2248 w 2763"/>
                  <a:gd name="T97" fmla="*/ 22 h 36"/>
                  <a:gd name="T98" fmla="*/ 2294 w 2763"/>
                  <a:gd name="T99" fmla="*/ 20 h 36"/>
                  <a:gd name="T100" fmla="*/ 2340 w 2763"/>
                  <a:gd name="T101" fmla="*/ 26 h 36"/>
                  <a:gd name="T102" fmla="*/ 2385 w 2763"/>
                  <a:gd name="T103" fmla="*/ 26 h 36"/>
                  <a:gd name="T104" fmla="*/ 2430 w 2763"/>
                  <a:gd name="T105" fmla="*/ 9 h 36"/>
                  <a:gd name="T106" fmla="*/ 2478 w 2763"/>
                  <a:gd name="T107" fmla="*/ 22 h 36"/>
                  <a:gd name="T108" fmla="*/ 2521 w 2763"/>
                  <a:gd name="T109" fmla="*/ 26 h 36"/>
                  <a:gd name="T110" fmla="*/ 2568 w 2763"/>
                  <a:gd name="T111" fmla="*/ 19 h 36"/>
                  <a:gd name="T112" fmla="*/ 2614 w 2763"/>
                  <a:gd name="T113" fmla="*/ 27 h 36"/>
                  <a:gd name="T114" fmla="*/ 2661 w 2763"/>
                  <a:gd name="T115" fmla="*/ 32 h 36"/>
                  <a:gd name="T116" fmla="*/ 2706 w 2763"/>
                  <a:gd name="T117" fmla="*/ 19 h 36"/>
                  <a:gd name="T118" fmla="*/ 2752 w 2763"/>
                  <a:gd name="T119" fmla="*/ 20 h 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3"/>
                  <a:gd name="T181" fmla="*/ 0 h 36"/>
                  <a:gd name="T182" fmla="*/ 2763 w 2763"/>
                  <a:gd name="T183" fmla="*/ 36 h 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3" h="36">
                    <a:moveTo>
                      <a:pt x="0" y="10"/>
                    </a:moveTo>
                    <a:lnTo>
                      <a:pt x="1" y="12"/>
                    </a:lnTo>
                    <a:lnTo>
                      <a:pt x="4" y="12"/>
                    </a:lnTo>
                    <a:lnTo>
                      <a:pt x="8" y="8"/>
                    </a:lnTo>
                    <a:lnTo>
                      <a:pt x="10" y="8"/>
                    </a:lnTo>
                    <a:lnTo>
                      <a:pt x="14" y="13"/>
                    </a:lnTo>
                    <a:lnTo>
                      <a:pt x="14" y="15"/>
                    </a:lnTo>
                    <a:lnTo>
                      <a:pt x="19" y="12"/>
                    </a:lnTo>
                    <a:lnTo>
                      <a:pt x="20" y="7"/>
                    </a:lnTo>
                    <a:lnTo>
                      <a:pt x="25" y="10"/>
                    </a:lnTo>
                    <a:lnTo>
                      <a:pt x="25" y="12"/>
                    </a:lnTo>
                    <a:lnTo>
                      <a:pt x="31" y="10"/>
                    </a:lnTo>
                    <a:lnTo>
                      <a:pt x="32" y="8"/>
                    </a:lnTo>
                    <a:lnTo>
                      <a:pt x="36" y="14"/>
                    </a:lnTo>
                    <a:lnTo>
                      <a:pt x="37" y="8"/>
                    </a:lnTo>
                    <a:lnTo>
                      <a:pt x="40" y="12"/>
                    </a:lnTo>
                    <a:lnTo>
                      <a:pt x="44" y="9"/>
                    </a:lnTo>
                    <a:lnTo>
                      <a:pt x="44" y="8"/>
                    </a:lnTo>
                    <a:lnTo>
                      <a:pt x="49" y="8"/>
                    </a:lnTo>
                    <a:lnTo>
                      <a:pt x="49" y="13"/>
                    </a:lnTo>
                    <a:lnTo>
                      <a:pt x="53" y="13"/>
                    </a:lnTo>
                    <a:lnTo>
                      <a:pt x="58" y="18"/>
                    </a:lnTo>
                    <a:lnTo>
                      <a:pt x="60" y="13"/>
                    </a:lnTo>
                    <a:lnTo>
                      <a:pt x="63" y="18"/>
                    </a:lnTo>
                    <a:lnTo>
                      <a:pt x="65" y="14"/>
                    </a:lnTo>
                    <a:lnTo>
                      <a:pt x="68" y="14"/>
                    </a:lnTo>
                    <a:lnTo>
                      <a:pt x="69" y="10"/>
                    </a:lnTo>
                    <a:lnTo>
                      <a:pt x="72" y="14"/>
                    </a:lnTo>
                    <a:lnTo>
                      <a:pt x="77" y="12"/>
                    </a:lnTo>
                    <a:lnTo>
                      <a:pt x="77" y="13"/>
                    </a:lnTo>
                    <a:lnTo>
                      <a:pt x="81" y="12"/>
                    </a:lnTo>
                    <a:lnTo>
                      <a:pt x="81" y="9"/>
                    </a:lnTo>
                    <a:lnTo>
                      <a:pt x="86" y="8"/>
                    </a:lnTo>
                    <a:lnTo>
                      <a:pt x="90" y="12"/>
                    </a:lnTo>
                    <a:lnTo>
                      <a:pt x="91" y="7"/>
                    </a:lnTo>
                    <a:lnTo>
                      <a:pt x="96" y="14"/>
                    </a:lnTo>
                    <a:lnTo>
                      <a:pt x="98" y="8"/>
                    </a:lnTo>
                    <a:lnTo>
                      <a:pt x="99" y="7"/>
                    </a:lnTo>
                    <a:lnTo>
                      <a:pt x="103" y="8"/>
                    </a:lnTo>
                    <a:lnTo>
                      <a:pt x="104" y="14"/>
                    </a:lnTo>
                    <a:lnTo>
                      <a:pt x="108" y="10"/>
                    </a:lnTo>
                    <a:lnTo>
                      <a:pt x="109" y="12"/>
                    </a:lnTo>
                    <a:lnTo>
                      <a:pt x="113" y="18"/>
                    </a:lnTo>
                    <a:lnTo>
                      <a:pt x="117" y="18"/>
                    </a:lnTo>
                    <a:lnTo>
                      <a:pt x="119" y="13"/>
                    </a:lnTo>
                    <a:lnTo>
                      <a:pt x="122" y="8"/>
                    </a:lnTo>
                    <a:lnTo>
                      <a:pt x="124" y="3"/>
                    </a:lnTo>
                    <a:lnTo>
                      <a:pt x="127" y="4"/>
                    </a:lnTo>
                    <a:lnTo>
                      <a:pt x="128" y="9"/>
                    </a:lnTo>
                    <a:lnTo>
                      <a:pt x="132" y="18"/>
                    </a:lnTo>
                    <a:lnTo>
                      <a:pt x="135" y="13"/>
                    </a:lnTo>
                    <a:lnTo>
                      <a:pt x="139" y="8"/>
                    </a:lnTo>
                    <a:lnTo>
                      <a:pt x="139" y="10"/>
                    </a:lnTo>
                    <a:lnTo>
                      <a:pt x="142" y="9"/>
                    </a:lnTo>
                    <a:lnTo>
                      <a:pt x="145" y="3"/>
                    </a:lnTo>
                    <a:lnTo>
                      <a:pt x="150" y="16"/>
                    </a:lnTo>
                    <a:lnTo>
                      <a:pt x="150" y="14"/>
                    </a:lnTo>
                    <a:lnTo>
                      <a:pt x="154" y="16"/>
                    </a:lnTo>
                    <a:lnTo>
                      <a:pt x="158" y="6"/>
                    </a:lnTo>
                    <a:lnTo>
                      <a:pt x="158" y="3"/>
                    </a:lnTo>
                    <a:lnTo>
                      <a:pt x="163" y="2"/>
                    </a:lnTo>
                    <a:lnTo>
                      <a:pt x="163" y="7"/>
                    </a:lnTo>
                    <a:lnTo>
                      <a:pt x="166" y="19"/>
                    </a:lnTo>
                    <a:lnTo>
                      <a:pt x="170" y="16"/>
                    </a:lnTo>
                    <a:lnTo>
                      <a:pt x="172" y="14"/>
                    </a:lnTo>
                    <a:lnTo>
                      <a:pt x="175" y="3"/>
                    </a:lnTo>
                    <a:lnTo>
                      <a:pt x="177" y="0"/>
                    </a:lnTo>
                    <a:lnTo>
                      <a:pt x="179" y="10"/>
                    </a:lnTo>
                    <a:lnTo>
                      <a:pt x="183" y="7"/>
                    </a:lnTo>
                    <a:lnTo>
                      <a:pt x="185" y="1"/>
                    </a:lnTo>
                    <a:lnTo>
                      <a:pt x="188" y="7"/>
                    </a:lnTo>
                    <a:lnTo>
                      <a:pt x="191" y="12"/>
                    </a:lnTo>
                    <a:lnTo>
                      <a:pt x="195" y="16"/>
                    </a:lnTo>
                    <a:lnTo>
                      <a:pt x="196" y="13"/>
                    </a:lnTo>
                    <a:lnTo>
                      <a:pt x="201" y="9"/>
                    </a:lnTo>
                    <a:lnTo>
                      <a:pt x="201" y="4"/>
                    </a:lnTo>
                    <a:lnTo>
                      <a:pt x="205" y="10"/>
                    </a:lnTo>
                    <a:lnTo>
                      <a:pt x="208" y="13"/>
                    </a:lnTo>
                    <a:lnTo>
                      <a:pt x="209" y="14"/>
                    </a:lnTo>
                    <a:lnTo>
                      <a:pt x="214" y="18"/>
                    </a:lnTo>
                    <a:lnTo>
                      <a:pt x="215" y="16"/>
                    </a:lnTo>
                    <a:lnTo>
                      <a:pt x="219" y="13"/>
                    </a:lnTo>
                    <a:lnTo>
                      <a:pt x="220" y="13"/>
                    </a:lnTo>
                    <a:lnTo>
                      <a:pt x="225" y="7"/>
                    </a:lnTo>
                    <a:lnTo>
                      <a:pt x="226" y="4"/>
                    </a:lnTo>
                    <a:lnTo>
                      <a:pt x="227" y="9"/>
                    </a:lnTo>
                    <a:lnTo>
                      <a:pt x="233" y="3"/>
                    </a:lnTo>
                    <a:lnTo>
                      <a:pt x="234" y="1"/>
                    </a:lnTo>
                    <a:lnTo>
                      <a:pt x="237" y="6"/>
                    </a:lnTo>
                    <a:lnTo>
                      <a:pt x="240" y="13"/>
                    </a:lnTo>
                    <a:lnTo>
                      <a:pt x="242" y="12"/>
                    </a:lnTo>
                    <a:lnTo>
                      <a:pt x="246" y="19"/>
                    </a:lnTo>
                    <a:lnTo>
                      <a:pt x="249" y="10"/>
                    </a:lnTo>
                    <a:lnTo>
                      <a:pt x="250" y="13"/>
                    </a:lnTo>
                    <a:lnTo>
                      <a:pt x="252" y="21"/>
                    </a:lnTo>
                    <a:lnTo>
                      <a:pt x="256" y="15"/>
                    </a:lnTo>
                    <a:lnTo>
                      <a:pt x="260" y="16"/>
                    </a:lnTo>
                    <a:lnTo>
                      <a:pt x="261" y="15"/>
                    </a:lnTo>
                    <a:lnTo>
                      <a:pt x="266" y="8"/>
                    </a:lnTo>
                    <a:lnTo>
                      <a:pt x="266" y="9"/>
                    </a:lnTo>
                    <a:lnTo>
                      <a:pt x="268" y="13"/>
                    </a:lnTo>
                    <a:lnTo>
                      <a:pt x="272" y="8"/>
                    </a:lnTo>
                    <a:lnTo>
                      <a:pt x="275" y="9"/>
                    </a:lnTo>
                    <a:lnTo>
                      <a:pt x="279" y="7"/>
                    </a:lnTo>
                    <a:lnTo>
                      <a:pt x="280" y="2"/>
                    </a:lnTo>
                    <a:lnTo>
                      <a:pt x="282" y="14"/>
                    </a:lnTo>
                    <a:lnTo>
                      <a:pt x="287" y="7"/>
                    </a:lnTo>
                    <a:lnTo>
                      <a:pt x="287" y="6"/>
                    </a:lnTo>
                    <a:lnTo>
                      <a:pt x="292" y="9"/>
                    </a:lnTo>
                    <a:lnTo>
                      <a:pt x="295" y="14"/>
                    </a:lnTo>
                    <a:lnTo>
                      <a:pt x="297" y="13"/>
                    </a:lnTo>
                    <a:lnTo>
                      <a:pt x="300" y="6"/>
                    </a:lnTo>
                    <a:lnTo>
                      <a:pt x="301" y="9"/>
                    </a:lnTo>
                    <a:lnTo>
                      <a:pt x="306" y="9"/>
                    </a:lnTo>
                    <a:lnTo>
                      <a:pt x="306" y="12"/>
                    </a:lnTo>
                    <a:lnTo>
                      <a:pt x="310" y="9"/>
                    </a:lnTo>
                    <a:lnTo>
                      <a:pt x="315" y="9"/>
                    </a:lnTo>
                    <a:lnTo>
                      <a:pt x="315" y="3"/>
                    </a:lnTo>
                    <a:lnTo>
                      <a:pt x="317" y="12"/>
                    </a:lnTo>
                    <a:lnTo>
                      <a:pt x="322" y="14"/>
                    </a:lnTo>
                    <a:lnTo>
                      <a:pt x="323" y="13"/>
                    </a:lnTo>
                    <a:lnTo>
                      <a:pt x="327" y="14"/>
                    </a:lnTo>
                    <a:lnTo>
                      <a:pt x="329" y="14"/>
                    </a:lnTo>
                    <a:lnTo>
                      <a:pt x="330" y="18"/>
                    </a:lnTo>
                    <a:lnTo>
                      <a:pt x="335" y="12"/>
                    </a:lnTo>
                    <a:lnTo>
                      <a:pt x="337" y="14"/>
                    </a:lnTo>
                    <a:lnTo>
                      <a:pt x="341" y="13"/>
                    </a:lnTo>
                    <a:lnTo>
                      <a:pt x="341" y="12"/>
                    </a:lnTo>
                    <a:lnTo>
                      <a:pt x="346" y="9"/>
                    </a:lnTo>
                    <a:lnTo>
                      <a:pt x="347" y="9"/>
                    </a:lnTo>
                    <a:lnTo>
                      <a:pt x="352" y="18"/>
                    </a:lnTo>
                    <a:lnTo>
                      <a:pt x="354" y="10"/>
                    </a:lnTo>
                    <a:lnTo>
                      <a:pt x="355" y="14"/>
                    </a:lnTo>
                    <a:lnTo>
                      <a:pt x="359" y="12"/>
                    </a:lnTo>
                    <a:lnTo>
                      <a:pt x="360" y="15"/>
                    </a:lnTo>
                    <a:lnTo>
                      <a:pt x="364" y="13"/>
                    </a:lnTo>
                    <a:lnTo>
                      <a:pt x="367" y="12"/>
                    </a:lnTo>
                    <a:lnTo>
                      <a:pt x="368" y="15"/>
                    </a:lnTo>
                    <a:lnTo>
                      <a:pt x="373" y="21"/>
                    </a:lnTo>
                    <a:lnTo>
                      <a:pt x="376" y="16"/>
                    </a:lnTo>
                    <a:lnTo>
                      <a:pt x="377" y="20"/>
                    </a:lnTo>
                    <a:lnTo>
                      <a:pt x="380" y="16"/>
                    </a:lnTo>
                    <a:lnTo>
                      <a:pt x="384" y="14"/>
                    </a:lnTo>
                    <a:lnTo>
                      <a:pt x="385" y="15"/>
                    </a:lnTo>
                    <a:lnTo>
                      <a:pt x="390" y="10"/>
                    </a:lnTo>
                    <a:lnTo>
                      <a:pt x="394" y="4"/>
                    </a:lnTo>
                    <a:lnTo>
                      <a:pt x="397" y="16"/>
                    </a:lnTo>
                    <a:lnTo>
                      <a:pt x="398" y="21"/>
                    </a:lnTo>
                    <a:lnTo>
                      <a:pt x="402" y="13"/>
                    </a:lnTo>
                    <a:lnTo>
                      <a:pt x="404" y="15"/>
                    </a:lnTo>
                    <a:lnTo>
                      <a:pt x="407" y="13"/>
                    </a:lnTo>
                    <a:lnTo>
                      <a:pt x="409" y="12"/>
                    </a:lnTo>
                    <a:lnTo>
                      <a:pt x="414" y="16"/>
                    </a:lnTo>
                    <a:lnTo>
                      <a:pt x="416" y="15"/>
                    </a:lnTo>
                    <a:lnTo>
                      <a:pt x="417" y="20"/>
                    </a:lnTo>
                    <a:lnTo>
                      <a:pt x="421" y="12"/>
                    </a:lnTo>
                    <a:lnTo>
                      <a:pt x="425" y="18"/>
                    </a:lnTo>
                    <a:lnTo>
                      <a:pt x="428" y="18"/>
                    </a:lnTo>
                    <a:lnTo>
                      <a:pt x="429" y="6"/>
                    </a:lnTo>
                    <a:lnTo>
                      <a:pt x="431" y="14"/>
                    </a:lnTo>
                    <a:lnTo>
                      <a:pt x="435" y="20"/>
                    </a:lnTo>
                    <a:lnTo>
                      <a:pt x="438" y="15"/>
                    </a:lnTo>
                    <a:lnTo>
                      <a:pt x="441" y="18"/>
                    </a:lnTo>
                    <a:lnTo>
                      <a:pt x="443" y="14"/>
                    </a:lnTo>
                    <a:lnTo>
                      <a:pt x="446" y="10"/>
                    </a:lnTo>
                    <a:lnTo>
                      <a:pt x="447" y="10"/>
                    </a:lnTo>
                    <a:lnTo>
                      <a:pt x="450" y="21"/>
                    </a:lnTo>
                    <a:lnTo>
                      <a:pt x="453" y="14"/>
                    </a:lnTo>
                    <a:lnTo>
                      <a:pt x="457" y="15"/>
                    </a:lnTo>
                    <a:lnTo>
                      <a:pt x="458" y="12"/>
                    </a:lnTo>
                    <a:lnTo>
                      <a:pt x="463" y="18"/>
                    </a:lnTo>
                    <a:lnTo>
                      <a:pt x="465" y="15"/>
                    </a:lnTo>
                    <a:lnTo>
                      <a:pt x="468" y="10"/>
                    </a:lnTo>
                    <a:lnTo>
                      <a:pt x="469" y="12"/>
                    </a:lnTo>
                    <a:lnTo>
                      <a:pt x="474" y="13"/>
                    </a:lnTo>
                    <a:lnTo>
                      <a:pt x="474" y="9"/>
                    </a:lnTo>
                    <a:lnTo>
                      <a:pt x="476" y="20"/>
                    </a:lnTo>
                    <a:lnTo>
                      <a:pt x="481" y="16"/>
                    </a:lnTo>
                    <a:lnTo>
                      <a:pt x="482" y="18"/>
                    </a:lnTo>
                    <a:lnTo>
                      <a:pt x="486" y="10"/>
                    </a:lnTo>
                    <a:lnTo>
                      <a:pt x="487" y="13"/>
                    </a:lnTo>
                    <a:lnTo>
                      <a:pt x="490" y="14"/>
                    </a:lnTo>
                    <a:lnTo>
                      <a:pt x="493" y="15"/>
                    </a:lnTo>
                    <a:lnTo>
                      <a:pt x="498" y="19"/>
                    </a:lnTo>
                    <a:lnTo>
                      <a:pt x="500" y="12"/>
                    </a:lnTo>
                    <a:lnTo>
                      <a:pt x="501" y="9"/>
                    </a:lnTo>
                    <a:lnTo>
                      <a:pt x="506" y="14"/>
                    </a:lnTo>
                    <a:lnTo>
                      <a:pt x="507" y="14"/>
                    </a:lnTo>
                    <a:lnTo>
                      <a:pt x="510" y="18"/>
                    </a:lnTo>
                    <a:lnTo>
                      <a:pt x="514" y="8"/>
                    </a:lnTo>
                    <a:lnTo>
                      <a:pt x="517" y="22"/>
                    </a:lnTo>
                    <a:lnTo>
                      <a:pt x="520" y="16"/>
                    </a:lnTo>
                    <a:lnTo>
                      <a:pt x="525" y="16"/>
                    </a:lnTo>
                    <a:lnTo>
                      <a:pt x="526" y="13"/>
                    </a:lnTo>
                    <a:lnTo>
                      <a:pt x="530" y="16"/>
                    </a:lnTo>
                    <a:lnTo>
                      <a:pt x="531" y="15"/>
                    </a:lnTo>
                    <a:lnTo>
                      <a:pt x="535" y="9"/>
                    </a:lnTo>
                    <a:lnTo>
                      <a:pt x="536" y="9"/>
                    </a:lnTo>
                    <a:lnTo>
                      <a:pt x="538" y="18"/>
                    </a:lnTo>
                    <a:lnTo>
                      <a:pt x="543" y="19"/>
                    </a:lnTo>
                    <a:lnTo>
                      <a:pt x="547" y="10"/>
                    </a:lnTo>
                    <a:lnTo>
                      <a:pt x="548" y="7"/>
                    </a:lnTo>
                    <a:lnTo>
                      <a:pt x="551" y="8"/>
                    </a:lnTo>
                    <a:lnTo>
                      <a:pt x="553" y="2"/>
                    </a:lnTo>
                    <a:lnTo>
                      <a:pt x="555" y="10"/>
                    </a:lnTo>
                    <a:lnTo>
                      <a:pt x="560" y="16"/>
                    </a:lnTo>
                    <a:lnTo>
                      <a:pt x="562" y="13"/>
                    </a:lnTo>
                    <a:lnTo>
                      <a:pt x="563" y="14"/>
                    </a:lnTo>
                    <a:lnTo>
                      <a:pt x="567" y="14"/>
                    </a:lnTo>
                    <a:lnTo>
                      <a:pt x="568" y="14"/>
                    </a:lnTo>
                    <a:lnTo>
                      <a:pt x="572" y="19"/>
                    </a:lnTo>
                    <a:lnTo>
                      <a:pt x="577" y="15"/>
                    </a:lnTo>
                    <a:lnTo>
                      <a:pt x="577" y="14"/>
                    </a:lnTo>
                    <a:lnTo>
                      <a:pt x="580" y="15"/>
                    </a:lnTo>
                    <a:lnTo>
                      <a:pt x="585" y="9"/>
                    </a:lnTo>
                    <a:lnTo>
                      <a:pt x="586" y="12"/>
                    </a:lnTo>
                    <a:lnTo>
                      <a:pt x="588" y="14"/>
                    </a:lnTo>
                    <a:lnTo>
                      <a:pt x="592" y="10"/>
                    </a:lnTo>
                    <a:lnTo>
                      <a:pt x="593" y="9"/>
                    </a:lnTo>
                    <a:lnTo>
                      <a:pt x="596" y="16"/>
                    </a:lnTo>
                    <a:lnTo>
                      <a:pt x="600" y="13"/>
                    </a:lnTo>
                    <a:lnTo>
                      <a:pt x="602" y="3"/>
                    </a:lnTo>
                    <a:lnTo>
                      <a:pt x="604" y="9"/>
                    </a:lnTo>
                    <a:lnTo>
                      <a:pt x="608" y="10"/>
                    </a:lnTo>
                    <a:lnTo>
                      <a:pt x="611" y="16"/>
                    </a:lnTo>
                    <a:lnTo>
                      <a:pt x="614" y="13"/>
                    </a:lnTo>
                    <a:lnTo>
                      <a:pt x="615" y="9"/>
                    </a:lnTo>
                    <a:lnTo>
                      <a:pt x="617" y="13"/>
                    </a:lnTo>
                    <a:lnTo>
                      <a:pt x="622" y="8"/>
                    </a:lnTo>
                    <a:lnTo>
                      <a:pt x="624" y="10"/>
                    </a:lnTo>
                    <a:lnTo>
                      <a:pt x="626" y="15"/>
                    </a:lnTo>
                    <a:lnTo>
                      <a:pt x="629" y="15"/>
                    </a:lnTo>
                    <a:lnTo>
                      <a:pt x="633" y="14"/>
                    </a:lnTo>
                    <a:lnTo>
                      <a:pt x="634" y="18"/>
                    </a:lnTo>
                    <a:lnTo>
                      <a:pt x="639" y="18"/>
                    </a:lnTo>
                    <a:lnTo>
                      <a:pt x="641" y="13"/>
                    </a:lnTo>
                    <a:lnTo>
                      <a:pt x="642" y="14"/>
                    </a:lnTo>
                    <a:lnTo>
                      <a:pt x="647" y="15"/>
                    </a:lnTo>
                    <a:lnTo>
                      <a:pt x="647" y="12"/>
                    </a:lnTo>
                    <a:lnTo>
                      <a:pt x="651" y="16"/>
                    </a:lnTo>
                    <a:lnTo>
                      <a:pt x="652" y="19"/>
                    </a:lnTo>
                    <a:lnTo>
                      <a:pt x="657" y="13"/>
                    </a:lnTo>
                    <a:lnTo>
                      <a:pt x="658" y="13"/>
                    </a:lnTo>
                    <a:lnTo>
                      <a:pt x="660" y="15"/>
                    </a:lnTo>
                    <a:lnTo>
                      <a:pt x="665" y="13"/>
                    </a:lnTo>
                    <a:lnTo>
                      <a:pt x="666" y="16"/>
                    </a:lnTo>
                    <a:lnTo>
                      <a:pt x="670" y="15"/>
                    </a:lnTo>
                    <a:lnTo>
                      <a:pt x="673" y="8"/>
                    </a:lnTo>
                    <a:lnTo>
                      <a:pt x="676" y="8"/>
                    </a:lnTo>
                    <a:lnTo>
                      <a:pt x="677" y="9"/>
                    </a:lnTo>
                    <a:lnTo>
                      <a:pt x="682" y="10"/>
                    </a:lnTo>
                    <a:lnTo>
                      <a:pt x="687" y="12"/>
                    </a:lnTo>
                    <a:lnTo>
                      <a:pt x="688" y="9"/>
                    </a:lnTo>
                    <a:lnTo>
                      <a:pt x="693" y="13"/>
                    </a:lnTo>
                    <a:lnTo>
                      <a:pt x="697" y="9"/>
                    </a:lnTo>
                    <a:lnTo>
                      <a:pt x="698" y="3"/>
                    </a:lnTo>
                    <a:lnTo>
                      <a:pt x="703" y="10"/>
                    </a:lnTo>
                    <a:lnTo>
                      <a:pt x="703" y="9"/>
                    </a:lnTo>
                    <a:lnTo>
                      <a:pt x="706" y="19"/>
                    </a:lnTo>
                    <a:lnTo>
                      <a:pt x="709" y="9"/>
                    </a:lnTo>
                    <a:lnTo>
                      <a:pt x="714" y="10"/>
                    </a:lnTo>
                    <a:lnTo>
                      <a:pt x="716" y="6"/>
                    </a:lnTo>
                    <a:lnTo>
                      <a:pt x="718" y="9"/>
                    </a:lnTo>
                    <a:lnTo>
                      <a:pt x="722" y="4"/>
                    </a:lnTo>
                    <a:lnTo>
                      <a:pt x="722" y="3"/>
                    </a:lnTo>
                    <a:lnTo>
                      <a:pt x="725" y="9"/>
                    </a:lnTo>
                    <a:lnTo>
                      <a:pt x="728" y="10"/>
                    </a:lnTo>
                    <a:lnTo>
                      <a:pt x="732" y="7"/>
                    </a:lnTo>
                    <a:lnTo>
                      <a:pt x="734" y="12"/>
                    </a:lnTo>
                    <a:lnTo>
                      <a:pt x="736" y="13"/>
                    </a:lnTo>
                    <a:lnTo>
                      <a:pt x="740" y="8"/>
                    </a:lnTo>
                    <a:lnTo>
                      <a:pt x="742" y="6"/>
                    </a:lnTo>
                    <a:lnTo>
                      <a:pt x="744" y="7"/>
                    </a:lnTo>
                    <a:lnTo>
                      <a:pt x="748" y="8"/>
                    </a:lnTo>
                    <a:lnTo>
                      <a:pt x="751" y="14"/>
                    </a:lnTo>
                    <a:lnTo>
                      <a:pt x="752" y="14"/>
                    </a:lnTo>
                    <a:lnTo>
                      <a:pt x="757" y="8"/>
                    </a:lnTo>
                    <a:lnTo>
                      <a:pt x="757" y="7"/>
                    </a:lnTo>
                    <a:lnTo>
                      <a:pt x="761" y="21"/>
                    </a:lnTo>
                    <a:lnTo>
                      <a:pt x="765" y="16"/>
                    </a:lnTo>
                    <a:lnTo>
                      <a:pt x="767" y="9"/>
                    </a:lnTo>
                    <a:lnTo>
                      <a:pt x="770" y="7"/>
                    </a:lnTo>
                    <a:lnTo>
                      <a:pt x="771" y="8"/>
                    </a:lnTo>
                    <a:lnTo>
                      <a:pt x="775" y="10"/>
                    </a:lnTo>
                    <a:lnTo>
                      <a:pt x="779" y="12"/>
                    </a:lnTo>
                    <a:lnTo>
                      <a:pt x="779" y="10"/>
                    </a:lnTo>
                    <a:lnTo>
                      <a:pt x="783" y="7"/>
                    </a:lnTo>
                    <a:lnTo>
                      <a:pt x="785" y="12"/>
                    </a:lnTo>
                    <a:lnTo>
                      <a:pt x="788" y="15"/>
                    </a:lnTo>
                    <a:lnTo>
                      <a:pt x="791" y="20"/>
                    </a:lnTo>
                    <a:lnTo>
                      <a:pt x="795" y="19"/>
                    </a:lnTo>
                    <a:lnTo>
                      <a:pt x="797" y="16"/>
                    </a:lnTo>
                    <a:lnTo>
                      <a:pt x="800" y="15"/>
                    </a:lnTo>
                    <a:lnTo>
                      <a:pt x="801" y="14"/>
                    </a:lnTo>
                    <a:lnTo>
                      <a:pt x="804" y="9"/>
                    </a:lnTo>
                    <a:lnTo>
                      <a:pt x="806" y="12"/>
                    </a:lnTo>
                    <a:lnTo>
                      <a:pt x="810" y="7"/>
                    </a:lnTo>
                    <a:lnTo>
                      <a:pt x="813" y="8"/>
                    </a:lnTo>
                    <a:lnTo>
                      <a:pt x="814" y="10"/>
                    </a:lnTo>
                    <a:lnTo>
                      <a:pt x="817" y="21"/>
                    </a:lnTo>
                    <a:lnTo>
                      <a:pt x="822" y="10"/>
                    </a:lnTo>
                    <a:lnTo>
                      <a:pt x="823" y="8"/>
                    </a:lnTo>
                    <a:lnTo>
                      <a:pt x="826" y="12"/>
                    </a:lnTo>
                    <a:lnTo>
                      <a:pt x="830" y="12"/>
                    </a:lnTo>
                    <a:lnTo>
                      <a:pt x="831" y="8"/>
                    </a:lnTo>
                    <a:lnTo>
                      <a:pt x="834" y="7"/>
                    </a:lnTo>
                    <a:lnTo>
                      <a:pt x="836" y="18"/>
                    </a:lnTo>
                    <a:lnTo>
                      <a:pt x="841" y="15"/>
                    </a:lnTo>
                    <a:lnTo>
                      <a:pt x="846" y="12"/>
                    </a:lnTo>
                    <a:lnTo>
                      <a:pt x="848" y="12"/>
                    </a:lnTo>
                    <a:lnTo>
                      <a:pt x="852" y="14"/>
                    </a:lnTo>
                    <a:lnTo>
                      <a:pt x="853" y="15"/>
                    </a:lnTo>
                    <a:lnTo>
                      <a:pt x="855" y="14"/>
                    </a:lnTo>
                    <a:lnTo>
                      <a:pt x="859" y="14"/>
                    </a:lnTo>
                    <a:lnTo>
                      <a:pt x="860" y="16"/>
                    </a:lnTo>
                    <a:lnTo>
                      <a:pt x="865" y="15"/>
                    </a:lnTo>
                    <a:lnTo>
                      <a:pt x="868" y="7"/>
                    </a:lnTo>
                    <a:lnTo>
                      <a:pt x="871" y="22"/>
                    </a:lnTo>
                    <a:lnTo>
                      <a:pt x="875" y="9"/>
                    </a:lnTo>
                    <a:lnTo>
                      <a:pt x="877" y="9"/>
                    </a:lnTo>
                    <a:lnTo>
                      <a:pt x="880" y="13"/>
                    </a:lnTo>
                    <a:lnTo>
                      <a:pt x="883" y="12"/>
                    </a:lnTo>
                    <a:lnTo>
                      <a:pt x="886" y="12"/>
                    </a:lnTo>
                    <a:lnTo>
                      <a:pt x="890" y="10"/>
                    </a:lnTo>
                    <a:lnTo>
                      <a:pt x="890" y="7"/>
                    </a:lnTo>
                    <a:lnTo>
                      <a:pt x="893" y="10"/>
                    </a:lnTo>
                    <a:lnTo>
                      <a:pt x="898" y="18"/>
                    </a:lnTo>
                    <a:lnTo>
                      <a:pt x="901" y="6"/>
                    </a:lnTo>
                    <a:lnTo>
                      <a:pt x="901" y="7"/>
                    </a:lnTo>
                    <a:lnTo>
                      <a:pt x="905" y="6"/>
                    </a:lnTo>
                    <a:lnTo>
                      <a:pt x="907" y="3"/>
                    </a:lnTo>
                    <a:lnTo>
                      <a:pt x="910" y="9"/>
                    </a:lnTo>
                    <a:lnTo>
                      <a:pt x="911" y="16"/>
                    </a:lnTo>
                    <a:lnTo>
                      <a:pt x="916" y="10"/>
                    </a:lnTo>
                    <a:lnTo>
                      <a:pt x="917" y="10"/>
                    </a:lnTo>
                    <a:lnTo>
                      <a:pt x="920" y="13"/>
                    </a:lnTo>
                    <a:lnTo>
                      <a:pt x="923" y="16"/>
                    </a:lnTo>
                    <a:lnTo>
                      <a:pt x="927" y="19"/>
                    </a:lnTo>
                    <a:lnTo>
                      <a:pt x="928" y="19"/>
                    </a:lnTo>
                    <a:lnTo>
                      <a:pt x="932" y="16"/>
                    </a:lnTo>
                    <a:lnTo>
                      <a:pt x="935" y="15"/>
                    </a:lnTo>
                    <a:lnTo>
                      <a:pt x="935" y="14"/>
                    </a:lnTo>
                    <a:lnTo>
                      <a:pt x="940" y="10"/>
                    </a:lnTo>
                    <a:lnTo>
                      <a:pt x="944" y="12"/>
                    </a:lnTo>
                    <a:lnTo>
                      <a:pt x="944" y="14"/>
                    </a:lnTo>
                    <a:lnTo>
                      <a:pt x="950" y="13"/>
                    </a:lnTo>
                    <a:lnTo>
                      <a:pt x="953" y="6"/>
                    </a:lnTo>
                    <a:lnTo>
                      <a:pt x="954" y="7"/>
                    </a:lnTo>
                    <a:lnTo>
                      <a:pt x="959" y="15"/>
                    </a:lnTo>
                    <a:lnTo>
                      <a:pt x="960" y="16"/>
                    </a:lnTo>
                    <a:lnTo>
                      <a:pt x="965" y="15"/>
                    </a:lnTo>
                    <a:lnTo>
                      <a:pt x="965" y="19"/>
                    </a:lnTo>
                    <a:lnTo>
                      <a:pt x="971" y="20"/>
                    </a:lnTo>
                    <a:lnTo>
                      <a:pt x="972" y="14"/>
                    </a:lnTo>
                    <a:lnTo>
                      <a:pt x="974" y="13"/>
                    </a:lnTo>
                    <a:lnTo>
                      <a:pt x="977" y="10"/>
                    </a:lnTo>
                    <a:lnTo>
                      <a:pt x="981" y="16"/>
                    </a:lnTo>
                    <a:lnTo>
                      <a:pt x="984" y="8"/>
                    </a:lnTo>
                    <a:lnTo>
                      <a:pt x="984" y="12"/>
                    </a:lnTo>
                    <a:lnTo>
                      <a:pt x="989" y="18"/>
                    </a:lnTo>
                    <a:lnTo>
                      <a:pt x="991" y="19"/>
                    </a:lnTo>
                    <a:lnTo>
                      <a:pt x="993" y="20"/>
                    </a:lnTo>
                    <a:lnTo>
                      <a:pt x="995" y="20"/>
                    </a:lnTo>
                    <a:lnTo>
                      <a:pt x="999" y="16"/>
                    </a:lnTo>
                    <a:lnTo>
                      <a:pt x="1002" y="18"/>
                    </a:lnTo>
                    <a:lnTo>
                      <a:pt x="1006" y="18"/>
                    </a:lnTo>
                    <a:lnTo>
                      <a:pt x="1006" y="15"/>
                    </a:lnTo>
                    <a:lnTo>
                      <a:pt x="1009" y="10"/>
                    </a:lnTo>
                    <a:lnTo>
                      <a:pt x="1013" y="8"/>
                    </a:lnTo>
                    <a:lnTo>
                      <a:pt x="1014" y="12"/>
                    </a:lnTo>
                    <a:lnTo>
                      <a:pt x="1019" y="13"/>
                    </a:lnTo>
                    <a:lnTo>
                      <a:pt x="1021" y="15"/>
                    </a:lnTo>
                    <a:lnTo>
                      <a:pt x="1024" y="14"/>
                    </a:lnTo>
                    <a:lnTo>
                      <a:pt x="1025" y="18"/>
                    </a:lnTo>
                    <a:lnTo>
                      <a:pt x="1030" y="19"/>
                    </a:lnTo>
                    <a:lnTo>
                      <a:pt x="1032" y="19"/>
                    </a:lnTo>
                    <a:lnTo>
                      <a:pt x="1033" y="10"/>
                    </a:lnTo>
                    <a:lnTo>
                      <a:pt x="1037" y="10"/>
                    </a:lnTo>
                    <a:lnTo>
                      <a:pt x="1039" y="14"/>
                    </a:lnTo>
                    <a:lnTo>
                      <a:pt x="1044" y="12"/>
                    </a:lnTo>
                    <a:lnTo>
                      <a:pt x="1048" y="16"/>
                    </a:lnTo>
                    <a:lnTo>
                      <a:pt x="1051" y="18"/>
                    </a:lnTo>
                    <a:lnTo>
                      <a:pt x="1054" y="3"/>
                    </a:lnTo>
                    <a:lnTo>
                      <a:pt x="1056" y="6"/>
                    </a:lnTo>
                    <a:lnTo>
                      <a:pt x="1057" y="10"/>
                    </a:lnTo>
                    <a:lnTo>
                      <a:pt x="1062" y="15"/>
                    </a:lnTo>
                    <a:lnTo>
                      <a:pt x="1064" y="12"/>
                    </a:lnTo>
                    <a:lnTo>
                      <a:pt x="1068" y="14"/>
                    </a:lnTo>
                    <a:lnTo>
                      <a:pt x="1068" y="15"/>
                    </a:lnTo>
                    <a:lnTo>
                      <a:pt x="1072" y="15"/>
                    </a:lnTo>
                    <a:lnTo>
                      <a:pt x="1074" y="10"/>
                    </a:lnTo>
                    <a:lnTo>
                      <a:pt x="1078" y="4"/>
                    </a:lnTo>
                    <a:lnTo>
                      <a:pt x="1079" y="8"/>
                    </a:lnTo>
                    <a:lnTo>
                      <a:pt x="1082" y="9"/>
                    </a:lnTo>
                    <a:lnTo>
                      <a:pt x="1085" y="12"/>
                    </a:lnTo>
                    <a:lnTo>
                      <a:pt x="1087" y="16"/>
                    </a:lnTo>
                    <a:lnTo>
                      <a:pt x="1092" y="15"/>
                    </a:lnTo>
                    <a:lnTo>
                      <a:pt x="1093" y="13"/>
                    </a:lnTo>
                    <a:lnTo>
                      <a:pt x="1098" y="18"/>
                    </a:lnTo>
                    <a:lnTo>
                      <a:pt x="1098" y="19"/>
                    </a:lnTo>
                    <a:lnTo>
                      <a:pt x="1103" y="15"/>
                    </a:lnTo>
                    <a:lnTo>
                      <a:pt x="1105" y="12"/>
                    </a:lnTo>
                    <a:lnTo>
                      <a:pt x="1107" y="7"/>
                    </a:lnTo>
                    <a:lnTo>
                      <a:pt x="1111" y="12"/>
                    </a:lnTo>
                    <a:lnTo>
                      <a:pt x="1116" y="14"/>
                    </a:lnTo>
                    <a:lnTo>
                      <a:pt x="1117" y="15"/>
                    </a:lnTo>
                    <a:lnTo>
                      <a:pt x="1121" y="15"/>
                    </a:lnTo>
                    <a:lnTo>
                      <a:pt x="1123" y="13"/>
                    </a:lnTo>
                    <a:lnTo>
                      <a:pt x="1125" y="18"/>
                    </a:lnTo>
                    <a:lnTo>
                      <a:pt x="1130" y="15"/>
                    </a:lnTo>
                    <a:lnTo>
                      <a:pt x="1131" y="16"/>
                    </a:lnTo>
                    <a:lnTo>
                      <a:pt x="1135" y="8"/>
                    </a:lnTo>
                    <a:lnTo>
                      <a:pt x="1137" y="3"/>
                    </a:lnTo>
                    <a:lnTo>
                      <a:pt x="1139" y="9"/>
                    </a:lnTo>
                    <a:lnTo>
                      <a:pt x="1142" y="12"/>
                    </a:lnTo>
                    <a:lnTo>
                      <a:pt x="1146" y="7"/>
                    </a:lnTo>
                    <a:lnTo>
                      <a:pt x="1147" y="6"/>
                    </a:lnTo>
                    <a:lnTo>
                      <a:pt x="1151" y="13"/>
                    </a:lnTo>
                    <a:lnTo>
                      <a:pt x="1152" y="13"/>
                    </a:lnTo>
                    <a:lnTo>
                      <a:pt x="1156" y="7"/>
                    </a:lnTo>
                    <a:lnTo>
                      <a:pt x="1158" y="7"/>
                    </a:lnTo>
                    <a:lnTo>
                      <a:pt x="1162" y="9"/>
                    </a:lnTo>
                    <a:lnTo>
                      <a:pt x="1164" y="8"/>
                    </a:lnTo>
                    <a:lnTo>
                      <a:pt x="1166" y="18"/>
                    </a:lnTo>
                    <a:lnTo>
                      <a:pt x="1171" y="13"/>
                    </a:lnTo>
                    <a:lnTo>
                      <a:pt x="1171" y="10"/>
                    </a:lnTo>
                    <a:lnTo>
                      <a:pt x="1176" y="19"/>
                    </a:lnTo>
                    <a:lnTo>
                      <a:pt x="1179" y="20"/>
                    </a:lnTo>
                    <a:lnTo>
                      <a:pt x="1180" y="13"/>
                    </a:lnTo>
                    <a:lnTo>
                      <a:pt x="1183" y="15"/>
                    </a:lnTo>
                    <a:lnTo>
                      <a:pt x="1186" y="15"/>
                    </a:lnTo>
                    <a:lnTo>
                      <a:pt x="1188" y="13"/>
                    </a:lnTo>
                    <a:lnTo>
                      <a:pt x="1191" y="7"/>
                    </a:lnTo>
                    <a:lnTo>
                      <a:pt x="1194" y="10"/>
                    </a:lnTo>
                    <a:lnTo>
                      <a:pt x="1196" y="18"/>
                    </a:lnTo>
                    <a:lnTo>
                      <a:pt x="1200" y="10"/>
                    </a:lnTo>
                    <a:lnTo>
                      <a:pt x="1201" y="13"/>
                    </a:lnTo>
                    <a:lnTo>
                      <a:pt x="1204" y="10"/>
                    </a:lnTo>
                    <a:lnTo>
                      <a:pt x="1208" y="12"/>
                    </a:lnTo>
                    <a:lnTo>
                      <a:pt x="1212" y="9"/>
                    </a:lnTo>
                    <a:lnTo>
                      <a:pt x="1212" y="12"/>
                    </a:lnTo>
                    <a:lnTo>
                      <a:pt x="1214" y="19"/>
                    </a:lnTo>
                    <a:lnTo>
                      <a:pt x="1219" y="13"/>
                    </a:lnTo>
                    <a:lnTo>
                      <a:pt x="1220" y="13"/>
                    </a:lnTo>
                    <a:lnTo>
                      <a:pt x="1222" y="18"/>
                    </a:lnTo>
                    <a:lnTo>
                      <a:pt x="1226" y="20"/>
                    </a:lnTo>
                    <a:lnTo>
                      <a:pt x="1228" y="16"/>
                    </a:lnTo>
                    <a:lnTo>
                      <a:pt x="1233" y="14"/>
                    </a:lnTo>
                    <a:lnTo>
                      <a:pt x="1233" y="16"/>
                    </a:lnTo>
                    <a:lnTo>
                      <a:pt x="1238" y="6"/>
                    </a:lnTo>
                    <a:lnTo>
                      <a:pt x="1239" y="8"/>
                    </a:lnTo>
                    <a:lnTo>
                      <a:pt x="1241" y="15"/>
                    </a:lnTo>
                    <a:lnTo>
                      <a:pt x="1244" y="18"/>
                    </a:lnTo>
                    <a:lnTo>
                      <a:pt x="1249" y="15"/>
                    </a:lnTo>
                    <a:lnTo>
                      <a:pt x="1250" y="18"/>
                    </a:lnTo>
                    <a:lnTo>
                      <a:pt x="1253" y="15"/>
                    </a:lnTo>
                    <a:lnTo>
                      <a:pt x="1255" y="18"/>
                    </a:lnTo>
                    <a:lnTo>
                      <a:pt x="1258" y="25"/>
                    </a:lnTo>
                    <a:lnTo>
                      <a:pt x="1262" y="15"/>
                    </a:lnTo>
                    <a:lnTo>
                      <a:pt x="1264" y="3"/>
                    </a:lnTo>
                    <a:lnTo>
                      <a:pt x="1265" y="4"/>
                    </a:lnTo>
                    <a:lnTo>
                      <a:pt x="1270" y="15"/>
                    </a:lnTo>
                    <a:lnTo>
                      <a:pt x="1272" y="12"/>
                    </a:lnTo>
                    <a:lnTo>
                      <a:pt x="1274" y="14"/>
                    </a:lnTo>
                    <a:lnTo>
                      <a:pt x="1278" y="7"/>
                    </a:lnTo>
                    <a:lnTo>
                      <a:pt x="1280" y="7"/>
                    </a:lnTo>
                    <a:lnTo>
                      <a:pt x="1283" y="26"/>
                    </a:lnTo>
                    <a:lnTo>
                      <a:pt x="1287" y="19"/>
                    </a:lnTo>
                    <a:lnTo>
                      <a:pt x="1289" y="12"/>
                    </a:lnTo>
                    <a:lnTo>
                      <a:pt x="1289" y="18"/>
                    </a:lnTo>
                    <a:lnTo>
                      <a:pt x="1294" y="13"/>
                    </a:lnTo>
                    <a:lnTo>
                      <a:pt x="1295" y="12"/>
                    </a:lnTo>
                    <a:lnTo>
                      <a:pt x="1300" y="19"/>
                    </a:lnTo>
                    <a:lnTo>
                      <a:pt x="1302" y="7"/>
                    </a:lnTo>
                    <a:lnTo>
                      <a:pt x="1304" y="15"/>
                    </a:lnTo>
                    <a:lnTo>
                      <a:pt x="1308" y="21"/>
                    </a:lnTo>
                    <a:lnTo>
                      <a:pt x="1311" y="16"/>
                    </a:lnTo>
                    <a:lnTo>
                      <a:pt x="1312" y="15"/>
                    </a:lnTo>
                    <a:lnTo>
                      <a:pt x="1314" y="21"/>
                    </a:lnTo>
                    <a:lnTo>
                      <a:pt x="1318" y="20"/>
                    </a:lnTo>
                    <a:lnTo>
                      <a:pt x="1322" y="12"/>
                    </a:lnTo>
                    <a:lnTo>
                      <a:pt x="1322" y="10"/>
                    </a:lnTo>
                    <a:lnTo>
                      <a:pt x="1328" y="12"/>
                    </a:lnTo>
                    <a:lnTo>
                      <a:pt x="1328" y="10"/>
                    </a:lnTo>
                    <a:lnTo>
                      <a:pt x="1330" y="9"/>
                    </a:lnTo>
                    <a:lnTo>
                      <a:pt x="1333" y="19"/>
                    </a:lnTo>
                    <a:lnTo>
                      <a:pt x="1336" y="19"/>
                    </a:lnTo>
                    <a:lnTo>
                      <a:pt x="1339" y="16"/>
                    </a:lnTo>
                    <a:lnTo>
                      <a:pt x="1341" y="18"/>
                    </a:lnTo>
                    <a:lnTo>
                      <a:pt x="1345" y="16"/>
                    </a:lnTo>
                    <a:lnTo>
                      <a:pt x="1349" y="16"/>
                    </a:lnTo>
                    <a:lnTo>
                      <a:pt x="1351" y="10"/>
                    </a:lnTo>
                    <a:lnTo>
                      <a:pt x="1351" y="21"/>
                    </a:lnTo>
                    <a:lnTo>
                      <a:pt x="1355" y="21"/>
                    </a:lnTo>
                    <a:lnTo>
                      <a:pt x="1359" y="12"/>
                    </a:lnTo>
                    <a:lnTo>
                      <a:pt x="1360" y="13"/>
                    </a:lnTo>
                    <a:lnTo>
                      <a:pt x="1365" y="19"/>
                    </a:lnTo>
                    <a:lnTo>
                      <a:pt x="1366" y="14"/>
                    </a:lnTo>
                    <a:lnTo>
                      <a:pt x="1368" y="26"/>
                    </a:lnTo>
                    <a:lnTo>
                      <a:pt x="1373" y="15"/>
                    </a:lnTo>
                    <a:lnTo>
                      <a:pt x="1374" y="12"/>
                    </a:lnTo>
                    <a:lnTo>
                      <a:pt x="1379" y="13"/>
                    </a:lnTo>
                    <a:lnTo>
                      <a:pt x="1379" y="12"/>
                    </a:lnTo>
                    <a:lnTo>
                      <a:pt x="1384" y="18"/>
                    </a:lnTo>
                    <a:lnTo>
                      <a:pt x="1386" y="16"/>
                    </a:lnTo>
                    <a:lnTo>
                      <a:pt x="1390" y="10"/>
                    </a:lnTo>
                    <a:lnTo>
                      <a:pt x="1390" y="9"/>
                    </a:lnTo>
                    <a:lnTo>
                      <a:pt x="1394" y="19"/>
                    </a:lnTo>
                    <a:lnTo>
                      <a:pt x="1396" y="10"/>
                    </a:lnTo>
                    <a:lnTo>
                      <a:pt x="1400" y="9"/>
                    </a:lnTo>
                    <a:lnTo>
                      <a:pt x="1402" y="9"/>
                    </a:lnTo>
                    <a:lnTo>
                      <a:pt x="1405" y="14"/>
                    </a:lnTo>
                    <a:lnTo>
                      <a:pt x="1406" y="15"/>
                    </a:lnTo>
                    <a:lnTo>
                      <a:pt x="1411" y="20"/>
                    </a:lnTo>
                    <a:lnTo>
                      <a:pt x="1411" y="16"/>
                    </a:lnTo>
                    <a:lnTo>
                      <a:pt x="1416" y="21"/>
                    </a:lnTo>
                    <a:lnTo>
                      <a:pt x="1418" y="19"/>
                    </a:lnTo>
                    <a:lnTo>
                      <a:pt x="1420" y="15"/>
                    </a:lnTo>
                    <a:lnTo>
                      <a:pt x="1423" y="16"/>
                    </a:lnTo>
                    <a:lnTo>
                      <a:pt x="1424" y="19"/>
                    </a:lnTo>
                    <a:lnTo>
                      <a:pt x="1429" y="24"/>
                    </a:lnTo>
                    <a:lnTo>
                      <a:pt x="1433" y="15"/>
                    </a:lnTo>
                    <a:lnTo>
                      <a:pt x="1435" y="16"/>
                    </a:lnTo>
                    <a:lnTo>
                      <a:pt x="1439" y="19"/>
                    </a:lnTo>
                    <a:lnTo>
                      <a:pt x="1443" y="22"/>
                    </a:lnTo>
                    <a:lnTo>
                      <a:pt x="1445" y="20"/>
                    </a:lnTo>
                    <a:lnTo>
                      <a:pt x="1448" y="15"/>
                    </a:lnTo>
                    <a:lnTo>
                      <a:pt x="1449" y="16"/>
                    </a:lnTo>
                    <a:lnTo>
                      <a:pt x="1454" y="18"/>
                    </a:lnTo>
                    <a:lnTo>
                      <a:pt x="1455" y="18"/>
                    </a:lnTo>
                    <a:lnTo>
                      <a:pt x="1458" y="19"/>
                    </a:lnTo>
                    <a:lnTo>
                      <a:pt x="1461" y="24"/>
                    </a:lnTo>
                    <a:lnTo>
                      <a:pt x="1464" y="18"/>
                    </a:lnTo>
                    <a:lnTo>
                      <a:pt x="1465" y="16"/>
                    </a:lnTo>
                    <a:lnTo>
                      <a:pt x="1470" y="12"/>
                    </a:lnTo>
                    <a:lnTo>
                      <a:pt x="1472" y="18"/>
                    </a:lnTo>
                    <a:lnTo>
                      <a:pt x="1473" y="26"/>
                    </a:lnTo>
                    <a:lnTo>
                      <a:pt x="1478" y="25"/>
                    </a:lnTo>
                    <a:lnTo>
                      <a:pt x="1482" y="24"/>
                    </a:lnTo>
                    <a:lnTo>
                      <a:pt x="1483" y="22"/>
                    </a:lnTo>
                    <a:lnTo>
                      <a:pt x="1487" y="16"/>
                    </a:lnTo>
                    <a:lnTo>
                      <a:pt x="1487" y="18"/>
                    </a:lnTo>
                    <a:lnTo>
                      <a:pt x="1493" y="27"/>
                    </a:lnTo>
                    <a:lnTo>
                      <a:pt x="1494" y="28"/>
                    </a:lnTo>
                    <a:lnTo>
                      <a:pt x="1496" y="27"/>
                    </a:lnTo>
                    <a:lnTo>
                      <a:pt x="1499" y="25"/>
                    </a:lnTo>
                    <a:lnTo>
                      <a:pt x="1501" y="21"/>
                    </a:lnTo>
                    <a:lnTo>
                      <a:pt x="1506" y="18"/>
                    </a:lnTo>
                    <a:lnTo>
                      <a:pt x="1507" y="9"/>
                    </a:lnTo>
                    <a:lnTo>
                      <a:pt x="1509" y="12"/>
                    </a:lnTo>
                    <a:lnTo>
                      <a:pt x="1513" y="16"/>
                    </a:lnTo>
                    <a:lnTo>
                      <a:pt x="1514" y="15"/>
                    </a:lnTo>
                    <a:lnTo>
                      <a:pt x="1518" y="13"/>
                    </a:lnTo>
                    <a:lnTo>
                      <a:pt x="1521" y="25"/>
                    </a:lnTo>
                    <a:lnTo>
                      <a:pt x="1524" y="12"/>
                    </a:lnTo>
                    <a:lnTo>
                      <a:pt x="1525" y="18"/>
                    </a:lnTo>
                    <a:lnTo>
                      <a:pt x="1527" y="20"/>
                    </a:lnTo>
                    <a:lnTo>
                      <a:pt x="1532" y="21"/>
                    </a:lnTo>
                    <a:lnTo>
                      <a:pt x="1536" y="24"/>
                    </a:lnTo>
                    <a:lnTo>
                      <a:pt x="1538" y="18"/>
                    </a:lnTo>
                    <a:lnTo>
                      <a:pt x="1538" y="20"/>
                    </a:lnTo>
                    <a:lnTo>
                      <a:pt x="1543" y="21"/>
                    </a:lnTo>
                    <a:lnTo>
                      <a:pt x="1545" y="19"/>
                    </a:lnTo>
                    <a:lnTo>
                      <a:pt x="1549" y="22"/>
                    </a:lnTo>
                    <a:lnTo>
                      <a:pt x="1551" y="20"/>
                    </a:lnTo>
                    <a:lnTo>
                      <a:pt x="1552" y="15"/>
                    </a:lnTo>
                    <a:lnTo>
                      <a:pt x="1556" y="16"/>
                    </a:lnTo>
                    <a:lnTo>
                      <a:pt x="1558" y="16"/>
                    </a:lnTo>
                    <a:lnTo>
                      <a:pt x="1562" y="18"/>
                    </a:lnTo>
                    <a:lnTo>
                      <a:pt x="1563" y="20"/>
                    </a:lnTo>
                    <a:lnTo>
                      <a:pt x="1568" y="13"/>
                    </a:lnTo>
                    <a:lnTo>
                      <a:pt x="1568" y="12"/>
                    </a:lnTo>
                    <a:lnTo>
                      <a:pt x="1573" y="20"/>
                    </a:lnTo>
                    <a:lnTo>
                      <a:pt x="1574" y="21"/>
                    </a:lnTo>
                    <a:lnTo>
                      <a:pt x="1577" y="21"/>
                    </a:lnTo>
                    <a:lnTo>
                      <a:pt x="1580" y="20"/>
                    </a:lnTo>
                    <a:lnTo>
                      <a:pt x="1582" y="16"/>
                    </a:lnTo>
                    <a:lnTo>
                      <a:pt x="1585" y="13"/>
                    </a:lnTo>
                    <a:lnTo>
                      <a:pt x="1589" y="27"/>
                    </a:lnTo>
                    <a:lnTo>
                      <a:pt x="1589" y="25"/>
                    </a:lnTo>
                    <a:lnTo>
                      <a:pt x="1594" y="25"/>
                    </a:lnTo>
                    <a:lnTo>
                      <a:pt x="1597" y="19"/>
                    </a:lnTo>
                    <a:lnTo>
                      <a:pt x="1598" y="24"/>
                    </a:lnTo>
                    <a:lnTo>
                      <a:pt x="1603" y="22"/>
                    </a:lnTo>
                    <a:lnTo>
                      <a:pt x="1603" y="25"/>
                    </a:lnTo>
                    <a:lnTo>
                      <a:pt x="1607" y="25"/>
                    </a:lnTo>
                    <a:lnTo>
                      <a:pt x="1611" y="8"/>
                    </a:lnTo>
                    <a:lnTo>
                      <a:pt x="1611" y="10"/>
                    </a:lnTo>
                    <a:lnTo>
                      <a:pt x="1617" y="25"/>
                    </a:lnTo>
                    <a:lnTo>
                      <a:pt x="1617" y="24"/>
                    </a:lnTo>
                    <a:lnTo>
                      <a:pt x="1620" y="22"/>
                    </a:lnTo>
                    <a:lnTo>
                      <a:pt x="1624" y="22"/>
                    </a:lnTo>
                    <a:lnTo>
                      <a:pt x="1626" y="25"/>
                    </a:lnTo>
                    <a:lnTo>
                      <a:pt x="1628" y="26"/>
                    </a:lnTo>
                    <a:lnTo>
                      <a:pt x="1632" y="22"/>
                    </a:lnTo>
                    <a:lnTo>
                      <a:pt x="1632" y="26"/>
                    </a:lnTo>
                    <a:lnTo>
                      <a:pt x="1637" y="27"/>
                    </a:lnTo>
                    <a:lnTo>
                      <a:pt x="1638" y="26"/>
                    </a:lnTo>
                    <a:lnTo>
                      <a:pt x="1641" y="27"/>
                    </a:lnTo>
                    <a:lnTo>
                      <a:pt x="1646" y="18"/>
                    </a:lnTo>
                    <a:lnTo>
                      <a:pt x="1647" y="19"/>
                    </a:lnTo>
                    <a:lnTo>
                      <a:pt x="1649" y="21"/>
                    </a:lnTo>
                    <a:lnTo>
                      <a:pt x="1653" y="12"/>
                    </a:lnTo>
                    <a:lnTo>
                      <a:pt x="1656" y="18"/>
                    </a:lnTo>
                    <a:lnTo>
                      <a:pt x="1656" y="20"/>
                    </a:lnTo>
                    <a:lnTo>
                      <a:pt x="1662" y="18"/>
                    </a:lnTo>
                    <a:lnTo>
                      <a:pt x="1662" y="19"/>
                    </a:lnTo>
                    <a:lnTo>
                      <a:pt x="1666" y="22"/>
                    </a:lnTo>
                    <a:lnTo>
                      <a:pt x="1671" y="21"/>
                    </a:lnTo>
                    <a:lnTo>
                      <a:pt x="1671" y="19"/>
                    </a:lnTo>
                    <a:lnTo>
                      <a:pt x="1675" y="21"/>
                    </a:lnTo>
                    <a:lnTo>
                      <a:pt x="1677" y="21"/>
                    </a:lnTo>
                    <a:lnTo>
                      <a:pt x="1680" y="19"/>
                    </a:lnTo>
                    <a:lnTo>
                      <a:pt x="1681" y="22"/>
                    </a:lnTo>
                    <a:lnTo>
                      <a:pt x="1686" y="31"/>
                    </a:lnTo>
                    <a:lnTo>
                      <a:pt x="1689" y="21"/>
                    </a:lnTo>
                    <a:lnTo>
                      <a:pt x="1691" y="22"/>
                    </a:lnTo>
                    <a:lnTo>
                      <a:pt x="1692" y="30"/>
                    </a:lnTo>
                    <a:lnTo>
                      <a:pt x="1696" y="21"/>
                    </a:lnTo>
                    <a:lnTo>
                      <a:pt x="1699" y="26"/>
                    </a:lnTo>
                    <a:lnTo>
                      <a:pt x="1702" y="18"/>
                    </a:lnTo>
                    <a:lnTo>
                      <a:pt x="1703" y="20"/>
                    </a:lnTo>
                    <a:lnTo>
                      <a:pt x="1707" y="27"/>
                    </a:lnTo>
                    <a:lnTo>
                      <a:pt x="1710" y="22"/>
                    </a:lnTo>
                    <a:lnTo>
                      <a:pt x="1711" y="19"/>
                    </a:lnTo>
                    <a:lnTo>
                      <a:pt x="1714" y="24"/>
                    </a:lnTo>
                    <a:lnTo>
                      <a:pt x="1719" y="30"/>
                    </a:lnTo>
                    <a:lnTo>
                      <a:pt x="1720" y="22"/>
                    </a:lnTo>
                    <a:lnTo>
                      <a:pt x="1722" y="24"/>
                    </a:lnTo>
                    <a:lnTo>
                      <a:pt x="1727" y="26"/>
                    </a:lnTo>
                    <a:lnTo>
                      <a:pt x="1729" y="25"/>
                    </a:lnTo>
                    <a:lnTo>
                      <a:pt x="1729" y="22"/>
                    </a:lnTo>
                    <a:lnTo>
                      <a:pt x="1733" y="25"/>
                    </a:lnTo>
                    <a:lnTo>
                      <a:pt x="1736" y="19"/>
                    </a:lnTo>
                    <a:lnTo>
                      <a:pt x="1740" y="16"/>
                    </a:lnTo>
                    <a:lnTo>
                      <a:pt x="1741" y="19"/>
                    </a:lnTo>
                    <a:lnTo>
                      <a:pt x="1746" y="25"/>
                    </a:lnTo>
                    <a:lnTo>
                      <a:pt x="1746" y="26"/>
                    </a:lnTo>
                    <a:lnTo>
                      <a:pt x="1750" y="30"/>
                    </a:lnTo>
                    <a:lnTo>
                      <a:pt x="1753" y="16"/>
                    </a:lnTo>
                    <a:lnTo>
                      <a:pt x="1757" y="20"/>
                    </a:lnTo>
                    <a:lnTo>
                      <a:pt x="1757" y="15"/>
                    </a:lnTo>
                    <a:lnTo>
                      <a:pt x="1762" y="21"/>
                    </a:lnTo>
                    <a:lnTo>
                      <a:pt x="1764" y="12"/>
                    </a:lnTo>
                    <a:lnTo>
                      <a:pt x="1766" y="15"/>
                    </a:lnTo>
                    <a:lnTo>
                      <a:pt x="1769" y="19"/>
                    </a:lnTo>
                    <a:lnTo>
                      <a:pt x="1774" y="25"/>
                    </a:lnTo>
                    <a:lnTo>
                      <a:pt x="1774" y="22"/>
                    </a:lnTo>
                    <a:lnTo>
                      <a:pt x="1777" y="18"/>
                    </a:lnTo>
                    <a:lnTo>
                      <a:pt x="1780" y="20"/>
                    </a:lnTo>
                    <a:lnTo>
                      <a:pt x="1782" y="21"/>
                    </a:lnTo>
                    <a:lnTo>
                      <a:pt x="1786" y="20"/>
                    </a:lnTo>
                    <a:lnTo>
                      <a:pt x="1789" y="19"/>
                    </a:lnTo>
                    <a:lnTo>
                      <a:pt x="1789" y="18"/>
                    </a:lnTo>
                    <a:lnTo>
                      <a:pt x="1791" y="19"/>
                    </a:lnTo>
                    <a:lnTo>
                      <a:pt x="1795" y="31"/>
                    </a:lnTo>
                    <a:lnTo>
                      <a:pt x="1800" y="26"/>
                    </a:lnTo>
                    <a:lnTo>
                      <a:pt x="1801" y="21"/>
                    </a:lnTo>
                    <a:lnTo>
                      <a:pt x="1806" y="26"/>
                    </a:lnTo>
                    <a:lnTo>
                      <a:pt x="1806" y="25"/>
                    </a:lnTo>
                    <a:lnTo>
                      <a:pt x="1811" y="19"/>
                    </a:lnTo>
                    <a:lnTo>
                      <a:pt x="1811" y="21"/>
                    </a:lnTo>
                    <a:lnTo>
                      <a:pt x="1814" y="26"/>
                    </a:lnTo>
                    <a:lnTo>
                      <a:pt x="1817" y="30"/>
                    </a:lnTo>
                    <a:lnTo>
                      <a:pt x="1820" y="28"/>
                    </a:lnTo>
                    <a:lnTo>
                      <a:pt x="1823" y="27"/>
                    </a:lnTo>
                    <a:lnTo>
                      <a:pt x="1826" y="27"/>
                    </a:lnTo>
                    <a:lnTo>
                      <a:pt x="1829" y="22"/>
                    </a:lnTo>
                    <a:lnTo>
                      <a:pt x="1832" y="26"/>
                    </a:lnTo>
                    <a:lnTo>
                      <a:pt x="1835" y="20"/>
                    </a:lnTo>
                    <a:lnTo>
                      <a:pt x="1838" y="21"/>
                    </a:lnTo>
                    <a:lnTo>
                      <a:pt x="1841" y="22"/>
                    </a:lnTo>
                    <a:lnTo>
                      <a:pt x="1842" y="20"/>
                    </a:lnTo>
                    <a:lnTo>
                      <a:pt x="1844" y="22"/>
                    </a:lnTo>
                    <a:lnTo>
                      <a:pt x="1846" y="28"/>
                    </a:lnTo>
                    <a:lnTo>
                      <a:pt x="1850" y="16"/>
                    </a:lnTo>
                    <a:lnTo>
                      <a:pt x="1852" y="21"/>
                    </a:lnTo>
                    <a:lnTo>
                      <a:pt x="1856" y="22"/>
                    </a:lnTo>
                    <a:lnTo>
                      <a:pt x="1857" y="22"/>
                    </a:lnTo>
                    <a:lnTo>
                      <a:pt x="1860" y="19"/>
                    </a:lnTo>
                    <a:lnTo>
                      <a:pt x="1863" y="24"/>
                    </a:lnTo>
                    <a:lnTo>
                      <a:pt x="1867" y="30"/>
                    </a:lnTo>
                    <a:lnTo>
                      <a:pt x="1869" y="18"/>
                    </a:lnTo>
                    <a:lnTo>
                      <a:pt x="1870" y="19"/>
                    </a:lnTo>
                    <a:lnTo>
                      <a:pt x="1875" y="18"/>
                    </a:lnTo>
                    <a:lnTo>
                      <a:pt x="1876" y="19"/>
                    </a:lnTo>
                    <a:lnTo>
                      <a:pt x="1879" y="24"/>
                    </a:lnTo>
                    <a:lnTo>
                      <a:pt x="1884" y="15"/>
                    </a:lnTo>
                    <a:lnTo>
                      <a:pt x="1890" y="21"/>
                    </a:lnTo>
                    <a:lnTo>
                      <a:pt x="1892" y="22"/>
                    </a:lnTo>
                    <a:lnTo>
                      <a:pt x="1897" y="26"/>
                    </a:lnTo>
                    <a:lnTo>
                      <a:pt x="1899" y="18"/>
                    </a:lnTo>
                    <a:lnTo>
                      <a:pt x="1900" y="16"/>
                    </a:lnTo>
                    <a:lnTo>
                      <a:pt x="1904" y="21"/>
                    </a:lnTo>
                    <a:lnTo>
                      <a:pt x="1907" y="25"/>
                    </a:lnTo>
                    <a:lnTo>
                      <a:pt x="1909" y="20"/>
                    </a:lnTo>
                    <a:lnTo>
                      <a:pt x="1913" y="24"/>
                    </a:lnTo>
                    <a:lnTo>
                      <a:pt x="1916" y="20"/>
                    </a:lnTo>
                    <a:lnTo>
                      <a:pt x="1917" y="14"/>
                    </a:lnTo>
                    <a:lnTo>
                      <a:pt x="1921" y="19"/>
                    </a:lnTo>
                    <a:lnTo>
                      <a:pt x="1922" y="16"/>
                    </a:lnTo>
                    <a:lnTo>
                      <a:pt x="1925" y="18"/>
                    </a:lnTo>
                    <a:lnTo>
                      <a:pt x="1929" y="10"/>
                    </a:lnTo>
                    <a:lnTo>
                      <a:pt x="1930" y="9"/>
                    </a:lnTo>
                    <a:lnTo>
                      <a:pt x="1933" y="12"/>
                    </a:lnTo>
                    <a:lnTo>
                      <a:pt x="1936" y="25"/>
                    </a:lnTo>
                    <a:lnTo>
                      <a:pt x="1940" y="22"/>
                    </a:lnTo>
                    <a:lnTo>
                      <a:pt x="1942" y="16"/>
                    </a:lnTo>
                    <a:lnTo>
                      <a:pt x="1943" y="24"/>
                    </a:lnTo>
                    <a:lnTo>
                      <a:pt x="1948" y="21"/>
                    </a:lnTo>
                    <a:lnTo>
                      <a:pt x="1951" y="16"/>
                    </a:lnTo>
                    <a:lnTo>
                      <a:pt x="1952" y="20"/>
                    </a:lnTo>
                    <a:lnTo>
                      <a:pt x="1955" y="24"/>
                    </a:lnTo>
                    <a:lnTo>
                      <a:pt x="1959" y="20"/>
                    </a:lnTo>
                    <a:lnTo>
                      <a:pt x="1960" y="22"/>
                    </a:lnTo>
                    <a:lnTo>
                      <a:pt x="1964" y="26"/>
                    </a:lnTo>
                    <a:lnTo>
                      <a:pt x="1965" y="25"/>
                    </a:lnTo>
                    <a:lnTo>
                      <a:pt x="1970" y="25"/>
                    </a:lnTo>
                    <a:lnTo>
                      <a:pt x="1971" y="22"/>
                    </a:lnTo>
                    <a:lnTo>
                      <a:pt x="1974" y="21"/>
                    </a:lnTo>
                    <a:lnTo>
                      <a:pt x="1978" y="15"/>
                    </a:lnTo>
                    <a:lnTo>
                      <a:pt x="1982" y="16"/>
                    </a:lnTo>
                    <a:lnTo>
                      <a:pt x="1985" y="10"/>
                    </a:lnTo>
                    <a:lnTo>
                      <a:pt x="1986" y="19"/>
                    </a:lnTo>
                    <a:lnTo>
                      <a:pt x="1991" y="19"/>
                    </a:lnTo>
                    <a:lnTo>
                      <a:pt x="1992" y="16"/>
                    </a:lnTo>
                    <a:lnTo>
                      <a:pt x="1997" y="22"/>
                    </a:lnTo>
                    <a:lnTo>
                      <a:pt x="2000" y="21"/>
                    </a:lnTo>
                    <a:lnTo>
                      <a:pt x="2004" y="25"/>
                    </a:lnTo>
                    <a:lnTo>
                      <a:pt x="2006" y="27"/>
                    </a:lnTo>
                    <a:lnTo>
                      <a:pt x="2010" y="25"/>
                    </a:lnTo>
                    <a:lnTo>
                      <a:pt x="2013" y="21"/>
                    </a:lnTo>
                    <a:lnTo>
                      <a:pt x="2014" y="20"/>
                    </a:lnTo>
                    <a:lnTo>
                      <a:pt x="2018" y="16"/>
                    </a:lnTo>
                    <a:lnTo>
                      <a:pt x="2019" y="24"/>
                    </a:lnTo>
                    <a:lnTo>
                      <a:pt x="2023" y="25"/>
                    </a:lnTo>
                    <a:lnTo>
                      <a:pt x="2026" y="21"/>
                    </a:lnTo>
                    <a:lnTo>
                      <a:pt x="2029" y="25"/>
                    </a:lnTo>
                    <a:lnTo>
                      <a:pt x="2032" y="19"/>
                    </a:lnTo>
                    <a:lnTo>
                      <a:pt x="2033" y="18"/>
                    </a:lnTo>
                    <a:lnTo>
                      <a:pt x="2037" y="24"/>
                    </a:lnTo>
                    <a:lnTo>
                      <a:pt x="2040" y="27"/>
                    </a:lnTo>
                    <a:lnTo>
                      <a:pt x="2043" y="24"/>
                    </a:lnTo>
                    <a:lnTo>
                      <a:pt x="2046" y="20"/>
                    </a:lnTo>
                    <a:lnTo>
                      <a:pt x="2049" y="18"/>
                    </a:lnTo>
                    <a:lnTo>
                      <a:pt x="2051" y="12"/>
                    </a:lnTo>
                    <a:lnTo>
                      <a:pt x="2051" y="19"/>
                    </a:lnTo>
                    <a:lnTo>
                      <a:pt x="2056" y="22"/>
                    </a:lnTo>
                    <a:lnTo>
                      <a:pt x="2059" y="21"/>
                    </a:lnTo>
                    <a:lnTo>
                      <a:pt x="2061" y="20"/>
                    </a:lnTo>
                    <a:lnTo>
                      <a:pt x="2064" y="16"/>
                    </a:lnTo>
                    <a:lnTo>
                      <a:pt x="2065" y="16"/>
                    </a:lnTo>
                    <a:lnTo>
                      <a:pt x="2070" y="21"/>
                    </a:lnTo>
                    <a:lnTo>
                      <a:pt x="2070" y="22"/>
                    </a:lnTo>
                    <a:lnTo>
                      <a:pt x="2074" y="28"/>
                    </a:lnTo>
                    <a:lnTo>
                      <a:pt x="2078" y="21"/>
                    </a:lnTo>
                    <a:lnTo>
                      <a:pt x="2078" y="20"/>
                    </a:lnTo>
                    <a:lnTo>
                      <a:pt x="2083" y="24"/>
                    </a:lnTo>
                    <a:lnTo>
                      <a:pt x="2086" y="25"/>
                    </a:lnTo>
                    <a:lnTo>
                      <a:pt x="2087" y="24"/>
                    </a:lnTo>
                    <a:lnTo>
                      <a:pt x="2092" y="22"/>
                    </a:lnTo>
                    <a:lnTo>
                      <a:pt x="2094" y="15"/>
                    </a:lnTo>
                    <a:lnTo>
                      <a:pt x="2100" y="21"/>
                    </a:lnTo>
                    <a:lnTo>
                      <a:pt x="2102" y="18"/>
                    </a:lnTo>
                    <a:lnTo>
                      <a:pt x="2105" y="16"/>
                    </a:lnTo>
                    <a:lnTo>
                      <a:pt x="2106" y="20"/>
                    </a:lnTo>
                    <a:lnTo>
                      <a:pt x="2110" y="24"/>
                    </a:lnTo>
                    <a:lnTo>
                      <a:pt x="2113" y="27"/>
                    </a:lnTo>
                    <a:lnTo>
                      <a:pt x="2116" y="20"/>
                    </a:lnTo>
                    <a:lnTo>
                      <a:pt x="2117" y="22"/>
                    </a:lnTo>
                    <a:lnTo>
                      <a:pt x="2119" y="22"/>
                    </a:lnTo>
                    <a:lnTo>
                      <a:pt x="2123" y="25"/>
                    </a:lnTo>
                    <a:lnTo>
                      <a:pt x="2126" y="22"/>
                    </a:lnTo>
                    <a:lnTo>
                      <a:pt x="2128" y="22"/>
                    </a:lnTo>
                    <a:lnTo>
                      <a:pt x="2130" y="26"/>
                    </a:lnTo>
                    <a:lnTo>
                      <a:pt x="2135" y="28"/>
                    </a:lnTo>
                    <a:lnTo>
                      <a:pt x="2136" y="30"/>
                    </a:lnTo>
                    <a:lnTo>
                      <a:pt x="2139" y="28"/>
                    </a:lnTo>
                    <a:lnTo>
                      <a:pt x="2142" y="21"/>
                    </a:lnTo>
                    <a:lnTo>
                      <a:pt x="2144" y="20"/>
                    </a:lnTo>
                    <a:lnTo>
                      <a:pt x="2149" y="25"/>
                    </a:lnTo>
                    <a:lnTo>
                      <a:pt x="2151" y="21"/>
                    </a:lnTo>
                    <a:lnTo>
                      <a:pt x="2151" y="25"/>
                    </a:lnTo>
                    <a:lnTo>
                      <a:pt x="2155" y="26"/>
                    </a:lnTo>
                    <a:lnTo>
                      <a:pt x="2159" y="24"/>
                    </a:lnTo>
                    <a:lnTo>
                      <a:pt x="2162" y="24"/>
                    </a:lnTo>
                    <a:lnTo>
                      <a:pt x="2163" y="22"/>
                    </a:lnTo>
                    <a:lnTo>
                      <a:pt x="2167" y="22"/>
                    </a:lnTo>
                    <a:lnTo>
                      <a:pt x="2168" y="19"/>
                    </a:lnTo>
                    <a:lnTo>
                      <a:pt x="2171" y="22"/>
                    </a:lnTo>
                    <a:lnTo>
                      <a:pt x="2173" y="21"/>
                    </a:lnTo>
                    <a:lnTo>
                      <a:pt x="2177" y="24"/>
                    </a:lnTo>
                    <a:lnTo>
                      <a:pt x="2181" y="16"/>
                    </a:lnTo>
                    <a:lnTo>
                      <a:pt x="2181" y="20"/>
                    </a:lnTo>
                    <a:lnTo>
                      <a:pt x="2184" y="30"/>
                    </a:lnTo>
                    <a:lnTo>
                      <a:pt x="2189" y="18"/>
                    </a:lnTo>
                    <a:lnTo>
                      <a:pt x="2190" y="25"/>
                    </a:lnTo>
                    <a:lnTo>
                      <a:pt x="2193" y="27"/>
                    </a:lnTo>
                    <a:lnTo>
                      <a:pt x="2196" y="24"/>
                    </a:lnTo>
                    <a:lnTo>
                      <a:pt x="2199" y="20"/>
                    </a:lnTo>
                    <a:lnTo>
                      <a:pt x="2200" y="16"/>
                    </a:lnTo>
                    <a:lnTo>
                      <a:pt x="2205" y="20"/>
                    </a:lnTo>
                    <a:lnTo>
                      <a:pt x="2205" y="24"/>
                    </a:lnTo>
                    <a:lnTo>
                      <a:pt x="2209" y="22"/>
                    </a:lnTo>
                    <a:lnTo>
                      <a:pt x="2212" y="13"/>
                    </a:lnTo>
                    <a:lnTo>
                      <a:pt x="2214" y="16"/>
                    </a:lnTo>
                    <a:lnTo>
                      <a:pt x="2218" y="13"/>
                    </a:lnTo>
                    <a:lnTo>
                      <a:pt x="2218" y="15"/>
                    </a:lnTo>
                    <a:lnTo>
                      <a:pt x="2222" y="24"/>
                    </a:lnTo>
                    <a:lnTo>
                      <a:pt x="2226" y="21"/>
                    </a:lnTo>
                    <a:lnTo>
                      <a:pt x="2228" y="24"/>
                    </a:lnTo>
                    <a:lnTo>
                      <a:pt x="2230" y="22"/>
                    </a:lnTo>
                    <a:lnTo>
                      <a:pt x="2235" y="27"/>
                    </a:lnTo>
                    <a:lnTo>
                      <a:pt x="2238" y="21"/>
                    </a:lnTo>
                    <a:lnTo>
                      <a:pt x="2239" y="9"/>
                    </a:lnTo>
                    <a:lnTo>
                      <a:pt x="2241" y="10"/>
                    </a:lnTo>
                    <a:lnTo>
                      <a:pt x="2244" y="22"/>
                    </a:lnTo>
                    <a:lnTo>
                      <a:pt x="2248" y="22"/>
                    </a:lnTo>
                    <a:lnTo>
                      <a:pt x="2248" y="27"/>
                    </a:lnTo>
                    <a:lnTo>
                      <a:pt x="2253" y="22"/>
                    </a:lnTo>
                    <a:lnTo>
                      <a:pt x="2254" y="26"/>
                    </a:lnTo>
                    <a:lnTo>
                      <a:pt x="2258" y="20"/>
                    </a:lnTo>
                    <a:lnTo>
                      <a:pt x="2259" y="25"/>
                    </a:lnTo>
                    <a:lnTo>
                      <a:pt x="2264" y="24"/>
                    </a:lnTo>
                    <a:lnTo>
                      <a:pt x="2266" y="19"/>
                    </a:lnTo>
                    <a:lnTo>
                      <a:pt x="2269" y="19"/>
                    </a:lnTo>
                    <a:lnTo>
                      <a:pt x="2270" y="20"/>
                    </a:lnTo>
                    <a:lnTo>
                      <a:pt x="2273" y="28"/>
                    </a:lnTo>
                    <a:lnTo>
                      <a:pt x="2277" y="26"/>
                    </a:lnTo>
                    <a:lnTo>
                      <a:pt x="2281" y="26"/>
                    </a:lnTo>
                    <a:lnTo>
                      <a:pt x="2283" y="24"/>
                    </a:lnTo>
                    <a:lnTo>
                      <a:pt x="2284" y="22"/>
                    </a:lnTo>
                    <a:lnTo>
                      <a:pt x="2287" y="33"/>
                    </a:lnTo>
                    <a:lnTo>
                      <a:pt x="2291" y="28"/>
                    </a:lnTo>
                    <a:lnTo>
                      <a:pt x="2294" y="20"/>
                    </a:lnTo>
                    <a:lnTo>
                      <a:pt x="2297" y="20"/>
                    </a:lnTo>
                    <a:lnTo>
                      <a:pt x="2297" y="15"/>
                    </a:lnTo>
                    <a:lnTo>
                      <a:pt x="2300" y="27"/>
                    </a:lnTo>
                    <a:lnTo>
                      <a:pt x="2305" y="22"/>
                    </a:lnTo>
                    <a:lnTo>
                      <a:pt x="2306" y="22"/>
                    </a:lnTo>
                    <a:lnTo>
                      <a:pt x="2309" y="26"/>
                    </a:lnTo>
                    <a:lnTo>
                      <a:pt x="2310" y="25"/>
                    </a:lnTo>
                    <a:lnTo>
                      <a:pt x="2315" y="22"/>
                    </a:lnTo>
                    <a:lnTo>
                      <a:pt x="2319" y="27"/>
                    </a:lnTo>
                    <a:lnTo>
                      <a:pt x="2320" y="22"/>
                    </a:lnTo>
                    <a:lnTo>
                      <a:pt x="2321" y="22"/>
                    </a:lnTo>
                    <a:lnTo>
                      <a:pt x="2325" y="19"/>
                    </a:lnTo>
                    <a:lnTo>
                      <a:pt x="2327" y="26"/>
                    </a:lnTo>
                    <a:lnTo>
                      <a:pt x="2332" y="22"/>
                    </a:lnTo>
                    <a:lnTo>
                      <a:pt x="2334" y="22"/>
                    </a:lnTo>
                    <a:lnTo>
                      <a:pt x="2336" y="18"/>
                    </a:lnTo>
                    <a:lnTo>
                      <a:pt x="2340" y="26"/>
                    </a:lnTo>
                    <a:lnTo>
                      <a:pt x="2342" y="13"/>
                    </a:lnTo>
                    <a:lnTo>
                      <a:pt x="2343" y="19"/>
                    </a:lnTo>
                    <a:lnTo>
                      <a:pt x="2348" y="24"/>
                    </a:lnTo>
                    <a:lnTo>
                      <a:pt x="2349" y="21"/>
                    </a:lnTo>
                    <a:lnTo>
                      <a:pt x="2351" y="24"/>
                    </a:lnTo>
                    <a:lnTo>
                      <a:pt x="2356" y="31"/>
                    </a:lnTo>
                    <a:lnTo>
                      <a:pt x="2358" y="24"/>
                    </a:lnTo>
                    <a:lnTo>
                      <a:pt x="2361" y="18"/>
                    </a:lnTo>
                    <a:lnTo>
                      <a:pt x="2364" y="20"/>
                    </a:lnTo>
                    <a:lnTo>
                      <a:pt x="2365" y="20"/>
                    </a:lnTo>
                    <a:lnTo>
                      <a:pt x="2368" y="24"/>
                    </a:lnTo>
                    <a:lnTo>
                      <a:pt x="2371" y="21"/>
                    </a:lnTo>
                    <a:lnTo>
                      <a:pt x="2374" y="24"/>
                    </a:lnTo>
                    <a:lnTo>
                      <a:pt x="2376" y="20"/>
                    </a:lnTo>
                    <a:lnTo>
                      <a:pt x="2379" y="25"/>
                    </a:lnTo>
                    <a:lnTo>
                      <a:pt x="2382" y="25"/>
                    </a:lnTo>
                    <a:lnTo>
                      <a:pt x="2385" y="26"/>
                    </a:lnTo>
                    <a:lnTo>
                      <a:pt x="2387" y="24"/>
                    </a:lnTo>
                    <a:lnTo>
                      <a:pt x="2392" y="22"/>
                    </a:lnTo>
                    <a:lnTo>
                      <a:pt x="2394" y="19"/>
                    </a:lnTo>
                    <a:lnTo>
                      <a:pt x="2394" y="20"/>
                    </a:lnTo>
                    <a:lnTo>
                      <a:pt x="2398" y="26"/>
                    </a:lnTo>
                    <a:lnTo>
                      <a:pt x="2401" y="19"/>
                    </a:lnTo>
                    <a:lnTo>
                      <a:pt x="2403" y="22"/>
                    </a:lnTo>
                    <a:lnTo>
                      <a:pt x="2407" y="24"/>
                    </a:lnTo>
                    <a:lnTo>
                      <a:pt x="2410" y="24"/>
                    </a:lnTo>
                    <a:lnTo>
                      <a:pt x="2413" y="22"/>
                    </a:lnTo>
                    <a:lnTo>
                      <a:pt x="2413" y="27"/>
                    </a:lnTo>
                    <a:lnTo>
                      <a:pt x="2418" y="24"/>
                    </a:lnTo>
                    <a:lnTo>
                      <a:pt x="2419" y="22"/>
                    </a:lnTo>
                    <a:lnTo>
                      <a:pt x="2423" y="19"/>
                    </a:lnTo>
                    <a:lnTo>
                      <a:pt x="2425" y="20"/>
                    </a:lnTo>
                    <a:lnTo>
                      <a:pt x="2429" y="15"/>
                    </a:lnTo>
                    <a:lnTo>
                      <a:pt x="2430" y="9"/>
                    </a:lnTo>
                    <a:lnTo>
                      <a:pt x="2432" y="24"/>
                    </a:lnTo>
                    <a:lnTo>
                      <a:pt x="2435" y="21"/>
                    </a:lnTo>
                    <a:lnTo>
                      <a:pt x="2440" y="25"/>
                    </a:lnTo>
                    <a:lnTo>
                      <a:pt x="2441" y="26"/>
                    </a:lnTo>
                    <a:lnTo>
                      <a:pt x="2444" y="21"/>
                    </a:lnTo>
                    <a:lnTo>
                      <a:pt x="2446" y="20"/>
                    </a:lnTo>
                    <a:lnTo>
                      <a:pt x="2450" y="24"/>
                    </a:lnTo>
                    <a:lnTo>
                      <a:pt x="2452" y="18"/>
                    </a:lnTo>
                    <a:lnTo>
                      <a:pt x="2456" y="26"/>
                    </a:lnTo>
                    <a:lnTo>
                      <a:pt x="2456" y="25"/>
                    </a:lnTo>
                    <a:lnTo>
                      <a:pt x="2460" y="21"/>
                    </a:lnTo>
                    <a:lnTo>
                      <a:pt x="2465" y="26"/>
                    </a:lnTo>
                    <a:lnTo>
                      <a:pt x="2470" y="21"/>
                    </a:lnTo>
                    <a:lnTo>
                      <a:pt x="2472" y="18"/>
                    </a:lnTo>
                    <a:lnTo>
                      <a:pt x="2473" y="24"/>
                    </a:lnTo>
                    <a:lnTo>
                      <a:pt x="2478" y="22"/>
                    </a:lnTo>
                    <a:lnTo>
                      <a:pt x="2479" y="24"/>
                    </a:lnTo>
                    <a:lnTo>
                      <a:pt x="2484" y="27"/>
                    </a:lnTo>
                    <a:lnTo>
                      <a:pt x="2485" y="21"/>
                    </a:lnTo>
                    <a:lnTo>
                      <a:pt x="2486" y="20"/>
                    </a:lnTo>
                    <a:lnTo>
                      <a:pt x="2489" y="24"/>
                    </a:lnTo>
                    <a:lnTo>
                      <a:pt x="2492" y="30"/>
                    </a:lnTo>
                    <a:lnTo>
                      <a:pt x="2496" y="21"/>
                    </a:lnTo>
                    <a:lnTo>
                      <a:pt x="2498" y="20"/>
                    </a:lnTo>
                    <a:lnTo>
                      <a:pt x="2499" y="28"/>
                    </a:lnTo>
                    <a:lnTo>
                      <a:pt x="2503" y="28"/>
                    </a:lnTo>
                    <a:lnTo>
                      <a:pt x="2508" y="27"/>
                    </a:lnTo>
                    <a:lnTo>
                      <a:pt x="2508" y="24"/>
                    </a:lnTo>
                    <a:lnTo>
                      <a:pt x="2513" y="14"/>
                    </a:lnTo>
                    <a:lnTo>
                      <a:pt x="2514" y="18"/>
                    </a:lnTo>
                    <a:lnTo>
                      <a:pt x="2519" y="30"/>
                    </a:lnTo>
                    <a:lnTo>
                      <a:pt x="2521" y="25"/>
                    </a:lnTo>
                    <a:lnTo>
                      <a:pt x="2521" y="26"/>
                    </a:lnTo>
                    <a:lnTo>
                      <a:pt x="2526" y="22"/>
                    </a:lnTo>
                    <a:lnTo>
                      <a:pt x="2527" y="26"/>
                    </a:lnTo>
                    <a:lnTo>
                      <a:pt x="2531" y="22"/>
                    </a:lnTo>
                    <a:lnTo>
                      <a:pt x="2533" y="26"/>
                    </a:lnTo>
                    <a:lnTo>
                      <a:pt x="2537" y="31"/>
                    </a:lnTo>
                    <a:lnTo>
                      <a:pt x="2538" y="36"/>
                    </a:lnTo>
                    <a:lnTo>
                      <a:pt x="2542" y="36"/>
                    </a:lnTo>
                    <a:lnTo>
                      <a:pt x="2545" y="28"/>
                    </a:lnTo>
                    <a:lnTo>
                      <a:pt x="2546" y="30"/>
                    </a:lnTo>
                    <a:lnTo>
                      <a:pt x="2551" y="24"/>
                    </a:lnTo>
                    <a:lnTo>
                      <a:pt x="2553" y="22"/>
                    </a:lnTo>
                    <a:lnTo>
                      <a:pt x="2554" y="22"/>
                    </a:lnTo>
                    <a:lnTo>
                      <a:pt x="2558" y="20"/>
                    </a:lnTo>
                    <a:lnTo>
                      <a:pt x="2562" y="25"/>
                    </a:lnTo>
                    <a:lnTo>
                      <a:pt x="2563" y="24"/>
                    </a:lnTo>
                    <a:lnTo>
                      <a:pt x="2565" y="22"/>
                    </a:lnTo>
                    <a:lnTo>
                      <a:pt x="2568" y="19"/>
                    </a:lnTo>
                    <a:lnTo>
                      <a:pt x="2570" y="27"/>
                    </a:lnTo>
                    <a:lnTo>
                      <a:pt x="2575" y="28"/>
                    </a:lnTo>
                    <a:lnTo>
                      <a:pt x="2576" y="27"/>
                    </a:lnTo>
                    <a:lnTo>
                      <a:pt x="2580" y="26"/>
                    </a:lnTo>
                    <a:lnTo>
                      <a:pt x="2582" y="25"/>
                    </a:lnTo>
                    <a:lnTo>
                      <a:pt x="2586" y="20"/>
                    </a:lnTo>
                    <a:lnTo>
                      <a:pt x="2587" y="21"/>
                    </a:lnTo>
                    <a:lnTo>
                      <a:pt x="2589" y="26"/>
                    </a:lnTo>
                    <a:lnTo>
                      <a:pt x="2594" y="24"/>
                    </a:lnTo>
                    <a:lnTo>
                      <a:pt x="2595" y="27"/>
                    </a:lnTo>
                    <a:lnTo>
                      <a:pt x="2600" y="22"/>
                    </a:lnTo>
                    <a:lnTo>
                      <a:pt x="2601" y="22"/>
                    </a:lnTo>
                    <a:lnTo>
                      <a:pt x="2603" y="20"/>
                    </a:lnTo>
                    <a:lnTo>
                      <a:pt x="2607" y="21"/>
                    </a:lnTo>
                    <a:lnTo>
                      <a:pt x="2608" y="24"/>
                    </a:lnTo>
                    <a:lnTo>
                      <a:pt x="2612" y="27"/>
                    </a:lnTo>
                    <a:lnTo>
                      <a:pt x="2614" y="27"/>
                    </a:lnTo>
                    <a:lnTo>
                      <a:pt x="2617" y="26"/>
                    </a:lnTo>
                    <a:lnTo>
                      <a:pt x="2619" y="30"/>
                    </a:lnTo>
                    <a:lnTo>
                      <a:pt x="2623" y="30"/>
                    </a:lnTo>
                    <a:lnTo>
                      <a:pt x="2624" y="27"/>
                    </a:lnTo>
                    <a:lnTo>
                      <a:pt x="2629" y="30"/>
                    </a:lnTo>
                    <a:lnTo>
                      <a:pt x="2631" y="26"/>
                    </a:lnTo>
                    <a:lnTo>
                      <a:pt x="2635" y="31"/>
                    </a:lnTo>
                    <a:lnTo>
                      <a:pt x="2635" y="30"/>
                    </a:lnTo>
                    <a:lnTo>
                      <a:pt x="2638" y="31"/>
                    </a:lnTo>
                    <a:lnTo>
                      <a:pt x="2642" y="27"/>
                    </a:lnTo>
                    <a:lnTo>
                      <a:pt x="2643" y="28"/>
                    </a:lnTo>
                    <a:lnTo>
                      <a:pt x="2648" y="22"/>
                    </a:lnTo>
                    <a:lnTo>
                      <a:pt x="2649" y="24"/>
                    </a:lnTo>
                    <a:lnTo>
                      <a:pt x="2652" y="27"/>
                    </a:lnTo>
                    <a:lnTo>
                      <a:pt x="2655" y="16"/>
                    </a:lnTo>
                    <a:lnTo>
                      <a:pt x="2656" y="22"/>
                    </a:lnTo>
                    <a:lnTo>
                      <a:pt x="2661" y="32"/>
                    </a:lnTo>
                    <a:lnTo>
                      <a:pt x="2664" y="32"/>
                    </a:lnTo>
                    <a:lnTo>
                      <a:pt x="2666" y="20"/>
                    </a:lnTo>
                    <a:lnTo>
                      <a:pt x="2667" y="26"/>
                    </a:lnTo>
                    <a:lnTo>
                      <a:pt x="2670" y="26"/>
                    </a:lnTo>
                    <a:lnTo>
                      <a:pt x="2674" y="32"/>
                    </a:lnTo>
                    <a:lnTo>
                      <a:pt x="2678" y="31"/>
                    </a:lnTo>
                    <a:lnTo>
                      <a:pt x="2680" y="28"/>
                    </a:lnTo>
                    <a:lnTo>
                      <a:pt x="2681" y="27"/>
                    </a:lnTo>
                    <a:lnTo>
                      <a:pt x="2686" y="25"/>
                    </a:lnTo>
                    <a:lnTo>
                      <a:pt x="2687" y="26"/>
                    </a:lnTo>
                    <a:lnTo>
                      <a:pt x="2691" y="32"/>
                    </a:lnTo>
                    <a:lnTo>
                      <a:pt x="2693" y="22"/>
                    </a:lnTo>
                    <a:lnTo>
                      <a:pt x="2694" y="21"/>
                    </a:lnTo>
                    <a:lnTo>
                      <a:pt x="2697" y="25"/>
                    </a:lnTo>
                    <a:lnTo>
                      <a:pt x="2703" y="26"/>
                    </a:lnTo>
                    <a:lnTo>
                      <a:pt x="2705" y="24"/>
                    </a:lnTo>
                    <a:lnTo>
                      <a:pt x="2706" y="19"/>
                    </a:lnTo>
                    <a:lnTo>
                      <a:pt x="2709" y="19"/>
                    </a:lnTo>
                    <a:lnTo>
                      <a:pt x="2711" y="22"/>
                    </a:lnTo>
                    <a:lnTo>
                      <a:pt x="2716" y="21"/>
                    </a:lnTo>
                    <a:lnTo>
                      <a:pt x="2719" y="27"/>
                    </a:lnTo>
                    <a:lnTo>
                      <a:pt x="2722" y="28"/>
                    </a:lnTo>
                    <a:lnTo>
                      <a:pt x="2725" y="25"/>
                    </a:lnTo>
                    <a:lnTo>
                      <a:pt x="2727" y="30"/>
                    </a:lnTo>
                    <a:lnTo>
                      <a:pt x="2730" y="24"/>
                    </a:lnTo>
                    <a:lnTo>
                      <a:pt x="2735" y="27"/>
                    </a:lnTo>
                    <a:lnTo>
                      <a:pt x="2737" y="28"/>
                    </a:lnTo>
                    <a:lnTo>
                      <a:pt x="2739" y="27"/>
                    </a:lnTo>
                    <a:lnTo>
                      <a:pt x="2742" y="25"/>
                    </a:lnTo>
                    <a:lnTo>
                      <a:pt x="2743" y="28"/>
                    </a:lnTo>
                    <a:lnTo>
                      <a:pt x="2748" y="27"/>
                    </a:lnTo>
                    <a:lnTo>
                      <a:pt x="2751" y="20"/>
                    </a:lnTo>
                    <a:lnTo>
                      <a:pt x="2752" y="20"/>
                    </a:lnTo>
                    <a:lnTo>
                      <a:pt x="2755" y="25"/>
                    </a:lnTo>
                    <a:lnTo>
                      <a:pt x="2759" y="26"/>
                    </a:lnTo>
                    <a:lnTo>
                      <a:pt x="2759" y="25"/>
                    </a:lnTo>
                    <a:lnTo>
                      <a:pt x="2763" y="30"/>
                    </a:lnTo>
                  </a:path>
                </a:pathLst>
              </a:custGeom>
              <a:noFill/>
              <a:ln w="0">
                <a:solidFill>
                  <a:schemeClr val="folHlink"/>
                </a:solidFill>
                <a:round/>
                <a:headEnd/>
                <a:tailEnd/>
              </a:ln>
            </p:spPr>
            <p:txBody>
              <a:bodyPr/>
              <a:lstStyle/>
              <a:p>
                <a:endParaRPr lang="en-US">
                  <a:latin typeface="Constantia" pitchFamily="18" charset="0"/>
                </a:endParaRPr>
              </a:p>
            </p:txBody>
          </p:sp>
        </p:grpSp>
        <p:grpSp>
          <p:nvGrpSpPr>
            <p:cNvPr id="3320" name="Group 259"/>
            <p:cNvGrpSpPr>
              <a:grpSpLocks/>
            </p:cNvGrpSpPr>
            <p:nvPr/>
          </p:nvGrpSpPr>
          <p:grpSpPr bwMode="auto">
            <a:xfrm>
              <a:off x="2598" y="3211"/>
              <a:ext cx="1205" cy="533"/>
              <a:chOff x="903" y="1193"/>
              <a:chExt cx="4609" cy="1508"/>
            </a:xfrm>
          </p:grpSpPr>
          <p:sp>
            <p:nvSpPr>
              <p:cNvPr id="3339" name="Freeform 260"/>
              <p:cNvSpPr>
                <a:spLocks/>
              </p:cNvSpPr>
              <p:nvPr/>
            </p:nvSpPr>
            <p:spPr bwMode="auto">
              <a:xfrm>
                <a:off x="903" y="1193"/>
                <a:ext cx="922" cy="1443"/>
              </a:xfrm>
              <a:custGeom>
                <a:avLst/>
                <a:gdLst>
                  <a:gd name="T0" fmla="*/ 43 w 2767"/>
                  <a:gd name="T1" fmla="*/ 3910 h 4329"/>
                  <a:gd name="T2" fmla="*/ 90 w 2767"/>
                  <a:gd name="T3" fmla="*/ 3941 h 4329"/>
                  <a:gd name="T4" fmla="*/ 134 w 2767"/>
                  <a:gd name="T5" fmla="*/ 3915 h 4329"/>
                  <a:gd name="T6" fmla="*/ 182 w 2767"/>
                  <a:gd name="T7" fmla="*/ 3904 h 4329"/>
                  <a:gd name="T8" fmla="*/ 226 w 2767"/>
                  <a:gd name="T9" fmla="*/ 3981 h 4329"/>
                  <a:gd name="T10" fmla="*/ 274 w 2767"/>
                  <a:gd name="T11" fmla="*/ 2994 h 4329"/>
                  <a:gd name="T12" fmla="*/ 319 w 2767"/>
                  <a:gd name="T13" fmla="*/ 3670 h 4329"/>
                  <a:gd name="T14" fmla="*/ 366 w 2767"/>
                  <a:gd name="T15" fmla="*/ 3927 h 4329"/>
                  <a:gd name="T16" fmla="*/ 411 w 2767"/>
                  <a:gd name="T17" fmla="*/ 4007 h 4329"/>
                  <a:gd name="T18" fmla="*/ 457 w 2767"/>
                  <a:gd name="T19" fmla="*/ 4037 h 4329"/>
                  <a:gd name="T20" fmla="*/ 503 w 2767"/>
                  <a:gd name="T21" fmla="*/ 3858 h 4329"/>
                  <a:gd name="T22" fmla="*/ 549 w 2767"/>
                  <a:gd name="T23" fmla="*/ 4011 h 4329"/>
                  <a:gd name="T24" fmla="*/ 593 w 2767"/>
                  <a:gd name="T25" fmla="*/ 3957 h 4329"/>
                  <a:gd name="T26" fmla="*/ 639 w 2767"/>
                  <a:gd name="T27" fmla="*/ 3982 h 4329"/>
                  <a:gd name="T28" fmla="*/ 686 w 2767"/>
                  <a:gd name="T29" fmla="*/ 3592 h 4329"/>
                  <a:gd name="T30" fmla="*/ 733 w 2767"/>
                  <a:gd name="T31" fmla="*/ 3788 h 4329"/>
                  <a:gd name="T32" fmla="*/ 778 w 2767"/>
                  <a:gd name="T33" fmla="*/ 4032 h 4329"/>
                  <a:gd name="T34" fmla="*/ 824 w 2767"/>
                  <a:gd name="T35" fmla="*/ 3978 h 4329"/>
                  <a:gd name="T36" fmla="*/ 868 w 2767"/>
                  <a:gd name="T37" fmla="*/ 3964 h 4329"/>
                  <a:gd name="T38" fmla="*/ 916 w 2767"/>
                  <a:gd name="T39" fmla="*/ 4024 h 4329"/>
                  <a:gd name="T40" fmla="*/ 960 w 2767"/>
                  <a:gd name="T41" fmla="*/ 3971 h 4329"/>
                  <a:gd name="T42" fmla="*/ 1008 w 2767"/>
                  <a:gd name="T43" fmla="*/ 4098 h 4329"/>
                  <a:gd name="T44" fmla="*/ 1053 w 2767"/>
                  <a:gd name="T45" fmla="*/ 4069 h 4329"/>
                  <a:gd name="T46" fmla="*/ 1099 w 2767"/>
                  <a:gd name="T47" fmla="*/ 4104 h 4329"/>
                  <a:gd name="T48" fmla="*/ 1144 w 2767"/>
                  <a:gd name="T49" fmla="*/ 4052 h 4329"/>
                  <a:gd name="T50" fmla="*/ 1192 w 2767"/>
                  <a:gd name="T51" fmla="*/ 3880 h 4329"/>
                  <a:gd name="T52" fmla="*/ 1236 w 2767"/>
                  <a:gd name="T53" fmla="*/ 3993 h 4329"/>
                  <a:gd name="T54" fmla="*/ 1283 w 2767"/>
                  <a:gd name="T55" fmla="*/ 4111 h 4329"/>
                  <a:gd name="T56" fmla="*/ 1327 w 2767"/>
                  <a:gd name="T57" fmla="*/ 4087 h 4329"/>
                  <a:gd name="T58" fmla="*/ 1375 w 2767"/>
                  <a:gd name="T59" fmla="*/ 4141 h 4329"/>
                  <a:gd name="T60" fmla="*/ 1422 w 2767"/>
                  <a:gd name="T61" fmla="*/ 3805 h 4329"/>
                  <a:gd name="T62" fmla="*/ 1465 w 2767"/>
                  <a:gd name="T63" fmla="*/ 3970 h 4329"/>
                  <a:gd name="T64" fmla="*/ 1511 w 2767"/>
                  <a:gd name="T65" fmla="*/ 4087 h 4329"/>
                  <a:gd name="T66" fmla="*/ 1557 w 2767"/>
                  <a:gd name="T67" fmla="*/ 4033 h 4329"/>
                  <a:gd name="T68" fmla="*/ 1606 w 2767"/>
                  <a:gd name="T69" fmla="*/ 4031 h 4329"/>
                  <a:gd name="T70" fmla="*/ 1651 w 2767"/>
                  <a:gd name="T71" fmla="*/ 3856 h 4329"/>
                  <a:gd name="T72" fmla="*/ 1696 w 2767"/>
                  <a:gd name="T73" fmla="*/ 4122 h 4329"/>
                  <a:gd name="T74" fmla="*/ 1741 w 2767"/>
                  <a:gd name="T75" fmla="*/ 4189 h 4329"/>
                  <a:gd name="T76" fmla="*/ 1787 w 2767"/>
                  <a:gd name="T77" fmla="*/ 4195 h 4329"/>
                  <a:gd name="T78" fmla="*/ 1833 w 2767"/>
                  <a:gd name="T79" fmla="*/ 4206 h 4329"/>
                  <a:gd name="T80" fmla="*/ 1879 w 2767"/>
                  <a:gd name="T81" fmla="*/ 4200 h 4329"/>
                  <a:gd name="T82" fmla="*/ 1924 w 2767"/>
                  <a:gd name="T83" fmla="*/ 4284 h 4329"/>
                  <a:gd name="T84" fmla="*/ 1972 w 2767"/>
                  <a:gd name="T85" fmla="*/ 4102 h 4329"/>
                  <a:gd name="T86" fmla="*/ 2016 w 2767"/>
                  <a:gd name="T87" fmla="*/ 4102 h 4329"/>
                  <a:gd name="T88" fmla="*/ 2063 w 2767"/>
                  <a:gd name="T89" fmla="*/ 3810 h 4329"/>
                  <a:gd name="T90" fmla="*/ 2111 w 2767"/>
                  <a:gd name="T91" fmla="*/ 3804 h 4329"/>
                  <a:gd name="T92" fmla="*/ 2156 w 2767"/>
                  <a:gd name="T93" fmla="*/ 4197 h 4329"/>
                  <a:gd name="T94" fmla="*/ 2201 w 2767"/>
                  <a:gd name="T95" fmla="*/ 4296 h 4329"/>
                  <a:gd name="T96" fmla="*/ 2248 w 2767"/>
                  <a:gd name="T97" fmla="*/ 4261 h 4329"/>
                  <a:gd name="T98" fmla="*/ 2292 w 2767"/>
                  <a:gd name="T99" fmla="*/ 4265 h 4329"/>
                  <a:gd name="T100" fmla="*/ 2338 w 2767"/>
                  <a:gd name="T101" fmla="*/ 4164 h 4329"/>
                  <a:gd name="T102" fmla="*/ 2384 w 2767"/>
                  <a:gd name="T103" fmla="*/ 4292 h 4329"/>
                  <a:gd name="T104" fmla="*/ 2431 w 2767"/>
                  <a:gd name="T105" fmla="*/ 4308 h 4329"/>
                  <a:gd name="T106" fmla="*/ 2477 w 2767"/>
                  <a:gd name="T107" fmla="*/ 3793 h 4329"/>
                  <a:gd name="T108" fmla="*/ 2524 w 2767"/>
                  <a:gd name="T109" fmla="*/ 4146 h 4329"/>
                  <a:gd name="T110" fmla="*/ 2567 w 2767"/>
                  <a:gd name="T111" fmla="*/ 4251 h 4329"/>
                  <a:gd name="T112" fmla="*/ 2613 w 2767"/>
                  <a:gd name="T113" fmla="*/ 4229 h 4329"/>
                  <a:gd name="T114" fmla="*/ 2660 w 2767"/>
                  <a:gd name="T115" fmla="*/ 3681 h 4329"/>
                  <a:gd name="T116" fmla="*/ 2707 w 2767"/>
                  <a:gd name="T117" fmla="*/ 3957 h 4329"/>
                  <a:gd name="T118" fmla="*/ 2754 w 2767"/>
                  <a:gd name="T119" fmla="*/ 3974 h 432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7"/>
                  <a:gd name="T181" fmla="*/ 0 h 4329"/>
                  <a:gd name="T182" fmla="*/ 2767 w 2767"/>
                  <a:gd name="T183" fmla="*/ 4329 h 432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7" h="4329">
                    <a:moveTo>
                      <a:pt x="0" y="3876"/>
                    </a:moveTo>
                    <a:lnTo>
                      <a:pt x="2" y="3886"/>
                    </a:lnTo>
                    <a:lnTo>
                      <a:pt x="4" y="3887"/>
                    </a:lnTo>
                    <a:lnTo>
                      <a:pt x="8" y="3937"/>
                    </a:lnTo>
                    <a:lnTo>
                      <a:pt x="12" y="3838"/>
                    </a:lnTo>
                    <a:lnTo>
                      <a:pt x="12" y="3842"/>
                    </a:lnTo>
                    <a:lnTo>
                      <a:pt x="17" y="3893"/>
                    </a:lnTo>
                    <a:lnTo>
                      <a:pt x="17" y="3903"/>
                    </a:lnTo>
                    <a:lnTo>
                      <a:pt x="20" y="3850"/>
                    </a:lnTo>
                    <a:lnTo>
                      <a:pt x="23" y="3886"/>
                    </a:lnTo>
                    <a:lnTo>
                      <a:pt x="25" y="3872"/>
                    </a:lnTo>
                    <a:lnTo>
                      <a:pt x="30" y="3947"/>
                    </a:lnTo>
                    <a:lnTo>
                      <a:pt x="31" y="3889"/>
                    </a:lnTo>
                    <a:lnTo>
                      <a:pt x="35" y="3815"/>
                    </a:lnTo>
                    <a:lnTo>
                      <a:pt x="38" y="3883"/>
                    </a:lnTo>
                    <a:lnTo>
                      <a:pt x="38" y="3889"/>
                    </a:lnTo>
                    <a:lnTo>
                      <a:pt x="43" y="3910"/>
                    </a:lnTo>
                    <a:lnTo>
                      <a:pt x="44" y="3884"/>
                    </a:lnTo>
                    <a:lnTo>
                      <a:pt x="49" y="3859"/>
                    </a:lnTo>
                    <a:lnTo>
                      <a:pt x="50" y="3963"/>
                    </a:lnTo>
                    <a:lnTo>
                      <a:pt x="54" y="3931"/>
                    </a:lnTo>
                    <a:lnTo>
                      <a:pt x="57" y="3893"/>
                    </a:lnTo>
                    <a:lnTo>
                      <a:pt x="59" y="3952"/>
                    </a:lnTo>
                    <a:lnTo>
                      <a:pt x="61" y="3902"/>
                    </a:lnTo>
                    <a:lnTo>
                      <a:pt x="66" y="3873"/>
                    </a:lnTo>
                    <a:lnTo>
                      <a:pt x="66" y="3915"/>
                    </a:lnTo>
                    <a:lnTo>
                      <a:pt x="69" y="3913"/>
                    </a:lnTo>
                    <a:lnTo>
                      <a:pt x="74" y="3840"/>
                    </a:lnTo>
                    <a:lnTo>
                      <a:pt x="74" y="3854"/>
                    </a:lnTo>
                    <a:lnTo>
                      <a:pt x="79" y="3896"/>
                    </a:lnTo>
                    <a:lnTo>
                      <a:pt x="81" y="3848"/>
                    </a:lnTo>
                    <a:lnTo>
                      <a:pt x="84" y="3803"/>
                    </a:lnTo>
                    <a:lnTo>
                      <a:pt x="85" y="3770"/>
                    </a:lnTo>
                    <a:lnTo>
                      <a:pt x="90" y="3941"/>
                    </a:lnTo>
                    <a:lnTo>
                      <a:pt x="90" y="3946"/>
                    </a:lnTo>
                    <a:lnTo>
                      <a:pt x="94" y="3948"/>
                    </a:lnTo>
                    <a:lnTo>
                      <a:pt x="98" y="3904"/>
                    </a:lnTo>
                    <a:lnTo>
                      <a:pt x="99" y="3827"/>
                    </a:lnTo>
                    <a:lnTo>
                      <a:pt x="104" y="3950"/>
                    </a:lnTo>
                    <a:lnTo>
                      <a:pt x="105" y="3952"/>
                    </a:lnTo>
                    <a:lnTo>
                      <a:pt x="109" y="3755"/>
                    </a:lnTo>
                    <a:lnTo>
                      <a:pt x="109" y="3829"/>
                    </a:lnTo>
                    <a:lnTo>
                      <a:pt x="115" y="3764"/>
                    </a:lnTo>
                    <a:lnTo>
                      <a:pt x="115" y="3776"/>
                    </a:lnTo>
                    <a:lnTo>
                      <a:pt x="117" y="3919"/>
                    </a:lnTo>
                    <a:lnTo>
                      <a:pt x="121" y="3915"/>
                    </a:lnTo>
                    <a:lnTo>
                      <a:pt x="123" y="3868"/>
                    </a:lnTo>
                    <a:lnTo>
                      <a:pt x="127" y="3931"/>
                    </a:lnTo>
                    <a:lnTo>
                      <a:pt x="130" y="3922"/>
                    </a:lnTo>
                    <a:lnTo>
                      <a:pt x="133" y="3907"/>
                    </a:lnTo>
                    <a:lnTo>
                      <a:pt x="134" y="3915"/>
                    </a:lnTo>
                    <a:lnTo>
                      <a:pt x="136" y="3986"/>
                    </a:lnTo>
                    <a:lnTo>
                      <a:pt x="141" y="3927"/>
                    </a:lnTo>
                    <a:lnTo>
                      <a:pt x="141" y="3992"/>
                    </a:lnTo>
                    <a:lnTo>
                      <a:pt x="146" y="3805"/>
                    </a:lnTo>
                    <a:lnTo>
                      <a:pt x="147" y="3872"/>
                    </a:lnTo>
                    <a:lnTo>
                      <a:pt x="152" y="3923"/>
                    </a:lnTo>
                    <a:lnTo>
                      <a:pt x="152" y="3935"/>
                    </a:lnTo>
                    <a:lnTo>
                      <a:pt x="158" y="3916"/>
                    </a:lnTo>
                    <a:lnTo>
                      <a:pt x="158" y="3927"/>
                    </a:lnTo>
                    <a:lnTo>
                      <a:pt x="163" y="3905"/>
                    </a:lnTo>
                    <a:lnTo>
                      <a:pt x="166" y="3327"/>
                    </a:lnTo>
                    <a:lnTo>
                      <a:pt x="166" y="3329"/>
                    </a:lnTo>
                    <a:lnTo>
                      <a:pt x="170" y="3922"/>
                    </a:lnTo>
                    <a:lnTo>
                      <a:pt x="172" y="3934"/>
                    </a:lnTo>
                    <a:lnTo>
                      <a:pt x="175" y="3876"/>
                    </a:lnTo>
                    <a:lnTo>
                      <a:pt x="179" y="4005"/>
                    </a:lnTo>
                    <a:lnTo>
                      <a:pt x="182" y="3904"/>
                    </a:lnTo>
                    <a:lnTo>
                      <a:pt x="184" y="3921"/>
                    </a:lnTo>
                    <a:lnTo>
                      <a:pt x="185" y="3925"/>
                    </a:lnTo>
                    <a:lnTo>
                      <a:pt x="189" y="3890"/>
                    </a:lnTo>
                    <a:lnTo>
                      <a:pt x="190" y="3950"/>
                    </a:lnTo>
                    <a:lnTo>
                      <a:pt x="195" y="3978"/>
                    </a:lnTo>
                    <a:lnTo>
                      <a:pt x="196" y="3965"/>
                    </a:lnTo>
                    <a:lnTo>
                      <a:pt x="198" y="3994"/>
                    </a:lnTo>
                    <a:lnTo>
                      <a:pt x="202" y="3976"/>
                    </a:lnTo>
                    <a:lnTo>
                      <a:pt x="206" y="3925"/>
                    </a:lnTo>
                    <a:lnTo>
                      <a:pt x="208" y="3892"/>
                    </a:lnTo>
                    <a:lnTo>
                      <a:pt x="210" y="3823"/>
                    </a:lnTo>
                    <a:lnTo>
                      <a:pt x="214" y="3959"/>
                    </a:lnTo>
                    <a:lnTo>
                      <a:pt x="215" y="3901"/>
                    </a:lnTo>
                    <a:lnTo>
                      <a:pt x="219" y="3939"/>
                    </a:lnTo>
                    <a:lnTo>
                      <a:pt x="220" y="3964"/>
                    </a:lnTo>
                    <a:lnTo>
                      <a:pt x="224" y="3951"/>
                    </a:lnTo>
                    <a:lnTo>
                      <a:pt x="226" y="3981"/>
                    </a:lnTo>
                    <a:lnTo>
                      <a:pt x="230" y="3923"/>
                    </a:lnTo>
                    <a:lnTo>
                      <a:pt x="231" y="3902"/>
                    </a:lnTo>
                    <a:lnTo>
                      <a:pt x="236" y="3941"/>
                    </a:lnTo>
                    <a:lnTo>
                      <a:pt x="237" y="3841"/>
                    </a:lnTo>
                    <a:lnTo>
                      <a:pt x="240" y="4003"/>
                    </a:lnTo>
                    <a:lnTo>
                      <a:pt x="244" y="3947"/>
                    </a:lnTo>
                    <a:lnTo>
                      <a:pt x="246" y="3907"/>
                    </a:lnTo>
                    <a:lnTo>
                      <a:pt x="246" y="3915"/>
                    </a:lnTo>
                    <a:lnTo>
                      <a:pt x="252" y="3986"/>
                    </a:lnTo>
                    <a:lnTo>
                      <a:pt x="253" y="3807"/>
                    </a:lnTo>
                    <a:lnTo>
                      <a:pt x="256" y="3996"/>
                    </a:lnTo>
                    <a:lnTo>
                      <a:pt x="259" y="3920"/>
                    </a:lnTo>
                    <a:lnTo>
                      <a:pt x="261" y="3856"/>
                    </a:lnTo>
                    <a:lnTo>
                      <a:pt x="264" y="3952"/>
                    </a:lnTo>
                    <a:lnTo>
                      <a:pt x="267" y="3970"/>
                    </a:lnTo>
                    <a:lnTo>
                      <a:pt x="270" y="3956"/>
                    </a:lnTo>
                    <a:lnTo>
                      <a:pt x="274" y="2994"/>
                    </a:lnTo>
                    <a:lnTo>
                      <a:pt x="274" y="3064"/>
                    </a:lnTo>
                    <a:lnTo>
                      <a:pt x="276" y="3892"/>
                    </a:lnTo>
                    <a:lnTo>
                      <a:pt x="281" y="3806"/>
                    </a:lnTo>
                    <a:lnTo>
                      <a:pt x="282" y="3858"/>
                    </a:lnTo>
                    <a:lnTo>
                      <a:pt x="287" y="3968"/>
                    </a:lnTo>
                    <a:lnTo>
                      <a:pt x="289" y="3969"/>
                    </a:lnTo>
                    <a:lnTo>
                      <a:pt x="291" y="3972"/>
                    </a:lnTo>
                    <a:lnTo>
                      <a:pt x="295" y="2701"/>
                    </a:lnTo>
                    <a:lnTo>
                      <a:pt x="295" y="2532"/>
                    </a:lnTo>
                    <a:lnTo>
                      <a:pt x="300" y="3921"/>
                    </a:lnTo>
                    <a:lnTo>
                      <a:pt x="304" y="3560"/>
                    </a:lnTo>
                    <a:lnTo>
                      <a:pt x="304" y="3512"/>
                    </a:lnTo>
                    <a:lnTo>
                      <a:pt x="307" y="3957"/>
                    </a:lnTo>
                    <a:lnTo>
                      <a:pt x="310" y="3940"/>
                    </a:lnTo>
                    <a:lnTo>
                      <a:pt x="313" y="3962"/>
                    </a:lnTo>
                    <a:lnTo>
                      <a:pt x="316" y="3840"/>
                    </a:lnTo>
                    <a:lnTo>
                      <a:pt x="319" y="3670"/>
                    </a:lnTo>
                    <a:lnTo>
                      <a:pt x="320" y="3785"/>
                    </a:lnTo>
                    <a:lnTo>
                      <a:pt x="323" y="3948"/>
                    </a:lnTo>
                    <a:lnTo>
                      <a:pt x="328" y="3849"/>
                    </a:lnTo>
                    <a:lnTo>
                      <a:pt x="328" y="3836"/>
                    </a:lnTo>
                    <a:lnTo>
                      <a:pt x="331" y="4019"/>
                    </a:lnTo>
                    <a:lnTo>
                      <a:pt x="335" y="3938"/>
                    </a:lnTo>
                    <a:lnTo>
                      <a:pt x="338" y="3910"/>
                    </a:lnTo>
                    <a:lnTo>
                      <a:pt x="341" y="3965"/>
                    </a:lnTo>
                    <a:lnTo>
                      <a:pt x="344" y="3953"/>
                    </a:lnTo>
                    <a:lnTo>
                      <a:pt x="344" y="3956"/>
                    </a:lnTo>
                    <a:lnTo>
                      <a:pt x="348" y="4041"/>
                    </a:lnTo>
                    <a:lnTo>
                      <a:pt x="352" y="3931"/>
                    </a:lnTo>
                    <a:lnTo>
                      <a:pt x="352" y="3952"/>
                    </a:lnTo>
                    <a:lnTo>
                      <a:pt x="356" y="3965"/>
                    </a:lnTo>
                    <a:lnTo>
                      <a:pt x="360" y="3843"/>
                    </a:lnTo>
                    <a:lnTo>
                      <a:pt x="360" y="3870"/>
                    </a:lnTo>
                    <a:lnTo>
                      <a:pt x="366" y="3927"/>
                    </a:lnTo>
                    <a:lnTo>
                      <a:pt x="366" y="3926"/>
                    </a:lnTo>
                    <a:lnTo>
                      <a:pt x="368" y="3989"/>
                    </a:lnTo>
                    <a:lnTo>
                      <a:pt x="371" y="4041"/>
                    </a:lnTo>
                    <a:lnTo>
                      <a:pt x="375" y="4060"/>
                    </a:lnTo>
                    <a:lnTo>
                      <a:pt x="379" y="3972"/>
                    </a:lnTo>
                    <a:lnTo>
                      <a:pt x="381" y="3681"/>
                    </a:lnTo>
                    <a:lnTo>
                      <a:pt x="383" y="3304"/>
                    </a:lnTo>
                    <a:lnTo>
                      <a:pt x="385" y="3915"/>
                    </a:lnTo>
                    <a:lnTo>
                      <a:pt x="389" y="3986"/>
                    </a:lnTo>
                    <a:lnTo>
                      <a:pt x="391" y="3923"/>
                    </a:lnTo>
                    <a:lnTo>
                      <a:pt x="395" y="3901"/>
                    </a:lnTo>
                    <a:lnTo>
                      <a:pt x="396" y="3925"/>
                    </a:lnTo>
                    <a:lnTo>
                      <a:pt x="401" y="3999"/>
                    </a:lnTo>
                    <a:lnTo>
                      <a:pt x="402" y="3939"/>
                    </a:lnTo>
                    <a:lnTo>
                      <a:pt x="405" y="3905"/>
                    </a:lnTo>
                    <a:lnTo>
                      <a:pt x="407" y="3954"/>
                    </a:lnTo>
                    <a:lnTo>
                      <a:pt x="411" y="4007"/>
                    </a:lnTo>
                    <a:lnTo>
                      <a:pt x="411" y="4005"/>
                    </a:lnTo>
                    <a:lnTo>
                      <a:pt x="416" y="3766"/>
                    </a:lnTo>
                    <a:lnTo>
                      <a:pt x="417" y="3792"/>
                    </a:lnTo>
                    <a:lnTo>
                      <a:pt x="420" y="4030"/>
                    </a:lnTo>
                    <a:lnTo>
                      <a:pt x="424" y="3871"/>
                    </a:lnTo>
                    <a:lnTo>
                      <a:pt x="426" y="3960"/>
                    </a:lnTo>
                    <a:lnTo>
                      <a:pt x="428" y="4001"/>
                    </a:lnTo>
                    <a:lnTo>
                      <a:pt x="432" y="4036"/>
                    </a:lnTo>
                    <a:lnTo>
                      <a:pt x="434" y="3975"/>
                    </a:lnTo>
                    <a:lnTo>
                      <a:pt x="438" y="4041"/>
                    </a:lnTo>
                    <a:lnTo>
                      <a:pt x="439" y="4027"/>
                    </a:lnTo>
                    <a:lnTo>
                      <a:pt x="442" y="3905"/>
                    </a:lnTo>
                    <a:lnTo>
                      <a:pt x="446" y="3963"/>
                    </a:lnTo>
                    <a:lnTo>
                      <a:pt x="447" y="4005"/>
                    </a:lnTo>
                    <a:lnTo>
                      <a:pt x="452" y="4033"/>
                    </a:lnTo>
                    <a:lnTo>
                      <a:pt x="452" y="3975"/>
                    </a:lnTo>
                    <a:lnTo>
                      <a:pt x="457" y="4037"/>
                    </a:lnTo>
                    <a:lnTo>
                      <a:pt x="459" y="4037"/>
                    </a:lnTo>
                    <a:lnTo>
                      <a:pt x="462" y="4027"/>
                    </a:lnTo>
                    <a:lnTo>
                      <a:pt x="464" y="4070"/>
                    </a:lnTo>
                    <a:lnTo>
                      <a:pt x="466" y="4044"/>
                    </a:lnTo>
                    <a:lnTo>
                      <a:pt x="469" y="4012"/>
                    </a:lnTo>
                    <a:lnTo>
                      <a:pt x="474" y="3892"/>
                    </a:lnTo>
                    <a:lnTo>
                      <a:pt x="474" y="3913"/>
                    </a:lnTo>
                    <a:lnTo>
                      <a:pt x="477" y="4008"/>
                    </a:lnTo>
                    <a:lnTo>
                      <a:pt x="479" y="4029"/>
                    </a:lnTo>
                    <a:lnTo>
                      <a:pt x="482" y="4033"/>
                    </a:lnTo>
                    <a:lnTo>
                      <a:pt x="485" y="4076"/>
                    </a:lnTo>
                    <a:lnTo>
                      <a:pt x="488" y="4058"/>
                    </a:lnTo>
                    <a:lnTo>
                      <a:pt x="491" y="4099"/>
                    </a:lnTo>
                    <a:lnTo>
                      <a:pt x="493" y="4072"/>
                    </a:lnTo>
                    <a:lnTo>
                      <a:pt x="497" y="4086"/>
                    </a:lnTo>
                    <a:lnTo>
                      <a:pt x="499" y="4067"/>
                    </a:lnTo>
                    <a:lnTo>
                      <a:pt x="503" y="3858"/>
                    </a:lnTo>
                    <a:lnTo>
                      <a:pt x="503" y="3867"/>
                    </a:lnTo>
                    <a:lnTo>
                      <a:pt x="507" y="3986"/>
                    </a:lnTo>
                    <a:lnTo>
                      <a:pt x="509" y="4086"/>
                    </a:lnTo>
                    <a:lnTo>
                      <a:pt x="512" y="4090"/>
                    </a:lnTo>
                    <a:lnTo>
                      <a:pt x="517" y="4088"/>
                    </a:lnTo>
                    <a:lnTo>
                      <a:pt x="519" y="4104"/>
                    </a:lnTo>
                    <a:lnTo>
                      <a:pt x="521" y="4063"/>
                    </a:lnTo>
                    <a:lnTo>
                      <a:pt x="523" y="4068"/>
                    </a:lnTo>
                    <a:lnTo>
                      <a:pt x="527" y="4044"/>
                    </a:lnTo>
                    <a:lnTo>
                      <a:pt x="529" y="4037"/>
                    </a:lnTo>
                    <a:lnTo>
                      <a:pt x="533" y="3971"/>
                    </a:lnTo>
                    <a:lnTo>
                      <a:pt x="533" y="3964"/>
                    </a:lnTo>
                    <a:lnTo>
                      <a:pt x="537" y="4058"/>
                    </a:lnTo>
                    <a:lnTo>
                      <a:pt x="542" y="3895"/>
                    </a:lnTo>
                    <a:lnTo>
                      <a:pt x="543" y="3868"/>
                    </a:lnTo>
                    <a:lnTo>
                      <a:pt x="545" y="4060"/>
                    </a:lnTo>
                    <a:lnTo>
                      <a:pt x="549" y="4011"/>
                    </a:lnTo>
                    <a:lnTo>
                      <a:pt x="549" y="4012"/>
                    </a:lnTo>
                    <a:lnTo>
                      <a:pt x="552" y="4047"/>
                    </a:lnTo>
                    <a:lnTo>
                      <a:pt x="557" y="3942"/>
                    </a:lnTo>
                    <a:lnTo>
                      <a:pt x="560" y="3651"/>
                    </a:lnTo>
                    <a:lnTo>
                      <a:pt x="560" y="3895"/>
                    </a:lnTo>
                    <a:lnTo>
                      <a:pt x="563" y="4035"/>
                    </a:lnTo>
                    <a:lnTo>
                      <a:pt x="568" y="4038"/>
                    </a:lnTo>
                    <a:lnTo>
                      <a:pt x="570" y="4012"/>
                    </a:lnTo>
                    <a:lnTo>
                      <a:pt x="572" y="3988"/>
                    </a:lnTo>
                    <a:lnTo>
                      <a:pt x="575" y="4001"/>
                    </a:lnTo>
                    <a:lnTo>
                      <a:pt x="579" y="4074"/>
                    </a:lnTo>
                    <a:lnTo>
                      <a:pt x="580" y="4042"/>
                    </a:lnTo>
                    <a:lnTo>
                      <a:pt x="584" y="3994"/>
                    </a:lnTo>
                    <a:lnTo>
                      <a:pt x="585" y="3996"/>
                    </a:lnTo>
                    <a:lnTo>
                      <a:pt x="589" y="3464"/>
                    </a:lnTo>
                    <a:lnTo>
                      <a:pt x="591" y="3290"/>
                    </a:lnTo>
                    <a:lnTo>
                      <a:pt x="593" y="3957"/>
                    </a:lnTo>
                    <a:lnTo>
                      <a:pt x="598" y="3946"/>
                    </a:lnTo>
                    <a:lnTo>
                      <a:pt x="600" y="3823"/>
                    </a:lnTo>
                    <a:lnTo>
                      <a:pt x="604" y="3213"/>
                    </a:lnTo>
                    <a:lnTo>
                      <a:pt x="604" y="3225"/>
                    </a:lnTo>
                    <a:lnTo>
                      <a:pt x="609" y="3810"/>
                    </a:lnTo>
                    <a:lnTo>
                      <a:pt x="611" y="3890"/>
                    </a:lnTo>
                    <a:lnTo>
                      <a:pt x="615" y="3886"/>
                    </a:lnTo>
                    <a:lnTo>
                      <a:pt x="615" y="3834"/>
                    </a:lnTo>
                    <a:lnTo>
                      <a:pt x="617" y="3958"/>
                    </a:lnTo>
                    <a:lnTo>
                      <a:pt x="622" y="3555"/>
                    </a:lnTo>
                    <a:lnTo>
                      <a:pt x="623" y="3556"/>
                    </a:lnTo>
                    <a:lnTo>
                      <a:pt x="625" y="3794"/>
                    </a:lnTo>
                    <a:lnTo>
                      <a:pt x="629" y="3965"/>
                    </a:lnTo>
                    <a:lnTo>
                      <a:pt x="631" y="3971"/>
                    </a:lnTo>
                    <a:lnTo>
                      <a:pt x="635" y="3987"/>
                    </a:lnTo>
                    <a:lnTo>
                      <a:pt x="636" y="3937"/>
                    </a:lnTo>
                    <a:lnTo>
                      <a:pt x="639" y="3982"/>
                    </a:lnTo>
                    <a:lnTo>
                      <a:pt x="642" y="4021"/>
                    </a:lnTo>
                    <a:lnTo>
                      <a:pt x="645" y="3931"/>
                    </a:lnTo>
                    <a:lnTo>
                      <a:pt x="647" y="3999"/>
                    </a:lnTo>
                    <a:lnTo>
                      <a:pt x="650" y="4074"/>
                    </a:lnTo>
                    <a:lnTo>
                      <a:pt x="653" y="4008"/>
                    </a:lnTo>
                    <a:lnTo>
                      <a:pt x="656" y="4048"/>
                    </a:lnTo>
                    <a:lnTo>
                      <a:pt x="659" y="4033"/>
                    </a:lnTo>
                    <a:lnTo>
                      <a:pt x="661" y="4018"/>
                    </a:lnTo>
                    <a:lnTo>
                      <a:pt x="665" y="4011"/>
                    </a:lnTo>
                    <a:lnTo>
                      <a:pt x="667" y="4025"/>
                    </a:lnTo>
                    <a:lnTo>
                      <a:pt x="668" y="4031"/>
                    </a:lnTo>
                    <a:lnTo>
                      <a:pt x="673" y="3974"/>
                    </a:lnTo>
                    <a:lnTo>
                      <a:pt x="674" y="3756"/>
                    </a:lnTo>
                    <a:lnTo>
                      <a:pt x="677" y="3897"/>
                    </a:lnTo>
                    <a:lnTo>
                      <a:pt x="680" y="4030"/>
                    </a:lnTo>
                    <a:lnTo>
                      <a:pt x="684" y="4007"/>
                    </a:lnTo>
                    <a:lnTo>
                      <a:pt x="686" y="3592"/>
                    </a:lnTo>
                    <a:lnTo>
                      <a:pt x="688" y="3733"/>
                    </a:lnTo>
                    <a:lnTo>
                      <a:pt x="692" y="3966"/>
                    </a:lnTo>
                    <a:lnTo>
                      <a:pt x="692" y="3981"/>
                    </a:lnTo>
                    <a:lnTo>
                      <a:pt x="697" y="3940"/>
                    </a:lnTo>
                    <a:lnTo>
                      <a:pt x="701" y="682"/>
                    </a:lnTo>
                    <a:lnTo>
                      <a:pt x="701" y="0"/>
                    </a:lnTo>
                    <a:lnTo>
                      <a:pt x="703" y="3025"/>
                    </a:lnTo>
                    <a:lnTo>
                      <a:pt x="709" y="3681"/>
                    </a:lnTo>
                    <a:lnTo>
                      <a:pt x="709" y="3646"/>
                    </a:lnTo>
                    <a:lnTo>
                      <a:pt x="713" y="3927"/>
                    </a:lnTo>
                    <a:lnTo>
                      <a:pt x="715" y="3910"/>
                    </a:lnTo>
                    <a:lnTo>
                      <a:pt x="716" y="3935"/>
                    </a:lnTo>
                    <a:lnTo>
                      <a:pt x="720" y="3946"/>
                    </a:lnTo>
                    <a:lnTo>
                      <a:pt x="722" y="3968"/>
                    </a:lnTo>
                    <a:lnTo>
                      <a:pt x="726" y="4003"/>
                    </a:lnTo>
                    <a:lnTo>
                      <a:pt x="729" y="3977"/>
                    </a:lnTo>
                    <a:lnTo>
                      <a:pt x="733" y="3788"/>
                    </a:lnTo>
                    <a:lnTo>
                      <a:pt x="734" y="3572"/>
                    </a:lnTo>
                    <a:lnTo>
                      <a:pt x="735" y="3777"/>
                    </a:lnTo>
                    <a:lnTo>
                      <a:pt x="739" y="3974"/>
                    </a:lnTo>
                    <a:lnTo>
                      <a:pt x="743" y="3720"/>
                    </a:lnTo>
                    <a:lnTo>
                      <a:pt x="744" y="3761"/>
                    </a:lnTo>
                    <a:lnTo>
                      <a:pt x="746" y="3785"/>
                    </a:lnTo>
                    <a:lnTo>
                      <a:pt x="750" y="3972"/>
                    </a:lnTo>
                    <a:lnTo>
                      <a:pt x="755" y="3493"/>
                    </a:lnTo>
                    <a:lnTo>
                      <a:pt x="755" y="3465"/>
                    </a:lnTo>
                    <a:lnTo>
                      <a:pt x="757" y="4031"/>
                    </a:lnTo>
                    <a:lnTo>
                      <a:pt x="762" y="4018"/>
                    </a:lnTo>
                    <a:lnTo>
                      <a:pt x="764" y="3953"/>
                    </a:lnTo>
                    <a:lnTo>
                      <a:pt x="765" y="4009"/>
                    </a:lnTo>
                    <a:lnTo>
                      <a:pt x="768" y="4042"/>
                    </a:lnTo>
                    <a:lnTo>
                      <a:pt x="771" y="4057"/>
                    </a:lnTo>
                    <a:lnTo>
                      <a:pt x="776" y="4038"/>
                    </a:lnTo>
                    <a:lnTo>
                      <a:pt x="778" y="4032"/>
                    </a:lnTo>
                    <a:lnTo>
                      <a:pt x="780" y="4018"/>
                    </a:lnTo>
                    <a:lnTo>
                      <a:pt x="784" y="4056"/>
                    </a:lnTo>
                    <a:lnTo>
                      <a:pt x="787" y="4025"/>
                    </a:lnTo>
                    <a:lnTo>
                      <a:pt x="788" y="3983"/>
                    </a:lnTo>
                    <a:lnTo>
                      <a:pt x="790" y="4078"/>
                    </a:lnTo>
                    <a:lnTo>
                      <a:pt x="795" y="4047"/>
                    </a:lnTo>
                    <a:lnTo>
                      <a:pt x="795" y="4043"/>
                    </a:lnTo>
                    <a:lnTo>
                      <a:pt x="800" y="4103"/>
                    </a:lnTo>
                    <a:lnTo>
                      <a:pt x="804" y="4043"/>
                    </a:lnTo>
                    <a:lnTo>
                      <a:pt x="805" y="3964"/>
                    </a:lnTo>
                    <a:lnTo>
                      <a:pt x="806" y="4050"/>
                    </a:lnTo>
                    <a:lnTo>
                      <a:pt x="811" y="4109"/>
                    </a:lnTo>
                    <a:lnTo>
                      <a:pt x="812" y="4096"/>
                    </a:lnTo>
                    <a:lnTo>
                      <a:pt x="816" y="4085"/>
                    </a:lnTo>
                    <a:lnTo>
                      <a:pt x="817" y="4105"/>
                    </a:lnTo>
                    <a:lnTo>
                      <a:pt x="821" y="4068"/>
                    </a:lnTo>
                    <a:lnTo>
                      <a:pt x="824" y="3978"/>
                    </a:lnTo>
                    <a:lnTo>
                      <a:pt x="827" y="4026"/>
                    </a:lnTo>
                    <a:lnTo>
                      <a:pt x="830" y="3224"/>
                    </a:lnTo>
                    <a:lnTo>
                      <a:pt x="830" y="3159"/>
                    </a:lnTo>
                    <a:lnTo>
                      <a:pt x="833" y="3969"/>
                    </a:lnTo>
                    <a:lnTo>
                      <a:pt x="838" y="3996"/>
                    </a:lnTo>
                    <a:lnTo>
                      <a:pt x="838" y="4008"/>
                    </a:lnTo>
                    <a:lnTo>
                      <a:pt x="841" y="4075"/>
                    </a:lnTo>
                    <a:lnTo>
                      <a:pt x="844" y="4047"/>
                    </a:lnTo>
                    <a:lnTo>
                      <a:pt x="849" y="3974"/>
                    </a:lnTo>
                    <a:lnTo>
                      <a:pt x="849" y="3972"/>
                    </a:lnTo>
                    <a:lnTo>
                      <a:pt x="853" y="4007"/>
                    </a:lnTo>
                    <a:lnTo>
                      <a:pt x="856" y="4015"/>
                    </a:lnTo>
                    <a:lnTo>
                      <a:pt x="860" y="3832"/>
                    </a:lnTo>
                    <a:lnTo>
                      <a:pt x="860" y="3840"/>
                    </a:lnTo>
                    <a:lnTo>
                      <a:pt x="866" y="3585"/>
                    </a:lnTo>
                    <a:lnTo>
                      <a:pt x="866" y="3578"/>
                    </a:lnTo>
                    <a:lnTo>
                      <a:pt x="868" y="3964"/>
                    </a:lnTo>
                    <a:lnTo>
                      <a:pt x="873" y="3584"/>
                    </a:lnTo>
                    <a:lnTo>
                      <a:pt x="874" y="3510"/>
                    </a:lnTo>
                    <a:lnTo>
                      <a:pt x="877" y="3911"/>
                    </a:lnTo>
                    <a:lnTo>
                      <a:pt x="879" y="3983"/>
                    </a:lnTo>
                    <a:lnTo>
                      <a:pt x="882" y="4052"/>
                    </a:lnTo>
                    <a:lnTo>
                      <a:pt x="886" y="4069"/>
                    </a:lnTo>
                    <a:lnTo>
                      <a:pt x="888" y="4098"/>
                    </a:lnTo>
                    <a:lnTo>
                      <a:pt x="892" y="4100"/>
                    </a:lnTo>
                    <a:lnTo>
                      <a:pt x="894" y="4097"/>
                    </a:lnTo>
                    <a:lnTo>
                      <a:pt x="898" y="4067"/>
                    </a:lnTo>
                    <a:lnTo>
                      <a:pt x="898" y="4062"/>
                    </a:lnTo>
                    <a:lnTo>
                      <a:pt x="900" y="4054"/>
                    </a:lnTo>
                    <a:lnTo>
                      <a:pt x="904" y="4096"/>
                    </a:lnTo>
                    <a:lnTo>
                      <a:pt x="908" y="4008"/>
                    </a:lnTo>
                    <a:lnTo>
                      <a:pt x="910" y="4033"/>
                    </a:lnTo>
                    <a:lnTo>
                      <a:pt x="911" y="4069"/>
                    </a:lnTo>
                    <a:lnTo>
                      <a:pt x="916" y="4024"/>
                    </a:lnTo>
                    <a:lnTo>
                      <a:pt x="917" y="4049"/>
                    </a:lnTo>
                    <a:lnTo>
                      <a:pt x="922" y="3981"/>
                    </a:lnTo>
                    <a:lnTo>
                      <a:pt x="924" y="3763"/>
                    </a:lnTo>
                    <a:lnTo>
                      <a:pt x="924" y="3766"/>
                    </a:lnTo>
                    <a:lnTo>
                      <a:pt x="930" y="2499"/>
                    </a:lnTo>
                    <a:lnTo>
                      <a:pt x="932" y="1273"/>
                    </a:lnTo>
                    <a:lnTo>
                      <a:pt x="933" y="2931"/>
                    </a:lnTo>
                    <a:lnTo>
                      <a:pt x="935" y="3815"/>
                    </a:lnTo>
                    <a:lnTo>
                      <a:pt x="939" y="3866"/>
                    </a:lnTo>
                    <a:lnTo>
                      <a:pt x="942" y="4013"/>
                    </a:lnTo>
                    <a:lnTo>
                      <a:pt x="946" y="4032"/>
                    </a:lnTo>
                    <a:lnTo>
                      <a:pt x="947" y="4035"/>
                    </a:lnTo>
                    <a:lnTo>
                      <a:pt x="949" y="4064"/>
                    </a:lnTo>
                    <a:lnTo>
                      <a:pt x="954" y="4024"/>
                    </a:lnTo>
                    <a:lnTo>
                      <a:pt x="957" y="3483"/>
                    </a:lnTo>
                    <a:lnTo>
                      <a:pt x="958" y="3507"/>
                    </a:lnTo>
                    <a:lnTo>
                      <a:pt x="960" y="3971"/>
                    </a:lnTo>
                    <a:lnTo>
                      <a:pt x="965" y="3841"/>
                    </a:lnTo>
                    <a:lnTo>
                      <a:pt x="965" y="3885"/>
                    </a:lnTo>
                    <a:lnTo>
                      <a:pt x="971" y="4027"/>
                    </a:lnTo>
                    <a:lnTo>
                      <a:pt x="973" y="3836"/>
                    </a:lnTo>
                    <a:lnTo>
                      <a:pt x="973" y="3835"/>
                    </a:lnTo>
                    <a:lnTo>
                      <a:pt x="977" y="3990"/>
                    </a:lnTo>
                    <a:lnTo>
                      <a:pt x="982" y="3889"/>
                    </a:lnTo>
                    <a:lnTo>
                      <a:pt x="982" y="3893"/>
                    </a:lnTo>
                    <a:lnTo>
                      <a:pt x="984" y="4070"/>
                    </a:lnTo>
                    <a:lnTo>
                      <a:pt x="990" y="4078"/>
                    </a:lnTo>
                    <a:lnTo>
                      <a:pt x="990" y="4079"/>
                    </a:lnTo>
                    <a:lnTo>
                      <a:pt x="992" y="4129"/>
                    </a:lnTo>
                    <a:lnTo>
                      <a:pt x="996" y="4113"/>
                    </a:lnTo>
                    <a:lnTo>
                      <a:pt x="998" y="4115"/>
                    </a:lnTo>
                    <a:lnTo>
                      <a:pt x="1002" y="4106"/>
                    </a:lnTo>
                    <a:lnTo>
                      <a:pt x="1004" y="4152"/>
                    </a:lnTo>
                    <a:lnTo>
                      <a:pt x="1008" y="4098"/>
                    </a:lnTo>
                    <a:lnTo>
                      <a:pt x="1008" y="4129"/>
                    </a:lnTo>
                    <a:lnTo>
                      <a:pt x="1014" y="4171"/>
                    </a:lnTo>
                    <a:lnTo>
                      <a:pt x="1016" y="4131"/>
                    </a:lnTo>
                    <a:lnTo>
                      <a:pt x="1018" y="4136"/>
                    </a:lnTo>
                    <a:lnTo>
                      <a:pt x="1020" y="4134"/>
                    </a:lnTo>
                    <a:lnTo>
                      <a:pt x="1025" y="4136"/>
                    </a:lnTo>
                    <a:lnTo>
                      <a:pt x="1026" y="4134"/>
                    </a:lnTo>
                    <a:lnTo>
                      <a:pt x="1028" y="4137"/>
                    </a:lnTo>
                    <a:lnTo>
                      <a:pt x="1033" y="4107"/>
                    </a:lnTo>
                    <a:lnTo>
                      <a:pt x="1036" y="4037"/>
                    </a:lnTo>
                    <a:lnTo>
                      <a:pt x="1036" y="4063"/>
                    </a:lnTo>
                    <a:lnTo>
                      <a:pt x="1040" y="4139"/>
                    </a:lnTo>
                    <a:lnTo>
                      <a:pt x="1043" y="4113"/>
                    </a:lnTo>
                    <a:lnTo>
                      <a:pt x="1046" y="4060"/>
                    </a:lnTo>
                    <a:lnTo>
                      <a:pt x="1048" y="3921"/>
                    </a:lnTo>
                    <a:lnTo>
                      <a:pt x="1049" y="4081"/>
                    </a:lnTo>
                    <a:lnTo>
                      <a:pt x="1053" y="4069"/>
                    </a:lnTo>
                    <a:lnTo>
                      <a:pt x="1057" y="3999"/>
                    </a:lnTo>
                    <a:lnTo>
                      <a:pt x="1059" y="4024"/>
                    </a:lnTo>
                    <a:lnTo>
                      <a:pt x="1059" y="4048"/>
                    </a:lnTo>
                    <a:lnTo>
                      <a:pt x="1064" y="4087"/>
                    </a:lnTo>
                    <a:lnTo>
                      <a:pt x="1068" y="4112"/>
                    </a:lnTo>
                    <a:lnTo>
                      <a:pt x="1068" y="4103"/>
                    </a:lnTo>
                    <a:lnTo>
                      <a:pt x="1073" y="4127"/>
                    </a:lnTo>
                    <a:lnTo>
                      <a:pt x="1076" y="4151"/>
                    </a:lnTo>
                    <a:lnTo>
                      <a:pt x="1076" y="4161"/>
                    </a:lnTo>
                    <a:lnTo>
                      <a:pt x="1081" y="4074"/>
                    </a:lnTo>
                    <a:lnTo>
                      <a:pt x="1082" y="4061"/>
                    </a:lnTo>
                    <a:lnTo>
                      <a:pt x="1087" y="4110"/>
                    </a:lnTo>
                    <a:lnTo>
                      <a:pt x="1089" y="4072"/>
                    </a:lnTo>
                    <a:lnTo>
                      <a:pt x="1091" y="3901"/>
                    </a:lnTo>
                    <a:lnTo>
                      <a:pt x="1092" y="4070"/>
                    </a:lnTo>
                    <a:lnTo>
                      <a:pt x="1095" y="4167"/>
                    </a:lnTo>
                    <a:lnTo>
                      <a:pt x="1099" y="4104"/>
                    </a:lnTo>
                    <a:lnTo>
                      <a:pt x="1101" y="4112"/>
                    </a:lnTo>
                    <a:lnTo>
                      <a:pt x="1104" y="4148"/>
                    </a:lnTo>
                    <a:lnTo>
                      <a:pt x="1106" y="4141"/>
                    </a:lnTo>
                    <a:lnTo>
                      <a:pt x="1111" y="4109"/>
                    </a:lnTo>
                    <a:lnTo>
                      <a:pt x="1113" y="4090"/>
                    </a:lnTo>
                    <a:lnTo>
                      <a:pt x="1117" y="3746"/>
                    </a:lnTo>
                    <a:lnTo>
                      <a:pt x="1118" y="3298"/>
                    </a:lnTo>
                    <a:lnTo>
                      <a:pt x="1119" y="3602"/>
                    </a:lnTo>
                    <a:lnTo>
                      <a:pt x="1122" y="3801"/>
                    </a:lnTo>
                    <a:lnTo>
                      <a:pt x="1125" y="3993"/>
                    </a:lnTo>
                    <a:lnTo>
                      <a:pt x="1129" y="4014"/>
                    </a:lnTo>
                    <a:lnTo>
                      <a:pt x="1132" y="4006"/>
                    </a:lnTo>
                    <a:lnTo>
                      <a:pt x="1135" y="3950"/>
                    </a:lnTo>
                    <a:lnTo>
                      <a:pt x="1136" y="3999"/>
                    </a:lnTo>
                    <a:lnTo>
                      <a:pt x="1140" y="3934"/>
                    </a:lnTo>
                    <a:lnTo>
                      <a:pt x="1141" y="4001"/>
                    </a:lnTo>
                    <a:lnTo>
                      <a:pt x="1144" y="4052"/>
                    </a:lnTo>
                    <a:lnTo>
                      <a:pt x="1149" y="4092"/>
                    </a:lnTo>
                    <a:lnTo>
                      <a:pt x="1149" y="4084"/>
                    </a:lnTo>
                    <a:lnTo>
                      <a:pt x="1154" y="4097"/>
                    </a:lnTo>
                    <a:lnTo>
                      <a:pt x="1154" y="4105"/>
                    </a:lnTo>
                    <a:lnTo>
                      <a:pt x="1159" y="4096"/>
                    </a:lnTo>
                    <a:lnTo>
                      <a:pt x="1162" y="4115"/>
                    </a:lnTo>
                    <a:lnTo>
                      <a:pt x="1164" y="4125"/>
                    </a:lnTo>
                    <a:lnTo>
                      <a:pt x="1166" y="4121"/>
                    </a:lnTo>
                    <a:lnTo>
                      <a:pt x="1168" y="4106"/>
                    </a:lnTo>
                    <a:lnTo>
                      <a:pt x="1172" y="4093"/>
                    </a:lnTo>
                    <a:lnTo>
                      <a:pt x="1175" y="4021"/>
                    </a:lnTo>
                    <a:lnTo>
                      <a:pt x="1179" y="3821"/>
                    </a:lnTo>
                    <a:lnTo>
                      <a:pt x="1181" y="3459"/>
                    </a:lnTo>
                    <a:lnTo>
                      <a:pt x="1183" y="3161"/>
                    </a:lnTo>
                    <a:lnTo>
                      <a:pt x="1184" y="3550"/>
                    </a:lnTo>
                    <a:lnTo>
                      <a:pt x="1187" y="3852"/>
                    </a:lnTo>
                    <a:lnTo>
                      <a:pt x="1192" y="3880"/>
                    </a:lnTo>
                    <a:lnTo>
                      <a:pt x="1192" y="3874"/>
                    </a:lnTo>
                    <a:lnTo>
                      <a:pt x="1197" y="3573"/>
                    </a:lnTo>
                    <a:lnTo>
                      <a:pt x="1198" y="3534"/>
                    </a:lnTo>
                    <a:lnTo>
                      <a:pt x="1201" y="3782"/>
                    </a:lnTo>
                    <a:lnTo>
                      <a:pt x="1205" y="3708"/>
                    </a:lnTo>
                    <a:lnTo>
                      <a:pt x="1208" y="3188"/>
                    </a:lnTo>
                    <a:lnTo>
                      <a:pt x="1209" y="3193"/>
                    </a:lnTo>
                    <a:lnTo>
                      <a:pt x="1211" y="3859"/>
                    </a:lnTo>
                    <a:lnTo>
                      <a:pt x="1215" y="3931"/>
                    </a:lnTo>
                    <a:lnTo>
                      <a:pt x="1216" y="3977"/>
                    </a:lnTo>
                    <a:lnTo>
                      <a:pt x="1221" y="3994"/>
                    </a:lnTo>
                    <a:lnTo>
                      <a:pt x="1223" y="3997"/>
                    </a:lnTo>
                    <a:lnTo>
                      <a:pt x="1226" y="3958"/>
                    </a:lnTo>
                    <a:lnTo>
                      <a:pt x="1228" y="3954"/>
                    </a:lnTo>
                    <a:lnTo>
                      <a:pt x="1233" y="4036"/>
                    </a:lnTo>
                    <a:lnTo>
                      <a:pt x="1235" y="4001"/>
                    </a:lnTo>
                    <a:lnTo>
                      <a:pt x="1236" y="3993"/>
                    </a:lnTo>
                    <a:lnTo>
                      <a:pt x="1240" y="3963"/>
                    </a:lnTo>
                    <a:lnTo>
                      <a:pt x="1242" y="3699"/>
                    </a:lnTo>
                    <a:lnTo>
                      <a:pt x="1244" y="3711"/>
                    </a:lnTo>
                    <a:lnTo>
                      <a:pt x="1247" y="4018"/>
                    </a:lnTo>
                    <a:lnTo>
                      <a:pt x="1251" y="4001"/>
                    </a:lnTo>
                    <a:lnTo>
                      <a:pt x="1252" y="4052"/>
                    </a:lnTo>
                    <a:lnTo>
                      <a:pt x="1256" y="4063"/>
                    </a:lnTo>
                    <a:lnTo>
                      <a:pt x="1259" y="4052"/>
                    </a:lnTo>
                    <a:lnTo>
                      <a:pt x="1262" y="4063"/>
                    </a:lnTo>
                    <a:lnTo>
                      <a:pt x="1263" y="4090"/>
                    </a:lnTo>
                    <a:lnTo>
                      <a:pt x="1266" y="4086"/>
                    </a:lnTo>
                    <a:lnTo>
                      <a:pt x="1270" y="4047"/>
                    </a:lnTo>
                    <a:lnTo>
                      <a:pt x="1271" y="4088"/>
                    </a:lnTo>
                    <a:lnTo>
                      <a:pt x="1276" y="4117"/>
                    </a:lnTo>
                    <a:lnTo>
                      <a:pt x="1276" y="4097"/>
                    </a:lnTo>
                    <a:lnTo>
                      <a:pt x="1281" y="4124"/>
                    </a:lnTo>
                    <a:lnTo>
                      <a:pt x="1283" y="4111"/>
                    </a:lnTo>
                    <a:lnTo>
                      <a:pt x="1284" y="4123"/>
                    </a:lnTo>
                    <a:lnTo>
                      <a:pt x="1287" y="4130"/>
                    </a:lnTo>
                    <a:lnTo>
                      <a:pt x="1290" y="4050"/>
                    </a:lnTo>
                    <a:lnTo>
                      <a:pt x="1295" y="4102"/>
                    </a:lnTo>
                    <a:lnTo>
                      <a:pt x="1297" y="3959"/>
                    </a:lnTo>
                    <a:lnTo>
                      <a:pt x="1299" y="3561"/>
                    </a:lnTo>
                    <a:lnTo>
                      <a:pt x="1300" y="3770"/>
                    </a:lnTo>
                    <a:lnTo>
                      <a:pt x="1305" y="4024"/>
                    </a:lnTo>
                    <a:lnTo>
                      <a:pt x="1307" y="4068"/>
                    </a:lnTo>
                    <a:lnTo>
                      <a:pt x="1311" y="4030"/>
                    </a:lnTo>
                    <a:lnTo>
                      <a:pt x="1313" y="3856"/>
                    </a:lnTo>
                    <a:lnTo>
                      <a:pt x="1314" y="3866"/>
                    </a:lnTo>
                    <a:lnTo>
                      <a:pt x="1318" y="4000"/>
                    </a:lnTo>
                    <a:lnTo>
                      <a:pt x="1319" y="4020"/>
                    </a:lnTo>
                    <a:lnTo>
                      <a:pt x="1323" y="4063"/>
                    </a:lnTo>
                    <a:lnTo>
                      <a:pt x="1326" y="4075"/>
                    </a:lnTo>
                    <a:lnTo>
                      <a:pt x="1327" y="4087"/>
                    </a:lnTo>
                    <a:lnTo>
                      <a:pt x="1332" y="4057"/>
                    </a:lnTo>
                    <a:lnTo>
                      <a:pt x="1336" y="3836"/>
                    </a:lnTo>
                    <a:lnTo>
                      <a:pt x="1337" y="3653"/>
                    </a:lnTo>
                    <a:lnTo>
                      <a:pt x="1338" y="3843"/>
                    </a:lnTo>
                    <a:lnTo>
                      <a:pt x="1343" y="4058"/>
                    </a:lnTo>
                    <a:lnTo>
                      <a:pt x="1344" y="4051"/>
                    </a:lnTo>
                    <a:lnTo>
                      <a:pt x="1346" y="4128"/>
                    </a:lnTo>
                    <a:lnTo>
                      <a:pt x="1351" y="4091"/>
                    </a:lnTo>
                    <a:lnTo>
                      <a:pt x="1351" y="4086"/>
                    </a:lnTo>
                    <a:lnTo>
                      <a:pt x="1356" y="4152"/>
                    </a:lnTo>
                    <a:lnTo>
                      <a:pt x="1360" y="4134"/>
                    </a:lnTo>
                    <a:lnTo>
                      <a:pt x="1361" y="4128"/>
                    </a:lnTo>
                    <a:lnTo>
                      <a:pt x="1366" y="3992"/>
                    </a:lnTo>
                    <a:lnTo>
                      <a:pt x="1367" y="3801"/>
                    </a:lnTo>
                    <a:lnTo>
                      <a:pt x="1369" y="3934"/>
                    </a:lnTo>
                    <a:lnTo>
                      <a:pt x="1370" y="4014"/>
                    </a:lnTo>
                    <a:lnTo>
                      <a:pt x="1375" y="4141"/>
                    </a:lnTo>
                    <a:lnTo>
                      <a:pt x="1379" y="4149"/>
                    </a:lnTo>
                    <a:lnTo>
                      <a:pt x="1379" y="4148"/>
                    </a:lnTo>
                    <a:lnTo>
                      <a:pt x="1382" y="4149"/>
                    </a:lnTo>
                    <a:lnTo>
                      <a:pt x="1385" y="4157"/>
                    </a:lnTo>
                    <a:lnTo>
                      <a:pt x="1387" y="4191"/>
                    </a:lnTo>
                    <a:lnTo>
                      <a:pt x="1391" y="4148"/>
                    </a:lnTo>
                    <a:lnTo>
                      <a:pt x="1394" y="4172"/>
                    </a:lnTo>
                    <a:lnTo>
                      <a:pt x="1397" y="4153"/>
                    </a:lnTo>
                    <a:lnTo>
                      <a:pt x="1399" y="4165"/>
                    </a:lnTo>
                    <a:lnTo>
                      <a:pt x="1403" y="4123"/>
                    </a:lnTo>
                    <a:lnTo>
                      <a:pt x="1405" y="4110"/>
                    </a:lnTo>
                    <a:lnTo>
                      <a:pt x="1409" y="4067"/>
                    </a:lnTo>
                    <a:lnTo>
                      <a:pt x="1411" y="3963"/>
                    </a:lnTo>
                    <a:lnTo>
                      <a:pt x="1413" y="3059"/>
                    </a:lnTo>
                    <a:lnTo>
                      <a:pt x="1415" y="2894"/>
                    </a:lnTo>
                    <a:lnTo>
                      <a:pt x="1417" y="3813"/>
                    </a:lnTo>
                    <a:lnTo>
                      <a:pt x="1422" y="3805"/>
                    </a:lnTo>
                    <a:lnTo>
                      <a:pt x="1422" y="3795"/>
                    </a:lnTo>
                    <a:lnTo>
                      <a:pt x="1425" y="4092"/>
                    </a:lnTo>
                    <a:lnTo>
                      <a:pt x="1430" y="4096"/>
                    </a:lnTo>
                    <a:lnTo>
                      <a:pt x="1430" y="4069"/>
                    </a:lnTo>
                    <a:lnTo>
                      <a:pt x="1435" y="4092"/>
                    </a:lnTo>
                    <a:lnTo>
                      <a:pt x="1437" y="4105"/>
                    </a:lnTo>
                    <a:lnTo>
                      <a:pt x="1439" y="4104"/>
                    </a:lnTo>
                    <a:lnTo>
                      <a:pt x="1443" y="4117"/>
                    </a:lnTo>
                    <a:lnTo>
                      <a:pt x="1446" y="4036"/>
                    </a:lnTo>
                    <a:lnTo>
                      <a:pt x="1447" y="3926"/>
                    </a:lnTo>
                    <a:lnTo>
                      <a:pt x="1449" y="4011"/>
                    </a:lnTo>
                    <a:lnTo>
                      <a:pt x="1454" y="4039"/>
                    </a:lnTo>
                    <a:lnTo>
                      <a:pt x="1455" y="4015"/>
                    </a:lnTo>
                    <a:lnTo>
                      <a:pt x="1459" y="4017"/>
                    </a:lnTo>
                    <a:lnTo>
                      <a:pt x="1462" y="3870"/>
                    </a:lnTo>
                    <a:lnTo>
                      <a:pt x="1464" y="3862"/>
                    </a:lnTo>
                    <a:lnTo>
                      <a:pt x="1465" y="3970"/>
                    </a:lnTo>
                    <a:lnTo>
                      <a:pt x="1468" y="4063"/>
                    </a:lnTo>
                    <a:lnTo>
                      <a:pt x="1471" y="4119"/>
                    </a:lnTo>
                    <a:lnTo>
                      <a:pt x="1474" y="4154"/>
                    </a:lnTo>
                    <a:lnTo>
                      <a:pt x="1477" y="4155"/>
                    </a:lnTo>
                    <a:lnTo>
                      <a:pt x="1480" y="4119"/>
                    </a:lnTo>
                    <a:lnTo>
                      <a:pt x="1484" y="4116"/>
                    </a:lnTo>
                    <a:lnTo>
                      <a:pt x="1485" y="4076"/>
                    </a:lnTo>
                    <a:lnTo>
                      <a:pt x="1489" y="3957"/>
                    </a:lnTo>
                    <a:lnTo>
                      <a:pt x="1492" y="3288"/>
                    </a:lnTo>
                    <a:lnTo>
                      <a:pt x="1492" y="3305"/>
                    </a:lnTo>
                    <a:lnTo>
                      <a:pt x="1495" y="3847"/>
                    </a:lnTo>
                    <a:lnTo>
                      <a:pt x="1497" y="3960"/>
                    </a:lnTo>
                    <a:lnTo>
                      <a:pt x="1501" y="4003"/>
                    </a:lnTo>
                    <a:lnTo>
                      <a:pt x="1503" y="4025"/>
                    </a:lnTo>
                    <a:lnTo>
                      <a:pt x="1506" y="4060"/>
                    </a:lnTo>
                    <a:lnTo>
                      <a:pt x="1510" y="4076"/>
                    </a:lnTo>
                    <a:lnTo>
                      <a:pt x="1511" y="4087"/>
                    </a:lnTo>
                    <a:lnTo>
                      <a:pt x="1516" y="4096"/>
                    </a:lnTo>
                    <a:lnTo>
                      <a:pt x="1517" y="4055"/>
                    </a:lnTo>
                    <a:lnTo>
                      <a:pt x="1520" y="4129"/>
                    </a:lnTo>
                    <a:lnTo>
                      <a:pt x="1525" y="4099"/>
                    </a:lnTo>
                    <a:lnTo>
                      <a:pt x="1526" y="4063"/>
                    </a:lnTo>
                    <a:lnTo>
                      <a:pt x="1527" y="4117"/>
                    </a:lnTo>
                    <a:lnTo>
                      <a:pt x="1532" y="4119"/>
                    </a:lnTo>
                    <a:lnTo>
                      <a:pt x="1534" y="4069"/>
                    </a:lnTo>
                    <a:lnTo>
                      <a:pt x="1537" y="4088"/>
                    </a:lnTo>
                    <a:lnTo>
                      <a:pt x="1538" y="4104"/>
                    </a:lnTo>
                    <a:lnTo>
                      <a:pt x="1540" y="4154"/>
                    </a:lnTo>
                    <a:lnTo>
                      <a:pt x="1546" y="4079"/>
                    </a:lnTo>
                    <a:lnTo>
                      <a:pt x="1547" y="4002"/>
                    </a:lnTo>
                    <a:lnTo>
                      <a:pt x="1551" y="3651"/>
                    </a:lnTo>
                    <a:lnTo>
                      <a:pt x="1551" y="3639"/>
                    </a:lnTo>
                    <a:lnTo>
                      <a:pt x="1555" y="3850"/>
                    </a:lnTo>
                    <a:lnTo>
                      <a:pt x="1557" y="4033"/>
                    </a:lnTo>
                    <a:lnTo>
                      <a:pt x="1561" y="4073"/>
                    </a:lnTo>
                    <a:lnTo>
                      <a:pt x="1563" y="4139"/>
                    </a:lnTo>
                    <a:lnTo>
                      <a:pt x="1568" y="4141"/>
                    </a:lnTo>
                    <a:lnTo>
                      <a:pt x="1569" y="4117"/>
                    </a:lnTo>
                    <a:lnTo>
                      <a:pt x="1571" y="4111"/>
                    </a:lnTo>
                    <a:lnTo>
                      <a:pt x="1576" y="3886"/>
                    </a:lnTo>
                    <a:lnTo>
                      <a:pt x="1576" y="3847"/>
                    </a:lnTo>
                    <a:lnTo>
                      <a:pt x="1578" y="4068"/>
                    </a:lnTo>
                    <a:lnTo>
                      <a:pt x="1581" y="4113"/>
                    </a:lnTo>
                    <a:lnTo>
                      <a:pt x="1584" y="4119"/>
                    </a:lnTo>
                    <a:lnTo>
                      <a:pt x="1587" y="4134"/>
                    </a:lnTo>
                    <a:lnTo>
                      <a:pt x="1589" y="4152"/>
                    </a:lnTo>
                    <a:lnTo>
                      <a:pt x="1594" y="4088"/>
                    </a:lnTo>
                    <a:lnTo>
                      <a:pt x="1596" y="4079"/>
                    </a:lnTo>
                    <a:lnTo>
                      <a:pt x="1600" y="4076"/>
                    </a:lnTo>
                    <a:lnTo>
                      <a:pt x="1601" y="4030"/>
                    </a:lnTo>
                    <a:lnTo>
                      <a:pt x="1606" y="4031"/>
                    </a:lnTo>
                    <a:lnTo>
                      <a:pt x="1608" y="3621"/>
                    </a:lnTo>
                    <a:lnTo>
                      <a:pt x="1611" y="1613"/>
                    </a:lnTo>
                    <a:lnTo>
                      <a:pt x="1611" y="1629"/>
                    </a:lnTo>
                    <a:lnTo>
                      <a:pt x="1614" y="3438"/>
                    </a:lnTo>
                    <a:lnTo>
                      <a:pt x="1619" y="3617"/>
                    </a:lnTo>
                    <a:lnTo>
                      <a:pt x="1622" y="3473"/>
                    </a:lnTo>
                    <a:lnTo>
                      <a:pt x="1624" y="2089"/>
                    </a:lnTo>
                    <a:lnTo>
                      <a:pt x="1625" y="2098"/>
                    </a:lnTo>
                    <a:lnTo>
                      <a:pt x="1627" y="3543"/>
                    </a:lnTo>
                    <a:lnTo>
                      <a:pt x="1632" y="3773"/>
                    </a:lnTo>
                    <a:lnTo>
                      <a:pt x="1632" y="3838"/>
                    </a:lnTo>
                    <a:lnTo>
                      <a:pt x="1636" y="3969"/>
                    </a:lnTo>
                    <a:lnTo>
                      <a:pt x="1641" y="3954"/>
                    </a:lnTo>
                    <a:lnTo>
                      <a:pt x="1643" y="3752"/>
                    </a:lnTo>
                    <a:lnTo>
                      <a:pt x="1644" y="3703"/>
                    </a:lnTo>
                    <a:lnTo>
                      <a:pt x="1647" y="3905"/>
                    </a:lnTo>
                    <a:lnTo>
                      <a:pt x="1651" y="3856"/>
                    </a:lnTo>
                    <a:lnTo>
                      <a:pt x="1653" y="3706"/>
                    </a:lnTo>
                    <a:lnTo>
                      <a:pt x="1656" y="3773"/>
                    </a:lnTo>
                    <a:lnTo>
                      <a:pt x="1657" y="3769"/>
                    </a:lnTo>
                    <a:lnTo>
                      <a:pt x="1660" y="3945"/>
                    </a:lnTo>
                    <a:lnTo>
                      <a:pt x="1663" y="3963"/>
                    </a:lnTo>
                    <a:lnTo>
                      <a:pt x="1667" y="3904"/>
                    </a:lnTo>
                    <a:lnTo>
                      <a:pt x="1669" y="3904"/>
                    </a:lnTo>
                    <a:lnTo>
                      <a:pt x="1671" y="3954"/>
                    </a:lnTo>
                    <a:lnTo>
                      <a:pt x="1673" y="4085"/>
                    </a:lnTo>
                    <a:lnTo>
                      <a:pt x="1678" y="4025"/>
                    </a:lnTo>
                    <a:lnTo>
                      <a:pt x="1681" y="3889"/>
                    </a:lnTo>
                    <a:lnTo>
                      <a:pt x="1681" y="3898"/>
                    </a:lnTo>
                    <a:lnTo>
                      <a:pt x="1685" y="4043"/>
                    </a:lnTo>
                    <a:lnTo>
                      <a:pt x="1687" y="4088"/>
                    </a:lnTo>
                    <a:lnTo>
                      <a:pt x="1690" y="4106"/>
                    </a:lnTo>
                    <a:lnTo>
                      <a:pt x="1692" y="4136"/>
                    </a:lnTo>
                    <a:lnTo>
                      <a:pt x="1696" y="4122"/>
                    </a:lnTo>
                    <a:lnTo>
                      <a:pt x="1698" y="4112"/>
                    </a:lnTo>
                    <a:lnTo>
                      <a:pt x="1702" y="4133"/>
                    </a:lnTo>
                    <a:lnTo>
                      <a:pt x="1705" y="4078"/>
                    </a:lnTo>
                    <a:lnTo>
                      <a:pt x="1705" y="4109"/>
                    </a:lnTo>
                    <a:lnTo>
                      <a:pt x="1711" y="4109"/>
                    </a:lnTo>
                    <a:lnTo>
                      <a:pt x="1712" y="4092"/>
                    </a:lnTo>
                    <a:lnTo>
                      <a:pt x="1714" y="4107"/>
                    </a:lnTo>
                    <a:lnTo>
                      <a:pt x="1717" y="4136"/>
                    </a:lnTo>
                    <a:lnTo>
                      <a:pt x="1722" y="4124"/>
                    </a:lnTo>
                    <a:lnTo>
                      <a:pt x="1722" y="4105"/>
                    </a:lnTo>
                    <a:lnTo>
                      <a:pt x="1727" y="4104"/>
                    </a:lnTo>
                    <a:lnTo>
                      <a:pt x="1729" y="3946"/>
                    </a:lnTo>
                    <a:lnTo>
                      <a:pt x="1730" y="3922"/>
                    </a:lnTo>
                    <a:lnTo>
                      <a:pt x="1733" y="4117"/>
                    </a:lnTo>
                    <a:lnTo>
                      <a:pt x="1735" y="4161"/>
                    </a:lnTo>
                    <a:lnTo>
                      <a:pt x="1738" y="4179"/>
                    </a:lnTo>
                    <a:lnTo>
                      <a:pt x="1741" y="4189"/>
                    </a:lnTo>
                    <a:lnTo>
                      <a:pt x="1743" y="4201"/>
                    </a:lnTo>
                    <a:lnTo>
                      <a:pt x="1747" y="4210"/>
                    </a:lnTo>
                    <a:lnTo>
                      <a:pt x="1749" y="4209"/>
                    </a:lnTo>
                    <a:lnTo>
                      <a:pt x="1753" y="4197"/>
                    </a:lnTo>
                    <a:lnTo>
                      <a:pt x="1754" y="4219"/>
                    </a:lnTo>
                    <a:lnTo>
                      <a:pt x="1758" y="4238"/>
                    </a:lnTo>
                    <a:lnTo>
                      <a:pt x="1763" y="4173"/>
                    </a:lnTo>
                    <a:lnTo>
                      <a:pt x="1763" y="4167"/>
                    </a:lnTo>
                    <a:lnTo>
                      <a:pt x="1767" y="4172"/>
                    </a:lnTo>
                    <a:lnTo>
                      <a:pt x="1767" y="4189"/>
                    </a:lnTo>
                    <a:lnTo>
                      <a:pt x="1773" y="4128"/>
                    </a:lnTo>
                    <a:lnTo>
                      <a:pt x="1775" y="4047"/>
                    </a:lnTo>
                    <a:lnTo>
                      <a:pt x="1776" y="4084"/>
                    </a:lnTo>
                    <a:lnTo>
                      <a:pt x="1779" y="4157"/>
                    </a:lnTo>
                    <a:lnTo>
                      <a:pt x="1783" y="4131"/>
                    </a:lnTo>
                    <a:lnTo>
                      <a:pt x="1784" y="4142"/>
                    </a:lnTo>
                    <a:lnTo>
                      <a:pt x="1787" y="4195"/>
                    </a:lnTo>
                    <a:lnTo>
                      <a:pt x="1789" y="4226"/>
                    </a:lnTo>
                    <a:lnTo>
                      <a:pt x="1794" y="4223"/>
                    </a:lnTo>
                    <a:lnTo>
                      <a:pt x="1796" y="4190"/>
                    </a:lnTo>
                    <a:lnTo>
                      <a:pt x="1800" y="4190"/>
                    </a:lnTo>
                    <a:lnTo>
                      <a:pt x="1801" y="4182"/>
                    </a:lnTo>
                    <a:lnTo>
                      <a:pt x="1806" y="4050"/>
                    </a:lnTo>
                    <a:lnTo>
                      <a:pt x="1807" y="3914"/>
                    </a:lnTo>
                    <a:lnTo>
                      <a:pt x="1808" y="4026"/>
                    </a:lnTo>
                    <a:lnTo>
                      <a:pt x="1810" y="4135"/>
                    </a:lnTo>
                    <a:lnTo>
                      <a:pt x="1814" y="4152"/>
                    </a:lnTo>
                    <a:lnTo>
                      <a:pt x="1816" y="4178"/>
                    </a:lnTo>
                    <a:lnTo>
                      <a:pt x="1820" y="4191"/>
                    </a:lnTo>
                    <a:lnTo>
                      <a:pt x="1822" y="4196"/>
                    </a:lnTo>
                    <a:lnTo>
                      <a:pt x="1825" y="4208"/>
                    </a:lnTo>
                    <a:lnTo>
                      <a:pt x="1827" y="4232"/>
                    </a:lnTo>
                    <a:lnTo>
                      <a:pt x="1832" y="4222"/>
                    </a:lnTo>
                    <a:lnTo>
                      <a:pt x="1833" y="4206"/>
                    </a:lnTo>
                    <a:lnTo>
                      <a:pt x="1838" y="4206"/>
                    </a:lnTo>
                    <a:lnTo>
                      <a:pt x="1840" y="4149"/>
                    </a:lnTo>
                    <a:lnTo>
                      <a:pt x="1840" y="4158"/>
                    </a:lnTo>
                    <a:lnTo>
                      <a:pt x="1846" y="4091"/>
                    </a:lnTo>
                    <a:lnTo>
                      <a:pt x="1849" y="3986"/>
                    </a:lnTo>
                    <a:lnTo>
                      <a:pt x="1849" y="3992"/>
                    </a:lnTo>
                    <a:lnTo>
                      <a:pt x="1851" y="4115"/>
                    </a:lnTo>
                    <a:lnTo>
                      <a:pt x="1856" y="4104"/>
                    </a:lnTo>
                    <a:lnTo>
                      <a:pt x="1857" y="4135"/>
                    </a:lnTo>
                    <a:lnTo>
                      <a:pt x="1862" y="4214"/>
                    </a:lnTo>
                    <a:lnTo>
                      <a:pt x="1864" y="4197"/>
                    </a:lnTo>
                    <a:lnTo>
                      <a:pt x="1864" y="4227"/>
                    </a:lnTo>
                    <a:lnTo>
                      <a:pt x="1868" y="4213"/>
                    </a:lnTo>
                    <a:lnTo>
                      <a:pt x="1870" y="4244"/>
                    </a:lnTo>
                    <a:lnTo>
                      <a:pt x="1875" y="4246"/>
                    </a:lnTo>
                    <a:lnTo>
                      <a:pt x="1879" y="4207"/>
                    </a:lnTo>
                    <a:lnTo>
                      <a:pt x="1879" y="4200"/>
                    </a:lnTo>
                    <a:lnTo>
                      <a:pt x="1883" y="4217"/>
                    </a:lnTo>
                    <a:lnTo>
                      <a:pt x="1886" y="4219"/>
                    </a:lnTo>
                    <a:lnTo>
                      <a:pt x="1888" y="4229"/>
                    </a:lnTo>
                    <a:lnTo>
                      <a:pt x="1889" y="4237"/>
                    </a:lnTo>
                    <a:lnTo>
                      <a:pt x="1892" y="4244"/>
                    </a:lnTo>
                    <a:lnTo>
                      <a:pt x="1897" y="4232"/>
                    </a:lnTo>
                    <a:lnTo>
                      <a:pt x="1900" y="4090"/>
                    </a:lnTo>
                    <a:lnTo>
                      <a:pt x="1900" y="4057"/>
                    </a:lnTo>
                    <a:lnTo>
                      <a:pt x="1903" y="4154"/>
                    </a:lnTo>
                    <a:lnTo>
                      <a:pt x="1905" y="4238"/>
                    </a:lnTo>
                    <a:lnTo>
                      <a:pt x="1909" y="4252"/>
                    </a:lnTo>
                    <a:lnTo>
                      <a:pt x="1913" y="4271"/>
                    </a:lnTo>
                    <a:lnTo>
                      <a:pt x="1913" y="4269"/>
                    </a:lnTo>
                    <a:lnTo>
                      <a:pt x="1918" y="4276"/>
                    </a:lnTo>
                    <a:lnTo>
                      <a:pt x="1922" y="4246"/>
                    </a:lnTo>
                    <a:lnTo>
                      <a:pt x="1922" y="4255"/>
                    </a:lnTo>
                    <a:lnTo>
                      <a:pt x="1924" y="4284"/>
                    </a:lnTo>
                    <a:lnTo>
                      <a:pt x="1929" y="4281"/>
                    </a:lnTo>
                    <a:lnTo>
                      <a:pt x="1931" y="4280"/>
                    </a:lnTo>
                    <a:lnTo>
                      <a:pt x="1934" y="4264"/>
                    </a:lnTo>
                    <a:lnTo>
                      <a:pt x="1936" y="4255"/>
                    </a:lnTo>
                    <a:lnTo>
                      <a:pt x="1941" y="4180"/>
                    </a:lnTo>
                    <a:lnTo>
                      <a:pt x="1943" y="3836"/>
                    </a:lnTo>
                    <a:lnTo>
                      <a:pt x="1943" y="3846"/>
                    </a:lnTo>
                    <a:lnTo>
                      <a:pt x="1946" y="4142"/>
                    </a:lnTo>
                    <a:lnTo>
                      <a:pt x="1950" y="4182"/>
                    </a:lnTo>
                    <a:lnTo>
                      <a:pt x="1952" y="4202"/>
                    </a:lnTo>
                    <a:lnTo>
                      <a:pt x="1955" y="4220"/>
                    </a:lnTo>
                    <a:lnTo>
                      <a:pt x="1959" y="4217"/>
                    </a:lnTo>
                    <a:lnTo>
                      <a:pt x="1962" y="4133"/>
                    </a:lnTo>
                    <a:lnTo>
                      <a:pt x="1962" y="4109"/>
                    </a:lnTo>
                    <a:lnTo>
                      <a:pt x="1965" y="4166"/>
                    </a:lnTo>
                    <a:lnTo>
                      <a:pt x="1970" y="4191"/>
                    </a:lnTo>
                    <a:lnTo>
                      <a:pt x="1972" y="4102"/>
                    </a:lnTo>
                    <a:lnTo>
                      <a:pt x="1975" y="4142"/>
                    </a:lnTo>
                    <a:lnTo>
                      <a:pt x="1977" y="4136"/>
                    </a:lnTo>
                    <a:lnTo>
                      <a:pt x="1981" y="4107"/>
                    </a:lnTo>
                    <a:lnTo>
                      <a:pt x="1983" y="3948"/>
                    </a:lnTo>
                    <a:lnTo>
                      <a:pt x="1984" y="4017"/>
                    </a:lnTo>
                    <a:lnTo>
                      <a:pt x="1989" y="4148"/>
                    </a:lnTo>
                    <a:lnTo>
                      <a:pt x="1989" y="4161"/>
                    </a:lnTo>
                    <a:lnTo>
                      <a:pt x="1995" y="4190"/>
                    </a:lnTo>
                    <a:lnTo>
                      <a:pt x="1997" y="4159"/>
                    </a:lnTo>
                    <a:lnTo>
                      <a:pt x="1999" y="4152"/>
                    </a:lnTo>
                    <a:lnTo>
                      <a:pt x="2003" y="4186"/>
                    </a:lnTo>
                    <a:lnTo>
                      <a:pt x="2004" y="4139"/>
                    </a:lnTo>
                    <a:lnTo>
                      <a:pt x="2007" y="4165"/>
                    </a:lnTo>
                    <a:lnTo>
                      <a:pt x="2008" y="4188"/>
                    </a:lnTo>
                    <a:lnTo>
                      <a:pt x="2014" y="4143"/>
                    </a:lnTo>
                    <a:lnTo>
                      <a:pt x="2015" y="4045"/>
                    </a:lnTo>
                    <a:lnTo>
                      <a:pt x="2016" y="4102"/>
                    </a:lnTo>
                    <a:lnTo>
                      <a:pt x="2019" y="4213"/>
                    </a:lnTo>
                    <a:lnTo>
                      <a:pt x="2022" y="4219"/>
                    </a:lnTo>
                    <a:lnTo>
                      <a:pt x="2026" y="4223"/>
                    </a:lnTo>
                    <a:lnTo>
                      <a:pt x="2027" y="4239"/>
                    </a:lnTo>
                    <a:lnTo>
                      <a:pt x="2030" y="4245"/>
                    </a:lnTo>
                    <a:lnTo>
                      <a:pt x="2035" y="4239"/>
                    </a:lnTo>
                    <a:lnTo>
                      <a:pt x="2035" y="4233"/>
                    </a:lnTo>
                    <a:lnTo>
                      <a:pt x="2039" y="4262"/>
                    </a:lnTo>
                    <a:lnTo>
                      <a:pt x="2041" y="4287"/>
                    </a:lnTo>
                    <a:lnTo>
                      <a:pt x="2044" y="4268"/>
                    </a:lnTo>
                    <a:lnTo>
                      <a:pt x="2046" y="4278"/>
                    </a:lnTo>
                    <a:lnTo>
                      <a:pt x="2051" y="4238"/>
                    </a:lnTo>
                    <a:lnTo>
                      <a:pt x="2051" y="4264"/>
                    </a:lnTo>
                    <a:lnTo>
                      <a:pt x="2056" y="4225"/>
                    </a:lnTo>
                    <a:lnTo>
                      <a:pt x="2059" y="4223"/>
                    </a:lnTo>
                    <a:lnTo>
                      <a:pt x="2062" y="3907"/>
                    </a:lnTo>
                    <a:lnTo>
                      <a:pt x="2063" y="3810"/>
                    </a:lnTo>
                    <a:lnTo>
                      <a:pt x="2065" y="4018"/>
                    </a:lnTo>
                    <a:lnTo>
                      <a:pt x="2070" y="4176"/>
                    </a:lnTo>
                    <a:lnTo>
                      <a:pt x="2071" y="4167"/>
                    </a:lnTo>
                    <a:lnTo>
                      <a:pt x="2074" y="4235"/>
                    </a:lnTo>
                    <a:lnTo>
                      <a:pt x="2077" y="4253"/>
                    </a:lnTo>
                    <a:lnTo>
                      <a:pt x="2081" y="4237"/>
                    </a:lnTo>
                    <a:lnTo>
                      <a:pt x="2083" y="4227"/>
                    </a:lnTo>
                    <a:lnTo>
                      <a:pt x="2084" y="4231"/>
                    </a:lnTo>
                    <a:lnTo>
                      <a:pt x="2088" y="4253"/>
                    </a:lnTo>
                    <a:lnTo>
                      <a:pt x="2090" y="4261"/>
                    </a:lnTo>
                    <a:lnTo>
                      <a:pt x="2094" y="4264"/>
                    </a:lnTo>
                    <a:lnTo>
                      <a:pt x="2097" y="4189"/>
                    </a:lnTo>
                    <a:lnTo>
                      <a:pt x="2097" y="4185"/>
                    </a:lnTo>
                    <a:lnTo>
                      <a:pt x="2102" y="4202"/>
                    </a:lnTo>
                    <a:lnTo>
                      <a:pt x="2105" y="4124"/>
                    </a:lnTo>
                    <a:lnTo>
                      <a:pt x="2106" y="4131"/>
                    </a:lnTo>
                    <a:lnTo>
                      <a:pt x="2111" y="3804"/>
                    </a:lnTo>
                    <a:lnTo>
                      <a:pt x="2112" y="3660"/>
                    </a:lnTo>
                    <a:lnTo>
                      <a:pt x="2113" y="3871"/>
                    </a:lnTo>
                    <a:lnTo>
                      <a:pt x="2117" y="4123"/>
                    </a:lnTo>
                    <a:lnTo>
                      <a:pt x="2120" y="4127"/>
                    </a:lnTo>
                    <a:lnTo>
                      <a:pt x="2124" y="4084"/>
                    </a:lnTo>
                    <a:lnTo>
                      <a:pt x="2125" y="4058"/>
                    </a:lnTo>
                    <a:lnTo>
                      <a:pt x="2127" y="4135"/>
                    </a:lnTo>
                    <a:lnTo>
                      <a:pt x="2132" y="4192"/>
                    </a:lnTo>
                    <a:lnTo>
                      <a:pt x="2133" y="4155"/>
                    </a:lnTo>
                    <a:lnTo>
                      <a:pt x="2138" y="4189"/>
                    </a:lnTo>
                    <a:lnTo>
                      <a:pt x="2138" y="4192"/>
                    </a:lnTo>
                    <a:lnTo>
                      <a:pt x="2142" y="4198"/>
                    </a:lnTo>
                    <a:lnTo>
                      <a:pt x="2143" y="4240"/>
                    </a:lnTo>
                    <a:lnTo>
                      <a:pt x="2146" y="4235"/>
                    </a:lnTo>
                    <a:lnTo>
                      <a:pt x="2151" y="4256"/>
                    </a:lnTo>
                    <a:lnTo>
                      <a:pt x="2151" y="4240"/>
                    </a:lnTo>
                    <a:lnTo>
                      <a:pt x="2156" y="4197"/>
                    </a:lnTo>
                    <a:lnTo>
                      <a:pt x="2156" y="4200"/>
                    </a:lnTo>
                    <a:lnTo>
                      <a:pt x="2160" y="4233"/>
                    </a:lnTo>
                    <a:lnTo>
                      <a:pt x="2164" y="4258"/>
                    </a:lnTo>
                    <a:lnTo>
                      <a:pt x="2166" y="4220"/>
                    </a:lnTo>
                    <a:lnTo>
                      <a:pt x="2168" y="4225"/>
                    </a:lnTo>
                    <a:lnTo>
                      <a:pt x="2170" y="4240"/>
                    </a:lnTo>
                    <a:lnTo>
                      <a:pt x="2174" y="4239"/>
                    </a:lnTo>
                    <a:lnTo>
                      <a:pt x="2176" y="4277"/>
                    </a:lnTo>
                    <a:lnTo>
                      <a:pt x="2180" y="4287"/>
                    </a:lnTo>
                    <a:lnTo>
                      <a:pt x="2184" y="4283"/>
                    </a:lnTo>
                    <a:lnTo>
                      <a:pt x="2185" y="4272"/>
                    </a:lnTo>
                    <a:lnTo>
                      <a:pt x="2186" y="4282"/>
                    </a:lnTo>
                    <a:lnTo>
                      <a:pt x="2192" y="4278"/>
                    </a:lnTo>
                    <a:lnTo>
                      <a:pt x="2196" y="4294"/>
                    </a:lnTo>
                    <a:lnTo>
                      <a:pt x="2197" y="4294"/>
                    </a:lnTo>
                    <a:lnTo>
                      <a:pt x="2201" y="4296"/>
                    </a:lnTo>
                    <a:lnTo>
                      <a:pt x="2203" y="4288"/>
                    </a:lnTo>
                    <a:lnTo>
                      <a:pt x="2207" y="4296"/>
                    </a:lnTo>
                    <a:lnTo>
                      <a:pt x="2207" y="4301"/>
                    </a:lnTo>
                    <a:lnTo>
                      <a:pt x="2212" y="4282"/>
                    </a:lnTo>
                    <a:lnTo>
                      <a:pt x="2213" y="4294"/>
                    </a:lnTo>
                    <a:lnTo>
                      <a:pt x="2218" y="4294"/>
                    </a:lnTo>
                    <a:lnTo>
                      <a:pt x="2222" y="4246"/>
                    </a:lnTo>
                    <a:lnTo>
                      <a:pt x="2224" y="4226"/>
                    </a:lnTo>
                    <a:lnTo>
                      <a:pt x="2227" y="4142"/>
                    </a:lnTo>
                    <a:lnTo>
                      <a:pt x="2229" y="4029"/>
                    </a:lnTo>
                    <a:lnTo>
                      <a:pt x="2230" y="4078"/>
                    </a:lnTo>
                    <a:lnTo>
                      <a:pt x="2233" y="4241"/>
                    </a:lnTo>
                    <a:lnTo>
                      <a:pt x="2235" y="4234"/>
                    </a:lnTo>
                    <a:lnTo>
                      <a:pt x="2237" y="4261"/>
                    </a:lnTo>
                    <a:lnTo>
                      <a:pt x="2241" y="4263"/>
                    </a:lnTo>
                    <a:lnTo>
                      <a:pt x="2245" y="4253"/>
                    </a:lnTo>
                    <a:lnTo>
                      <a:pt x="2248" y="4261"/>
                    </a:lnTo>
                    <a:lnTo>
                      <a:pt x="2249" y="4227"/>
                    </a:lnTo>
                    <a:lnTo>
                      <a:pt x="2252" y="4261"/>
                    </a:lnTo>
                    <a:lnTo>
                      <a:pt x="2254" y="4269"/>
                    </a:lnTo>
                    <a:lnTo>
                      <a:pt x="2257" y="4282"/>
                    </a:lnTo>
                    <a:lnTo>
                      <a:pt x="2261" y="4263"/>
                    </a:lnTo>
                    <a:lnTo>
                      <a:pt x="2264" y="4268"/>
                    </a:lnTo>
                    <a:lnTo>
                      <a:pt x="2265" y="4274"/>
                    </a:lnTo>
                    <a:lnTo>
                      <a:pt x="2270" y="4194"/>
                    </a:lnTo>
                    <a:lnTo>
                      <a:pt x="2273" y="4031"/>
                    </a:lnTo>
                    <a:lnTo>
                      <a:pt x="2273" y="4032"/>
                    </a:lnTo>
                    <a:lnTo>
                      <a:pt x="2276" y="4189"/>
                    </a:lnTo>
                    <a:lnTo>
                      <a:pt x="2279" y="4241"/>
                    </a:lnTo>
                    <a:lnTo>
                      <a:pt x="2283" y="4233"/>
                    </a:lnTo>
                    <a:lnTo>
                      <a:pt x="2284" y="4241"/>
                    </a:lnTo>
                    <a:lnTo>
                      <a:pt x="2286" y="4295"/>
                    </a:lnTo>
                    <a:lnTo>
                      <a:pt x="2291" y="4268"/>
                    </a:lnTo>
                    <a:lnTo>
                      <a:pt x="2292" y="4265"/>
                    </a:lnTo>
                    <a:lnTo>
                      <a:pt x="2296" y="4252"/>
                    </a:lnTo>
                    <a:lnTo>
                      <a:pt x="2297" y="4271"/>
                    </a:lnTo>
                    <a:lnTo>
                      <a:pt x="2301" y="4275"/>
                    </a:lnTo>
                    <a:lnTo>
                      <a:pt x="2306" y="4244"/>
                    </a:lnTo>
                    <a:lnTo>
                      <a:pt x="2306" y="4241"/>
                    </a:lnTo>
                    <a:lnTo>
                      <a:pt x="2309" y="4278"/>
                    </a:lnTo>
                    <a:lnTo>
                      <a:pt x="2313" y="4264"/>
                    </a:lnTo>
                    <a:lnTo>
                      <a:pt x="2315" y="4244"/>
                    </a:lnTo>
                    <a:lnTo>
                      <a:pt x="2316" y="4253"/>
                    </a:lnTo>
                    <a:lnTo>
                      <a:pt x="2321" y="4275"/>
                    </a:lnTo>
                    <a:lnTo>
                      <a:pt x="2321" y="4277"/>
                    </a:lnTo>
                    <a:lnTo>
                      <a:pt x="2327" y="4250"/>
                    </a:lnTo>
                    <a:lnTo>
                      <a:pt x="2327" y="4247"/>
                    </a:lnTo>
                    <a:lnTo>
                      <a:pt x="2332" y="4234"/>
                    </a:lnTo>
                    <a:lnTo>
                      <a:pt x="2334" y="4090"/>
                    </a:lnTo>
                    <a:lnTo>
                      <a:pt x="2335" y="4045"/>
                    </a:lnTo>
                    <a:lnTo>
                      <a:pt x="2338" y="4164"/>
                    </a:lnTo>
                    <a:lnTo>
                      <a:pt x="2343" y="4278"/>
                    </a:lnTo>
                    <a:lnTo>
                      <a:pt x="2343" y="4284"/>
                    </a:lnTo>
                    <a:lnTo>
                      <a:pt x="2346" y="4289"/>
                    </a:lnTo>
                    <a:lnTo>
                      <a:pt x="2350" y="4281"/>
                    </a:lnTo>
                    <a:lnTo>
                      <a:pt x="2353" y="4301"/>
                    </a:lnTo>
                    <a:lnTo>
                      <a:pt x="2356" y="4299"/>
                    </a:lnTo>
                    <a:lnTo>
                      <a:pt x="2359" y="4299"/>
                    </a:lnTo>
                    <a:lnTo>
                      <a:pt x="2364" y="4298"/>
                    </a:lnTo>
                    <a:lnTo>
                      <a:pt x="2367" y="4269"/>
                    </a:lnTo>
                    <a:lnTo>
                      <a:pt x="2370" y="4210"/>
                    </a:lnTo>
                    <a:lnTo>
                      <a:pt x="2370" y="4208"/>
                    </a:lnTo>
                    <a:lnTo>
                      <a:pt x="2373" y="4270"/>
                    </a:lnTo>
                    <a:lnTo>
                      <a:pt x="2377" y="4183"/>
                    </a:lnTo>
                    <a:lnTo>
                      <a:pt x="2378" y="4179"/>
                    </a:lnTo>
                    <a:lnTo>
                      <a:pt x="2381" y="4203"/>
                    </a:lnTo>
                    <a:lnTo>
                      <a:pt x="2384" y="4292"/>
                    </a:lnTo>
                    <a:lnTo>
                      <a:pt x="2389" y="4298"/>
                    </a:lnTo>
                    <a:lnTo>
                      <a:pt x="2389" y="4299"/>
                    </a:lnTo>
                    <a:lnTo>
                      <a:pt x="2394" y="4314"/>
                    </a:lnTo>
                    <a:lnTo>
                      <a:pt x="2399" y="4317"/>
                    </a:lnTo>
                    <a:lnTo>
                      <a:pt x="2402" y="4322"/>
                    </a:lnTo>
                    <a:lnTo>
                      <a:pt x="2405" y="4318"/>
                    </a:lnTo>
                    <a:lnTo>
                      <a:pt x="2405" y="4319"/>
                    </a:lnTo>
                    <a:lnTo>
                      <a:pt x="2411" y="4314"/>
                    </a:lnTo>
                    <a:lnTo>
                      <a:pt x="2411" y="4298"/>
                    </a:lnTo>
                    <a:lnTo>
                      <a:pt x="2413" y="4314"/>
                    </a:lnTo>
                    <a:lnTo>
                      <a:pt x="2418" y="4324"/>
                    </a:lnTo>
                    <a:lnTo>
                      <a:pt x="2420" y="4304"/>
                    </a:lnTo>
                    <a:lnTo>
                      <a:pt x="2422" y="4308"/>
                    </a:lnTo>
                    <a:lnTo>
                      <a:pt x="2425" y="4322"/>
                    </a:lnTo>
                    <a:lnTo>
                      <a:pt x="2429" y="4325"/>
                    </a:lnTo>
                    <a:lnTo>
                      <a:pt x="2431" y="4308"/>
                    </a:lnTo>
                    <a:lnTo>
                      <a:pt x="2433" y="4326"/>
                    </a:lnTo>
                    <a:lnTo>
                      <a:pt x="2437" y="4329"/>
                    </a:lnTo>
                    <a:lnTo>
                      <a:pt x="2438" y="4306"/>
                    </a:lnTo>
                    <a:lnTo>
                      <a:pt x="2442" y="4326"/>
                    </a:lnTo>
                    <a:lnTo>
                      <a:pt x="2444" y="4326"/>
                    </a:lnTo>
                    <a:lnTo>
                      <a:pt x="2448" y="4326"/>
                    </a:lnTo>
                    <a:lnTo>
                      <a:pt x="2449" y="4327"/>
                    </a:lnTo>
                    <a:lnTo>
                      <a:pt x="2453" y="4314"/>
                    </a:lnTo>
                    <a:lnTo>
                      <a:pt x="2454" y="4314"/>
                    </a:lnTo>
                    <a:lnTo>
                      <a:pt x="2457" y="4314"/>
                    </a:lnTo>
                    <a:lnTo>
                      <a:pt x="2462" y="4290"/>
                    </a:lnTo>
                    <a:lnTo>
                      <a:pt x="2467" y="4286"/>
                    </a:lnTo>
                    <a:lnTo>
                      <a:pt x="2469" y="4259"/>
                    </a:lnTo>
                    <a:lnTo>
                      <a:pt x="2473" y="4219"/>
                    </a:lnTo>
                    <a:lnTo>
                      <a:pt x="2475" y="3957"/>
                    </a:lnTo>
                    <a:lnTo>
                      <a:pt x="2477" y="3793"/>
                    </a:lnTo>
                    <a:lnTo>
                      <a:pt x="2478" y="3926"/>
                    </a:lnTo>
                    <a:lnTo>
                      <a:pt x="2481" y="4165"/>
                    </a:lnTo>
                    <a:lnTo>
                      <a:pt x="2485" y="4179"/>
                    </a:lnTo>
                    <a:lnTo>
                      <a:pt x="2489" y="4180"/>
                    </a:lnTo>
                    <a:lnTo>
                      <a:pt x="2491" y="4104"/>
                    </a:lnTo>
                    <a:lnTo>
                      <a:pt x="2492" y="4048"/>
                    </a:lnTo>
                    <a:lnTo>
                      <a:pt x="2497" y="4035"/>
                    </a:lnTo>
                    <a:lnTo>
                      <a:pt x="2499" y="3610"/>
                    </a:lnTo>
                    <a:lnTo>
                      <a:pt x="2502" y="2886"/>
                    </a:lnTo>
                    <a:lnTo>
                      <a:pt x="2503" y="2974"/>
                    </a:lnTo>
                    <a:lnTo>
                      <a:pt x="2505" y="3823"/>
                    </a:lnTo>
                    <a:lnTo>
                      <a:pt x="2509" y="3983"/>
                    </a:lnTo>
                    <a:lnTo>
                      <a:pt x="2510" y="4029"/>
                    </a:lnTo>
                    <a:lnTo>
                      <a:pt x="2514" y="4056"/>
                    </a:lnTo>
                    <a:lnTo>
                      <a:pt x="2517" y="4104"/>
                    </a:lnTo>
                    <a:lnTo>
                      <a:pt x="2518" y="4119"/>
                    </a:lnTo>
                    <a:lnTo>
                      <a:pt x="2524" y="4146"/>
                    </a:lnTo>
                    <a:lnTo>
                      <a:pt x="2527" y="4131"/>
                    </a:lnTo>
                    <a:lnTo>
                      <a:pt x="2527" y="4129"/>
                    </a:lnTo>
                    <a:lnTo>
                      <a:pt x="2529" y="4159"/>
                    </a:lnTo>
                    <a:lnTo>
                      <a:pt x="2535" y="4014"/>
                    </a:lnTo>
                    <a:lnTo>
                      <a:pt x="2535" y="4020"/>
                    </a:lnTo>
                    <a:lnTo>
                      <a:pt x="2538" y="4103"/>
                    </a:lnTo>
                    <a:lnTo>
                      <a:pt x="2542" y="4066"/>
                    </a:lnTo>
                    <a:lnTo>
                      <a:pt x="2545" y="4036"/>
                    </a:lnTo>
                    <a:lnTo>
                      <a:pt x="2546" y="4109"/>
                    </a:lnTo>
                    <a:lnTo>
                      <a:pt x="2548" y="4166"/>
                    </a:lnTo>
                    <a:lnTo>
                      <a:pt x="2552" y="4223"/>
                    </a:lnTo>
                    <a:lnTo>
                      <a:pt x="2554" y="4221"/>
                    </a:lnTo>
                    <a:lnTo>
                      <a:pt x="2557" y="4243"/>
                    </a:lnTo>
                    <a:lnTo>
                      <a:pt x="2559" y="4251"/>
                    </a:lnTo>
                    <a:lnTo>
                      <a:pt x="2564" y="4265"/>
                    </a:lnTo>
                    <a:lnTo>
                      <a:pt x="2567" y="4247"/>
                    </a:lnTo>
                    <a:lnTo>
                      <a:pt x="2567" y="4251"/>
                    </a:lnTo>
                    <a:lnTo>
                      <a:pt x="2571" y="4246"/>
                    </a:lnTo>
                    <a:lnTo>
                      <a:pt x="2575" y="4246"/>
                    </a:lnTo>
                    <a:lnTo>
                      <a:pt x="2577" y="4221"/>
                    </a:lnTo>
                    <a:lnTo>
                      <a:pt x="2578" y="4244"/>
                    </a:lnTo>
                    <a:lnTo>
                      <a:pt x="2582" y="4255"/>
                    </a:lnTo>
                    <a:lnTo>
                      <a:pt x="2585" y="4237"/>
                    </a:lnTo>
                    <a:lnTo>
                      <a:pt x="2588" y="4255"/>
                    </a:lnTo>
                    <a:lnTo>
                      <a:pt x="2589" y="4261"/>
                    </a:lnTo>
                    <a:lnTo>
                      <a:pt x="2593" y="4241"/>
                    </a:lnTo>
                    <a:lnTo>
                      <a:pt x="2594" y="4275"/>
                    </a:lnTo>
                    <a:lnTo>
                      <a:pt x="2599" y="4271"/>
                    </a:lnTo>
                    <a:lnTo>
                      <a:pt x="2601" y="4238"/>
                    </a:lnTo>
                    <a:lnTo>
                      <a:pt x="2604" y="4247"/>
                    </a:lnTo>
                    <a:lnTo>
                      <a:pt x="2607" y="4251"/>
                    </a:lnTo>
                    <a:lnTo>
                      <a:pt x="2610" y="4225"/>
                    </a:lnTo>
                    <a:lnTo>
                      <a:pt x="2612" y="4217"/>
                    </a:lnTo>
                    <a:lnTo>
                      <a:pt x="2613" y="4229"/>
                    </a:lnTo>
                    <a:lnTo>
                      <a:pt x="2618" y="4210"/>
                    </a:lnTo>
                    <a:lnTo>
                      <a:pt x="2621" y="4179"/>
                    </a:lnTo>
                    <a:lnTo>
                      <a:pt x="2621" y="4203"/>
                    </a:lnTo>
                    <a:lnTo>
                      <a:pt x="2626" y="4170"/>
                    </a:lnTo>
                    <a:lnTo>
                      <a:pt x="2630" y="4107"/>
                    </a:lnTo>
                    <a:lnTo>
                      <a:pt x="2632" y="4021"/>
                    </a:lnTo>
                    <a:lnTo>
                      <a:pt x="2634" y="3870"/>
                    </a:lnTo>
                    <a:lnTo>
                      <a:pt x="2637" y="3620"/>
                    </a:lnTo>
                    <a:lnTo>
                      <a:pt x="2640" y="2578"/>
                    </a:lnTo>
                    <a:lnTo>
                      <a:pt x="2643" y="60"/>
                    </a:lnTo>
                    <a:lnTo>
                      <a:pt x="2643" y="88"/>
                    </a:lnTo>
                    <a:lnTo>
                      <a:pt x="2645" y="2236"/>
                    </a:lnTo>
                    <a:lnTo>
                      <a:pt x="2649" y="3085"/>
                    </a:lnTo>
                    <a:lnTo>
                      <a:pt x="2651" y="3196"/>
                    </a:lnTo>
                    <a:lnTo>
                      <a:pt x="2654" y="3584"/>
                    </a:lnTo>
                    <a:lnTo>
                      <a:pt x="2658" y="3614"/>
                    </a:lnTo>
                    <a:lnTo>
                      <a:pt x="2660" y="3681"/>
                    </a:lnTo>
                    <a:lnTo>
                      <a:pt x="2662" y="3779"/>
                    </a:lnTo>
                    <a:lnTo>
                      <a:pt x="2665" y="3775"/>
                    </a:lnTo>
                    <a:lnTo>
                      <a:pt x="2669" y="3825"/>
                    </a:lnTo>
                    <a:lnTo>
                      <a:pt x="2673" y="3745"/>
                    </a:lnTo>
                    <a:lnTo>
                      <a:pt x="2675" y="3262"/>
                    </a:lnTo>
                    <a:lnTo>
                      <a:pt x="2676" y="3156"/>
                    </a:lnTo>
                    <a:lnTo>
                      <a:pt x="2679" y="3370"/>
                    </a:lnTo>
                    <a:lnTo>
                      <a:pt x="2683" y="3404"/>
                    </a:lnTo>
                    <a:lnTo>
                      <a:pt x="2685" y="3248"/>
                    </a:lnTo>
                    <a:lnTo>
                      <a:pt x="2686" y="3332"/>
                    </a:lnTo>
                    <a:lnTo>
                      <a:pt x="2689" y="3565"/>
                    </a:lnTo>
                    <a:lnTo>
                      <a:pt x="2692" y="3776"/>
                    </a:lnTo>
                    <a:lnTo>
                      <a:pt x="2694" y="3850"/>
                    </a:lnTo>
                    <a:lnTo>
                      <a:pt x="2699" y="3969"/>
                    </a:lnTo>
                    <a:lnTo>
                      <a:pt x="2700" y="3984"/>
                    </a:lnTo>
                    <a:lnTo>
                      <a:pt x="2704" y="4017"/>
                    </a:lnTo>
                    <a:lnTo>
                      <a:pt x="2707" y="3957"/>
                    </a:lnTo>
                    <a:lnTo>
                      <a:pt x="2707" y="3962"/>
                    </a:lnTo>
                    <a:lnTo>
                      <a:pt x="2711" y="3981"/>
                    </a:lnTo>
                    <a:lnTo>
                      <a:pt x="2716" y="4017"/>
                    </a:lnTo>
                    <a:lnTo>
                      <a:pt x="2718" y="3960"/>
                    </a:lnTo>
                    <a:lnTo>
                      <a:pt x="2718" y="3986"/>
                    </a:lnTo>
                    <a:lnTo>
                      <a:pt x="2722" y="4026"/>
                    </a:lnTo>
                    <a:lnTo>
                      <a:pt x="2724" y="4038"/>
                    </a:lnTo>
                    <a:lnTo>
                      <a:pt x="2729" y="4014"/>
                    </a:lnTo>
                    <a:lnTo>
                      <a:pt x="2730" y="4018"/>
                    </a:lnTo>
                    <a:lnTo>
                      <a:pt x="2732" y="4033"/>
                    </a:lnTo>
                    <a:lnTo>
                      <a:pt x="2735" y="4096"/>
                    </a:lnTo>
                    <a:lnTo>
                      <a:pt x="2740" y="4098"/>
                    </a:lnTo>
                    <a:lnTo>
                      <a:pt x="2743" y="4061"/>
                    </a:lnTo>
                    <a:lnTo>
                      <a:pt x="2746" y="4044"/>
                    </a:lnTo>
                    <a:lnTo>
                      <a:pt x="2748" y="3997"/>
                    </a:lnTo>
                    <a:lnTo>
                      <a:pt x="2748" y="3990"/>
                    </a:lnTo>
                    <a:lnTo>
                      <a:pt x="2754" y="3974"/>
                    </a:lnTo>
                    <a:lnTo>
                      <a:pt x="2754" y="3964"/>
                    </a:lnTo>
                    <a:lnTo>
                      <a:pt x="2759" y="3959"/>
                    </a:lnTo>
                    <a:lnTo>
                      <a:pt x="2761" y="3840"/>
                    </a:lnTo>
                    <a:lnTo>
                      <a:pt x="2765" y="3663"/>
                    </a:lnTo>
                    <a:lnTo>
                      <a:pt x="2767" y="3407"/>
                    </a:lnTo>
                  </a:path>
                </a:pathLst>
              </a:custGeom>
              <a:noFill/>
              <a:ln w="0">
                <a:solidFill>
                  <a:schemeClr val="folHlink"/>
                </a:solidFill>
                <a:round/>
                <a:headEnd/>
                <a:tailEnd/>
              </a:ln>
            </p:spPr>
            <p:txBody>
              <a:bodyPr/>
              <a:lstStyle/>
              <a:p>
                <a:endParaRPr lang="en-US">
                  <a:latin typeface="Constantia" pitchFamily="18" charset="0"/>
                </a:endParaRPr>
              </a:p>
            </p:txBody>
          </p:sp>
          <p:sp>
            <p:nvSpPr>
              <p:cNvPr id="3340" name="Freeform 261"/>
              <p:cNvSpPr>
                <a:spLocks/>
              </p:cNvSpPr>
              <p:nvPr/>
            </p:nvSpPr>
            <p:spPr bwMode="auto">
              <a:xfrm>
                <a:off x="1825" y="1339"/>
                <a:ext cx="922" cy="1337"/>
              </a:xfrm>
              <a:custGeom>
                <a:avLst/>
                <a:gdLst>
                  <a:gd name="T0" fmla="*/ 41 w 2766"/>
                  <a:gd name="T1" fmla="*/ 2881 h 4013"/>
                  <a:gd name="T2" fmla="*/ 86 w 2766"/>
                  <a:gd name="T3" fmla="*/ 3502 h 4013"/>
                  <a:gd name="T4" fmla="*/ 135 w 2766"/>
                  <a:gd name="T5" fmla="*/ 3712 h 4013"/>
                  <a:gd name="T6" fmla="*/ 178 w 2766"/>
                  <a:gd name="T7" fmla="*/ 3803 h 4013"/>
                  <a:gd name="T8" fmla="*/ 224 w 2766"/>
                  <a:gd name="T9" fmla="*/ 3859 h 4013"/>
                  <a:gd name="T10" fmla="*/ 273 w 2766"/>
                  <a:gd name="T11" fmla="*/ 3903 h 4013"/>
                  <a:gd name="T12" fmla="*/ 317 w 2766"/>
                  <a:gd name="T13" fmla="*/ 3927 h 4013"/>
                  <a:gd name="T14" fmla="*/ 364 w 2766"/>
                  <a:gd name="T15" fmla="*/ 3930 h 4013"/>
                  <a:gd name="T16" fmla="*/ 410 w 2766"/>
                  <a:gd name="T17" fmla="*/ 3957 h 4013"/>
                  <a:gd name="T18" fmla="*/ 456 w 2766"/>
                  <a:gd name="T19" fmla="*/ 3901 h 4013"/>
                  <a:gd name="T20" fmla="*/ 500 w 2766"/>
                  <a:gd name="T21" fmla="*/ 3935 h 4013"/>
                  <a:gd name="T22" fmla="*/ 548 w 2766"/>
                  <a:gd name="T23" fmla="*/ 3944 h 4013"/>
                  <a:gd name="T24" fmla="*/ 593 w 2766"/>
                  <a:gd name="T25" fmla="*/ 3911 h 4013"/>
                  <a:gd name="T26" fmla="*/ 638 w 2766"/>
                  <a:gd name="T27" fmla="*/ 3614 h 4013"/>
                  <a:gd name="T28" fmla="*/ 684 w 2766"/>
                  <a:gd name="T29" fmla="*/ 3838 h 4013"/>
                  <a:gd name="T30" fmla="*/ 730 w 2766"/>
                  <a:gd name="T31" fmla="*/ 3899 h 4013"/>
                  <a:gd name="T32" fmla="*/ 776 w 2766"/>
                  <a:gd name="T33" fmla="*/ 3913 h 4013"/>
                  <a:gd name="T34" fmla="*/ 823 w 2766"/>
                  <a:gd name="T35" fmla="*/ 3937 h 4013"/>
                  <a:gd name="T36" fmla="*/ 867 w 2766"/>
                  <a:gd name="T37" fmla="*/ 3963 h 4013"/>
                  <a:gd name="T38" fmla="*/ 915 w 2766"/>
                  <a:gd name="T39" fmla="*/ 3974 h 4013"/>
                  <a:gd name="T40" fmla="*/ 962 w 2766"/>
                  <a:gd name="T41" fmla="*/ 3966 h 4013"/>
                  <a:gd name="T42" fmla="*/ 1005 w 2766"/>
                  <a:gd name="T43" fmla="*/ 3974 h 4013"/>
                  <a:gd name="T44" fmla="*/ 1052 w 2766"/>
                  <a:gd name="T45" fmla="*/ 3938 h 4013"/>
                  <a:gd name="T46" fmla="*/ 1099 w 2766"/>
                  <a:gd name="T47" fmla="*/ 3951 h 4013"/>
                  <a:gd name="T48" fmla="*/ 1146 w 2766"/>
                  <a:gd name="T49" fmla="*/ 3966 h 4013"/>
                  <a:gd name="T50" fmla="*/ 1190 w 2766"/>
                  <a:gd name="T51" fmla="*/ 3985 h 4013"/>
                  <a:gd name="T52" fmla="*/ 1237 w 2766"/>
                  <a:gd name="T53" fmla="*/ 3974 h 4013"/>
                  <a:gd name="T54" fmla="*/ 1281 w 2766"/>
                  <a:gd name="T55" fmla="*/ 3974 h 4013"/>
                  <a:gd name="T56" fmla="*/ 1329 w 2766"/>
                  <a:gd name="T57" fmla="*/ 3952 h 4013"/>
                  <a:gd name="T58" fmla="*/ 1373 w 2766"/>
                  <a:gd name="T59" fmla="*/ 3954 h 4013"/>
                  <a:gd name="T60" fmla="*/ 1421 w 2766"/>
                  <a:gd name="T61" fmla="*/ 3963 h 4013"/>
                  <a:gd name="T62" fmla="*/ 1466 w 2766"/>
                  <a:gd name="T63" fmla="*/ 3990 h 4013"/>
                  <a:gd name="T64" fmla="*/ 1513 w 2766"/>
                  <a:gd name="T65" fmla="*/ 3984 h 4013"/>
                  <a:gd name="T66" fmla="*/ 1558 w 2766"/>
                  <a:gd name="T67" fmla="*/ 3963 h 4013"/>
                  <a:gd name="T68" fmla="*/ 1605 w 2766"/>
                  <a:gd name="T69" fmla="*/ 3365 h 4013"/>
                  <a:gd name="T70" fmla="*/ 1648 w 2766"/>
                  <a:gd name="T71" fmla="*/ 3766 h 4013"/>
                  <a:gd name="T72" fmla="*/ 1695 w 2766"/>
                  <a:gd name="T73" fmla="*/ 3900 h 4013"/>
                  <a:gd name="T74" fmla="*/ 1741 w 2766"/>
                  <a:gd name="T75" fmla="*/ 3949 h 4013"/>
                  <a:gd name="T76" fmla="*/ 1786 w 2766"/>
                  <a:gd name="T77" fmla="*/ 3946 h 4013"/>
                  <a:gd name="T78" fmla="*/ 1832 w 2766"/>
                  <a:gd name="T79" fmla="*/ 3966 h 4013"/>
                  <a:gd name="T80" fmla="*/ 1878 w 2766"/>
                  <a:gd name="T81" fmla="*/ 3962 h 4013"/>
                  <a:gd name="T82" fmla="*/ 1925 w 2766"/>
                  <a:gd name="T83" fmla="*/ 3962 h 4013"/>
                  <a:gd name="T84" fmla="*/ 1971 w 2766"/>
                  <a:gd name="T85" fmla="*/ 3921 h 4013"/>
                  <a:gd name="T86" fmla="*/ 2015 w 2766"/>
                  <a:gd name="T87" fmla="*/ 3949 h 4013"/>
                  <a:gd name="T88" fmla="*/ 2062 w 2766"/>
                  <a:gd name="T89" fmla="*/ 3950 h 4013"/>
                  <a:gd name="T90" fmla="*/ 2107 w 2766"/>
                  <a:gd name="T91" fmla="*/ 3951 h 4013"/>
                  <a:gd name="T92" fmla="*/ 2154 w 2766"/>
                  <a:gd name="T93" fmla="*/ 3957 h 4013"/>
                  <a:gd name="T94" fmla="*/ 2202 w 2766"/>
                  <a:gd name="T95" fmla="*/ 3985 h 4013"/>
                  <a:gd name="T96" fmla="*/ 2245 w 2766"/>
                  <a:gd name="T97" fmla="*/ 3987 h 4013"/>
                  <a:gd name="T98" fmla="*/ 2293 w 2766"/>
                  <a:gd name="T99" fmla="*/ 3998 h 4013"/>
                  <a:gd name="T100" fmla="*/ 2338 w 2766"/>
                  <a:gd name="T101" fmla="*/ 4003 h 4013"/>
                  <a:gd name="T102" fmla="*/ 2383 w 2766"/>
                  <a:gd name="T103" fmla="*/ 3996 h 4013"/>
                  <a:gd name="T104" fmla="*/ 2429 w 2766"/>
                  <a:gd name="T105" fmla="*/ 4000 h 4013"/>
                  <a:gd name="T106" fmla="*/ 2474 w 2766"/>
                  <a:gd name="T107" fmla="*/ 4004 h 4013"/>
                  <a:gd name="T108" fmla="*/ 2522 w 2766"/>
                  <a:gd name="T109" fmla="*/ 3997 h 4013"/>
                  <a:gd name="T110" fmla="*/ 2566 w 2766"/>
                  <a:gd name="T111" fmla="*/ 4007 h 4013"/>
                  <a:gd name="T112" fmla="*/ 2614 w 2766"/>
                  <a:gd name="T113" fmla="*/ 3996 h 4013"/>
                  <a:gd name="T114" fmla="*/ 2659 w 2766"/>
                  <a:gd name="T115" fmla="*/ 3994 h 4013"/>
                  <a:gd name="T116" fmla="*/ 2706 w 2766"/>
                  <a:gd name="T117" fmla="*/ 4001 h 4013"/>
                  <a:gd name="T118" fmla="*/ 2751 w 2766"/>
                  <a:gd name="T119" fmla="*/ 3988 h 401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6"/>
                  <a:gd name="T181" fmla="*/ 0 h 4013"/>
                  <a:gd name="T182" fmla="*/ 2766 w 2766"/>
                  <a:gd name="T183" fmla="*/ 4013 h 401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6" h="4013">
                    <a:moveTo>
                      <a:pt x="0" y="2971"/>
                    </a:moveTo>
                    <a:lnTo>
                      <a:pt x="3" y="1850"/>
                    </a:lnTo>
                    <a:lnTo>
                      <a:pt x="5" y="0"/>
                    </a:lnTo>
                    <a:lnTo>
                      <a:pt x="6" y="18"/>
                    </a:lnTo>
                    <a:lnTo>
                      <a:pt x="9" y="1807"/>
                    </a:lnTo>
                    <a:lnTo>
                      <a:pt x="12" y="2705"/>
                    </a:lnTo>
                    <a:lnTo>
                      <a:pt x="13" y="2855"/>
                    </a:lnTo>
                    <a:lnTo>
                      <a:pt x="17" y="3138"/>
                    </a:lnTo>
                    <a:lnTo>
                      <a:pt x="20" y="3278"/>
                    </a:lnTo>
                    <a:lnTo>
                      <a:pt x="22" y="3327"/>
                    </a:lnTo>
                    <a:lnTo>
                      <a:pt x="26" y="3347"/>
                    </a:lnTo>
                    <a:lnTo>
                      <a:pt x="29" y="3319"/>
                    </a:lnTo>
                    <a:lnTo>
                      <a:pt x="32" y="3271"/>
                    </a:lnTo>
                    <a:lnTo>
                      <a:pt x="35" y="3191"/>
                    </a:lnTo>
                    <a:lnTo>
                      <a:pt x="38" y="2733"/>
                    </a:lnTo>
                    <a:lnTo>
                      <a:pt x="38" y="2661"/>
                    </a:lnTo>
                    <a:lnTo>
                      <a:pt x="41" y="2881"/>
                    </a:lnTo>
                    <a:lnTo>
                      <a:pt x="46" y="2882"/>
                    </a:lnTo>
                    <a:lnTo>
                      <a:pt x="47" y="2800"/>
                    </a:lnTo>
                    <a:lnTo>
                      <a:pt x="49" y="2840"/>
                    </a:lnTo>
                    <a:lnTo>
                      <a:pt x="52" y="2885"/>
                    </a:lnTo>
                    <a:lnTo>
                      <a:pt x="54" y="3159"/>
                    </a:lnTo>
                    <a:lnTo>
                      <a:pt x="58" y="3330"/>
                    </a:lnTo>
                    <a:lnTo>
                      <a:pt x="60" y="3408"/>
                    </a:lnTo>
                    <a:lnTo>
                      <a:pt x="65" y="3402"/>
                    </a:lnTo>
                    <a:lnTo>
                      <a:pt x="65" y="3376"/>
                    </a:lnTo>
                    <a:lnTo>
                      <a:pt x="68" y="3454"/>
                    </a:lnTo>
                    <a:lnTo>
                      <a:pt x="71" y="3453"/>
                    </a:lnTo>
                    <a:lnTo>
                      <a:pt x="75" y="3453"/>
                    </a:lnTo>
                    <a:lnTo>
                      <a:pt x="75" y="3448"/>
                    </a:lnTo>
                    <a:lnTo>
                      <a:pt x="80" y="3410"/>
                    </a:lnTo>
                    <a:lnTo>
                      <a:pt x="84" y="3461"/>
                    </a:lnTo>
                    <a:lnTo>
                      <a:pt x="84" y="3478"/>
                    </a:lnTo>
                    <a:lnTo>
                      <a:pt x="86" y="3502"/>
                    </a:lnTo>
                    <a:lnTo>
                      <a:pt x="90" y="3556"/>
                    </a:lnTo>
                    <a:lnTo>
                      <a:pt x="93" y="3554"/>
                    </a:lnTo>
                    <a:lnTo>
                      <a:pt x="95" y="3587"/>
                    </a:lnTo>
                    <a:lnTo>
                      <a:pt x="97" y="3626"/>
                    </a:lnTo>
                    <a:lnTo>
                      <a:pt x="101" y="3642"/>
                    </a:lnTo>
                    <a:lnTo>
                      <a:pt x="103" y="3663"/>
                    </a:lnTo>
                    <a:lnTo>
                      <a:pt x="108" y="3656"/>
                    </a:lnTo>
                    <a:lnTo>
                      <a:pt x="110" y="3602"/>
                    </a:lnTo>
                    <a:lnTo>
                      <a:pt x="111" y="3620"/>
                    </a:lnTo>
                    <a:lnTo>
                      <a:pt x="114" y="3643"/>
                    </a:lnTo>
                    <a:lnTo>
                      <a:pt x="116" y="3652"/>
                    </a:lnTo>
                    <a:lnTo>
                      <a:pt x="121" y="3677"/>
                    </a:lnTo>
                    <a:lnTo>
                      <a:pt x="122" y="3675"/>
                    </a:lnTo>
                    <a:lnTo>
                      <a:pt x="126" y="3686"/>
                    </a:lnTo>
                    <a:lnTo>
                      <a:pt x="128" y="3683"/>
                    </a:lnTo>
                    <a:lnTo>
                      <a:pt x="132" y="3710"/>
                    </a:lnTo>
                    <a:lnTo>
                      <a:pt x="135" y="3712"/>
                    </a:lnTo>
                    <a:lnTo>
                      <a:pt x="135" y="3725"/>
                    </a:lnTo>
                    <a:lnTo>
                      <a:pt x="138" y="3728"/>
                    </a:lnTo>
                    <a:lnTo>
                      <a:pt x="141" y="3729"/>
                    </a:lnTo>
                    <a:lnTo>
                      <a:pt x="146" y="3753"/>
                    </a:lnTo>
                    <a:lnTo>
                      <a:pt x="147" y="3754"/>
                    </a:lnTo>
                    <a:lnTo>
                      <a:pt x="151" y="3747"/>
                    </a:lnTo>
                    <a:lnTo>
                      <a:pt x="152" y="3762"/>
                    </a:lnTo>
                    <a:lnTo>
                      <a:pt x="154" y="3768"/>
                    </a:lnTo>
                    <a:lnTo>
                      <a:pt x="158" y="3761"/>
                    </a:lnTo>
                    <a:lnTo>
                      <a:pt x="162" y="3729"/>
                    </a:lnTo>
                    <a:lnTo>
                      <a:pt x="163" y="3721"/>
                    </a:lnTo>
                    <a:lnTo>
                      <a:pt x="165" y="3725"/>
                    </a:lnTo>
                    <a:lnTo>
                      <a:pt x="169" y="3744"/>
                    </a:lnTo>
                    <a:lnTo>
                      <a:pt x="170" y="3767"/>
                    </a:lnTo>
                    <a:lnTo>
                      <a:pt x="174" y="3790"/>
                    </a:lnTo>
                    <a:lnTo>
                      <a:pt x="177" y="3787"/>
                    </a:lnTo>
                    <a:lnTo>
                      <a:pt x="178" y="3803"/>
                    </a:lnTo>
                    <a:lnTo>
                      <a:pt x="183" y="3799"/>
                    </a:lnTo>
                    <a:lnTo>
                      <a:pt x="185" y="3778"/>
                    </a:lnTo>
                    <a:lnTo>
                      <a:pt x="187" y="3804"/>
                    </a:lnTo>
                    <a:lnTo>
                      <a:pt x="189" y="3820"/>
                    </a:lnTo>
                    <a:lnTo>
                      <a:pt x="194" y="3821"/>
                    </a:lnTo>
                    <a:lnTo>
                      <a:pt x="195" y="3810"/>
                    </a:lnTo>
                    <a:lnTo>
                      <a:pt x="200" y="3805"/>
                    </a:lnTo>
                    <a:lnTo>
                      <a:pt x="200" y="3803"/>
                    </a:lnTo>
                    <a:lnTo>
                      <a:pt x="205" y="3825"/>
                    </a:lnTo>
                    <a:lnTo>
                      <a:pt x="208" y="3829"/>
                    </a:lnTo>
                    <a:lnTo>
                      <a:pt x="211" y="3834"/>
                    </a:lnTo>
                    <a:lnTo>
                      <a:pt x="213" y="3831"/>
                    </a:lnTo>
                    <a:lnTo>
                      <a:pt x="213" y="3838"/>
                    </a:lnTo>
                    <a:lnTo>
                      <a:pt x="218" y="3839"/>
                    </a:lnTo>
                    <a:lnTo>
                      <a:pt x="219" y="3851"/>
                    </a:lnTo>
                    <a:lnTo>
                      <a:pt x="224" y="3863"/>
                    </a:lnTo>
                    <a:lnTo>
                      <a:pt x="224" y="3859"/>
                    </a:lnTo>
                    <a:lnTo>
                      <a:pt x="230" y="3856"/>
                    </a:lnTo>
                    <a:lnTo>
                      <a:pt x="230" y="3854"/>
                    </a:lnTo>
                    <a:lnTo>
                      <a:pt x="235" y="3859"/>
                    </a:lnTo>
                    <a:lnTo>
                      <a:pt x="236" y="3856"/>
                    </a:lnTo>
                    <a:lnTo>
                      <a:pt x="241" y="3860"/>
                    </a:lnTo>
                    <a:lnTo>
                      <a:pt x="241" y="3856"/>
                    </a:lnTo>
                    <a:lnTo>
                      <a:pt x="244" y="3854"/>
                    </a:lnTo>
                    <a:lnTo>
                      <a:pt x="246" y="3854"/>
                    </a:lnTo>
                    <a:lnTo>
                      <a:pt x="249" y="3874"/>
                    </a:lnTo>
                    <a:lnTo>
                      <a:pt x="254" y="3871"/>
                    </a:lnTo>
                    <a:lnTo>
                      <a:pt x="254" y="3876"/>
                    </a:lnTo>
                    <a:lnTo>
                      <a:pt x="257" y="3890"/>
                    </a:lnTo>
                    <a:lnTo>
                      <a:pt x="262" y="3860"/>
                    </a:lnTo>
                    <a:lnTo>
                      <a:pt x="262" y="3859"/>
                    </a:lnTo>
                    <a:lnTo>
                      <a:pt x="266" y="3883"/>
                    </a:lnTo>
                    <a:lnTo>
                      <a:pt x="268" y="3886"/>
                    </a:lnTo>
                    <a:lnTo>
                      <a:pt x="273" y="3903"/>
                    </a:lnTo>
                    <a:lnTo>
                      <a:pt x="273" y="3896"/>
                    </a:lnTo>
                    <a:lnTo>
                      <a:pt x="278" y="3902"/>
                    </a:lnTo>
                    <a:lnTo>
                      <a:pt x="280" y="3899"/>
                    </a:lnTo>
                    <a:lnTo>
                      <a:pt x="284" y="3914"/>
                    </a:lnTo>
                    <a:lnTo>
                      <a:pt x="285" y="3909"/>
                    </a:lnTo>
                    <a:lnTo>
                      <a:pt x="288" y="3899"/>
                    </a:lnTo>
                    <a:lnTo>
                      <a:pt x="290" y="3911"/>
                    </a:lnTo>
                    <a:lnTo>
                      <a:pt x="294" y="3915"/>
                    </a:lnTo>
                    <a:lnTo>
                      <a:pt x="296" y="3917"/>
                    </a:lnTo>
                    <a:lnTo>
                      <a:pt x="299" y="3911"/>
                    </a:lnTo>
                    <a:lnTo>
                      <a:pt x="303" y="3927"/>
                    </a:lnTo>
                    <a:lnTo>
                      <a:pt x="304" y="3912"/>
                    </a:lnTo>
                    <a:lnTo>
                      <a:pt x="306" y="3918"/>
                    </a:lnTo>
                    <a:lnTo>
                      <a:pt x="310" y="3911"/>
                    </a:lnTo>
                    <a:lnTo>
                      <a:pt x="312" y="3913"/>
                    </a:lnTo>
                    <a:lnTo>
                      <a:pt x="316" y="3920"/>
                    </a:lnTo>
                    <a:lnTo>
                      <a:pt x="317" y="3927"/>
                    </a:lnTo>
                    <a:lnTo>
                      <a:pt x="321" y="3931"/>
                    </a:lnTo>
                    <a:lnTo>
                      <a:pt x="324" y="3930"/>
                    </a:lnTo>
                    <a:lnTo>
                      <a:pt x="325" y="3921"/>
                    </a:lnTo>
                    <a:lnTo>
                      <a:pt x="328" y="3903"/>
                    </a:lnTo>
                    <a:lnTo>
                      <a:pt x="330" y="3920"/>
                    </a:lnTo>
                    <a:lnTo>
                      <a:pt x="335" y="3933"/>
                    </a:lnTo>
                    <a:lnTo>
                      <a:pt x="337" y="3930"/>
                    </a:lnTo>
                    <a:lnTo>
                      <a:pt x="337" y="3924"/>
                    </a:lnTo>
                    <a:lnTo>
                      <a:pt x="342" y="3911"/>
                    </a:lnTo>
                    <a:lnTo>
                      <a:pt x="343" y="3909"/>
                    </a:lnTo>
                    <a:lnTo>
                      <a:pt x="346" y="3944"/>
                    </a:lnTo>
                    <a:lnTo>
                      <a:pt x="351" y="3939"/>
                    </a:lnTo>
                    <a:lnTo>
                      <a:pt x="352" y="3942"/>
                    </a:lnTo>
                    <a:lnTo>
                      <a:pt x="354" y="3948"/>
                    </a:lnTo>
                    <a:lnTo>
                      <a:pt x="358" y="3937"/>
                    </a:lnTo>
                    <a:lnTo>
                      <a:pt x="361" y="3932"/>
                    </a:lnTo>
                    <a:lnTo>
                      <a:pt x="364" y="3930"/>
                    </a:lnTo>
                    <a:lnTo>
                      <a:pt x="366" y="3933"/>
                    </a:lnTo>
                    <a:lnTo>
                      <a:pt x="370" y="3924"/>
                    </a:lnTo>
                    <a:lnTo>
                      <a:pt x="371" y="3915"/>
                    </a:lnTo>
                    <a:lnTo>
                      <a:pt x="374" y="3915"/>
                    </a:lnTo>
                    <a:lnTo>
                      <a:pt x="378" y="3909"/>
                    </a:lnTo>
                    <a:lnTo>
                      <a:pt x="380" y="3897"/>
                    </a:lnTo>
                    <a:lnTo>
                      <a:pt x="382" y="3886"/>
                    </a:lnTo>
                    <a:lnTo>
                      <a:pt x="384" y="3921"/>
                    </a:lnTo>
                    <a:lnTo>
                      <a:pt x="386" y="3926"/>
                    </a:lnTo>
                    <a:lnTo>
                      <a:pt x="389" y="3933"/>
                    </a:lnTo>
                    <a:lnTo>
                      <a:pt x="394" y="3948"/>
                    </a:lnTo>
                    <a:lnTo>
                      <a:pt x="396" y="3939"/>
                    </a:lnTo>
                    <a:lnTo>
                      <a:pt x="398" y="3941"/>
                    </a:lnTo>
                    <a:lnTo>
                      <a:pt x="401" y="3958"/>
                    </a:lnTo>
                    <a:lnTo>
                      <a:pt x="406" y="3942"/>
                    </a:lnTo>
                    <a:lnTo>
                      <a:pt x="410" y="3957"/>
                    </a:lnTo>
                    <a:lnTo>
                      <a:pt x="413" y="3949"/>
                    </a:lnTo>
                    <a:lnTo>
                      <a:pt x="414" y="3949"/>
                    </a:lnTo>
                    <a:lnTo>
                      <a:pt x="419" y="3949"/>
                    </a:lnTo>
                    <a:lnTo>
                      <a:pt x="419" y="3950"/>
                    </a:lnTo>
                    <a:lnTo>
                      <a:pt x="422" y="3950"/>
                    </a:lnTo>
                    <a:lnTo>
                      <a:pt x="426" y="3951"/>
                    </a:lnTo>
                    <a:lnTo>
                      <a:pt x="427" y="3951"/>
                    </a:lnTo>
                    <a:lnTo>
                      <a:pt x="432" y="3954"/>
                    </a:lnTo>
                    <a:lnTo>
                      <a:pt x="432" y="3960"/>
                    </a:lnTo>
                    <a:lnTo>
                      <a:pt x="437" y="3951"/>
                    </a:lnTo>
                    <a:lnTo>
                      <a:pt x="439" y="3935"/>
                    </a:lnTo>
                    <a:lnTo>
                      <a:pt x="443" y="3951"/>
                    </a:lnTo>
                    <a:lnTo>
                      <a:pt x="445" y="3943"/>
                    </a:lnTo>
                    <a:lnTo>
                      <a:pt x="446" y="3945"/>
                    </a:lnTo>
                    <a:lnTo>
                      <a:pt x="451" y="3929"/>
                    </a:lnTo>
                    <a:lnTo>
                      <a:pt x="452" y="3921"/>
                    </a:lnTo>
                    <a:lnTo>
                      <a:pt x="456" y="3901"/>
                    </a:lnTo>
                    <a:lnTo>
                      <a:pt x="458" y="3870"/>
                    </a:lnTo>
                    <a:lnTo>
                      <a:pt x="459" y="3888"/>
                    </a:lnTo>
                    <a:lnTo>
                      <a:pt x="464" y="3878"/>
                    </a:lnTo>
                    <a:lnTo>
                      <a:pt x="465" y="3868"/>
                    </a:lnTo>
                    <a:lnTo>
                      <a:pt x="468" y="3881"/>
                    </a:lnTo>
                    <a:lnTo>
                      <a:pt x="470" y="3925"/>
                    </a:lnTo>
                    <a:lnTo>
                      <a:pt x="472" y="3946"/>
                    </a:lnTo>
                    <a:lnTo>
                      <a:pt x="477" y="3939"/>
                    </a:lnTo>
                    <a:lnTo>
                      <a:pt x="481" y="3936"/>
                    </a:lnTo>
                    <a:lnTo>
                      <a:pt x="481" y="3932"/>
                    </a:lnTo>
                    <a:lnTo>
                      <a:pt x="486" y="3945"/>
                    </a:lnTo>
                    <a:lnTo>
                      <a:pt x="487" y="3946"/>
                    </a:lnTo>
                    <a:lnTo>
                      <a:pt x="490" y="3936"/>
                    </a:lnTo>
                    <a:lnTo>
                      <a:pt x="493" y="3931"/>
                    </a:lnTo>
                    <a:lnTo>
                      <a:pt x="495" y="3937"/>
                    </a:lnTo>
                    <a:lnTo>
                      <a:pt x="498" y="3924"/>
                    </a:lnTo>
                    <a:lnTo>
                      <a:pt x="500" y="3935"/>
                    </a:lnTo>
                    <a:lnTo>
                      <a:pt x="505" y="3937"/>
                    </a:lnTo>
                    <a:lnTo>
                      <a:pt x="506" y="3932"/>
                    </a:lnTo>
                    <a:lnTo>
                      <a:pt x="511" y="3933"/>
                    </a:lnTo>
                    <a:lnTo>
                      <a:pt x="511" y="3935"/>
                    </a:lnTo>
                    <a:lnTo>
                      <a:pt x="514" y="3944"/>
                    </a:lnTo>
                    <a:lnTo>
                      <a:pt x="517" y="3944"/>
                    </a:lnTo>
                    <a:lnTo>
                      <a:pt x="520" y="3949"/>
                    </a:lnTo>
                    <a:lnTo>
                      <a:pt x="523" y="3948"/>
                    </a:lnTo>
                    <a:lnTo>
                      <a:pt x="524" y="3950"/>
                    </a:lnTo>
                    <a:lnTo>
                      <a:pt x="530" y="3943"/>
                    </a:lnTo>
                    <a:lnTo>
                      <a:pt x="530" y="3941"/>
                    </a:lnTo>
                    <a:lnTo>
                      <a:pt x="533" y="3945"/>
                    </a:lnTo>
                    <a:lnTo>
                      <a:pt x="536" y="3950"/>
                    </a:lnTo>
                    <a:lnTo>
                      <a:pt x="539" y="3952"/>
                    </a:lnTo>
                    <a:lnTo>
                      <a:pt x="542" y="3943"/>
                    </a:lnTo>
                    <a:lnTo>
                      <a:pt x="543" y="3955"/>
                    </a:lnTo>
                    <a:lnTo>
                      <a:pt x="548" y="3944"/>
                    </a:lnTo>
                    <a:lnTo>
                      <a:pt x="549" y="3938"/>
                    </a:lnTo>
                    <a:lnTo>
                      <a:pt x="551" y="3964"/>
                    </a:lnTo>
                    <a:lnTo>
                      <a:pt x="555" y="3957"/>
                    </a:lnTo>
                    <a:lnTo>
                      <a:pt x="559" y="3957"/>
                    </a:lnTo>
                    <a:lnTo>
                      <a:pt x="562" y="3954"/>
                    </a:lnTo>
                    <a:lnTo>
                      <a:pt x="565" y="3945"/>
                    </a:lnTo>
                    <a:lnTo>
                      <a:pt x="567" y="3941"/>
                    </a:lnTo>
                    <a:lnTo>
                      <a:pt x="568" y="3924"/>
                    </a:lnTo>
                    <a:lnTo>
                      <a:pt x="573" y="3943"/>
                    </a:lnTo>
                    <a:lnTo>
                      <a:pt x="574" y="3936"/>
                    </a:lnTo>
                    <a:lnTo>
                      <a:pt x="578" y="3943"/>
                    </a:lnTo>
                    <a:lnTo>
                      <a:pt x="578" y="3942"/>
                    </a:lnTo>
                    <a:lnTo>
                      <a:pt x="581" y="3945"/>
                    </a:lnTo>
                    <a:lnTo>
                      <a:pt x="585" y="3927"/>
                    </a:lnTo>
                    <a:lnTo>
                      <a:pt x="587" y="3931"/>
                    </a:lnTo>
                    <a:lnTo>
                      <a:pt x="591" y="3919"/>
                    </a:lnTo>
                    <a:lnTo>
                      <a:pt x="593" y="3911"/>
                    </a:lnTo>
                    <a:lnTo>
                      <a:pt x="596" y="3901"/>
                    </a:lnTo>
                    <a:lnTo>
                      <a:pt x="599" y="3884"/>
                    </a:lnTo>
                    <a:lnTo>
                      <a:pt x="603" y="3875"/>
                    </a:lnTo>
                    <a:lnTo>
                      <a:pt x="605" y="3858"/>
                    </a:lnTo>
                    <a:lnTo>
                      <a:pt x="606" y="3864"/>
                    </a:lnTo>
                    <a:lnTo>
                      <a:pt x="609" y="3846"/>
                    </a:lnTo>
                    <a:lnTo>
                      <a:pt x="612" y="3819"/>
                    </a:lnTo>
                    <a:lnTo>
                      <a:pt x="616" y="3770"/>
                    </a:lnTo>
                    <a:lnTo>
                      <a:pt x="618" y="3663"/>
                    </a:lnTo>
                    <a:lnTo>
                      <a:pt x="621" y="3596"/>
                    </a:lnTo>
                    <a:lnTo>
                      <a:pt x="624" y="3559"/>
                    </a:lnTo>
                    <a:lnTo>
                      <a:pt x="626" y="3556"/>
                    </a:lnTo>
                    <a:lnTo>
                      <a:pt x="629" y="3412"/>
                    </a:lnTo>
                    <a:lnTo>
                      <a:pt x="630" y="3281"/>
                    </a:lnTo>
                    <a:lnTo>
                      <a:pt x="633" y="3302"/>
                    </a:lnTo>
                    <a:lnTo>
                      <a:pt x="635" y="3454"/>
                    </a:lnTo>
                    <a:lnTo>
                      <a:pt x="638" y="3614"/>
                    </a:lnTo>
                    <a:lnTo>
                      <a:pt x="641" y="3688"/>
                    </a:lnTo>
                    <a:lnTo>
                      <a:pt x="644" y="3711"/>
                    </a:lnTo>
                    <a:lnTo>
                      <a:pt x="646" y="3756"/>
                    </a:lnTo>
                    <a:lnTo>
                      <a:pt x="651" y="3789"/>
                    </a:lnTo>
                    <a:lnTo>
                      <a:pt x="654" y="3784"/>
                    </a:lnTo>
                    <a:lnTo>
                      <a:pt x="654" y="3780"/>
                    </a:lnTo>
                    <a:lnTo>
                      <a:pt x="659" y="3780"/>
                    </a:lnTo>
                    <a:lnTo>
                      <a:pt x="659" y="3785"/>
                    </a:lnTo>
                    <a:lnTo>
                      <a:pt x="665" y="3766"/>
                    </a:lnTo>
                    <a:lnTo>
                      <a:pt x="667" y="3743"/>
                    </a:lnTo>
                    <a:lnTo>
                      <a:pt x="670" y="3709"/>
                    </a:lnTo>
                    <a:lnTo>
                      <a:pt x="672" y="3721"/>
                    </a:lnTo>
                    <a:lnTo>
                      <a:pt x="673" y="3724"/>
                    </a:lnTo>
                    <a:lnTo>
                      <a:pt x="676" y="3762"/>
                    </a:lnTo>
                    <a:lnTo>
                      <a:pt x="679" y="3799"/>
                    </a:lnTo>
                    <a:lnTo>
                      <a:pt x="681" y="3842"/>
                    </a:lnTo>
                    <a:lnTo>
                      <a:pt x="684" y="3838"/>
                    </a:lnTo>
                    <a:lnTo>
                      <a:pt x="687" y="3864"/>
                    </a:lnTo>
                    <a:lnTo>
                      <a:pt x="690" y="3857"/>
                    </a:lnTo>
                    <a:lnTo>
                      <a:pt x="693" y="3878"/>
                    </a:lnTo>
                    <a:lnTo>
                      <a:pt x="695" y="3891"/>
                    </a:lnTo>
                    <a:lnTo>
                      <a:pt x="699" y="3871"/>
                    </a:lnTo>
                    <a:lnTo>
                      <a:pt x="702" y="3875"/>
                    </a:lnTo>
                    <a:lnTo>
                      <a:pt x="702" y="3874"/>
                    </a:lnTo>
                    <a:lnTo>
                      <a:pt x="707" y="3881"/>
                    </a:lnTo>
                    <a:lnTo>
                      <a:pt x="709" y="3880"/>
                    </a:lnTo>
                    <a:lnTo>
                      <a:pt x="713" y="3880"/>
                    </a:lnTo>
                    <a:lnTo>
                      <a:pt x="713" y="3883"/>
                    </a:lnTo>
                    <a:lnTo>
                      <a:pt x="716" y="3887"/>
                    </a:lnTo>
                    <a:lnTo>
                      <a:pt x="720" y="3895"/>
                    </a:lnTo>
                    <a:lnTo>
                      <a:pt x="722" y="3907"/>
                    </a:lnTo>
                    <a:lnTo>
                      <a:pt x="725" y="3907"/>
                    </a:lnTo>
                    <a:lnTo>
                      <a:pt x="728" y="3888"/>
                    </a:lnTo>
                    <a:lnTo>
                      <a:pt x="730" y="3899"/>
                    </a:lnTo>
                    <a:lnTo>
                      <a:pt x="734" y="3883"/>
                    </a:lnTo>
                    <a:lnTo>
                      <a:pt x="737" y="3875"/>
                    </a:lnTo>
                    <a:lnTo>
                      <a:pt x="738" y="3886"/>
                    </a:lnTo>
                    <a:lnTo>
                      <a:pt x="740" y="3900"/>
                    </a:lnTo>
                    <a:lnTo>
                      <a:pt x="744" y="3905"/>
                    </a:lnTo>
                    <a:lnTo>
                      <a:pt x="748" y="3901"/>
                    </a:lnTo>
                    <a:lnTo>
                      <a:pt x="749" y="3920"/>
                    </a:lnTo>
                    <a:lnTo>
                      <a:pt x="754" y="3911"/>
                    </a:lnTo>
                    <a:lnTo>
                      <a:pt x="754" y="3920"/>
                    </a:lnTo>
                    <a:lnTo>
                      <a:pt x="758" y="3907"/>
                    </a:lnTo>
                    <a:lnTo>
                      <a:pt x="762" y="3925"/>
                    </a:lnTo>
                    <a:lnTo>
                      <a:pt x="762" y="3931"/>
                    </a:lnTo>
                    <a:lnTo>
                      <a:pt x="765" y="3924"/>
                    </a:lnTo>
                    <a:lnTo>
                      <a:pt x="769" y="3914"/>
                    </a:lnTo>
                    <a:lnTo>
                      <a:pt x="773" y="3929"/>
                    </a:lnTo>
                    <a:lnTo>
                      <a:pt x="773" y="3941"/>
                    </a:lnTo>
                    <a:lnTo>
                      <a:pt x="776" y="3913"/>
                    </a:lnTo>
                    <a:lnTo>
                      <a:pt x="780" y="3918"/>
                    </a:lnTo>
                    <a:lnTo>
                      <a:pt x="782" y="3919"/>
                    </a:lnTo>
                    <a:lnTo>
                      <a:pt x="786" y="3905"/>
                    </a:lnTo>
                    <a:lnTo>
                      <a:pt x="786" y="3908"/>
                    </a:lnTo>
                    <a:lnTo>
                      <a:pt x="791" y="3913"/>
                    </a:lnTo>
                    <a:lnTo>
                      <a:pt x="793" y="3915"/>
                    </a:lnTo>
                    <a:lnTo>
                      <a:pt x="795" y="3902"/>
                    </a:lnTo>
                    <a:lnTo>
                      <a:pt x="798" y="3912"/>
                    </a:lnTo>
                    <a:lnTo>
                      <a:pt x="801" y="3938"/>
                    </a:lnTo>
                    <a:lnTo>
                      <a:pt x="804" y="3929"/>
                    </a:lnTo>
                    <a:lnTo>
                      <a:pt x="807" y="3937"/>
                    </a:lnTo>
                    <a:lnTo>
                      <a:pt x="809" y="3926"/>
                    </a:lnTo>
                    <a:lnTo>
                      <a:pt x="813" y="3945"/>
                    </a:lnTo>
                    <a:lnTo>
                      <a:pt x="813" y="3949"/>
                    </a:lnTo>
                    <a:lnTo>
                      <a:pt x="817" y="3958"/>
                    </a:lnTo>
                    <a:lnTo>
                      <a:pt x="820" y="3960"/>
                    </a:lnTo>
                    <a:lnTo>
                      <a:pt x="823" y="3937"/>
                    </a:lnTo>
                    <a:lnTo>
                      <a:pt x="824" y="3950"/>
                    </a:lnTo>
                    <a:lnTo>
                      <a:pt x="828" y="3944"/>
                    </a:lnTo>
                    <a:lnTo>
                      <a:pt x="832" y="3936"/>
                    </a:lnTo>
                    <a:lnTo>
                      <a:pt x="832" y="3939"/>
                    </a:lnTo>
                    <a:lnTo>
                      <a:pt x="835" y="3945"/>
                    </a:lnTo>
                    <a:lnTo>
                      <a:pt x="838" y="3954"/>
                    </a:lnTo>
                    <a:lnTo>
                      <a:pt x="842" y="3939"/>
                    </a:lnTo>
                    <a:lnTo>
                      <a:pt x="844" y="3952"/>
                    </a:lnTo>
                    <a:lnTo>
                      <a:pt x="848" y="3961"/>
                    </a:lnTo>
                    <a:lnTo>
                      <a:pt x="849" y="3952"/>
                    </a:lnTo>
                    <a:lnTo>
                      <a:pt x="853" y="3948"/>
                    </a:lnTo>
                    <a:lnTo>
                      <a:pt x="854" y="3957"/>
                    </a:lnTo>
                    <a:lnTo>
                      <a:pt x="859" y="3951"/>
                    </a:lnTo>
                    <a:lnTo>
                      <a:pt x="862" y="3951"/>
                    </a:lnTo>
                    <a:lnTo>
                      <a:pt x="865" y="3955"/>
                    </a:lnTo>
                    <a:lnTo>
                      <a:pt x="865" y="3954"/>
                    </a:lnTo>
                    <a:lnTo>
                      <a:pt x="867" y="3963"/>
                    </a:lnTo>
                    <a:lnTo>
                      <a:pt x="872" y="3966"/>
                    </a:lnTo>
                    <a:lnTo>
                      <a:pt x="873" y="3963"/>
                    </a:lnTo>
                    <a:lnTo>
                      <a:pt x="875" y="3968"/>
                    </a:lnTo>
                    <a:lnTo>
                      <a:pt x="880" y="3963"/>
                    </a:lnTo>
                    <a:lnTo>
                      <a:pt x="881" y="3955"/>
                    </a:lnTo>
                    <a:lnTo>
                      <a:pt x="884" y="3964"/>
                    </a:lnTo>
                    <a:lnTo>
                      <a:pt x="889" y="3956"/>
                    </a:lnTo>
                    <a:lnTo>
                      <a:pt x="889" y="3960"/>
                    </a:lnTo>
                    <a:lnTo>
                      <a:pt x="892" y="3968"/>
                    </a:lnTo>
                    <a:lnTo>
                      <a:pt x="896" y="3963"/>
                    </a:lnTo>
                    <a:lnTo>
                      <a:pt x="898" y="3963"/>
                    </a:lnTo>
                    <a:lnTo>
                      <a:pt x="902" y="3966"/>
                    </a:lnTo>
                    <a:lnTo>
                      <a:pt x="903" y="3952"/>
                    </a:lnTo>
                    <a:lnTo>
                      <a:pt x="905" y="3956"/>
                    </a:lnTo>
                    <a:lnTo>
                      <a:pt x="910" y="3942"/>
                    </a:lnTo>
                    <a:lnTo>
                      <a:pt x="910" y="3962"/>
                    </a:lnTo>
                    <a:lnTo>
                      <a:pt x="915" y="3974"/>
                    </a:lnTo>
                    <a:lnTo>
                      <a:pt x="919" y="3950"/>
                    </a:lnTo>
                    <a:lnTo>
                      <a:pt x="919" y="3957"/>
                    </a:lnTo>
                    <a:lnTo>
                      <a:pt x="923" y="3976"/>
                    </a:lnTo>
                    <a:lnTo>
                      <a:pt x="925" y="3968"/>
                    </a:lnTo>
                    <a:lnTo>
                      <a:pt x="927" y="3974"/>
                    </a:lnTo>
                    <a:lnTo>
                      <a:pt x="932" y="3973"/>
                    </a:lnTo>
                    <a:lnTo>
                      <a:pt x="933" y="3966"/>
                    </a:lnTo>
                    <a:lnTo>
                      <a:pt x="938" y="3970"/>
                    </a:lnTo>
                    <a:lnTo>
                      <a:pt x="938" y="3964"/>
                    </a:lnTo>
                    <a:lnTo>
                      <a:pt x="942" y="3973"/>
                    </a:lnTo>
                    <a:lnTo>
                      <a:pt x="944" y="3970"/>
                    </a:lnTo>
                    <a:lnTo>
                      <a:pt x="947" y="3976"/>
                    </a:lnTo>
                    <a:lnTo>
                      <a:pt x="951" y="3976"/>
                    </a:lnTo>
                    <a:lnTo>
                      <a:pt x="953" y="3969"/>
                    </a:lnTo>
                    <a:lnTo>
                      <a:pt x="954" y="3970"/>
                    </a:lnTo>
                    <a:lnTo>
                      <a:pt x="957" y="3980"/>
                    </a:lnTo>
                    <a:lnTo>
                      <a:pt x="962" y="3966"/>
                    </a:lnTo>
                    <a:lnTo>
                      <a:pt x="964" y="3958"/>
                    </a:lnTo>
                    <a:lnTo>
                      <a:pt x="965" y="3956"/>
                    </a:lnTo>
                    <a:lnTo>
                      <a:pt x="969" y="3969"/>
                    </a:lnTo>
                    <a:lnTo>
                      <a:pt x="972" y="3969"/>
                    </a:lnTo>
                    <a:lnTo>
                      <a:pt x="972" y="3975"/>
                    </a:lnTo>
                    <a:lnTo>
                      <a:pt x="978" y="3975"/>
                    </a:lnTo>
                    <a:lnTo>
                      <a:pt x="978" y="3967"/>
                    </a:lnTo>
                    <a:lnTo>
                      <a:pt x="983" y="3970"/>
                    </a:lnTo>
                    <a:lnTo>
                      <a:pt x="986" y="3972"/>
                    </a:lnTo>
                    <a:lnTo>
                      <a:pt x="987" y="3968"/>
                    </a:lnTo>
                    <a:lnTo>
                      <a:pt x="989" y="3966"/>
                    </a:lnTo>
                    <a:lnTo>
                      <a:pt x="994" y="3974"/>
                    </a:lnTo>
                    <a:lnTo>
                      <a:pt x="995" y="3967"/>
                    </a:lnTo>
                    <a:lnTo>
                      <a:pt x="997" y="3963"/>
                    </a:lnTo>
                    <a:lnTo>
                      <a:pt x="1000" y="3961"/>
                    </a:lnTo>
                    <a:lnTo>
                      <a:pt x="1005" y="3972"/>
                    </a:lnTo>
                    <a:lnTo>
                      <a:pt x="1005" y="3974"/>
                    </a:lnTo>
                    <a:lnTo>
                      <a:pt x="1009" y="3963"/>
                    </a:lnTo>
                    <a:lnTo>
                      <a:pt x="1012" y="3968"/>
                    </a:lnTo>
                    <a:lnTo>
                      <a:pt x="1015" y="3974"/>
                    </a:lnTo>
                    <a:lnTo>
                      <a:pt x="1017" y="3978"/>
                    </a:lnTo>
                    <a:lnTo>
                      <a:pt x="1021" y="3963"/>
                    </a:lnTo>
                    <a:lnTo>
                      <a:pt x="1021" y="3961"/>
                    </a:lnTo>
                    <a:lnTo>
                      <a:pt x="1024" y="3968"/>
                    </a:lnTo>
                    <a:lnTo>
                      <a:pt x="1029" y="3964"/>
                    </a:lnTo>
                    <a:lnTo>
                      <a:pt x="1032" y="3948"/>
                    </a:lnTo>
                    <a:lnTo>
                      <a:pt x="1035" y="3939"/>
                    </a:lnTo>
                    <a:lnTo>
                      <a:pt x="1036" y="3930"/>
                    </a:lnTo>
                    <a:lnTo>
                      <a:pt x="1041" y="3951"/>
                    </a:lnTo>
                    <a:lnTo>
                      <a:pt x="1041" y="3939"/>
                    </a:lnTo>
                    <a:lnTo>
                      <a:pt x="1045" y="3926"/>
                    </a:lnTo>
                    <a:lnTo>
                      <a:pt x="1048" y="3907"/>
                    </a:lnTo>
                    <a:lnTo>
                      <a:pt x="1049" y="3921"/>
                    </a:lnTo>
                    <a:lnTo>
                      <a:pt x="1052" y="3938"/>
                    </a:lnTo>
                    <a:lnTo>
                      <a:pt x="1054" y="3943"/>
                    </a:lnTo>
                    <a:lnTo>
                      <a:pt x="1057" y="3941"/>
                    </a:lnTo>
                    <a:lnTo>
                      <a:pt x="1061" y="3944"/>
                    </a:lnTo>
                    <a:lnTo>
                      <a:pt x="1064" y="3942"/>
                    </a:lnTo>
                    <a:lnTo>
                      <a:pt x="1064" y="3935"/>
                    </a:lnTo>
                    <a:lnTo>
                      <a:pt x="1068" y="3954"/>
                    </a:lnTo>
                    <a:lnTo>
                      <a:pt x="1070" y="3951"/>
                    </a:lnTo>
                    <a:lnTo>
                      <a:pt x="1074" y="3956"/>
                    </a:lnTo>
                    <a:lnTo>
                      <a:pt x="1078" y="3943"/>
                    </a:lnTo>
                    <a:lnTo>
                      <a:pt x="1079" y="3941"/>
                    </a:lnTo>
                    <a:lnTo>
                      <a:pt x="1081" y="3941"/>
                    </a:lnTo>
                    <a:lnTo>
                      <a:pt x="1085" y="3946"/>
                    </a:lnTo>
                    <a:lnTo>
                      <a:pt x="1087" y="3948"/>
                    </a:lnTo>
                    <a:lnTo>
                      <a:pt x="1091" y="3949"/>
                    </a:lnTo>
                    <a:lnTo>
                      <a:pt x="1092" y="3952"/>
                    </a:lnTo>
                    <a:lnTo>
                      <a:pt x="1097" y="3954"/>
                    </a:lnTo>
                    <a:lnTo>
                      <a:pt x="1099" y="3951"/>
                    </a:lnTo>
                    <a:lnTo>
                      <a:pt x="1102" y="3957"/>
                    </a:lnTo>
                    <a:lnTo>
                      <a:pt x="1104" y="3946"/>
                    </a:lnTo>
                    <a:lnTo>
                      <a:pt x="1107" y="3960"/>
                    </a:lnTo>
                    <a:lnTo>
                      <a:pt x="1110" y="3952"/>
                    </a:lnTo>
                    <a:lnTo>
                      <a:pt x="1111" y="3961"/>
                    </a:lnTo>
                    <a:lnTo>
                      <a:pt x="1115" y="3960"/>
                    </a:lnTo>
                    <a:lnTo>
                      <a:pt x="1116" y="3961"/>
                    </a:lnTo>
                    <a:lnTo>
                      <a:pt x="1119" y="3954"/>
                    </a:lnTo>
                    <a:lnTo>
                      <a:pt x="1123" y="3958"/>
                    </a:lnTo>
                    <a:lnTo>
                      <a:pt x="1125" y="3964"/>
                    </a:lnTo>
                    <a:lnTo>
                      <a:pt x="1129" y="3960"/>
                    </a:lnTo>
                    <a:lnTo>
                      <a:pt x="1131" y="3954"/>
                    </a:lnTo>
                    <a:lnTo>
                      <a:pt x="1134" y="3963"/>
                    </a:lnTo>
                    <a:lnTo>
                      <a:pt x="1137" y="3976"/>
                    </a:lnTo>
                    <a:lnTo>
                      <a:pt x="1140" y="3967"/>
                    </a:lnTo>
                    <a:lnTo>
                      <a:pt x="1140" y="3968"/>
                    </a:lnTo>
                    <a:lnTo>
                      <a:pt x="1146" y="3966"/>
                    </a:lnTo>
                    <a:lnTo>
                      <a:pt x="1148" y="3957"/>
                    </a:lnTo>
                    <a:lnTo>
                      <a:pt x="1149" y="3958"/>
                    </a:lnTo>
                    <a:lnTo>
                      <a:pt x="1153" y="3958"/>
                    </a:lnTo>
                    <a:lnTo>
                      <a:pt x="1155" y="3955"/>
                    </a:lnTo>
                    <a:lnTo>
                      <a:pt x="1157" y="3966"/>
                    </a:lnTo>
                    <a:lnTo>
                      <a:pt x="1161" y="3979"/>
                    </a:lnTo>
                    <a:lnTo>
                      <a:pt x="1164" y="3973"/>
                    </a:lnTo>
                    <a:lnTo>
                      <a:pt x="1165" y="3979"/>
                    </a:lnTo>
                    <a:lnTo>
                      <a:pt x="1168" y="3967"/>
                    </a:lnTo>
                    <a:lnTo>
                      <a:pt x="1172" y="3974"/>
                    </a:lnTo>
                    <a:lnTo>
                      <a:pt x="1174" y="3964"/>
                    </a:lnTo>
                    <a:lnTo>
                      <a:pt x="1176" y="3969"/>
                    </a:lnTo>
                    <a:lnTo>
                      <a:pt x="1179" y="3975"/>
                    </a:lnTo>
                    <a:lnTo>
                      <a:pt x="1183" y="3970"/>
                    </a:lnTo>
                    <a:lnTo>
                      <a:pt x="1185" y="3975"/>
                    </a:lnTo>
                    <a:lnTo>
                      <a:pt x="1188" y="3978"/>
                    </a:lnTo>
                    <a:lnTo>
                      <a:pt x="1190" y="3985"/>
                    </a:lnTo>
                    <a:lnTo>
                      <a:pt x="1194" y="3976"/>
                    </a:lnTo>
                    <a:lnTo>
                      <a:pt x="1197" y="3974"/>
                    </a:lnTo>
                    <a:lnTo>
                      <a:pt x="1197" y="3967"/>
                    </a:lnTo>
                    <a:lnTo>
                      <a:pt x="1201" y="3980"/>
                    </a:lnTo>
                    <a:lnTo>
                      <a:pt x="1204" y="3982"/>
                    </a:lnTo>
                    <a:lnTo>
                      <a:pt x="1207" y="3976"/>
                    </a:lnTo>
                    <a:lnTo>
                      <a:pt x="1208" y="3974"/>
                    </a:lnTo>
                    <a:lnTo>
                      <a:pt x="1213" y="3970"/>
                    </a:lnTo>
                    <a:lnTo>
                      <a:pt x="1214" y="3967"/>
                    </a:lnTo>
                    <a:lnTo>
                      <a:pt x="1218" y="3985"/>
                    </a:lnTo>
                    <a:lnTo>
                      <a:pt x="1220" y="3978"/>
                    </a:lnTo>
                    <a:lnTo>
                      <a:pt x="1223" y="3984"/>
                    </a:lnTo>
                    <a:lnTo>
                      <a:pt x="1223" y="3982"/>
                    </a:lnTo>
                    <a:lnTo>
                      <a:pt x="1227" y="3974"/>
                    </a:lnTo>
                    <a:lnTo>
                      <a:pt x="1229" y="3986"/>
                    </a:lnTo>
                    <a:lnTo>
                      <a:pt x="1233" y="3974"/>
                    </a:lnTo>
                    <a:lnTo>
                      <a:pt x="1237" y="3974"/>
                    </a:lnTo>
                    <a:lnTo>
                      <a:pt x="1238" y="3979"/>
                    </a:lnTo>
                    <a:lnTo>
                      <a:pt x="1241" y="3969"/>
                    </a:lnTo>
                    <a:lnTo>
                      <a:pt x="1245" y="3979"/>
                    </a:lnTo>
                    <a:lnTo>
                      <a:pt x="1246" y="3975"/>
                    </a:lnTo>
                    <a:lnTo>
                      <a:pt x="1249" y="3981"/>
                    </a:lnTo>
                    <a:lnTo>
                      <a:pt x="1251" y="3991"/>
                    </a:lnTo>
                    <a:lnTo>
                      <a:pt x="1256" y="3979"/>
                    </a:lnTo>
                    <a:lnTo>
                      <a:pt x="1257" y="3974"/>
                    </a:lnTo>
                    <a:lnTo>
                      <a:pt x="1262" y="3984"/>
                    </a:lnTo>
                    <a:lnTo>
                      <a:pt x="1262" y="3985"/>
                    </a:lnTo>
                    <a:lnTo>
                      <a:pt x="1267" y="3969"/>
                    </a:lnTo>
                    <a:lnTo>
                      <a:pt x="1268" y="3972"/>
                    </a:lnTo>
                    <a:lnTo>
                      <a:pt x="1270" y="3986"/>
                    </a:lnTo>
                    <a:lnTo>
                      <a:pt x="1274" y="3974"/>
                    </a:lnTo>
                    <a:lnTo>
                      <a:pt x="1276" y="3975"/>
                    </a:lnTo>
                    <a:lnTo>
                      <a:pt x="1280" y="3966"/>
                    </a:lnTo>
                    <a:lnTo>
                      <a:pt x="1281" y="3974"/>
                    </a:lnTo>
                    <a:lnTo>
                      <a:pt x="1284" y="3978"/>
                    </a:lnTo>
                    <a:lnTo>
                      <a:pt x="1287" y="3984"/>
                    </a:lnTo>
                    <a:lnTo>
                      <a:pt x="1292" y="3982"/>
                    </a:lnTo>
                    <a:lnTo>
                      <a:pt x="1292" y="3981"/>
                    </a:lnTo>
                    <a:lnTo>
                      <a:pt x="1296" y="3984"/>
                    </a:lnTo>
                    <a:lnTo>
                      <a:pt x="1299" y="3974"/>
                    </a:lnTo>
                    <a:lnTo>
                      <a:pt x="1301" y="3969"/>
                    </a:lnTo>
                    <a:lnTo>
                      <a:pt x="1302" y="3976"/>
                    </a:lnTo>
                    <a:lnTo>
                      <a:pt x="1305" y="3981"/>
                    </a:lnTo>
                    <a:lnTo>
                      <a:pt x="1311" y="3975"/>
                    </a:lnTo>
                    <a:lnTo>
                      <a:pt x="1313" y="3966"/>
                    </a:lnTo>
                    <a:lnTo>
                      <a:pt x="1318" y="3969"/>
                    </a:lnTo>
                    <a:lnTo>
                      <a:pt x="1319" y="3962"/>
                    </a:lnTo>
                    <a:lnTo>
                      <a:pt x="1322" y="3979"/>
                    </a:lnTo>
                    <a:lnTo>
                      <a:pt x="1325" y="3963"/>
                    </a:lnTo>
                    <a:lnTo>
                      <a:pt x="1329" y="3952"/>
                    </a:lnTo>
                    <a:lnTo>
                      <a:pt x="1331" y="3943"/>
                    </a:lnTo>
                    <a:lnTo>
                      <a:pt x="1332" y="3948"/>
                    </a:lnTo>
                    <a:lnTo>
                      <a:pt x="1337" y="3957"/>
                    </a:lnTo>
                    <a:lnTo>
                      <a:pt x="1337" y="3958"/>
                    </a:lnTo>
                    <a:lnTo>
                      <a:pt x="1343" y="3949"/>
                    </a:lnTo>
                    <a:lnTo>
                      <a:pt x="1344" y="3950"/>
                    </a:lnTo>
                    <a:lnTo>
                      <a:pt x="1347" y="3942"/>
                    </a:lnTo>
                    <a:lnTo>
                      <a:pt x="1350" y="3942"/>
                    </a:lnTo>
                    <a:lnTo>
                      <a:pt x="1351" y="3937"/>
                    </a:lnTo>
                    <a:lnTo>
                      <a:pt x="1355" y="3972"/>
                    </a:lnTo>
                    <a:lnTo>
                      <a:pt x="1357" y="3950"/>
                    </a:lnTo>
                    <a:lnTo>
                      <a:pt x="1360" y="3962"/>
                    </a:lnTo>
                    <a:lnTo>
                      <a:pt x="1365" y="3962"/>
                    </a:lnTo>
                    <a:lnTo>
                      <a:pt x="1365" y="3963"/>
                    </a:lnTo>
                    <a:lnTo>
                      <a:pt x="1369" y="3967"/>
                    </a:lnTo>
                    <a:lnTo>
                      <a:pt x="1372" y="3954"/>
                    </a:lnTo>
                    <a:lnTo>
                      <a:pt x="1373" y="3954"/>
                    </a:lnTo>
                    <a:lnTo>
                      <a:pt x="1378" y="3957"/>
                    </a:lnTo>
                    <a:lnTo>
                      <a:pt x="1378" y="3958"/>
                    </a:lnTo>
                    <a:lnTo>
                      <a:pt x="1383" y="3960"/>
                    </a:lnTo>
                    <a:lnTo>
                      <a:pt x="1384" y="3962"/>
                    </a:lnTo>
                    <a:lnTo>
                      <a:pt x="1389" y="3948"/>
                    </a:lnTo>
                    <a:lnTo>
                      <a:pt x="1389" y="3952"/>
                    </a:lnTo>
                    <a:lnTo>
                      <a:pt x="1392" y="3962"/>
                    </a:lnTo>
                    <a:lnTo>
                      <a:pt x="1396" y="3960"/>
                    </a:lnTo>
                    <a:lnTo>
                      <a:pt x="1398" y="3960"/>
                    </a:lnTo>
                    <a:lnTo>
                      <a:pt x="1402" y="3961"/>
                    </a:lnTo>
                    <a:lnTo>
                      <a:pt x="1402" y="3960"/>
                    </a:lnTo>
                    <a:lnTo>
                      <a:pt x="1405" y="3961"/>
                    </a:lnTo>
                    <a:lnTo>
                      <a:pt x="1409" y="3961"/>
                    </a:lnTo>
                    <a:lnTo>
                      <a:pt x="1412" y="3972"/>
                    </a:lnTo>
                    <a:lnTo>
                      <a:pt x="1415" y="3970"/>
                    </a:lnTo>
                    <a:lnTo>
                      <a:pt x="1417" y="3970"/>
                    </a:lnTo>
                    <a:lnTo>
                      <a:pt x="1421" y="3963"/>
                    </a:lnTo>
                    <a:lnTo>
                      <a:pt x="1422" y="3964"/>
                    </a:lnTo>
                    <a:lnTo>
                      <a:pt x="1427" y="3978"/>
                    </a:lnTo>
                    <a:lnTo>
                      <a:pt x="1427" y="3982"/>
                    </a:lnTo>
                    <a:lnTo>
                      <a:pt x="1432" y="3985"/>
                    </a:lnTo>
                    <a:lnTo>
                      <a:pt x="1434" y="3981"/>
                    </a:lnTo>
                    <a:lnTo>
                      <a:pt x="1436" y="3974"/>
                    </a:lnTo>
                    <a:lnTo>
                      <a:pt x="1440" y="3980"/>
                    </a:lnTo>
                    <a:lnTo>
                      <a:pt x="1440" y="3994"/>
                    </a:lnTo>
                    <a:lnTo>
                      <a:pt x="1445" y="3997"/>
                    </a:lnTo>
                    <a:lnTo>
                      <a:pt x="1448" y="3991"/>
                    </a:lnTo>
                    <a:lnTo>
                      <a:pt x="1451" y="3990"/>
                    </a:lnTo>
                    <a:lnTo>
                      <a:pt x="1453" y="3986"/>
                    </a:lnTo>
                    <a:lnTo>
                      <a:pt x="1455" y="3987"/>
                    </a:lnTo>
                    <a:lnTo>
                      <a:pt x="1458" y="3980"/>
                    </a:lnTo>
                    <a:lnTo>
                      <a:pt x="1460" y="3982"/>
                    </a:lnTo>
                    <a:lnTo>
                      <a:pt x="1463" y="3984"/>
                    </a:lnTo>
                    <a:lnTo>
                      <a:pt x="1466" y="3990"/>
                    </a:lnTo>
                    <a:lnTo>
                      <a:pt x="1470" y="3984"/>
                    </a:lnTo>
                    <a:lnTo>
                      <a:pt x="1471" y="3975"/>
                    </a:lnTo>
                    <a:lnTo>
                      <a:pt x="1475" y="3976"/>
                    </a:lnTo>
                    <a:lnTo>
                      <a:pt x="1476" y="3974"/>
                    </a:lnTo>
                    <a:lnTo>
                      <a:pt x="1479" y="3986"/>
                    </a:lnTo>
                    <a:lnTo>
                      <a:pt x="1483" y="3986"/>
                    </a:lnTo>
                    <a:lnTo>
                      <a:pt x="1484" y="3986"/>
                    </a:lnTo>
                    <a:lnTo>
                      <a:pt x="1488" y="3993"/>
                    </a:lnTo>
                    <a:lnTo>
                      <a:pt x="1491" y="3986"/>
                    </a:lnTo>
                    <a:lnTo>
                      <a:pt x="1493" y="3987"/>
                    </a:lnTo>
                    <a:lnTo>
                      <a:pt x="1496" y="3984"/>
                    </a:lnTo>
                    <a:lnTo>
                      <a:pt x="1497" y="3988"/>
                    </a:lnTo>
                    <a:lnTo>
                      <a:pt x="1500" y="3990"/>
                    </a:lnTo>
                    <a:lnTo>
                      <a:pt x="1505" y="3987"/>
                    </a:lnTo>
                    <a:lnTo>
                      <a:pt x="1505" y="3988"/>
                    </a:lnTo>
                    <a:lnTo>
                      <a:pt x="1509" y="3990"/>
                    </a:lnTo>
                    <a:lnTo>
                      <a:pt x="1513" y="3984"/>
                    </a:lnTo>
                    <a:lnTo>
                      <a:pt x="1514" y="3980"/>
                    </a:lnTo>
                    <a:lnTo>
                      <a:pt x="1518" y="3976"/>
                    </a:lnTo>
                    <a:lnTo>
                      <a:pt x="1521" y="3985"/>
                    </a:lnTo>
                    <a:lnTo>
                      <a:pt x="1521" y="3984"/>
                    </a:lnTo>
                    <a:lnTo>
                      <a:pt x="1526" y="3969"/>
                    </a:lnTo>
                    <a:lnTo>
                      <a:pt x="1526" y="3970"/>
                    </a:lnTo>
                    <a:lnTo>
                      <a:pt x="1530" y="3980"/>
                    </a:lnTo>
                    <a:lnTo>
                      <a:pt x="1533" y="3975"/>
                    </a:lnTo>
                    <a:lnTo>
                      <a:pt x="1536" y="3973"/>
                    </a:lnTo>
                    <a:lnTo>
                      <a:pt x="1539" y="3979"/>
                    </a:lnTo>
                    <a:lnTo>
                      <a:pt x="1540" y="3987"/>
                    </a:lnTo>
                    <a:lnTo>
                      <a:pt x="1544" y="3976"/>
                    </a:lnTo>
                    <a:lnTo>
                      <a:pt x="1548" y="3966"/>
                    </a:lnTo>
                    <a:lnTo>
                      <a:pt x="1549" y="3967"/>
                    </a:lnTo>
                    <a:lnTo>
                      <a:pt x="1554" y="3968"/>
                    </a:lnTo>
                    <a:lnTo>
                      <a:pt x="1555" y="3966"/>
                    </a:lnTo>
                    <a:lnTo>
                      <a:pt x="1558" y="3963"/>
                    </a:lnTo>
                    <a:lnTo>
                      <a:pt x="1560" y="3954"/>
                    </a:lnTo>
                    <a:lnTo>
                      <a:pt x="1562" y="3974"/>
                    </a:lnTo>
                    <a:lnTo>
                      <a:pt x="1567" y="3960"/>
                    </a:lnTo>
                    <a:lnTo>
                      <a:pt x="1567" y="3957"/>
                    </a:lnTo>
                    <a:lnTo>
                      <a:pt x="1570" y="3950"/>
                    </a:lnTo>
                    <a:lnTo>
                      <a:pt x="1575" y="3954"/>
                    </a:lnTo>
                    <a:lnTo>
                      <a:pt x="1576" y="3949"/>
                    </a:lnTo>
                    <a:lnTo>
                      <a:pt x="1580" y="3932"/>
                    </a:lnTo>
                    <a:lnTo>
                      <a:pt x="1582" y="3920"/>
                    </a:lnTo>
                    <a:lnTo>
                      <a:pt x="1586" y="3920"/>
                    </a:lnTo>
                    <a:lnTo>
                      <a:pt x="1587" y="3871"/>
                    </a:lnTo>
                    <a:lnTo>
                      <a:pt x="1591" y="3866"/>
                    </a:lnTo>
                    <a:lnTo>
                      <a:pt x="1594" y="3813"/>
                    </a:lnTo>
                    <a:lnTo>
                      <a:pt x="1597" y="3798"/>
                    </a:lnTo>
                    <a:lnTo>
                      <a:pt x="1599" y="3655"/>
                    </a:lnTo>
                    <a:lnTo>
                      <a:pt x="1601" y="3524"/>
                    </a:lnTo>
                    <a:lnTo>
                      <a:pt x="1605" y="3365"/>
                    </a:lnTo>
                    <a:lnTo>
                      <a:pt x="1606" y="3319"/>
                    </a:lnTo>
                    <a:lnTo>
                      <a:pt x="1607" y="3429"/>
                    </a:lnTo>
                    <a:lnTo>
                      <a:pt x="1611" y="3656"/>
                    </a:lnTo>
                    <a:lnTo>
                      <a:pt x="1613" y="3736"/>
                    </a:lnTo>
                    <a:lnTo>
                      <a:pt x="1617" y="3823"/>
                    </a:lnTo>
                    <a:lnTo>
                      <a:pt x="1618" y="3829"/>
                    </a:lnTo>
                    <a:lnTo>
                      <a:pt x="1624" y="3836"/>
                    </a:lnTo>
                    <a:lnTo>
                      <a:pt x="1624" y="3831"/>
                    </a:lnTo>
                    <a:lnTo>
                      <a:pt x="1629" y="3838"/>
                    </a:lnTo>
                    <a:lnTo>
                      <a:pt x="1630" y="3838"/>
                    </a:lnTo>
                    <a:lnTo>
                      <a:pt x="1634" y="3821"/>
                    </a:lnTo>
                    <a:lnTo>
                      <a:pt x="1637" y="3808"/>
                    </a:lnTo>
                    <a:lnTo>
                      <a:pt x="1640" y="3802"/>
                    </a:lnTo>
                    <a:lnTo>
                      <a:pt x="1641" y="3792"/>
                    </a:lnTo>
                    <a:lnTo>
                      <a:pt x="1644" y="3777"/>
                    </a:lnTo>
                    <a:lnTo>
                      <a:pt x="1648" y="3767"/>
                    </a:lnTo>
                    <a:lnTo>
                      <a:pt x="1648" y="3766"/>
                    </a:lnTo>
                    <a:lnTo>
                      <a:pt x="1650" y="3793"/>
                    </a:lnTo>
                    <a:lnTo>
                      <a:pt x="1654" y="3853"/>
                    </a:lnTo>
                    <a:lnTo>
                      <a:pt x="1656" y="3871"/>
                    </a:lnTo>
                    <a:lnTo>
                      <a:pt x="1661" y="3903"/>
                    </a:lnTo>
                    <a:lnTo>
                      <a:pt x="1662" y="3909"/>
                    </a:lnTo>
                    <a:lnTo>
                      <a:pt x="1665" y="3908"/>
                    </a:lnTo>
                    <a:lnTo>
                      <a:pt x="1667" y="3917"/>
                    </a:lnTo>
                    <a:lnTo>
                      <a:pt x="1672" y="3920"/>
                    </a:lnTo>
                    <a:lnTo>
                      <a:pt x="1673" y="3899"/>
                    </a:lnTo>
                    <a:lnTo>
                      <a:pt x="1678" y="3911"/>
                    </a:lnTo>
                    <a:lnTo>
                      <a:pt x="1678" y="3913"/>
                    </a:lnTo>
                    <a:lnTo>
                      <a:pt x="1683" y="3909"/>
                    </a:lnTo>
                    <a:lnTo>
                      <a:pt x="1684" y="3903"/>
                    </a:lnTo>
                    <a:lnTo>
                      <a:pt x="1689" y="3921"/>
                    </a:lnTo>
                    <a:lnTo>
                      <a:pt x="1691" y="3911"/>
                    </a:lnTo>
                    <a:lnTo>
                      <a:pt x="1692" y="3901"/>
                    </a:lnTo>
                    <a:lnTo>
                      <a:pt x="1695" y="3900"/>
                    </a:lnTo>
                    <a:lnTo>
                      <a:pt x="1698" y="3926"/>
                    </a:lnTo>
                    <a:lnTo>
                      <a:pt x="1699" y="3931"/>
                    </a:lnTo>
                    <a:lnTo>
                      <a:pt x="1704" y="3930"/>
                    </a:lnTo>
                    <a:lnTo>
                      <a:pt x="1707" y="3927"/>
                    </a:lnTo>
                    <a:lnTo>
                      <a:pt x="1708" y="3917"/>
                    </a:lnTo>
                    <a:lnTo>
                      <a:pt x="1711" y="3936"/>
                    </a:lnTo>
                    <a:lnTo>
                      <a:pt x="1715" y="3929"/>
                    </a:lnTo>
                    <a:lnTo>
                      <a:pt x="1716" y="3917"/>
                    </a:lnTo>
                    <a:lnTo>
                      <a:pt x="1720" y="3938"/>
                    </a:lnTo>
                    <a:lnTo>
                      <a:pt x="1723" y="3925"/>
                    </a:lnTo>
                    <a:lnTo>
                      <a:pt x="1726" y="3924"/>
                    </a:lnTo>
                    <a:lnTo>
                      <a:pt x="1728" y="3921"/>
                    </a:lnTo>
                    <a:lnTo>
                      <a:pt x="1731" y="3926"/>
                    </a:lnTo>
                    <a:lnTo>
                      <a:pt x="1732" y="3941"/>
                    </a:lnTo>
                    <a:lnTo>
                      <a:pt x="1735" y="3935"/>
                    </a:lnTo>
                    <a:lnTo>
                      <a:pt x="1738" y="3937"/>
                    </a:lnTo>
                    <a:lnTo>
                      <a:pt x="1741" y="3949"/>
                    </a:lnTo>
                    <a:lnTo>
                      <a:pt x="1744" y="3936"/>
                    </a:lnTo>
                    <a:lnTo>
                      <a:pt x="1747" y="3923"/>
                    </a:lnTo>
                    <a:lnTo>
                      <a:pt x="1748" y="3923"/>
                    </a:lnTo>
                    <a:lnTo>
                      <a:pt x="1751" y="3923"/>
                    </a:lnTo>
                    <a:lnTo>
                      <a:pt x="1754" y="3942"/>
                    </a:lnTo>
                    <a:lnTo>
                      <a:pt x="1757" y="3924"/>
                    </a:lnTo>
                    <a:lnTo>
                      <a:pt x="1760" y="3918"/>
                    </a:lnTo>
                    <a:lnTo>
                      <a:pt x="1763" y="3929"/>
                    </a:lnTo>
                    <a:lnTo>
                      <a:pt x="1765" y="3925"/>
                    </a:lnTo>
                    <a:lnTo>
                      <a:pt x="1769" y="3929"/>
                    </a:lnTo>
                    <a:lnTo>
                      <a:pt x="1771" y="3930"/>
                    </a:lnTo>
                    <a:lnTo>
                      <a:pt x="1772" y="3945"/>
                    </a:lnTo>
                    <a:lnTo>
                      <a:pt x="1776" y="3930"/>
                    </a:lnTo>
                    <a:lnTo>
                      <a:pt x="1780" y="3936"/>
                    </a:lnTo>
                    <a:lnTo>
                      <a:pt x="1782" y="3921"/>
                    </a:lnTo>
                    <a:lnTo>
                      <a:pt x="1786" y="3949"/>
                    </a:lnTo>
                    <a:lnTo>
                      <a:pt x="1786" y="3946"/>
                    </a:lnTo>
                    <a:lnTo>
                      <a:pt x="1789" y="3956"/>
                    </a:lnTo>
                    <a:lnTo>
                      <a:pt x="1794" y="3961"/>
                    </a:lnTo>
                    <a:lnTo>
                      <a:pt x="1796" y="3956"/>
                    </a:lnTo>
                    <a:lnTo>
                      <a:pt x="1797" y="3952"/>
                    </a:lnTo>
                    <a:lnTo>
                      <a:pt x="1800" y="3948"/>
                    </a:lnTo>
                    <a:lnTo>
                      <a:pt x="1802" y="3941"/>
                    </a:lnTo>
                    <a:lnTo>
                      <a:pt x="1807" y="3954"/>
                    </a:lnTo>
                    <a:lnTo>
                      <a:pt x="1809" y="3963"/>
                    </a:lnTo>
                    <a:lnTo>
                      <a:pt x="1812" y="3969"/>
                    </a:lnTo>
                    <a:lnTo>
                      <a:pt x="1813" y="3967"/>
                    </a:lnTo>
                    <a:lnTo>
                      <a:pt x="1817" y="3954"/>
                    </a:lnTo>
                    <a:lnTo>
                      <a:pt x="1819" y="3945"/>
                    </a:lnTo>
                    <a:lnTo>
                      <a:pt x="1824" y="3967"/>
                    </a:lnTo>
                    <a:lnTo>
                      <a:pt x="1826" y="3952"/>
                    </a:lnTo>
                    <a:lnTo>
                      <a:pt x="1826" y="3951"/>
                    </a:lnTo>
                    <a:lnTo>
                      <a:pt x="1831" y="3949"/>
                    </a:lnTo>
                    <a:lnTo>
                      <a:pt x="1832" y="3966"/>
                    </a:lnTo>
                    <a:lnTo>
                      <a:pt x="1837" y="3954"/>
                    </a:lnTo>
                    <a:lnTo>
                      <a:pt x="1838" y="3952"/>
                    </a:lnTo>
                    <a:lnTo>
                      <a:pt x="1842" y="3962"/>
                    </a:lnTo>
                    <a:lnTo>
                      <a:pt x="1844" y="3957"/>
                    </a:lnTo>
                    <a:lnTo>
                      <a:pt x="1847" y="3962"/>
                    </a:lnTo>
                    <a:lnTo>
                      <a:pt x="1850" y="3952"/>
                    </a:lnTo>
                    <a:lnTo>
                      <a:pt x="1854" y="3939"/>
                    </a:lnTo>
                    <a:lnTo>
                      <a:pt x="1854" y="3941"/>
                    </a:lnTo>
                    <a:lnTo>
                      <a:pt x="1857" y="3945"/>
                    </a:lnTo>
                    <a:lnTo>
                      <a:pt x="1860" y="3950"/>
                    </a:lnTo>
                    <a:lnTo>
                      <a:pt x="1861" y="3976"/>
                    </a:lnTo>
                    <a:lnTo>
                      <a:pt x="1866" y="3969"/>
                    </a:lnTo>
                    <a:lnTo>
                      <a:pt x="1867" y="3974"/>
                    </a:lnTo>
                    <a:lnTo>
                      <a:pt x="1872" y="3966"/>
                    </a:lnTo>
                    <a:lnTo>
                      <a:pt x="1874" y="3969"/>
                    </a:lnTo>
                    <a:lnTo>
                      <a:pt x="1875" y="3966"/>
                    </a:lnTo>
                    <a:lnTo>
                      <a:pt x="1878" y="3962"/>
                    </a:lnTo>
                    <a:lnTo>
                      <a:pt x="1882" y="3954"/>
                    </a:lnTo>
                    <a:lnTo>
                      <a:pt x="1885" y="3964"/>
                    </a:lnTo>
                    <a:lnTo>
                      <a:pt x="1887" y="3956"/>
                    </a:lnTo>
                    <a:lnTo>
                      <a:pt x="1890" y="3960"/>
                    </a:lnTo>
                    <a:lnTo>
                      <a:pt x="1892" y="3960"/>
                    </a:lnTo>
                    <a:lnTo>
                      <a:pt x="1896" y="3951"/>
                    </a:lnTo>
                    <a:lnTo>
                      <a:pt x="1898" y="3952"/>
                    </a:lnTo>
                    <a:lnTo>
                      <a:pt x="1900" y="3954"/>
                    </a:lnTo>
                    <a:lnTo>
                      <a:pt x="1903" y="3968"/>
                    </a:lnTo>
                    <a:lnTo>
                      <a:pt x="1908" y="3963"/>
                    </a:lnTo>
                    <a:lnTo>
                      <a:pt x="1908" y="3955"/>
                    </a:lnTo>
                    <a:lnTo>
                      <a:pt x="1910" y="3960"/>
                    </a:lnTo>
                    <a:lnTo>
                      <a:pt x="1916" y="3964"/>
                    </a:lnTo>
                    <a:lnTo>
                      <a:pt x="1918" y="3964"/>
                    </a:lnTo>
                    <a:lnTo>
                      <a:pt x="1921" y="3970"/>
                    </a:lnTo>
                    <a:lnTo>
                      <a:pt x="1925" y="3962"/>
                    </a:lnTo>
                    <a:lnTo>
                      <a:pt x="1927" y="3972"/>
                    </a:lnTo>
                    <a:lnTo>
                      <a:pt x="1931" y="3970"/>
                    </a:lnTo>
                    <a:lnTo>
                      <a:pt x="1934" y="3955"/>
                    </a:lnTo>
                    <a:lnTo>
                      <a:pt x="1935" y="3956"/>
                    </a:lnTo>
                    <a:lnTo>
                      <a:pt x="1937" y="3957"/>
                    </a:lnTo>
                    <a:lnTo>
                      <a:pt x="1942" y="3968"/>
                    </a:lnTo>
                    <a:lnTo>
                      <a:pt x="1942" y="3973"/>
                    </a:lnTo>
                    <a:lnTo>
                      <a:pt x="1947" y="3960"/>
                    </a:lnTo>
                    <a:lnTo>
                      <a:pt x="1949" y="3956"/>
                    </a:lnTo>
                    <a:lnTo>
                      <a:pt x="1952" y="3975"/>
                    </a:lnTo>
                    <a:lnTo>
                      <a:pt x="1955" y="3958"/>
                    </a:lnTo>
                    <a:lnTo>
                      <a:pt x="1957" y="3958"/>
                    </a:lnTo>
                    <a:lnTo>
                      <a:pt x="1961" y="3938"/>
                    </a:lnTo>
                    <a:lnTo>
                      <a:pt x="1961" y="3942"/>
                    </a:lnTo>
                    <a:lnTo>
                      <a:pt x="1965" y="3930"/>
                    </a:lnTo>
                    <a:lnTo>
                      <a:pt x="1968" y="3917"/>
                    </a:lnTo>
                    <a:lnTo>
                      <a:pt x="1971" y="3921"/>
                    </a:lnTo>
                    <a:lnTo>
                      <a:pt x="1974" y="3927"/>
                    </a:lnTo>
                    <a:lnTo>
                      <a:pt x="1976" y="3925"/>
                    </a:lnTo>
                    <a:lnTo>
                      <a:pt x="1978" y="3958"/>
                    </a:lnTo>
                    <a:lnTo>
                      <a:pt x="1983" y="3966"/>
                    </a:lnTo>
                    <a:lnTo>
                      <a:pt x="1983" y="3961"/>
                    </a:lnTo>
                    <a:lnTo>
                      <a:pt x="1986" y="3964"/>
                    </a:lnTo>
                    <a:lnTo>
                      <a:pt x="1990" y="3960"/>
                    </a:lnTo>
                    <a:lnTo>
                      <a:pt x="1994" y="3957"/>
                    </a:lnTo>
                    <a:lnTo>
                      <a:pt x="1996" y="3949"/>
                    </a:lnTo>
                    <a:lnTo>
                      <a:pt x="1996" y="3945"/>
                    </a:lnTo>
                    <a:lnTo>
                      <a:pt x="2001" y="3954"/>
                    </a:lnTo>
                    <a:lnTo>
                      <a:pt x="2004" y="3935"/>
                    </a:lnTo>
                    <a:lnTo>
                      <a:pt x="2004" y="3942"/>
                    </a:lnTo>
                    <a:lnTo>
                      <a:pt x="2010" y="3945"/>
                    </a:lnTo>
                    <a:lnTo>
                      <a:pt x="2013" y="3944"/>
                    </a:lnTo>
                    <a:lnTo>
                      <a:pt x="2015" y="3948"/>
                    </a:lnTo>
                    <a:lnTo>
                      <a:pt x="2015" y="3949"/>
                    </a:lnTo>
                    <a:lnTo>
                      <a:pt x="2020" y="3945"/>
                    </a:lnTo>
                    <a:lnTo>
                      <a:pt x="2021" y="3946"/>
                    </a:lnTo>
                    <a:lnTo>
                      <a:pt x="2024" y="3957"/>
                    </a:lnTo>
                    <a:lnTo>
                      <a:pt x="2028" y="3957"/>
                    </a:lnTo>
                    <a:lnTo>
                      <a:pt x="2032" y="3955"/>
                    </a:lnTo>
                    <a:lnTo>
                      <a:pt x="2032" y="3952"/>
                    </a:lnTo>
                    <a:lnTo>
                      <a:pt x="2035" y="3957"/>
                    </a:lnTo>
                    <a:lnTo>
                      <a:pt x="2038" y="3950"/>
                    </a:lnTo>
                    <a:lnTo>
                      <a:pt x="2043" y="3967"/>
                    </a:lnTo>
                    <a:lnTo>
                      <a:pt x="2043" y="3954"/>
                    </a:lnTo>
                    <a:lnTo>
                      <a:pt x="2046" y="3945"/>
                    </a:lnTo>
                    <a:lnTo>
                      <a:pt x="2050" y="3954"/>
                    </a:lnTo>
                    <a:lnTo>
                      <a:pt x="2051" y="3954"/>
                    </a:lnTo>
                    <a:lnTo>
                      <a:pt x="2055" y="3954"/>
                    </a:lnTo>
                    <a:lnTo>
                      <a:pt x="2058" y="3954"/>
                    </a:lnTo>
                    <a:lnTo>
                      <a:pt x="2061" y="3946"/>
                    </a:lnTo>
                    <a:lnTo>
                      <a:pt x="2062" y="3950"/>
                    </a:lnTo>
                    <a:lnTo>
                      <a:pt x="2067" y="3958"/>
                    </a:lnTo>
                    <a:lnTo>
                      <a:pt x="2069" y="3952"/>
                    </a:lnTo>
                    <a:lnTo>
                      <a:pt x="2071" y="3950"/>
                    </a:lnTo>
                    <a:lnTo>
                      <a:pt x="2073" y="3954"/>
                    </a:lnTo>
                    <a:lnTo>
                      <a:pt x="2075" y="3950"/>
                    </a:lnTo>
                    <a:lnTo>
                      <a:pt x="2080" y="3933"/>
                    </a:lnTo>
                    <a:lnTo>
                      <a:pt x="2083" y="3926"/>
                    </a:lnTo>
                    <a:lnTo>
                      <a:pt x="2083" y="3919"/>
                    </a:lnTo>
                    <a:lnTo>
                      <a:pt x="2087" y="3915"/>
                    </a:lnTo>
                    <a:lnTo>
                      <a:pt x="2090" y="3927"/>
                    </a:lnTo>
                    <a:lnTo>
                      <a:pt x="2090" y="3941"/>
                    </a:lnTo>
                    <a:lnTo>
                      <a:pt x="2094" y="3949"/>
                    </a:lnTo>
                    <a:lnTo>
                      <a:pt x="2099" y="3954"/>
                    </a:lnTo>
                    <a:lnTo>
                      <a:pt x="2099" y="3952"/>
                    </a:lnTo>
                    <a:lnTo>
                      <a:pt x="2102" y="3956"/>
                    </a:lnTo>
                    <a:lnTo>
                      <a:pt x="2107" y="3954"/>
                    </a:lnTo>
                    <a:lnTo>
                      <a:pt x="2107" y="3951"/>
                    </a:lnTo>
                    <a:lnTo>
                      <a:pt x="2110" y="3960"/>
                    </a:lnTo>
                    <a:lnTo>
                      <a:pt x="2113" y="3955"/>
                    </a:lnTo>
                    <a:lnTo>
                      <a:pt x="2118" y="3945"/>
                    </a:lnTo>
                    <a:lnTo>
                      <a:pt x="2118" y="3942"/>
                    </a:lnTo>
                    <a:lnTo>
                      <a:pt x="2124" y="3946"/>
                    </a:lnTo>
                    <a:lnTo>
                      <a:pt x="2124" y="3942"/>
                    </a:lnTo>
                    <a:lnTo>
                      <a:pt x="2128" y="3963"/>
                    </a:lnTo>
                    <a:lnTo>
                      <a:pt x="2131" y="3960"/>
                    </a:lnTo>
                    <a:lnTo>
                      <a:pt x="2132" y="3973"/>
                    </a:lnTo>
                    <a:lnTo>
                      <a:pt x="2136" y="3973"/>
                    </a:lnTo>
                    <a:lnTo>
                      <a:pt x="2140" y="3974"/>
                    </a:lnTo>
                    <a:lnTo>
                      <a:pt x="2140" y="3972"/>
                    </a:lnTo>
                    <a:lnTo>
                      <a:pt x="2144" y="3968"/>
                    </a:lnTo>
                    <a:lnTo>
                      <a:pt x="2147" y="3970"/>
                    </a:lnTo>
                    <a:lnTo>
                      <a:pt x="2149" y="3961"/>
                    </a:lnTo>
                    <a:lnTo>
                      <a:pt x="2153" y="3958"/>
                    </a:lnTo>
                    <a:lnTo>
                      <a:pt x="2154" y="3957"/>
                    </a:lnTo>
                    <a:lnTo>
                      <a:pt x="2156" y="3973"/>
                    </a:lnTo>
                    <a:lnTo>
                      <a:pt x="2160" y="3976"/>
                    </a:lnTo>
                    <a:lnTo>
                      <a:pt x="2162" y="3972"/>
                    </a:lnTo>
                    <a:lnTo>
                      <a:pt x="2165" y="3976"/>
                    </a:lnTo>
                    <a:lnTo>
                      <a:pt x="2169" y="3974"/>
                    </a:lnTo>
                    <a:lnTo>
                      <a:pt x="2172" y="3964"/>
                    </a:lnTo>
                    <a:lnTo>
                      <a:pt x="2172" y="3969"/>
                    </a:lnTo>
                    <a:lnTo>
                      <a:pt x="2178" y="3979"/>
                    </a:lnTo>
                    <a:lnTo>
                      <a:pt x="2179" y="3963"/>
                    </a:lnTo>
                    <a:lnTo>
                      <a:pt x="2181" y="3966"/>
                    </a:lnTo>
                    <a:lnTo>
                      <a:pt x="2184" y="3984"/>
                    </a:lnTo>
                    <a:lnTo>
                      <a:pt x="2186" y="3980"/>
                    </a:lnTo>
                    <a:lnTo>
                      <a:pt x="2190" y="3976"/>
                    </a:lnTo>
                    <a:lnTo>
                      <a:pt x="2192" y="3976"/>
                    </a:lnTo>
                    <a:lnTo>
                      <a:pt x="2196" y="3978"/>
                    </a:lnTo>
                    <a:lnTo>
                      <a:pt x="2197" y="3984"/>
                    </a:lnTo>
                    <a:lnTo>
                      <a:pt x="2202" y="3985"/>
                    </a:lnTo>
                    <a:lnTo>
                      <a:pt x="2203" y="3981"/>
                    </a:lnTo>
                    <a:lnTo>
                      <a:pt x="2206" y="3984"/>
                    </a:lnTo>
                    <a:lnTo>
                      <a:pt x="2208" y="3984"/>
                    </a:lnTo>
                    <a:lnTo>
                      <a:pt x="2210" y="3988"/>
                    </a:lnTo>
                    <a:lnTo>
                      <a:pt x="2212" y="3984"/>
                    </a:lnTo>
                    <a:lnTo>
                      <a:pt x="2217" y="3982"/>
                    </a:lnTo>
                    <a:lnTo>
                      <a:pt x="2218" y="3984"/>
                    </a:lnTo>
                    <a:lnTo>
                      <a:pt x="2221" y="3990"/>
                    </a:lnTo>
                    <a:lnTo>
                      <a:pt x="2224" y="3990"/>
                    </a:lnTo>
                    <a:lnTo>
                      <a:pt x="2228" y="3991"/>
                    </a:lnTo>
                    <a:lnTo>
                      <a:pt x="2230" y="3980"/>
                    </a:lnTo>
                    <a:lnTo>
                      <a:pt x="2233" y="3980"/>
                    </a:lnTo>
                    <a:lnTo>
                      <a:pt x="2236" y="3978"/>
                    </a:lnTo>
                    <a:lnTo>
                      <a:pt x="2238" y="3975"/>
                    </a:lnTo>
                    <a:lnTo>
                      <a:pt x="2241" y="3978"/>
                    </a:lnTo>
                    <a:lnTo>
                      <a:pt x="2242" y="3979"/>
                    </a:lnTo>
                    <a:lnTo>
                      <a:pt x="2245" y="3987"/>
                    </a:lnTo>
                    <a:lnTo>
                      <a:pt x="2248" y="3986"/>
                    </a:lnTo>
                    <a:lnTo>
                      <a:pt x="2252" y="3967"/>
                    </a:lnTo>
                    <a:lnTo>
                      <a:pt x="2253" y="3974"/>
                    </a:lnTo>
                    <a:lnTo>
                      <a:pt x="2257" y="3972"/>
                    </a:lnTo>
                    <a:lnTo>
                      <a:pt x="2261" y="3975"/>
                    </a:lnTo>
                    <a:lnTo>
                      <a:pt x="2261" y="3978"/>
                    </a:lnTo>
                    <a:lnTo>
                      <a:pt x="2265" y="3988"/>
                    </a:lnTo>
                    <a:lnTo>
                      <a:pt x="2267" y="3981"/>
                    </a:lnTo>
                    <a:lnTo>
                      <a:pt x="2270" y="3993"/>
                    </a:lnTo>
                    <a:lnTo>
                      <a:pt x="2275" y="3987"/>
                    </a:lnTo>
                    <a:lnTo>
                      <a:pt x="2276" y="3979"/>
                    </a:lnTo>
                    <a:lnTo>
                      <a:pt x="2279" y="3982"/>
                    </a:lnTo>
                    <a:lnTo>
                      <a:pt x="2281" y="3982"/>
                    </a:lnTo>
                    <a:lnTo>
                      <a:pt x="2285" y="3988"/>
                    </a:lnTo>
                    <a:lnTo>
                      <a:pt x="2285" y="3990"/>
                    </a:lnTo>
                    <a:lnTo>
                      <a:pt x="2288" y="3990"/>
                    </a:lnTo>
                    <a:lnTo>
                      <a:pt x="2293" y="3998"/>
                    </a:lnTo>
                    <a:lnTo>
                      <a:pt x="2296" y="3981"/>
                    </a:lnTo>
                    <a:lnTo>
                      <a:pt x="2296" y="3984"/>
                    </a:lnTo>
                    <a:lnTo>
                      <a:pt x="2300" y="3982"/>
                    </a:lnTo>
                    <a:lnTo>
                      <a:pt x="2303" y="3987"/>
                    </a:lnTo>
                    <a:lnTo>
                      <a:pt x="2305" y="4000"/>
                    </a:lnTo>
                    <a:lnTo>
                      <a:pt x="2308" y="3986"/>
                    </a:lnTo>
                    <a:lnTo>
                      <a:pt x="2311" y="3996"/>
                    </a:lnTo>
                    <a:lnTo>
                      <a:pt x="2314" y="4000"/>
                    </a:lnTo>
                    <a:lnTo>
                      <a:pt x="2318" y="3997"/>
                    </a:lnTo>
                    <a:lnTo>
                      <a:pt x="2318" y="4007"/>
                    </a:lnTo>
                    <a:lnTo>
                      <a:pt x="2320" y="4012"/>
                    </a:lnTo>
                    <a:lnTo>
                      <a:pt x="2325" y="4001"/>
                    </a:lnTo>
                    <a:lnTo>
                      <a:pt x="2328" y="4006"/>
                    </a:lnTo>
                    <a:lnTo>
                      <a:pt x="2331" y="3998"/>
                    </a:lnTo>
                    <a:lnTo>
                      <a:pt x="2334" y="3997"/>
                    </a:lnTo>
                    <a:lnTo>
                      <a:pt x="2338" y="4003"/>
                    </a:lnTo>
                    <a:lnTo>
                      <a:pt x="2342" y="4005"/>
                    </a:lnTo>
                    <a:lnTo>
                      <a:pt x="2345" y="4004"/>
                    </a:lnTo>
                    <a:lnTo>
                      <a:pt x="2346" y="3991"/>
                    </a:lnTo>
                    <a:lnTo>
                      <a:pt x="2350" y="4003"/>
                    </a:lnTo>
                    <a:lnTo>
                      <a:pt x="2352" y="3986"/>
                    </a:lnTo>
                    <a:lnTo>
                      <a:pt x="2355" y="3985"/>
                    </a:lnTo>
                    <a:lnTo>
                      <a:pt x="2357" y="4000"/>
                    </a:lnTo>
                    <a:lnTo>
                      <a:pt x="2361" y="4001"/>
                    </a:lnTo>
                    <a:lnTo>
                      <a:pt x="2364" y="3990"/>
                    </a:lnTo>
                    <a:lnTo>
                      <a:pt x="2364" y="3998"/>
                    </a:lnTo>
                    <a:lnTo>
                      <a:pt x="2369" y="4009"/>
                    </a:lnTo>
                    <a:lnTo>
                      <a:pt x="2369" y="4004"/>
                    </a:lnTo>
                    <a:lnTo>
                      <a:pt x="2375" y="3994"/>
                    </a:lnTo>
                    <a:lnTo>
                      <a:pt x="2375" y="3986"/>
                    </a:lnTo>
                    <a:lnTo>
                      <a:pt x="2377" y="3998"/>
                    </a:lnTo>
                    <a:lnTo>
                      <a:pt x="2381" y="3996"/>
                    </a:lnTo>
                    <a:lnTo>
                      <a:pt x="2383" y="3996"/>
                    </a:lnTo>
                    <a:lnTo>
                      <a:pt x="2386" y="4004"/>
                    </a:lnTo>
                    <a:lnTo>
                      <a:pt x="2388" y="4001"/>
                    </a:lnTo>
                    <a:lnTo>
                      <a:pt x="2391" y="4009"/>
                    </a:lnTo>
                    <a:lnTo>
                      <a:pt x="2395" y="4001"/>
                    </a:lnTo>
                    <a:lnTo>
                      <a:pt x="2397" y="4000"/>
                    </a:lnTo>
                    <a:lnTo>
                      <a:pt x="2401" y="4004"/>
                    </a:lnTo>
                    <a:lnTo>
                      <a:pt x="2403" y="4001"/>
                    </a:lnTo>
                    <a:lnTo>
                      <a:pt x="2406" y="4006"/>
                    </a:lnTo>
                    <a:lnTo>
                      <a:pt x="2410" y="3998"/>
                    </a:lnTo>
                    <a:lnTo>
                      <a:pt x="2410" y="3999"/>
                    </a:lnTo>
                    <a:lnTo>
                      <a:pt x="2415" y="3987"/>
                    </a:lnTo>
                    <a:lnTo>
                      <a:pt x="2416" y="3990"/>
                    </a:lnTo>
                    <a:lnTo>
                      <a:pt x="2418" y="4005"/>
                    </a:lnTo>
                    <a:lnTo>
                      <a:pt x="2422" y="4001"/>
                    </a:lnTo>
                    <a:lnTo>
                      <a:pt x="2424" y="3999"/>
                    </a:lnTo>
                    <a:lnTo>
                      <a:pt x="2428" y="3993"/>
                    </a:lnTo>
                    <a:lnTo>
                      <a:pt x="2429" y="4000"/>
                    </a:lnTo>
                    <a:lnTo>
                      <a:pt x="2434" y="4006"/>
                    </a:lnTo>
                    <a:lnTo>
                      <a:pt x="2436" y="4003"/>
                    </a:lnTo>
                    <a:lnTo>
                      <a:pt x="2438" y="4006"/>
                    </a:lnTo>
                    <a:lnTo>
                      <a:pt x="2442" y="4006"/>
                    </a:lnTo>
                    <a:lnTo>
                      <a:pt x="2442" y="4004"/>
                    </a:lnTo>
                    <a:lnTo>
                      <a:pt x="2446" y="4003"/>
                    </a:lnTo>
                    <a:lnTo>
                      <a:pt x="2450" y="4006"/>
                    </a:lnTo>
                    <a:lnTo>
                      <a:pt x="2453" y="3999"/>
                    </a:lnTo>
                    <a:lnTo>
                      <a:pt x="2454" y="3996"/>
                    </a:lnTo>
                    <a:lnTo>
                      <a:pt x="2459" y="3998"/>
                    </a:lnTo>
                    <a:lnTo>
                      <a:pt x="2459" y="4001"/>
                    </a:lnTo>
                    <a:lnTo>
                      <a:pt x="2462" y="4010"/>
                    </a:lnTo>
                    <a:lnTo>
                      <a:pt x="2464" y="4010"/>
                    </a:lnTo>
                    <a:lnTo>
                      <a:pt x="2467" y="4013"/>
                    </a:lnTo>
                    <a:lnTo>
                      <a:pt x="2472" y="3996"/>
                    </a:lnTo>
                    <a:lnTo>
                      <a:pt x="2472" y="3990"/>
                    </a:lnTo>
                    <a:lnTo>
                      <a:pt x="2474" y="4004"/>
                    </a:lnTo>
                    <a:lnTo>
                      <a:pt x="2480" y="3991"/>
                    </a:lnTo>
                    <a:lnTo>
                      <a:pt x="2482" y="3992"/>
                    </a:lnTo>
                    <a:lnTo>
                      <a:pt x="2485" y="3998"/>
                    </a:lnTo>
                    <a:lnTo>
                      <a:pt x="2487" y="3997"/>
                    </a:lnTo>
                    <a:lnTo>
                      <a:pt x="2491" y="4003"/>
                    </a:lnTo>
                    <a:lnTo>
                      <a:pt x="2491" y="4006"/>
                    </a:lnTo>
                    <a:lnTo>
                      <a:pt x="2496" y="4012"/>
                    </a:lnTo>
                    <a:lnTo>
                      <a:pt x="2498" y="4006"/>
                    </a:lnTo>
                    <a:lnTo>
                      <a:pt x="2502" y="3998"/>
                    </a:lnTo>
                    <a:lnTo>
                      <a:pt x="2507" y="3996"/>
                    </a:lnTo>
                    <a:lnTo>
                      <a:pt x="2508" y="3996"/>
                    </a:lnTo>
                    <a:lnTo>
                      <a:pt x="2511" y="4003"/>
                    </a:lnTo>
                    <a:lnTo>
                      <a:pt x="2514" y="4005"/>
                    </a:lnTo>
                    <a:lnTo>
                      <a:pt x="2517" y="4005"/>
                    </a:lnTo>
                    <a:lnTo>
                      <a:pt x="2520" y="4005"/>
                    </a:lnTo>
                    <a:lnTo>
                      <a:pt x="2522" y="3997"/>
                    </a:lnTo>
                    <a:lnTo>
                      <a:pt x="2523" y="4004"/>
                    </a:lnTo>
                    <a:lnTo>
                      <a:pt x="2528" y="4005"/>
                    </a:lnTo>
                    <a:lnTo>
                      <a:pt x="2528" y="4004"/>
                    </a:lnTo>
                    <a:lnTo>
                      <a:pt x="2532" y="4003"/>
                    </a:lnTo>
                    <a:lnTo>
                      <a:pt x="2535" y="3997"/>
                    </a:lnTo>
                    <a:lnTo>
                      <a:pt x="2539" y="3994"/>
                    </a:lnTo>
                    <a:lnTo>
                      <a:pt x="2540" y="3993"/>
                    </a:lnTo>
                    <a:lnTo>
                      <a:pt x="2543" y="4013"/>
                    </a:lnTo>
                    <a:lnTo>
                      <a:pt x="2546" y="4010"/>
                    </a:lnTo>
                    <a:lnTo>
                      <a:pt x="2548" y="4010"/>
                    </a:lnTo>
                    <a:lnTo>
                      <a:pt x="2552" y="3999"/>
                    </a:lnTo>
                    <a:lnTo>
                      <a:pt x="2554" y="3997"/>
                    </a:lnTo>
                    <a:lnTo>
                      <a:pt x="2558" y="4003"/>
                    </a:lnTo>
                    <a:lnTo>
                      <a:pt x="2558" y="4004"/>
                    </a:lnTo>
                    <a:lnTo>
                      <a:pt x="2562" y="3999"/>
                    </a:lnTo>
                    <a:lnTo>
                      <a:pt x="2564" y="4004"/>
                    </a:lnTo>
                    <a:lnTo>
                      <a:pt x="2566" y="4007"/>
                    </a:lnTo>
                    <a:lnTo>
                      <a:pt x="2571" y="4006"/>
                    </a:lnTo>
                    <a:lnTo>
                      <a:pt x="2572" y="4006"/>
                    </a:lnTo>
                    <a:lnTo>
                      <a:pt x="2576" y="4007"/>
                    </a:lnTo>
                    <a:lnTo>
                      <a:pt x="2580" y="3999"/>
                    </a:lnTo>
                    <a:lnTo>
                      <a:pt x="2580" y="4003"/>
                    </a:lnTo>
                    <a:lnTo>
                      <a:pt x="2584" y="3998"/>
                    </a:lnTo>
                    <a:lnTo>
                      <a:pt x="2588" y="3993"/>
                    </a:lnTo>
                    <a:lnTo>
                      <a:pt x="2590" y="3990"/>
                    </a:lnTo>
                    <a:lnTo>
                      <a:pt x="2592" y="3986"/>
                    </a:lnTo>
                    <a:lnTo>
                      <a:pt x="2594" y="3997"/>
                    </a:lnTo>
                    <a:lnTo>
                      <a:pt x="2599" y="3998"/>
                    </a:lnTo>
                    <a:lnTo>
                      <a:pt x="2599" y="4000"/>
                    </a:lnTo>
                    <a:lnTo>
                      <a:pt x="2602" y="3998"/>
                    </a:lnTo>
                    <a:lnTo>
                      <a:pt x="2605" y="3994"/>
                    </a:lnTo>
                    <a:lnTo>
                      <a:pt x="2608" y="4000"/>
                    </a:lnTo>
                    <a:lnTo>
                      <a:pt x="2612" y="4010"/>
                    </a:lnTo>
                    <a:lnTo>
                      <a:pt x="2614" y="3996"/>
                    </a:lnTo>
                    <a:lnTo>
                      <a:pt x="2615" y="3994"/>
                    </a:lnTo>
                    <a:lnTo>
                      <a:pt x="2620" y="4000"/>
                    </a:lnTo>
                    <a:lnTo>
                      <a:pt x="2623" y="3997"/>
                    </a:lnTo>
                    <a:lnTo>
                      <a:pt x="2626" y="3992"/>
                    </a:lnTo>
                    <a:lnTo>
                      <a:pt x="2627" y="3982"/>
                    </a:lnTo>
                    <a:lnTo>
                      <a:pt x="2629" y="3991"/>
                    </a:lnTo>
                    <a:lnTo>
                      <a:pt x="2632" y="3991"/>
                    </a:lnTo>
                    <a:lnTo>
                      <a:pt x="2635" y="3990"/>
                    </a:lnTo>
                    <a:lnTo>
                      <a:pt x="2637" y="3996"/>
                    </a:lnTo>
                    <a:lnTo>
                      <a:pt x="2642" y="4004"/>
                    </a:lnTo>
                    <a:lnTo>
                      <a:pt x="2643" y="3993"/>
                    </a:lnTo>
                    <a:lnTo>
                      <a:pt x="2645" y="3998"/>
                    </a:lnTo>
                    <a:lnTo>
                      <a:pt x="2650" y="3990"/>
                    </a:lnTo>
                    <a:lnTo>
                      <a:pt x="2651" y="3986"/>
                    </a:lnTo>
                    <a:lnTo>
                      <a:pt x="2654" y="3993"/>
                    </a:lnTo>
                    <a:lnTo>
                      <a:pt x="2656" y="3998"/>
                    </a:lnTo>
                    <a:lnTo>
                      <a:pt x="2659" y="3994"/>
                    </a:lnTo>
                    <a:lnTo>
                      <a:pt x="2662" y="3992"/>
                    </a:lnTo>
                    <a:lnTo>
                      <a:pt x="2663" y="4000"/>
                    </a:lnTo>
                    <a:lnTo>
                      <a:pt x="2667" y="4009"/>
                    </a:lnTo>
                    <a:lnTo>
                      <a:pt x="2672" y="4010"/>
                    </a:lnTo>
                    <a:lnTo>
                      <a:pt x="2674" y="3996"/>
                    </a:lnTo>
                    <a:lnTo>
                      <a:pt x="2674" y="3998"/>
                    </a:lnTo>
                    <a:lnTo>
                      <a:pt x="2680" y="4003"/>
                    </a:lnTo>
                    <a:lnTo>
                      <a:pt x="2680" y="4000"/>
                    </a:lnTo>
                    <a:lnTo>
                      <a:pt x="2685" y="3999"/>
                    </a:lnTo>
                    <a:lnTo>
                      <a:pt x="2687" y="3993"/>
                    </a:lnTo>
                    <a:lnTo>
                      <a:pt x="2688" y="4003"/>
                    </a:lnTo>
                    <a:lnTo>
                      <a:pt x="2691" y="4013"/>
                    </a:lnTo>
                    <a:lnTo>
                      <a:pt x="2696" y="4003"/>
                    </a:lnTo>
                    <a:lnTo>
                      <a:pt x="2698" y="3997"/>
                    </a:lnTo>
                    <a:lnTo>
                      <a:pt x="2699" y="3998"/>
                    </a:lnTo>
                    <a:lnTo>
                      <a:pt x="2704" y="4006"/>
                    </a:lnTo>
                    <a:lnTo>
                      <a:pt x="2706" y="4001"/>
                    </a:lnTo>
                    <a:lnTo>
                      <a:pt x="2708" y="4004"/>
                    </a:lnTo>
                    <a:lnTo>
                      <a:pt x="2712" y="4003"/>
                    </a:lnTo>
                    <a:lnTo>
                      <a:pt x="2712" y="3996"/>
                    </a:lnTo>
                    <a:lnTo>
                      <a:pt x="2716" y="3997"/>
                    </a:lnTo>
                    <a:lnTo>
                      <a:pt x="2718" y="4007"/>
                    </a:lnTo>
                    <a:lnTo>
                      <a:pt x="2722" y="4006"/>
                    </a:lnTo>
                    <a:lnTo>
                      <a:pt x="2725" y="4003"/>
                    </a:lnTo>
                    <a:lnTo>
                      <a:pt x="2729" y="4005"/>
                    </a:lnTo>
                    <a:lnTo>
                      <a:pt x="2730" y="3992"/>
                    </a:lnTo>
                    <a:lnTo>
                      <a:pt x="2731" y="4000"/>
                    </a:lnTo>
                    <a:lnTo>
                      <a:pt x="2736" y="4001"/>
                    </a:lnTo>
                    <a:lnTo>
                      <a:pt x="2739" y="4000"/>
                    </a:lnTo>
                    <a:lnTo>
                      <a:pt x="2740" y="4004"/>
                    </a:lnTo>
                    <a:lnTo>
                      <a:pt x="2745" y="3987"/>
                    </a:lnTo>
                    <a:lnTo>
                      <a:pt x="2746" y="3985"/>
                    </a:lnTo>
                    <a:lnTo>
                      <a:pt x="2749" y="3987"/>
                    </a:lnTo>
                    <a:lnTo>
                      <a:pt x="2751" y="3988"/>
                    </a:lnTo>
                    <a:lnTo>
                      <a:pt x="2755" y="3996"/>
                    </a:lnTo>
                    <a:lnTo>
                      <a:pt x="2758" y="3991"/>
                    </a:lnTo>
                    <a:lnTo>
                      <a:pt x="2761" y="3988"/>
                    </a:lnTo>
                    <a:lnTo>
                      <a:pt x="2761" y="3987"/>
                    </a:lnTo>
                    <a:lnTo>
                      <a:pt x="2766" y="3990"/>
                    </a:lnTo>
                  </a:path>
                </a:pathLst>
              </a:custGeom>
              <a:noFill/>
              <a:ln w="0">
                <a:solidFill>
                  <a:schemeClr val="folHlink"/>
                </a:solidFill>
                <a:round/>
                <a:headEnd/>
                <a:tailEnd/>
              </a:ln>
            </p:spPr>
            <p:txBody>
              <a:bodyPr/>
              <a:lstStyle/>
              <a:p>
                <a:endParaRPr lang="en-US">
                  <a:latin typeface="Constantia" pitchFamily="18" charset="0"/>
                </a:endParaRPr>
              </a:p>
            </p:txBody>
          </p:sp>
          <p:sp>
            <p:nvSpPr>
              <p:cNvPr id="3341" name="Freeform 262"/>
              <p:cNvSpPr>
                <a:spLocks/>
              </p:cNvSpPr>
              <p:nvPr/>
            </p:nvSpPr>
            <p:spPr bwMode="auto">
              <a:xfrm>
                <a:off x="2747" y="2654"/>
                <a:ext cx="922" cy="36"/>
              </a:xfrm>
              <a:custGeom>
                <a:avLst/>
                <a:gdLst>
                  <a:gd name="T0" fmla="*/ 43 w 2764"/>
                  <a:gd name="T1" fmla="*/ 34 h 108"/>
                  <a:gd name="T2" fmla="*/ 90 w 2764"/>
                  <a:gd name="T3" fmla="*/ 40 h 108"/>
                  <a:gd name="T4" fmla="*/ 134 w 2764"/>
                  <a:gd name="T5" fmla="*/ 42 h 108"/>
                  <a:gd name="T6" fmla="*/ 181 w 2764"/>
                  <a:gd name="T7" fmla="*/ 27 h 108"/>
                  <a:gd name="T8" fmla="*/ 225 w 2764"/>
                  <a:gd name="T9" fmla="*/ 35 h 108"/>
                  <a:gd name="T10" fmla="*/ 270 w 2764"/>
                  <a:gd name="T11" fmla="*/ 35 h 108"/>
                  <a:gd name="T12" fmla="*/ 317 w 2764"/>
                  <a:gd name="T13" fmla="*/ 17 h 108"/>
                  <a:gd name="T14" fmla="*/ 364 w 2764"/>
                  <a:gd name="T15" fmla="*/ 31 h 108"/>
                  <a:gd name="T16" fmla="*/ 410 w 2764"/>
                  <a:gd name="T17" fmla="*/ 28 h 108"/>
                  <a:gd name="T18" fmla="*/ 456 w 2764"/>
                  <a:gd name="T19" fmla="*/ 29 h 108"/>
                  <a:gd name="T20" fmla="*/ 500 w 2764"/>
                  <a:gd name="T21" fmla="*/ 52 h 108"/>
                  <a:gd name="T22" fmla="*/ 548 w 2764"/>
                  <a:gd name="T23" fmla="*/ 47 h 108"/>
                  <a:gd name="T24" fmla="*/ 592 w 2764"/>
                  <a:gd name="T25" fmla="*/ 72 h 108"/>
                  <a:gd name="T26" fmla="*/ 640 w 2764"/>
                  <a:gd name="T27" fmla="*/ 62 h 108"/>
                  <a:gd name="T28" fmla="*/ 687 w 2764"/>
                  <a:gd name="T29" fmla="*/ 72 h 108"/>
                  <a:gd name="T30" fmla="*/ 732 w 2764"/>
                  <a:gd name="T31" fmla="*/ 56 h 108"/>
                  <a:gd name="T32" fmla="*/ 779 w 2764"/>
                  <a:gd name="T33" fmla="*/ 51 h 108"/>
                  <a:gd name="T34" fmla="*/ 823 w 2764"/>
                  <a:gd name="T35" fmla="*/ 53 h 108"/>
                  <a:gd name="T36" fmla="*/ 868 w 2764"/>
                  <a:gd name="T37" fmla="*/ 42 h 108"/>
                  <a:gd name="T38" fmla="*/ 915 w 2764"/>
                  <a:gd name="T39" fmla="*/ 51 h 108"/>
                  <a:gd name="T40" fmla="*/ 959 w 2764"/>
                  <a:gd name="T41" fmla="*/ 71 h 108"/>
                  <a:gd name="T42" fmla="*/ 1006 w 2764"/>
                  <a:gd name="T43" fmla="*/ 64 h 108"/>
                  <a:gd name="T44" fmla="*/ 1054 w 2764"/>
                  <a:gd name="T45" fmla="*/ 65 h 108"/>
                  <a:gd name="T46" fmla="*/ 1098 w 2764"/>
                  <a:gd name="T47" fmla="*/ 74 h 108"/>
                  <a:gd name="T48" fmla="*/ 1145 w 2764"/>
                  <a:gd name="T49" fmla="*/ 71 h 108"/>
                  <a:gd name="T50" fmla="*/ 1189 w 2764"/>
                  <a:gd name="T51" fmla="*/ 77 h 108"/>
                  <a:gd name="T52" fmla="*/ 1237 w 2764"/>
                  <a:gd name="T53" fmla="*/ 83 h 108"/>
                  <a:gd name="T54" fmla="*/ 1282 w 2764"/>
                  <a:gd name="T55" fmla="*/ 78 h 108"/>
                  <a:gd name="T56" fmla="*/ 1328 w 2764"/>
                  <a:gd name="T57" fmla="*/ 68 h 108"/>
                  <a:gd name="T58" fmla="*/ 1374 w 2764"/>
                  <a:gd name="T59" fmla="*/ 83 h 108"/>
                  <a:gd name="T60" fmla="*/ 1421 w 2764"/>
                  <a:gd name="T61" fmla="*/ 86 h 108"/>
                  <a:gd name="T62" fmla="*/ 1465 w 2764"/>
                  <a:gd name="T63" fmla="*/ 85 h 108"/>
                  <a:gd name="T64" fmla="*/ 1510 w 2764"/>
                  <a:gd name="T65" fmla="*/ 89 h 108"/>
                  <a:gd name="T66" fmla="*/ 1557 w 2764"/>
                  <a:gd name="T67" fmla="*/ 74 h 108"/>
                  <a:gd name="T68" fmla="*/ 1605 w 2764"/>
                  <a:gd name="T69" fmla="*/ 86 h 108"/>
                  <a:gd name="T70" fmla="*/ 1650 w 2764"/>
                  <a:gd name="T71" fmla="*/ 84 h 108"/>
                  <a:gd name="T72" fmla="*/ 1697 w 2764"/>
                  <a:gd name="T73" fmla="*/ 76 h 108"/>
                  <a:gd name="T74" fmla="*/ 1742 w 2764"/>
                  <a:gd name="T75" fmla="*/ 78 h 108"/>
                  <a:gd name="T76" fmla="*/ 1788 w 2764"/>
                  <a:gd name="T77" fmla="*/ 84 h 108"/>
                  <a:gd name="T78" fmla="*/ 1832 w 2764"/>
                  <a:gd name="T79" fmla="*/ 80 h 108"/>
                  <a:gd name="T80" fmla="*/ 1880 w 2764"/>
                  <a:gd name="T81" fmla="*/ 88 h 108"/>
                  <a:gd name="T82" fmla="*/ 1924 w 2764"/>
                  <a:gd name="T83" fmla="*/ 89 h 108"/>
                  <a:gd name="T84" fmla="*/ 1972 w 2764"/>
                  <a:gd name="T85" fmla="*/ 82 h 108"/>
                  <a:gd name="T86" fmla="*/ 2016 w 2764"/>
                  <a:gd name="T87" fmla="*/ 74 h 108"/>
                  <a:gd name="T88" fmla="*/ 2064 w 2764"/>
                  <a:gd name="T89" fmla="*/ 74 h 108"/>
                  <a:gd name="T90" fmla="*/ 2108 w 2764"/>
                  <a:gd name="T91" fmla="*/ 90 h 108"/>
                  <a:gd name="T92" fmla="*/ 2154 w 2764"/>
                  <a:gd name="T93" fmla="*/ 91 h 108"/>
                  <a:gd name="T94" fmla="*/ 2199 w 2764"/>
                  <a:gd name="T95" fmla="*/ 84 h 108"/>
                  <a:gd name="T96" fmla="*/ 2246 w 2764"/>
                  <a:gd name="T97" fmla="*/ 92 h 108"/>
                  <a:gd name="T98" fmla="*/ 2294 w 2764"/>
                  <a:gd name="T99" fmla="*/ 92 h 108"/>
                  <a:gd name="T100" fmla="*/ 2339 w 2764"/>
                  <a:gd name="T101" fmla="*/ 90 h 108"/>
                  <a:gd name="T102" fmla="*/ 2383 w 2764"/>
                  <a:gd name="T103" fmla="*/ 98 h 108"/>
                  <a:gd name="T104" fmla="*/ 2431 w 2764"/>
                  <a:gd name="T105" fmla="*/ 97 h 108"/>
                  <a:gd name="T106" fmla="*/ 2476 w 2764"/>
                  <a:gd name="T107" fmla="*/ 85 h 108"/>
                  <a:gd name="T108" fmla="*/ 2521 w 2764"/>
                  <a:gd name="T109" fmla="*/ 102 h 108"/>
                  <a:gd name="T110" fmla="*/ 2568 w 2764"/>
                  <a:gd name="T111" fmla="*/ 92 h 108"/>
                  <a:gd name="T112" fmla="*/ 2613 w 2764"/>
                  <a:gd name="T113" fmla="*/ 98 h 108"/>
                  <a:gd name="T114" fmla="*/ 2658 w 2764"/>
                  <a:gd name="T115" fmla="*/ 94 h 108"/>
                  <a:gd name="T116" fmla="*/ 2705 w 2764"/>
                  <a:gd name="T117" fmla="*/ 88 h 108"/>
                  <a:gd name="T118" fmla="*/ 2751 w 2764"/>
                  <a:gd name="T119" fmla="*/ 102 h 1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4"/>
                  <a:gd name="T181" fmla="*/ 0 h 108"/>
                  <a:gd name="T182" fmla="*/ 2764 w 2764"/>
                  <a:gd name="T183" fmla="*/ 108 h 10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4" h="108">
                    <a:moveTo>
                      <a:pt x="0" y="45"/>
                    </a:moveTo>
                    <a:lnTo>
                      <a:pt x="1" y="41"/>
                    </a:lnTo>
                    <a:lnTo>
                      <a:pt x="5" y="41"/>
                    </a:lnTo>
                    <a:lnTo>
                      <a:pt x="6" y="47"/>
                    </a:lnTo>
                    <a:lnTo>
                      <a:pt x="10" y="33"/>
                    </a:lnTo>
                    <a:lnTo>
                      <a:pt x="13" y="27"/>
                    </a:lnTo>
                    <a:lnTo>
                      <a:pt x="16" y="18"/>
                    </a:lnTo>
                    <a:lnTo>
                      <a:pt x="19" y="9"/>
                    </a:lnTo>
                    <a:lnTo>
                      <a:pt x="22" y="11"/>
                    </a:lnTo>
                    <a:lnTo>
                      <a:pt x="23" y="6"/>
                    </a:lnTo>
                    <a:lnTo>
                      <a:pt x="26" y="16"/>
                    </a:lnTo>
                    <a:lnTo>
                      <a:pt x="28" y="22"/>
                    </a:lnTo>
                    <a:lnTo>
                      <a:pt x="31" y="31"/>
                    </a:lnTo>
                    <a:lnTo>
                      <a:pt x="35" y="27"/>
                    </a:lnTo>
                    <a:lnTo>
                      <a:pt x="36" y="31"/>
                    </a:lnTo>
                    <a:lnTo>
                      <a:pt x="40" y="40"/>
                    </a:lnTo>
                    <a:lnTo>
                      <a:pt x="43" y="34"/>
                    </a:lnTo>
                    <a:lnTo>
                      <a:pt x="46" y="22"/>
                    </a:lnTo>
                    <a:lnTo>
                      <a:pt x="47" y="25"/>
                    </a:lnTo>
                    <a:lnTo>
                      <a:pt x="50" y="28"/>
                    </a:lnTo>
                    <a:lnTo>
                      <a:pt x="53" y="34"/>
                    </a:lnTo>
                    <a:lnTo>
                      <a:pt x="55" y="21"/>
                    </a:lnTo>
                    <a:lnTo>
                      <a:pt x="58" y="28"/>
                    </a:lnTo>
                    <a:lnTo>
                      <a:pt x="61" y="30"/>
                    </a:lnTo>
                    <a:lnTo>
                      <a:pt x="65" y="24"/>
                    </a:lnTo>
                    <a:lnTo>
                      <a:pt x="66" y="30"/>
                    </a:lnTo>
                    <a:lnTo>
                      <a:pt x="71" y="47"/>
                    </a:lnTo>
                    <a:lnTo>
                      <a:pt x="73" y="41"/>
                    </a:lnTo>
                    <a:lnTo>
                      <a:pt x="73" y="48"/>
                    </a:lnTo>
                    <a:lnTo>
                      <a:pt x="78" y="43"/>
                    </a:lnTo>
                    <a:lnTo>
                      <a:pt x="79" y="51"/>
                    </a:lnTo>
                    <a:lnTo>
                      <a:pt x="83" y="39"/>
                    </a:lnTo>
                    <a:lnTo>
                      <a:pt x="85" y="41"/>
                    </a:lnTo>
                    <a:lnTo>
                      <a:pt x="90" y="40"/>
                    </a:lnTo>
                    <a:lnTo>
                      <a:pt x="90" y="35"/>
                    </a:lnTo>
                    <a:lnTo>
                      <a:pt x="93" y="51"/>
                    </a:lnTo>
                    <a:lnTo>
                      <a:pt x="96" y="49"/>
                    </a:lnTo>
                    <a:lnTo>
                      <a:pt x="98" y="48"/>
                    </a:lnTo>
                    <a:lnTo>
                      <a:pt x="101" y="42"/>
                    </a:lnTo>
                    <a:lnTo>
                      <a:pt x="103" y="48"/>
                    </a:lnTo>
                    <a:lnTo>
                      <a:pt x="107" y="45"/>
                    </a:lnTo>
                    <a:lnTo>
                      <a:pt x="109" y="46"/>
                    </a:lnTo>
                    <a:lnTo>
                      <a:pt x="114" y="62"/>
                    </a:lnTo>
                    <a:lnTo>
                      <a:pt x="116" y="49"/>
                    </a:lnTo>
                    <a:lnTo>
                      <a:pt x="116" y="53"/>
                    </a:lnTo>
                    <a:lnTo>
                      <a:pt x="122" y="47"/>
                    </a:lnTo>
                    <a:lnTo>
                      <a:pt x="124" y="40"/>
                    </a:lnTo>
                    <a:lnTo>
                      <a:pt x="124" y="35"/>
                    </a:lnTo>
                    <a:lnTo>
                      <a:pt x="128" y="42"/>
                    </a:lnTo>
                    <a:lnTo>
                      <a:pt x="130" y="49"/>
                    </a:lnTo>
                    <a:lnTo>
                      <a:pt x="134" y="42"/>
                    </a:lnTo>
                    <a:lnTo>
                      <a:pt x="138" y="35"/>
                    </a:lnTo>
                    <a:lnTo>
                      <a:pt x="138" y="36"/>
                    </a:lnTo>
                    <a:lnTo>
                      <a:pt x="144" y="35"/>
                    </a:lnTo>
                    <a:lnTo>
                      <a:pt x="145" y="29"/>
                    </a:lnTo>
                    <a:lnTo>
                      <a:pt x="146" y="37"/>
                    </a:lnTo>
                    <a:lnTo>
                      <a:pt x="151" y="18"/>
                    </a:lnTo>
                    <a:lnTo>
                      <a:pt x="153" y="12"/>
                    </a:lnTo>
                    <a:lnTo>
                      <a:pt x="156" y="7"/>
                    </a:lnTo>
                    <a:lnTo>
                      <a:pt x="159" y="7"/>
                    </a:lnTo>
                    <a:lnTo>
                      <a:pt x="160" y="11"/>
                    </a:lnTo>
                    <a:lnTo>
                      <a:pt x="163" y="27"/>
                    </a:lnTo>
                    <a:lnTo>
                      <a:pt x="166" y="25"/>
                    </a:lnTo>
                    <a:lnTo>
                      <a:pt x="169" y="33"/>
                    </a:lnTo>
                    <a:lnTo>
                      <a:pt x="171" y="27"/>
                    </a:lnTo>
                    <a:lnTo>
                      <a:pt x="176" y="36"/>
                    </a:lnTo>
                    <a:lnTo>
                      <a:pt x="177" y="24"/>
                    </a:lnTo>
                    <a:lnTo>
                      <a:pt x="181" y="27"/>
                    </a:lnTo>
                    <a:lnTo>
                      <a:pt x="184" y="28"/>
                    </a:lnTo>
                    <a:lnTo>
                      <a:pt x="187" y="21"/>
                    </a:lnTo>
                    <a:lnTo>
                      <a:pt x="187" y="18"/>
                    </a:lnTo>
                    <a:lnTo>
                      <a:pt x="189" y="21"/>
                    </a:lnTo>
                    <a:lnTo>
                      <a:pt x="193" y="17"/>
                    </a:lnTo>
                    <a:lnTo>
                      <a:pt x="197" y="21"/>
                    </a:lnTo>
                    <a:lnTo>
                      <a:pt x="200" y="18"/>
                    </a:lnTo>
                    <a:lnTo>
                      <a:pt x="200" y="15"/>
                    </a:lnTo>
                    <a:lnTo>
                      <a:pt x="203" y="21"/>
                    </a:lnTo>
                    <a:lnTo>
                      <a:pt x="208" y="28"/>
                    </a:lnTo>
                    <a:lnTo>
                      <a:pt x="208" y="30"/>
                    </a:lnTo>
                    <a:lnTo>
                      <a:pt x="212" y="27"/>
                    </a:lnTo>
                    <a:lnTo>
                      <a:pt x="215" y="22"/>
                    </a:lnTo>
                    <a:lnTo>
                      <a:pt x="217" y="21"/>
                    </a:lnTo>
                    <a:lnTo>
                      <a:pt x="220" y="35"/>
                    </a:lnTo>
                    <a:lnTo>
                      <a:pt x="225" y="39"/>
                    </a:lnTo>
                    <a:lnTo>
                      <a:pt x="225" y="35"/>
                    </a:lnTo>
                    <a:lnTo>
                      <a:pt x="227" y="40"/>
                    </a:lnTo>
                    <a:lnTo>
                      <a:pt x="232" y="30"/>
                    </a:lnTo>
                    <a:lnTo>
                      <a:pt x="233" y="29"/>
                    </a:lnTo>
                    <a:lnTo>
                      <a:pt x="236" y="46"/>
                    </a:lnTo>
                    <a:lnTo>
                      <a:pt x="240" y="36"/>
                    </a:lnTo>
                    <a:lnTo>
                      <a:pt x="244" y="39"/>
                    </a:lnTo>
                    <a:lnTo>
                      <a:pt x="248" y="33"/>
                    </a:lnTo>
                    <a:lnTo>
                      <a:pt x="250" y="40"/>
                    </a:lnTo>
                    <a:lnTo>
                      <a:pt x="251" y="42"/>
                    </a:lnTo>
                    <a:lnTo>
                      <a:pt x="256" y="39"/>
                    </a:lnTo>
                    <a:lnTo>
                      <a:pt x="257" y="37"/>
                    </a:lnTo>
                    <a:lnTo>
                      <a:pt x="262" y="37"/>
                    </a:lnTo>
                    <a:lnTo>
                      <a:pt x="262" y="31"/>
                    </a:lnTo>
                    <a:lnTo>
                      <a:pt x="266" y="34"/>
                    </a:lnTo>
                    <a:lnTo>
                      <a:pt x="270" y="25"/>
                    </a:lnTo>
                    <a:lnTo>
                      <a:pt x="270" y="35"/>
                    </a:lnTo>
                    <a:lnTo>
                      <a:pt x="275" y="23"/>
                    </a:lnTo>
                    <a:lnTo>
                      <a:pt x="276" y="23"/>
                    </a:lnTo>
                    <a:lnTo>
                      <a:pt x="281" y="23"/>
                    </a:lnTo>
                    <a:lnTo>
                      <a:pt x="284" y="12"/>
                    </a:lnTo>
                    <a:lnTo>
                      <a:pt x="285" y="0"/>
                    </a:lnTo>
                    <a:lnTo>
                      <a:pt x="288" y="15"/>
                    </a:lnTo>
                    <a:lnTo>
                      <a:pt x="292" y="3"/>
                    </a:lnTo>
                    <a:lnTo>
                      <a:pt x="292" y="4"/>
                    </a:lnTo>
                    <a:lnTo>
                      <a:pt x="296" y="21"/>
                    </a:lnTo>
                    <a:lnTo>
                      <a:pt x="298" y="24"/>
                    </a:lnTo>
                    <a:lnTo>
                      <a:pt x="301" y="24"/>
                    </a:lnTo>
                    <a:lnTo>
                      <a:pt x="303" y="33"/>
                    </a:lnTo>
                    <a:lnTo>
                      <a:pt x="309" y="35"/>
                    </a:lnTo>
                    <a:lnTo>
                      <a:pt x="311" y="29"/>
                    </a:lnTo>
                    <a:lnTo>
                      <a:pt x="313" y="19"/>
                    </a:lnTo>
                    <a:lnTo>
                      <a:pt x="315" y="16"/>
                    </a:lnTo>
                    <a:lnTo>
                      <a:pt x="317" y="17"/>
                    </a:lnTo>
                    <a:lnTo>
                      <a:pt x="321" y="6"/>
                    </a:lnTo>
                    <a:lnTo>
                      <a:pt x="322" y="11"/>
                    </a:lnTo>
                    <a:lnTo>
                      <a:pt x="327" y="19"/>
                    </a:lnTo>
                    <a:lnTo>
                      <a:pt x="328" y="19"/>
                    </a:lnTo>
                    <a:lnTo>
                      <a:pt x="333" y="21"/>
                    </a:lnTo>
                    <a:lnTo>
                      <a:pt x="335" y="7"/>
                    </a:lnTo>
                    <a:lnTo>
                      <a:pt x="335" y="11"/>
                    </a:lnTo>
                    <a:lnTo>
                      <a:pt x="341" y="28"/>
                    </a:lnTo>
                    <a:lnTo>
                      <a:pt x="341" y="16"/>
                    </a:lnTo>
                    <a:lnTo>
                      <a:pt x="345" y="36"/>
                    </a:lnTo>
                    <a:lnTo>
                      <a:pt x="348" y="41"/>
                    </a:lnTo>
                    <a:lnTo>
                      <a:pt x="352" y="28"/>
                    </a:lnTo>
                    <a:lnTo>
                      <a:pt x="352" y="25"/>
                    </a:lnTo>
                    <a:lnTo>
                      <a:pt x="354" y="37"/>
                    </a:lnTo>
                    <a:lnTo>
                      <a:pt x="360" y="34"/>
                    </a:lnTo>
                    <a:lnTo>
                      <a:pt x="361" y="30"/>
                    </a:lnTo>
                    <a:lnTo>
                      <a:pt x="364" y="31"/>
                    </a:lnTo>
                    <a:lnTo>
                      <a:pt x="366" y="35"/>
                    </a:lnTo>
                    <a:lnTo>
                      <a:pt x="368" y="33"/>
                    </a:lnTo>
                    <a:lnTo>
                      <a:pt x="371" y="40"/>
                    </a:lnTo>
                    <a:lnTo>
                      <a:pt x="373" y="40"/>
                    </a:lnTo>
                    <a:lnTo>
                      <a:pt x="378" y="43"/>
                    </a:lnTo>
                    <a:lnTo>
                      <a:pt x="379" y="40"/>
                    </a:lnTo>
                    <a:lnTo>
                      <a:pt x="383" y="40"/>
                    </a:lnTo>
                    <a:lnTo>
                      <a:pt x="385" y="37"/>
                    </a:lnTo>
                    <a:lnTo>
                      <a:pt x="389" y="36"/>
                    </a:lnTo>
                    <a:lnTo>
                      <a:pt x="390" y="43"/>
                    </a:lnTo>
                    <a:lnTo>
                      <a:pt x="395" y="35"/>
                    </a:lnTo>
                    <a:lnTo>
                      <a:pt x="397" y="30"/>
                    </a:lnTo>
                    <a:lnTo>
                      <a:pt x="397" y="29"/>
                    </a:lnTo>
                    <a:lnTo>
                      <a:pt x="401" y="36"/>
                    </a:lnTo>
                    <a:lnTo>
                      <a:pt x="403" y="30"/>
                    </a:lnTo>
                    <a:lnTo>
                      <a:pt x="408" y="43"/>
                    </a:lnTo>
                    <a:lnTo>
                      <a:pt x="410" y="28"/>
                    </a:lnTo>
                    <a:lnTo>
                      <a:pt x="413" y="24"/>
                    </a:lnTo>
                    <a:lnTo>
                      <a:pt x="415" y="30"/>
                    </a:lnTo>
                    <a:lnTo>
                      <a:pt x="419" y="12"/>
                    </a:lnTo>
                    <a:lnTo>
                      <a:pt x="419" y="17"/>
                    </a:lnTo>
                    <a:lnTo>
                      <a:pt x="423" y="22"/>
                    </a:lnTo>
                    <a:lnTo>
                      <a:pt x="425" y="31"/>
                    </a:lnTo>
                    <a:lnTo>
                      <a:pt x="429" y="30"/>
                    </a:lnTo>
                    <a:lnTo>
                      <a:pt x="429" y="40"/>
                    </a:lnTo>
                    <a:lnTo>
                      <a:pt x="435" y="33"/>
                    </a:lnTo>
                    <a:lnTo>
                      <a:pt x="438" y="25"/>
                    </a:lnTo>
                    <a:lnTo>
                      <a:pt x="438" y="31"/>
                    </a:lnTo>
                    <a:lnTo>
                      <a:pt x="443" y="27"/>
                    </a:lnTo>
                    <a:lnTo>
                      <a:pt x="444" y="28"/>
                    </a:lnTo>
                    <a:lnTo>
                      <a:pt x="447" y="41"/>
                    </a:lnTo>
                    <a:lnTo>
                      <a:pt x="451" y="36"/>
                    </a:lnTo>
                    <a:lnTo>
                      <a:pt x="452" y="36"/>
                    </a:lnTo>
                    <a:lnTo>
                      <a:pt x="456" y="29"/>
                    </a:lnTo>
                    <a:lnTo>
                      <a:pt x="457" y="35"/>
                    </a:lnTo>
                    <a:lnTo>
                      <a:pt x="462" y="45"/>
                    </a:lnTo>
                    <a:lnTo>
                      <a:pt x="464" y="30"/>
                    </a:lnTo>
                    <a:lnTo>
                      <a:pt x="467" y="35"/>
                    </a:lnTo>
                    <a:lnTo>
                      <a:pt x="470" y="40"/>
                    </a:lnTo>
                    <a:lnTo>
                      <a:pt x="470" y="45"/>
                    </a:lnTo>
                    <a:lnTo>
                      <a:pt x="474" y="47"/>
                    </a:lnTo>
                    <a:lnTo>
                      <a:pt x="478" y="41"/>
                    </a:lnTo>
                    <a:lnTo>
                      <a:pt x="478" y="39"/>
                    </a:lnTo>
                    <a:lnTo>
                      <a:pt x="482" y="54"/>
                    </a:lnTo>
                    <a:lnTo>
                      <a:pt x="486" y="39"/>
                    </a:lnTo>
                    <a:lnTo>
                      <a:pt x="488" y="47"/>
                    </a:lnTo>
                    <a:lnTo>
                      <a:pt x="490" y="52"/>
                    </a:lnTo>
                    <a:lnTo>
                      <a:pt x="493" y="52"/>
                    </a:lnTo>
                    <a:lnTo>
                      <a:pt x="495" y="55"/>
                    </a:lnTo>
                    <a:lnTo>
                      <a:pt x="500" y="47"/>
                    </a:lnTo>
                    <a:lnTo>
                      <a:pt x="500" y="52"/>
                    </a:lnTo>
                    <a:lnTo>
                      <a:pt x="504" y="53"/>
                    </a:lnTo>
                    <a:lnTo>
                      <a:pt x="508" y="53"/>
                    </a:lnTo>
                    <a:lnTo>
                      <a:pt x="508" y="61"/>
                    </a:lnTo>
                    <a:lnTo>
                      <a:pt x="513" y="53"/>
                    </a:lnTo>
                    <a:lnTo>
                      <a:pt x="516" y="52"/>
                    </a:lnTo>
                    <a:lnTo>
                      <a:pt x="518" y="41"/>
                    </a:lnTo>
                    <a:lnTo>
                      <a:pt x="519" y="48"/>
                    </a:lnTo>
                    <a:lnTo>
                      <a:pt x="524" y="49"/>
                    </a:lnTo>
                    <a:lnTo>
                      <a:pt x="526" y="55"/>
                    </a:lnTo>
                    <a:lnTo>
                      <a:pt x="530" y="59"/>
                    </a:lnTo>
                    <a:lnTo>
                      <a:pt x="531" y="46"/>
                    </a:lnTo>
                    <a:lnTo>
                      <a:pt x="533" y="59"/>
                    </a:lnTo>
                    <a:lnTo>
                      <a:pt x="537" y="60"/>
                    </a:lnTo>
                    <a:lnTo>
                      <a:pt x="539" y="51"/>
                    </a:lnTo>
                    <a:lnTo>
                      <a:pt x="541" y="65"/>
                    </a:lnTo>
                    <a:lnTo>
                      <a:pt x="545" y="55"/>
                    </a:lnTo>
                    <a:lnTo>
                      <a:pt x="548" y="47"/>
                    </a:lnTo>
                    <a:lnTo>
                      <a:pt x="550" y="56"/>
                    </a:lnTo>
                    <a:lnTo>
                      <a:pt x="554" y="56"/>
                    </a:lnTo>
                    <a:lnTo>
                      <a:pt x="556" y="59"/>
                    </a:lnTo>
                    <a:lnTo>
                      <a:pt x="557" y="64"/>
                    </a:lnTo>
                    <a:lnTo>
                      <a:pt x="560" y="67"/>
                    </a:lnTo>
                    <a:lnTo>
                      <a:pt x="565" y="56"/>
                    </a:lnTo>
                    <a:lnTo>
                      <a:pt x="565" y="53"/>
                    </a:lnTo>
                    <a:lnTo>
                      <a:pt x="568" y="66"/>
                    </a:lnTo>
                    <a:lnTo>
                      <a:pt x="573" y="65"/>
                    </a:lnTo>
                    <a:lnTo>
                      <a:pt x="575" y="61"/>
                    </a:lnTo>
                    <a:lnTo>
                      <a:pt x="578" y="47"/>
                    </a:lnTo>
                    <a:lnTo>
                      <a:pt x="579" y="54"/>
                    </a:lnTo>
                    <a:lnTo>
                      <a:pt x="581" y="55"/>
                    </a:lnTo>
                    <a:lnTo>
                      <a:pt x="586" y="53"/>
                    </a:lnTo>
                    <a:lnTo>
                      <a:pt x="588" y="54"/>
                    </a:lnTo>
                    <a:lnTo>
                      <a:pt x="591" y="65"/>
                    </a:lnTo>
                    <a:lnTo>
                      <a:pt x="592" y="72"/>
                    </a:lnTo>
                    <a:lnTo>
                      <a:pt x="597" y="62"/>
                    </a:lnTo>
                    <a:lnTo>
                      <a:pt x="597" y="65"/>
                    </a:lnTo>
                    <a:lnTo>
                      <a:pt x="600" y="61"/>
                    </a:lnTo>
                    <a:lnTo>
                      <a:pt x="604" y="60"/>
                    </a:lnTo>
                    <a:lnTo>
                      <a:pt x="608" y="56"/>
                    </a:lnTo>
                    <a:lnTo>
                      <a:pt x="609" y="59"/>
                    </a:lnTo>
                    <a:lnTo>
                      <a:pt x="611" y="66"/>
                    </a:lnTo>
                    <a:lnTo>
                      <a:pt x="615" y="60"/>
                    </a:lnTo>
                    <a:lnTo>
                      <a:pt x="616" y="70"/>
                    </a:lnTo>
                    <a:lnTo>
                      <a:pt x="620" y="64"/>
                    </a:lnTo>
                    <a:lnTo>
                      <a:pt x="622" y="70"/>
                    </a:lnTo>
                    <a:lnTo>
                      <a:pt x="627" y="64"/>
                    </a:lnTo>
                    <a:lnTo>
                      <a:pt x="628" y="60"/>
                    </a:lnTo>
                    <a:lnTo>
                      <a:pt x="632" y="71"/>
                    </a:lnTo>
                    <a:lnTo>
                      <a:pt x="634" y="62"/>
                    </a:lnTo>
                    <a:lnTo>
                      <a:pt x="635" y="71"/>
                    </a:lnTo>
                    <a:lnTo>
                      <a:pt x="640" y="62"/>
                    </a:lnTo>
                    <a:lnTo>
                      <a:pt x="641" y="65"/>
                    </a:lnTo>
                    <a:lnTo>
                      <a:pt x="645" y="68"/>
                    </a:lnTo>
                    <a:lnTo>
                      <a:pt x="646" y="79"/>
                    </a:lnTo>
                    <a:lnTo>
                      <a:pt x="651" y="70"/>
                    </a:lnTo>
                    <a:lnTo>
                      <a:pt x="652" y="62"/>
                    </a:lnTo>
                    <a:lnTo>
                      <a:pt x="654" y="62"/>
                    </a:lnTo>
                    <a:lnTo>
                      <a:pt x="659" y="71"/>
                    </a:lnTo>
                    <a:lnTo>
                      <a:pt x="661" y="58"/>
                    </a:lnTo>
                    <a:lnTo>
                      <a:pt x="663" y="59"/>
                    </a:lnTo>
                    <a:lnTo>
                      <a:pt x="666" y="74"/>
                    </a:lnTo>
                    <a:lnTo>
                      <a:pt x="670" y="71"/>
                    </a:lnTo>
                    <a:lnTo>
                      <a:pt x="672" y="64"/>
                    </a:lnTo>
                    <a:lnTo>
                      <a:pt x="673" y="67"/>
                    </a:lnTo>
                    <a:lnTo>
                      <a:pt x="676" y="73"/>
                    </a:lnTo>
                    <a:lnTo>
                      <a:pt x="679" y="60"/>
                    </a:lnTo>
                    <a:lnTo>
                      <a:pt x="683" y="68"/>
                    </a:lnTo>
                    <a:lnTo>
                      <a:pt x="687" y="72"/>
                    </a:lnTo>
                    <a:lnTo>
                      <a:pt x="688" y="67"/>
                    </a:lnTo>
                    <a:lnTo>
                      <a:pt x="691" y="65"/>
                    </a:lnTo>
                    <a:lnTo>
                      <a:pt x="694" y="56"/>
                    </a:lnTo>
                    <a:lnTo>
                      <a:pt x="695" y="59"/>
                    </a:lnTo>
                    <a:lnTo>
                      <a:pt x="699" y="62"/>
                    </a:lnTo>
                    <a:lnTo>
                      <a:pt x="702" y="53"/>
                    </a:lnTo>
                    <a:lnTo>
                      <a:pt x="703" y="64"/>
                    </a:lnTo>
                    <a:lnTo>
                      <a:pt x="707" y="67"/>
                    </a:lnTo>
                    <a:lnTo>
                      <a:pt x="709" y="59"/>
                    </a:lnTo>
                    <a:lnTo>
                      <a:pt x="710" y="66"/>
                    </a:lnTo>
                    <a:lnTo>
                      <a:pt x="716" y="64"/>
                    </a:lnTo>
                    <a:lnTo>
                      <a:pt x="716" y="62"/>
                    </a:lnTo>
                    <a:lnTo>
                      <a:pt x="719" y="68"/>
                    </a:lnTo>
                    <a:lnTo>
                      <a:pt x="724" y="73"/>
                    </a:lnTo>
                    <a:lnTo>
                      <a:pt x="727" y="71"/>
                    </a:lnTo>
                    <a:lnTo>
                      <a:pt x="728" y="60"/>
                    </a:lnTo>
                    <a:lnTo>
                      <a:pt x="732" y="56"/>
                    </a:lnTo>
                    <a:lnTo>
                      <a:pt x="733" y="53"/>
                    </a:lnTo>
                    <a:lnTo>
                      <a:pt x="737" y="76"/>
                    </a:lnTo>
                    <a:lnTo>
                      <a:pt x="739" y="70"/>
                    </a:lnTo>
                    <a:lnTo>
                      <a:pt x="742" y="61"/>
                    </a:lnTo>
                    <a:lnTo>
                      <a:pt x="744" y="60"/>
                    </a:lnTo>
                    <a:lnTo>
                      <a:pt x="746" y="68"/>
                    </a:lnTo>
                    <a:lnTo>
                      <a:pt x="751" y="70"/>
                    </a:lnTo>
                    <a:lnTo>
                      <a:pt x="754" y="67"/>
                    </a:lnTo>
                    <a:lnTo>
                      <a:pt x="755" y="59"/>
                    </a:lnTo>
                    <a:lnTo>
                      <a:pt x="757" y="61"/>
                    </a:lnTo>
                    <a:lnTo>
                      <a:pt x="759" y="77"/>
                    </a:lnTo>
                    <a:lnTo>
                      <a:pt x="763" y="67"/>
                    </a:lnTo>
                    <a:lnTo>
                      <a:pt x="767" y="66"/>
                    </a:lnTo>
                    <a:lnTo>
                      <a:pt x="769" y="53"/>
                    </a:lnTo>
                    <a:lnTo>
                      <a:pt x="770" y="64"/>
                    </a:lnTo>
                    <a:lnTo>
                      <a:pt x="775" y="55"/>
                    </a:lnTo>
                    <a:lnTo>
                      <a:pt x="779" y="51"/>
                    </a:lnTo>
                    <a:lnTo>
                      <a:pt x="779" y="45"/>
                    </a:lnTo>
                    <a:lnTo>
                      <a:pt x="783" y="53"/>
                    </a:lnTo>
                    <a:lnTo>
                      <a:pt x="786" y="47"/>
                    </a:lnTo>
                    <a:lnTo>
                      <a:pt x="787" y="46"/>
                    </a:lnTo>
                    <a:lnTo>
                      <a:pt x="792" y="55"/>
                    </a:lnTo>
                    <a:lnTo>
                      <a:pt x="793" y="52"/>
                    </a:lnTo>
                    <a:lnTo>
                      <a:pt x="797" y="52"/>
                    </a:lnTo>
                    <a:lnTo>
                      <a:pt x="799" y="52"/>
                    </a:lnTo>
                    <a:lnTo>
                      <a:pt x="800" y="59"/>
                    </a:lnTo>
                    <a:lnTo>
                      <a:pt x="805" y="56"/>
                    </a:lnTo>
                    <a:lnTo>
                      <a:pt x="807" y="48"/>
                    </a:lnTo>
                    <a:lnTo>
                      <a:pt x="811" y="53"/>
                    </a:lnTo>
                    <a:lnTo>
                      <a:pt x="812" y="33"/>
                    </a:lnTo>
                    <a:lnTo>
                      <a:pt x="813" y="47"/>
                    </a:lnTo>
                    <a:lnTo>
                      <a:pt x="819" y="42"/>
                    </a:lnTo>
                    <a:lnTo>
                      <a:pt x="819" y="39"/>
                    </a:lnTo>
                    <a:lnTo>
                      <a:pt x="823" y="53"/>
                    </a:lnTo>
                    <a:lnTo>
                      <a:pt x="826" y="47"/>
                    </a:lnTo>
                    <a:lnTo>
                      <a:pt x="828" y="46"/>
                    </a:lnTo>
                    <a:lnTo>
                      <a:pt x="830" y="48"/>
                    </a:lnTo>
                    <a:lnTo>
                      <a:pt x="832" y="47"/>
                    </a:lnTo>
                    <a:lnTo>
                      <a:pt x="837" y="46"/>
                    </a:lnTo>
                    <a:lnTo>
                      <a:pt x="838" y="43"/>
                    </a:lnTo>
                    <a:lnTo>
                      <a:pt x="843" y="43"/>
                    </a:lnTo>
                    <a:lnTo>
                      <a:pt x="843" y="48"/>
                    </a:lnTo>
                    <a:lnTo>
                      <a:pt x="848" y="51"/>
                    </a:lnTo>
                    <a:lnTo>
                      <a:pt x="849" y="40"/>
                    </a:lnTo>
                    <a:lnTo>
                      <a:pt x="852" y="51"/>
                    </a:lnTo>
                    <a:lnTo>
                      <a:pt x="855" y="49"/>
                    </a:lnTo>
                    <a:lnTo>
                      <a:pt x="859" y="62"/>
                    </a:lnTo>
                    <a:lnTo>
                      <a:pt x="862" y="59"/>
                    </a:lnTo>
                    <a:lnTo>
                      <a:pt x="862" y="58"/>
                    </a:lnTo>
                    <a:lnTo>
                      <a:pt x="867" y="62"/>
                    </a:lnTo>
                    <a:lnTo>
                      <a:pt x="868" y="42"/>
                    </a:lnTo>
                    <a:lnTo>
                      <a:pt x="871" y="47"/>
                    </a:lnTo>
                    <a:lnTo>
                      <a:pt x="874" y="41"/>
                    </a:lnTo>
                    <a:lnTo>
                      <a:pt x="877" y="42"/>
                    </a:lnTo>
                    <a:lnTo>
                      <a:pt x="880" y="30"/>
                    </a:lnTo>
                    <a:lnTo>
                      <a:pt x="884" y="41"/>
                    </a:lnTo>
                    <a:lnTo>
                      <a:pt x="884" y="55"/>
                    </a:lnTo>
                    <a:lnTo>
                      <a:pt x="889" y="59"/>
                    </a:lnTo>
                    <a:lnTo>
                      <a:pt x="890" y="48"/>
                    </a:lnTo>
                    <a:lnTo>
                      <a:pt x="895" y="49"/>
                    </a:lnTo>
                    <a:lnTo>
                      <a:pt x="895" y="51"/>
                    </a:lnTo>
                    <a:lnTo>
                      <a:pt x="899" y="60"/>
                    </a:lnTo>
                    <a:lnTo>
                      <a:pt x="902" y="64"/>
                    </a:lnTo>
                    <a:lnTo>
                      <a:pt x="903" y="55"/>
                    </a:lnTo>
                    <a:lnTo>
                      <a:pt x="907" y="64"/>
                    </a:lnTo>
                    <a:lnTo>
                      <a:pt x="910" y="61"/>
                    </a:lnTo>
                    <a:lnTo>
                      <a:pt x="914" y="59"/>
                    </a:lnTo>
                    <a:lnTo>
                      <a:pt x="915" y="51"/>
                    </a:lnTo>
                    <a:lnTo>
                      <a:pt x="916" y="61"/>
                    </a:lnTo>
                    <a:lnTo>
                      <a:pt x="921" y="52"/>
                    </a:lnTo>
                    <a:lnTo>
                      <a:pt x="922" y="52"/>
                    </a:lnTo>
                    <a:lnTo>
                      <a:pt x="926" y="65"/>
                    </a:lnTo>
                    <a:lnTo>
                      <a:pt x="927" y="68"/>
                    </a:lnTo>
                    <a:lnTo>
                      <a:pt x="932" y="52"/>
                    </a:lnTo>
                    <a:lnTo>
                      <a:pt x="933" y="58"/>
                    </a:lnTo>
                    <a:lnTo>
                      <a:pt x="935" y="61"/>
                    </a:lnTo>
                    <a:lnTo>
                      <a:pt x="938" y="59"/>
                    </a:lnTo>
                    <a:lnTo>
                      <a:pt x="940" y="65"/>
                    </a:lnTo>
                    <a:lnTo>
                      <a:pt x="945" y="65"/>
                    </a:lnTo>
                    <a:lnTo>
                      <a:pt x="948" y="71"/>
                    </a:lnTo>
                    <a:lnTo>
                      <a:pt x="948" y="68"/>
                    </a:lnTo>
                    <a:lnTo>
                      <a:pt x="952" y="66"/>
                    </a:lnTo>
                    <a:lnTo>
                      <a:pt x="954" y="65"/>
                    </a:lnTo>
                    <a:lnTo>
                      <a:pt x="958" y="66"/>
                    </a:lnTo>
                    <a:lnTo>
                      <a:pt x="959" y="71"/>
                    </a:lnTo>
                    <a:lnTo>
                      <a:pt x="964" y="56"/>
                    </a:lnTo>
                    <a:lnTo>
                      <a:pt x="965" y="61"/>
                    </a:lnTo>
                    <a:lnTo>
                      <a:pt x="969" y="72"/>
                    </a:lnTo>
                    <a:lnTo>
                      <a:pt x="972" y="78"/>
                    </a:lnTo>
                    <a:lnTo>
                      <a:pt x="974" y="70"/>
                    </a:lnTo>
                    <a:lnTo>
                      <a:pt x="978" y="65"/>
                    </a:lnTo>
                    <a:lnTo>
                      <a:pt x="980" y="61"/>
                    </a:lnTo>
                    <a:lnTo>
                      <a:pt x="982" y="64"/>
                    </a:lnTo>
                    <a:lnTo>
                      <a:pt x="984" y="70"/>
                    </a:lnTo>
                    <a:lnTo>
                      <a:pt x="989" y="74"/>
                    </a:lnTo>
                    <a:lnTo>
                      <a:pt x="990" y="65"/>
                    </a:lnTo>
                    <a:lnTo>
                      <a:pt x="991" y="76"/>
                    </a:lnTo>
                    <a:lnTo>
                      <a:pt x="995" y="74"/>
                    </a:lnTo>
                    <a:lnTo>
                      <a:pt x="1000" y="80"/>
                    </a:lnTo>
                    <a:lnTo>
                      <a:pt x="1002" y="77"/>
                    </a:lnTo>
                    <a:lnTo>
                      <a:pt x="1003" y="66"/>
                    </a:lnTo>
                    <a:lnTo>
                      <a:pt x="1006" y="64"/>
                    </a:lnTo>
                    <a:lnTo>
                      <a:pt x="1011" y="72"/>
                    </a:lnTo>
                    <a:lnTo>
                      <a:pt x="1013" y="70"/>
                    </a:lnTo>
                    <a:lnTo>
                      <a:pt x="1014" y="62"/>
                    </a:lnTo>
                    <a:lnTo>
                      <a:pt x="1017" y="72"/>
                    </a:lnTo>
                    <a:lnTo>
                      <a:pt x="1021" y="72"/>
                    </a:lnTo>
                    <a:lnTo>
                      <a:pt x="1021" y="73"/>
                    </a:lnTo>
                    <a:lnTo>
                      <a:pt x="1026" y="72"/>
                    </a:lnTo>
                    <a:lnTo>
                      <a:pt x="1027" y="73"/>
                    </a:lnTo>
                    <a:lnTo>
                      <a:pt x="1031" y="76"/>
                    </a:lnTo>
                    <a:lnTo>
                      <a:pt x="1035" y="82"/>
                    </a:lnTo>
                    <a:lnTo>
                      <a:pt x="1038" y="65"/>
                    </a:lnTo>
                    <a:lnTo>
                      <a:pt x="1038" y="61"/>
                    </a:lnTo>
                    <a:lnTo>
                      <a:pt x="1041" y="62"/>
                    </a:lnTo>
                    <a:lnTo>
                      <a:pt x="1045" y="54"/>
                    </a:lnTo>
                    <a:lnTo>
                      <a:pt x="1046" y="65"/>
                    </a:lnTo>
                    <a:lnTo>
                      <a:pt x="1049" y="68"/>
                    </a:lnTo>
                    <a:lnTo>
                      <a:pt x="1054" y="65"/>
                    </a:lnTo>
                    <a:lnTo>
                      <a:pt x="1056" y="72"/>
                    </a:lnTo>
                    <a:lnTo>
                      <a:pt x="1060" y="71"/>
                    </a:lnTo>
                    <a:lnTo>
                      <a:pt x="1064" y="77"/>
                    </a:lnTo>
                    <a:lnTo>
                      <a:pt x="1066" y="74"/>
                    </a:lnTo>
                    <a:lnTo>
                      <a:pt x="1068" y="73"/>
                    </a:lnTo>
                    <a:lnTo>
                      <a:pt x="1073" y="84"/>
                    </a:lnTo>
                    <a:lnTo>
                      <a:pt x="1075" y="77"/>
                    </a:lnTo>
                    <a:lnTo>
                      <a:pt x="1075" y="78"/>
                    </a:lnTo>
                    <a:lnTo>
                      <a:pt x="1080" y="58"/>
                    </a:lnTo>
                    <a:lnTo>
                      <a:pt x="1081" y="70"/>
                    </a:lnTo>
                    <a:lnTo>
                      <a:pt x="1086" y="78"/>
                    </a:lnTo>
                    <a:lnTo>
                      <a:pt x="1087" y="79"/>
                    </a:lnTo>
                    <a:lnTo>
                      <a:pt x="1091" y="72"/>
                    </a:lnTo>
                    <a:lnTo>
                      <a:pt x="1092" y="74"/>
                    </a:lnTo>
                    <a:lnTo>
                      <a:pt x="1097" y="76"/>
                    </a:lnTo>
                    <a:lnTo>
                      <a:pt x="1098" y="74"/>
                    </a:lnTo>
                    <a:lnTo>
                      <a:pt x="1103" y="71"/>
                    </a:lnTo>
                    <a:lnTo>
                      <a:pt x="1105" y="71"/>
                    </a:lnTo>
                    <a:lnTo>
                      <a:pt x="1107" y="67"/>
                    </a:lnTo>
                    <a:lnTo>
                      <a:pt x="1107" y="68"/>
                    </a:lnTo>
                    <a:lnTo>
                      <a:pt x="1112" y="74"/>
                    </a:lnTo>
                    <a:lnTo>
                      <a:pt x="1115" y="73"/>
                    </a:lnTo>
                    <a:lnTo>
                      <a:pt x="1118" y="82"/>
                    </a:lnTo>
                    <a:lnTo>
                      <a:pt x="1121" y="68"/>
                    </a:lnTo>
                    <a:lnTo>
                      <a:pt x="1122" y="59"/>
                    </a:lnTo>
                    <a:lnTo>
                      <a:pt x="1127" y="79"/>
                    </a:lnTo>
                    <a:lnTo>
                      <a:pt x="1128" y="70"/>
                    </a:lnTo>
                    <a:lnTo>
                      <a:pt x="1131" y="79"/>
                    </a:lnTo>
                    <a:lnTo>
                      <a:pt x="1135" y="79"/>
                    </a:lnTo>
                    <a:lnTo>
                      <a:pt x="1136" y="77"/>
                    </a:lnTo>
                    <a:lnTo>
                      <a:pt x="1139" y="79"/>
                    </a:lnTo>
                    <a:lnTo>
                      <a:pt x="1143" y="79"/>
                    </a:lnTo>
                    <a:lnTo>
                      <a:pt x="1145" y="71"/>
                    </a:lnTo>
                    <a:lnTo>
                      <a:pt x="1148" y="82"/>
                    </a:lnTo>
                    <a:lnTo>
                      <a:pt x="1148" y="77"/>
                    </a:lnTo>
                    <a:lnTo>
                      <a:pt x="1153" y="79"/>
                    </a:lnTo>
                    <a:lnTo>
                      <a:pt x="1155" y="78"/>
                    </a:lnTo>
                    <a:lnTo>
                      <a:pt x="1159" y="72"/>
                    </a:lnTo>
                    <a:lnTo>
                      <a:pt x="1161" y="73"/>
                    </a:lnTo>
                    <a:lnTo>
                      <a:pt x="1162" y="73"/>
                    </a:lnTo>
                    <a:lnTo>
                      <a:pt x="1167" y="66"/>
                    </a:lnTo>
                    <a:lnTo>
                      <a:pt x="1167" y="68"/>
                    </a:lnTo>
                    <a:lnTo>
                      <a:pt x="1172" y="66"/>
                    </a:lnTo>
                    <a:lnTo>
                      <a:pt x="1173" y="65"/>
                    </a:lnTo>
                    <a:lnTo>
                      <a:pt x="1178" y="61"/>
                    </a:lnTo>
                    <a:lnTo>
                      <a:pt x="1178" y="66"/>
                    </a:lnTo>
                    <a:lnTo>
                      <a:pt x="1182" y="72"/>
                    </a:lnTo>
                    <a:lnTo>
                      <a:pt x="1184" y="77"/>
                    </a:lnTo>
                    <a:lnTo>
                      <a:pt x="1188" y="76"/>
                    </a:lnTo>
                    <a:lnTo>
                      <a:pt x="1189" y="77"/>
                    </a:lnTo>
                    <a:lnTo>
                      <a:pt x="1194" y="84"/>
                    </a:lnTo>
                    <a:lnTo>
                      <a:pt x="1197" y="79"/>
                    </a:lnTo>
                    <a:lnTo>
                      <a:pt x="1198" y="77"/>
                    </a:lnTo>
                    <a:lnTo>
                      <a:pt x="1202" y="68"/>
                    </a:lnTo>
                    <a:lnTo>
                      <a:pt x="1203" y="74"/>
                    </a:lnTo>
                    <a:lnTo>
                      <a:pt x="1206" y="78"/>
                    </a:lnTo>
                    <a:lnTo>
                      <a:pt x="1210" y="79"/>
                    </a:lnTo>
                    <a:lnTo>
                      <a:pt x="1213" y="77"/>
                    </a:lnTo>
                    <a:lnTo>
                      <a:pt x="1215" y="72"/>
                    </a:lnTo>
                    <a:lnTo>
                      <a:pt x="1216" y="77"/>
                    </a:lnTo>
                    <a:lnTo>
                      <a:pt x="1221" y="77"/>
                    </a:lnTo>
                    <a:lnTo>
                      <a:pt x="1222" y="71"/>
                    </a:lnTo>
                    <a:lnTo>
                      <a:pt x="1225" y="68"/>
                    </a:lnTo>
                    <a:lnTo>
                      <a:pt x="1227" y="80"/>
                    </a:lnTo>
                    <a:lnTo>
                      <a:pt x="1232" y="82"/>
                    </a:lnTo>
                    <a:lnTo>
                      <a:pt x="1233" y="71"/>
                    </a:lnTo>
                    <a:lnTo>
                      <a:pt x="1237" y="83"/>
                    </a:lnTo>
                    <a:lnTo>
                      <a:pt x="1238" y="82"/>
                    </a:lnTo>
                    <a:lnTo>
                      <a:pt x="1240" y="77"/>
                    </a:lnTo>
                    <a:lnTo>
                      <a:pt x="1246" y="77"/>
                    </a:lnTo>
                    <a:lnTo>
                      <a:pt x="1249" y="74"/>
                    </a:lnTo>
                    <a:lnTo>
                      <a:pt x="1250" y="71"/>
                    </a:lnTo>
                    <a:lnTo>
                      <a:pt x="1252" y="77"/>
                    </a:lnTo>
                    <a:lnTo>
                      <a:pt x="1255" y="83"/>
                    </a:lnTo>
                    <a:lnTo>
                      <a:pt x="1259" y="77"/>
                    </a:lnTo>
                    <a:lnTo>
                      <a:pt x="1259" y="73"/>
                    </a:lnTo>
                    <a:lnTo>
                      <a:pt x="1264" y="74"/>
                    </a:lnTo>
                    <a:lnTo>
                      <a:pt x="1265" y="78"/>
                    </a:lnTo>
                    <a:lnTo>
                      <a:pt x="1268" y="82"/>
                    </a:lnTo>
                    <a:lnTo>
                      <a:pt x="1271" y="91"/>
                    </a:lnTo>
                    <a:lnTo>
                      <a:pt x="1275" y="84"/>
                    </a:lnTo>
                    <a:lnTo>
                      <a:pt x="1276" y="73"/>
                    </a:lnTo>
                    <a:lnTo>
                      <a:pt x="1281" y="86"/>
                    </a:lnTo>
                    <a:lnTo>
                      <a:pt x="1282" y="78"/>
                    </a:lnTo>
                    <a:lnTo>
                      <a:pt x="1284" y="78"/>
                    </a:lnTo>
                    <a:lnTo>
                      <a:pt x="1287" y="77"/>
                    </a:lnTo>
                    <a:lnTo>
                      <a:pt x="1292" y="85"/>
                    </a:lnTo>
                    <a:lnTo>
                      <a:pt x="1294" y="85"/>
                    </a:lnTo>
                    <a:lnTo>
                      <a:pt x="1294" y="84"/>
                    </a:lnTo>
                    <a:lnTo>
                      <a:pt x="1298" y="74"/>
                    </a:lnTo>
                    <a:lnTo>
                      <a:pt x="1300" y="91"/>
                    </a:lnTo>
                    <a:lnTo>
                      <a:pt x="1304" y="91"/>
                    </a:lnTo>
                    <a:lnTo>
                      <a:pt x="1307" y="85"/>
                    </a:lnTo>
                    <a:lnTo>
                      <a:pt x="1311" y="68"/>
                    </a:lnTo>
                    <a:lnTo>
                      <a:pt x="1311" y="70"/>
                    </a:lnTo>
                    <a:lnTo>
                      <a:pt x="1313" y="78"/>
                    </a:lnTo>
                    <a:lnTo>
                      <a:pt x="1317" y="76"/>
                    </a:lnTo>
                    <a:lnTo>
                      <a:pt x="1319" y="98"/>
                    </a:lnTo>
                    <a:lnTo>
                      <a:pt x="1323" y="68"/>
                    </a:lnTo>
                    <a:lnTo>
                      <a:pt x="1325" y="70"/>
                    </a:lnTo>
                    <a:lnTo>
                      <a:pt x="1328" y="68"/>
                    </a:lnTo>
                    <a:lnTo>
                      <a:pt x="1330" y="79"/>
                    </a:lnTo>
                    <a:lnTo>
                      <a:pt x="1332" y="86"/>
                    </a:lnTo>
                    <a:lnTo>
                      <a:pt x="1336" y="86"/>
                    </a:lnTo>
                    <a:lnTo>
                      <a:pt x="1339" y="88"/>
                    </a:lnTo>
                    <a:lnTo>
                      <a:pt x="1343" y="77"/>
                    </a:lnTo>
                    <a:lnTo>
                      <a:pt x="1343" y="76"/>
                    </a:lnTo>
                    <a:lnTo>
                      <a:pt x="1345" y="92"/>
                    </a:lnTo>
                    <a:lnTo>
                      <a:pt x="1351" y="80"/>
                    </a:lnTo>
                    <a:lnTo>
                      <a:pt x="1351" y="82"/>
                    </a:lnTo>
                    <a:lnTo>
                      <a:pt x="1355" y="77"/>
                    </a:lnTo>
                    <a:lnTo>
                      <a:pt x="1359" y="90"/>
                    </a:lnTo>
                    <a:lnTo>
                      <a:pt x="1360" y="80"/>
                    </a:lnTo>
                    <a:lnTo>
                      <a:pt x="1362" y="85"/>
                    </a:lnTo>
                    <a:lnTo>
                      <a:pt x="1367" y="76"/>
                    </a:lnTo>
                    <a:lnTo>
                      <a:pt x="1367" y="82"/>
                    </a:lnTo>
                    <a:lnTo>
                      <a:pt x="1372" y="86"/>
                    </a:lnTo>
                    <a:lnTo>
                      <a:pt x="1374" y="83"/>
                    </a:lnTo>
                    <a:lnTo>
                      <a:pt x="1378" y="85"/>
                    </a:lnTo>
                    <a:lnTo>
                      <a:pt x="1380" y="79"/>
                    </a:lnTo>
                    <a:lnTo>
                      <a:pt x="1381" y="82"/>
                    </a:lnTo>
                    <a:lnTo>
                      <a:pt x="1385" y="82"/>
                    </a:lnTo>
                    <a:lnTo>
                      <a:pt x="1387" y="78"/>
                    </a:lnTo>
                    <a:lnTo>
                      <a:pt x="1390" y="92"/>
                    </a:lnTo>
                    <a:lnTo>
                      <a:pt x="1392" y="85"/>
                    </a:lnTo>
                    <a:lnTo>
                      <a:pt x="1396" y="82"/>
                    </a:lnTo>
                    <a:lnTo>
                      <a:pt x="1399" y="84"/>
                    </a:lnTo>
                    <a:lnTo>
                      <a:pt x="1399" y="85"/>
                    </a:lnTo>
                    <a:lnTo>
                      <a:pt x="1403" y="85"/>
                    </a:lnTo>
                    <a:lnTo>
                      <a:pt x="1408" y="89"/>
                    </a:lnTo>
                    <a:lnTo>
                      <a:pt x="1410" y="82"/>
                    </a:lnTo>
                    <a:lnTo>
                      <a:pt x="1411" y="80"/>
                    </a:lnTo>
                    <a:lnTo>
                      <a:pt x="1414" y="83"/>
                    </a:lnTo>
                    <a:lnTo>
                      <a:pt x="1417" y="73"/>
                    </a:lnTo>
                    <a:lnTo>
                      <a:pt x="1421" y="86"/>
                    </a:lnTo>
                    <a:lnTo>
                      <a:pt x="1423" y="78"/>
                    </a:lnTo>
                    <a:lnTo>
                      <a:pt x="1424" y="86"/>
                    </a:lnTo>
                    <a:lnTo>
                      <a:pt x="1428" y="85"/>
                    </a:lnTo>
                    <a:lnTo>
                      <a:pt x="1432" y="90"/>
                    </a:lnTo>
                    <a:lnTo>
                      <a:pt x="1434" y="83"/>
                    </a:lnTo>
                    <a:lnTo>
                      <a:pt x="1435" y="82"/>
                    </a:lnTo>
                    <a:lnTo>
                      <a:pt x="1438" y="85"/>
                    </a:lnTo>
                    <a:lnTo>
                      <a:pt x="1442" y="77"/>
                    </a:lnTo>
                    <a:lnTo>
                      <a:pt x="1444" y="68"/>
                    </a:lnTo>
                    <a:lnTo>
                      <a:pt x="1446" y="71"/>
                    </a:lnTo>
                    <a:lnTo>
                      <a:pt x="1449" y="71"/>
                    </a:lnTo>
                    <a:lnTo>
                      <a:pt x="1453" y="80"/>
                    </a:lnTo>
                    <a:lnTo>
                      <a:pt x="1454" y="80"/>
                    </a:lnTo>
                    <a:lnTo>
                      <a:pt x="1458" y="76"/>
                    </a:lnTo>
                    <a:lnTo>
                      <a:pt x="1461" y="78"/>
                    </a:lnTo>
                    <a:lnTo>
                      <a:pt x="1463" y="71"/>
                    </a:lnTo>
                    <a:lnTo>
                      <a:pt x="1465" y="85"/>
                    </a:lnTo>
                    <a:lnTo>
                      <a:pt x="1469" y="77"/>
                    </a:lnTo>
                    <a:lnTo>
                      <a:pt x="1470" y="85"/>
                    </a:lnTo>
                    <a:lnTo>
                      <a:pt x="1475" y="88"/>
                    </a:lnTo>
                    <a:lnTo>
                      <a:pt x="1478" y="82"/>
                    </a:lnTo>
                    <a:lnTo>
                      <a:pt x="1479" y="67"/>
                    </a:lnTo>
                    <a:lnTo>
                      <a:pt x="1481" y="73"/>
                    </a:lnTo>
                    <a:lnTo>
                      <a:pt x="1484" y="76"/>
                    </a:lnTo>
                    <a:lnTo>
                      <a:pt x="1488" y="82"/>
                    </a:lnTo>
                    <a:lnTo>
                      <a:pt x="1491" y="79"/>
                    </a:lnTo>
                    <a:lnTo>
                      <a:pt x="1491" y="78"/>
                    </a:lnTo>
                    <a:lnTo>
                      <a:pt x="1495" y="82"/>
                    </a:lnTo>
                    <a:lnTo>
                      <a:pt x="1500" y="89"/>
                    </a:lnTo>
                    <a:lnTo>
                      <a:pt x="1500" y="83"/>
                    </a:lnTo>
                    <a:lnTo>
                      <a:pt x="1503" y="77"/>
                    </a:lnTo>
                    <a:lnTo>
                      <a:pt x="1507" y="76"/>
                    </a:lnTo>
                    <a:lnTo>
                      <a:pt x="1508" y="76"/>
                    </a:lnTo>
                    <a:lnTo>
                      <a:pt x="1510" y="89"/>
                    </a:lnTo>
                    <a:lnTo>
                      <a:pt x="1515" y="83"/>
                    </a:lnTo>
                    <a:lnTo>
                      <a:pt x="1518" y="80"/>
                    </a:lnTo>
                    <a:lnTo>
                      <a:pt x="1519" y="89"/>
                    </a:lnTo>
                    <a:lnTo>
                      <a:pt x="1524" y="82"/>
                    </a:lnTo>
                    <a:lnTo>
                      <a:pt x="1525" y="77"/>
                    </a:lnTo>
                    <a:lnTo>
                      <a:pt x="1528" y="80"/>
                    </a:lnTo>
                    <a:lnTo>
                      <a:pt x="1531" y="84"/>
                    </a:lnTo>
                    <a:lnTo>
                      <a:pt x="1534" y="84"/>
                    </a:lnTo>
                    <a:lnTo>
                      <a:pt x="1540" y="73"/>
                    </a:lnTo>
                    <a:lnTo>
                      <a:pt x="1540" y="68"/>
                    </a:lnTo>
                    <a:lnTo>
                      <a:pt x="1545" y="80"/>
                    </a:lnTo>
                    <a:lnTo>
                      <a:pt x="1546" y="79"/>
                    </a:lnTo>
                    <a:lnTo>
                      <a:pt x="1550" y="88"/>
                    </a:lnTo>
                    <a:lnTo>
                      <a:pt x="1554" y="77"/>
                    </a:lnTo>
                    <a:lnTo>
                      <a:pt x="1556" y="77"/>
                    </a:lnTo>
                    <a:lnTo>
                      <a:pt x="1557" y="74"/>
                    </a:lnTo>
                    <a:lnTo>
                      <a:pt x="1560" y="79"/>
                    </a:lnTo>
                    <a:lnTo>
                      <a:pt x="1564" y="88"/>
                    </a:lnTo>
                    <a:lnTo>
                      <a:pt x="1564" y="83"/>
                    </a:lnTo>
                    <a:lnTo>
                      <a:pt x="1568" y="77"/>
                    </a:lnTo>
                    <a:lnTo>
                      <a:pt x="1573" y="90"/>
                    </a:lnTo>
                    <a:lnTo>
                      <a:pt x="1575" y="90"/>
                    </a:lnTo>
                    <a:lnTo>
                      <a:pt x="1576" y="85"/>
                    </a:lnTo>
                    <a:lnTo>
                      <a:pt x="1581" y="84"/>
                    </a:lnTo>
                    <a:lnTo>
                      <a:pt x="1582" y="84"/>
                    </a:lnTo>
                    <a:lnTo>
                      <a:pt x="1586" y="82"/>
                    </a:lnTo>
                    <a:lnTo>
                      <a:pt x="1587" y="74"/>
                    </a:lnTo>
                    <a:lnTo>
                      <a:pt x="1589" y="79"/>
                    </a:lnTo>
                    <a:lnTo>
                      <a:pt x="1592" y="78"/>
                    </a:lnTo>
                    <a:lnTo>
                      <a:pt x="1595" y="82"/>
                    </a:lnTo>
                    <a:lnTo>
                      <a:pt x="1598" y="86"/>
                    </a:lnTo>
                    <a:lnTo>
                      <a:pt x="1599" y="95"/>
                    </a:lnTo>
                    <a:lnTo>
                      <a:pt x="1605" y="86"/>
                    </a:lnTo>
                    <a:lnTo>
                      <a:pt x="1606" y="84"/>
                    </a:lnTo>
                    <a:lnTo>
                      <a:pt x="1607" y="86"/>
                    </a:lnTo>
                    <a:lnTo>
                      <a:pt x="1612" y="88"/>
                    </a:lnTo>
                    <a:lnTo>
                      <a:pt x="1616" y="88"/>
                    </a:lnTo>
                    <a:lnTo>
                      <a:pt x="1618" y="83"/>
                    </a:lnTo>
                    <a:lnTo>
                      <a:pt x="1620" y="73"/>
                    </a:lnTo>
                    <a:lnTo>
                      <a:pt x="1622" y="71"/>
                    </a:lnTo>
                    <a:lnTo>
                      <a:pt x="1625" y="70"/>
                    </a:lnTo>
                    <a:lnTo>
                      <a:pt x="1626" y="77"/>
                    </a:lnTo>
                    <a:lnTo>
                      <a:pt x="1631" y="89"/>
                    </a:lnTo>
                    <a:lnTo>
                      <a:pt x="1634" y="84"/>
                    </a:lnTo>
                    <a:lnTo>
                      <a:pt x="1637" y="77"/>
                    </a:lnTo>
                    <a:lnTo>
                      <a:pt x="1637" y="79"/>
                    </a:lnTo>
                    <a:lnTo>
                      <a:pt x="1641" y="83"/>
                    </a:lnTo>
                    <a:lnTo>
                      <a:pt x="1644" y="78"/>
                    </a:lnTo>
                    <a:lnTo>
                      <a:pt x="1646" y="66"/>
                    </a:lnTo>
                    <a:lnTo>
                      <a:pt x="1650" y="84"/>
                    </a:lnTo>
                    <a:lnTo>
                      <a:pt x="1652" y="80"/>
                    </a:lnTo>
                    <a:lnTo>
                      <a:pt x="1656" y="73"/>
                    </a:lnTo>
                    <a:lnTo>
                      <a:pt x="1659" y="65"/>
                    </a:lnTo>
                    <a:lnTo>
                      <a:pt x="1659" y="60"/>
                    </a:lnTo>
                    <a:lnTo>
                      <a:pt x="1662" y="62"/>
                    </a:lnTo>
                    <a:lnTo>
                      <a:pt x="1666" y="66"/>
                    </a:lnTo>
                    <a:lnTo>
                      <a:pt x="1670" y="74"/>
                    </a:lnTo>
                    <a:lnTo>
                      <a:pt x="1672" y="77"/>
                    </a:lnTo>
                    <a:lnTo>
                      <a:pt x="1673" y="80"/>
                    </a:lnTo>
                    <a:lnTo>
                      <a:pt x="1677" y="72"/>
                    </a:lnTo>
                    <a:lnTo>
                      <a:pt x="1678" y="82"/>
                    </a:lnTo>
                    <a:lnTo>
                      <a:pt x="1681" y="82"/>
                    </a:lnTo>
                    <a:lnTo>
                      <a:pt x="1684" y="86"/>
                    </a:lnTo>
                    <a:lnTo>
                      <a:pt x="1689" y="86"/>
                    </a:lnTo>
                    <a:lnTo>
                      <a:pt x="1690" y="71"/>
                    </a:lnTo>
                    <a:lnTo>
                      <a:pt x="1693" y="86"/>
                    </a:lnTo>
                    <a:lnTo>
                      <a:pt x="1697" y="76"/>
                    </a:lnTo>
                    <a:lnTo>
                      <a:pt x="1697" y="77"/>
                    </a:lnTo>
                    <a:lnTo>
                      <a:pt x="1699" y="88"/>
                    </a:lnTo>
                    <a:lnTo>
                      <a:pt x="1704" y="82"/>
                    </a:lnTo>
                    <a:lnTo>
                      <a:pt x="1708" y="79"/>
                    </a:lnTo>
                    <a:lnTo>
                      <a:pt x="1708" y="74"/>
                    </a:lnTo>
                    <a:lnTo>
                      <a:pt x="1711" y="83"/>
                    </a:lnTo>
                    <a:lnTo>
                      <a:pt x="1714" y="84"/>
                    </a:lnTo>
                    <a:lnTo>
                      <a:pt x="1719" y="83"/>
                    </a:lnTo>
                    <a:lnTo>
                      <a:pt x="1719" y="84"/>
                    </a:lnTo>
                    <a:lnTo>
                      <a:pt x="1723" y="78"/>
                    </a:lnTo>
                    <a:lnTo>
                      <a:pt x="1725" y="73"/>
                    </a:lnTo>
                    <a:lnTo>
                      <a:pt x="1727" y="85"/>
                    </a:lnTo>
                    <a:lnTo>
                      <a:pt x="1731" y="86"/>
                    </a:lnTo>
                    <a:lnTo>
                      <a:pt x="1734" y="88"/>
                    </a:lnTo>
                    <a:lnTo>
                      <a:pt x="1738" y="77"/>
                    </a:lnTo>
                    <a:lnTo>
                      <a:pt x="1739" y="72"/>
                    </a:lnTo>
                    <a:lnTo>
                      <a:pt x="1742" y="78"/>
                    </a:lnTo>
                    <a:lnTo>
                      <a:pt x="1742" y="89"/>
                    </a:lnTo>
                    <a:lnTo>
                      <a:pt x="1747" y="82"/>
                    </a:lnTo>
                    <a:lnTo>
                      <a:pt x="1748" y="85"/>
                    </a:lnTo>
                    <a:lnTo>
                      <a:pt x="1753" y="85"/>
                    </a:lnTo>
                    <a:lnTo>
                      <a:pt x="1754" y="85"/>
                    </a:lnTo>
                    <a:lnTo>
                      <a:pt x="1759" y="86"/>
                    </a:lnTo>
                    <a:lnTo>
                      <a:pt x="1762" y="80"/>
                    </a:lnTo>
                    <a:lnTo>
                      <a:pt x="1762" y="86"/>
                    </a:lnTo>
                    <a:lnTo>
                      <a:pt x="1766" y="92"/>
                    </a:lnTo>
                    <a:lnTo>
                      <a:pt x="1769" y="86"/>
                    </a:lnTo>
                    <a:lnTo>
                      <a:pt x="1772" y="79"/>
                    </a:lnTo>
                    <a:lnTo>
                      <a:pt x="1774" y="79"/>
                    </a:lnTo>
                    <a:lnTo>
                      <a:pt x="1776" y="84"/>
                    </a:lnTo>
                    <a:lnTo>
                      <a:pt x="1778" y="95"/>
                    </a:lnTo>
                    <a:lnTo>
                      <a:pt x="1783" y="76"/>
                    </a:lnTo>
                    <a:lnTo>
                      <a:pt x="1783" y="74"/>
                    </a:lnTo>
                    <a:lnTo>
                      <a:pt x="1788" y="84"/>
                    </a:lnTo>
                    <a:lnTo>
                      <a:pt x="1792" y="85"/>
                    </a:lnTo>
                    <a:lnTo>
                      <a:pt x="1795" y="90"/>
                    </a:lnTo>
                    <a:lnTo>
                      <a:pt x="1799" y="79"/>
                    </a:lnTo>
                    <a:lnTo>
                      <a:pt x="1800" y="80"/>
                    </a:lnTo>
                    <a:lnTo>
                      <a:pt x="1802" y="85"/>
                    </a:lnTo>
                    <a:lnTo>
                      <a:pt x="1806" y="94"/>
                    </a:lnTo>
                    <a:lnTo>
                      <a:pt x="1809" y="96"/>
                    </a:lnTo>
                    <a:lnTo>
                      <a:pt x="1811" y="95"/>
                    </a:lnTo>
                    <a:lnTo>
                      <a:pt x="1815" y="86"/>
                    </a:lnTo>
                    <a:lnTo>
                      <a:pt x="1815" y="85"/>
                    </a:lnTo>
                    <a:lnTo>
                      <a:pt x="1819" y="97"/>
                    </a:lnTo>
                    <a:lnTo>
                      <a:pt x="1823" y="77"/>
                    </a:lnTo>
                    <a:lnTo>
                      <a:pt x="1826" y="84"/>
                    </a:lnTo>
                    <a:lnTo>
                      <a:pt x="1829" y="78"/>
                    </a:lnTo>
                    <a:lnTo>
                      <a:pt x="1831" y="78"/>
                    </a:lnTo>
                    <a:lnTo>
                      <a:pt x="1832" y="80"/>
                    </a:lnTo>
                    <a:lnTo>
                      <a:pt x="1837" y="79"/>
                    </a:lnTo>
                    <a:lnTo>
                      <a:pt x="1839" y="82"/>
                    </a:lnTo>
                    <a:lnTo>
                      <a:pt x="1841" y="79"/>
                    </a:lnTo>
                    <a:lnTo>
                      <a:pt x="1843" y="94"/>
                    </a:lnTo>
                    <a:lnTo>
                      <a:pt x="1847" y="80"/>
                    </a:lnTo>
                    <a:lnTo>
                      <a:pt x="1850" y="71"/>
                    </a:lnTo>
                    <a:lnTo>
                      <a:pt x="1851" y="84"/>
                    </a:lnTo>
                    <a:lnTo>
                      <a:pt x="1855" y="83"/>
                    </a:lnTo>
                    <a:lnTo>
                      <a:pt x="1857" y="86"/>
                    </a:lnTo>
                    <a:lnTo>
                      <a:pt x="1860" y="77"/>
                    </a:lnTo>
                    <a:lnTo>
                      <a:pt x="1862" y="83"/>
                    </a:lnTo>
                    <a:lnTo>
                      <a:pt x="1866" y="85"/>
                    </a:lnTo>
                    <a:lnTo>
                      <a:pt x="1869" y="85"/>
                    </a:lnTo>
                    <a:lnTo>
                      <a:pt x="1870" y="94"/>
                    </a:lnTo>
                    <a:lnTo>
                      <a:pt x="1874" y="80"/>
                    </a:lnTo>
                    <a:lnTo>
                      <a:pt x="1875" y="86"/>
                    </a:lnTo>
                    <a:lnTo>
                      <a:pt x="1880" y="88"/>
                    </a:lnTo>
                    <a:lnTo>
                      <a:pt x="1885" y="89"/>
                    </a:lnTo>
                    <a:lnTo>
                      <a:pt x="1887" y="89"/>
                    </a:lnTo>
                    <a:lnTo>
                      <a:pt x="1891" y="91"/>
                    </a:lnTo>
                    <a:lnTo>
                      <a:pt x="1893" y="91"/>
                    </a:lnTo>
                    <a:lnTo>
                      <a:pt x="1897" y="77"/>
                    </a:lnTo>
                    <a:lnTo>
                      <a:pt x="1897" y="79"/>
                    </a:lnTo>
                    <a:lnTo>
                      <a:pt x="1899" y="83"/>
                    </a:lnTo>
                    <a:lnTo>
                      <a:pt x="1905" y="89"/>
                    </a:lnTo>
                    <a:lnTo>
                      <a:pt x="1905" y="90"/>
                    </a:lnTo>
                    <a:lnTo>
                      <a:pt x="1909" y="92"/>
                    </a:lnTo>
                    <a:lnTo>
                      <a:pt x="1912" y="89"/>
                    </a:lnTo>
                    <a:lnTo>
                      <a:pt x="1913" y="86"/>
                    </a:lnTo>
                    <a:lnTo>
                      <a:pt x="1918" y="79"/>
                    </a:lnTo>
                    <a:lnTo>
                      <a:pt x="1918" y="80"/>
                    </a:lnTo>
                    <a:lnTo>
                      <a:pt x="1923" y="88"/>
                    </a:lnTo>
                    <a:lnTo>
                      <a:pt x="1924" y="89"/>
                    </a:lnTo>
                    <a:lnTo>
                      <a:pt x="1929" y="83"/>
                    </a:lnTo>
                    <a:lnTo>
                      <a:pt x="1929" y="82"/>
                    </a:lnTo>
                    <a:lnTo>
                      <a:pt x="1934" y="92"/>
                    </a:lnTo>
                    <a:lnTo>
                      <a:pt x="1937" y="92"/>
                    </a:lnTo>
                    <a:lnTo>
                      <a:pt x="1937" y="95"/>
                    </a:lnTo>
                    <a:lnTo>
                      <a:pt x="1942" y="79"/>
                    </a:lnTo>
                    <a:lnTo>
                      <a:pt x="1945" y="86"/>
                    </a:lnTo>
                    <a:lnTo>
                      <a:pt x="1948" y="94"/>
                    </a:lnTo>
                    <a:lnTo>
                      <a:pt x="1949" y="89"/>
                    </a:lnTo>
                    <a:lnTo>
                      <a:pt x="1952" y="89"/>
                    </a:lnTo>
                    <a:lnTo>
                      <a:pt x="1955" y="88"/>
                    </a:lnTo>
                    <a:lnTo>
                      <a:pt x="1957" y="85"/>
                    </a:lnTo>
                    <a:lnTo>
                      <a:pt x="1959" y="84"/>
                    </a:lnTo>
                    <a:lnTo>
                      <a:pt x="1963" y="85"/>
                    </a:lnTo>
                    <a:lnTo>
                      <a:pt x="1966" y="91"/>
                    </a:lnTo>
                    <a:lnTo>
                      <a:pt x="1968" y="95"/>
                    </a:lnTo>
                    <a:lnTo>
                      <a:pt x="1972" y="82"/>
                    </a:lnTo>
                    <a:lnTo>
                      <a:pt x="1972" y="84"/>
                    </a:lnTo>
                    <a:lnTo>
                      <a:pt x="1976" y="89"/>
                    </a:lnTo>
                    <a:lnTo>
                      <a:pt x="1978" y="92"/>
                    </a:lnTo>
                    <a:lnTo>
                      <a:pt x="1982" y="95"/>
                    </a:lnTo>
                    <a:lnTo>
                      <a:pt x="1985" y="84"/>
                    </a:lnTo>
                    <a:lnTo>
                      <a:pt x="1986" y="85"/>
                    </a:lnTo>
                    <a:lnTo>
                      <a:pt x="1990" y="86"/>
                    </a:lnTo>
                    <a:lnTo>
                      <a:pt x="1991" y="84"/>
                    </a:lnTo>
                    <a:lnTo>
                      <a:pt x="1995" y="91"/>
                    </a:lnTo>
                    <a:lnTo>
                      <a:pt x="2000" y="90"/>
                    </a:lnTo>
                    <a:lnTo>
                      <a:pt x="2001" y="86"/>
                    </a:lnTo>
                    <a:lnTo>
                      <a:pt x="2003" y="94"/>
                    </a:lnTo>
                    <a:lnTo>
                      <a:pt x="2007" y="91"/>
                    </a:lnTo>
                    <a:lnTo>
                      <a:pt x="2008" y="86"/>
                    </a:lnTo>
                    <a:lnTo>
                      <a:pt x="2010" y="84"/>
                    </a:lnTo>
                    <a:lnTo>
                      <a:pt x="2015" y="79"/>
                    </a:lnTo>
                    <a:lnTo>
                      <a:pt x="2016" y="74"/>
                    </a:lnTo>
                    <a:lnTo>
                      <a:pt x="2020" y="70"/>
                    </a:lnTo>
                    <a:lnTo>
                      <a:pt x="2022" y="78"/>
                    </a:lnTo>
                    <a:lnTo>
                      <a:pt x="2023" y="95"/>
                    </a:lnTo>
                    <a:lnTo>
                      <a:pt x="2028" y="80"/>
                    </a:lnTo>
                    <a:lnTo>
                      <a:pt x="2029" y="74"/>
                    </a:lnTo>
                    <a:lnTo>
                      <a:pt x="2033" y="91"/>
                    </a:lnTo>
                    <a:lnTo>
                      <a:pt x="2035" y="91"/>
                    </a:lnTo>
                    <a:lnTo>
                      <a:pt x="2039" y="91"/>
                    </a:lnTo>
                    <a:lnTo>
                      <a:pt x="2041" y="77"/>
                    </a:lnTo>
                    <a:lnTo>
                      <a:pt x="2043" y="82"/>
                    </a:lnTo>
                    <a:lnTo>
                      <a:pt x="2046" y="77"/>
                    </a:lnTo>
                    <a:lnTo>
                      <a:pt x="2049" y="77"/>
                    </a:lnTo>
                    <a:lnTo>
                      <a:pt x="2053" y="78"/>
                    </a:lnTo>
                    <a:lnTo>
                      <a:pt x="2053" y="77"/>
                    </a:lnTo>
                    <a:lnTo>
                      <a:pt x="2058" y="79"/>
                    </a:lnTo>
                    <a:lnTo>
                      <a:pt x="2059" y="78"/>
                    </a:lnTo>
                    <a:lnTo>
                      <a:pt x="2064" y="74"/>
                    </a:lnTo>
                    <a:lnTo>
                      <a:pt x="2064" y="71"/>
                    </a:lnTo>
                    <a:lnTo>
                      <a:pt x="2068" y="85"/>
                    </a:lnTo>
                    <a:lnTo>
                      <a:pt x="2071" y="74"/>
                    </a:lnTo>
                    <a:lnTo>
                      <a:pt x="2075" y="80"/>
                    </a:lnTo>
                    <a:lnTo>
                      <a:pt x="2076" y="79"/>
                    </a:lnTo>
                    <a:lnTo>
                      <a:pt x="2079" y="78"/>
                    </a:lnTo>
                    <a:lnTo>
                      <a:pt x="2083" y="80"/>
                    </a:lnTo>
                    <a:lnTo>
                      <a:pt x="2083" y="79"/>
                    </a:lnTo>
                    <a:lnTo>
                      <a:pt x="2086" y="86"/>
                    </a:lnTo>
                    <a:lnTo>
                      <a:pt x="2089" y="85"/>
                    </a:lnTo>
                    <a:lnTo>
                      <a:pt x="2093" y="83"/>
                    </a:lnTo>
                    <a:lnTo>
                      <a:pt x="2096" y="78"/>
                    </a:lnTo>
                    <a:lnTo>
                      <a:pt x="2096" y="76"/>
                    </a:lnTo>
                    <a:lnTo>
                      <a:pt x="2100" y="78"/>
                    </a:lnTo>
                    <a:lnTo>
                      <a:pt x="2102" y="91"/>
                    </a:lnTo>
                    <a:lnTo>
                      <a:pt x="2105" y="90"/>
                    </a:lnTo>
                    <a:lnTo>
                      <a:pt x="2108" y="90"/>
                    </a:lnTo>
                    <a:lnTo>
                      <a:pt x="2111" y="82"/>
                    </a:lnTo>
                    <a:lnTo>
                      <a:pt x="2113" y="89"/>
                    </a:lnTo>
                    <a:lnTo>
                      <a:pt x="2118" y="80"/>
                    </a:lnTo>
                    <a:lnTo>
                      <a:pt x="2119" y="70"/>
                    </a:lnTo>
                    <a:lnTo>
                      <a:pt x="2122" y="78"/>
                    </a:lnTo>
                    <a:lnTo>
                      <a:pt x="2126" y="77"/>
                    </a:lnTo>
                    <a:lnTo>
                      <a:pt x="2128" y="83"/>
                    </a:lnTo>
                    <a:lnTo>
                      <a:pt x="2131" y="86"/>
                    </a:lnTo>
                    <a:lnTo>
                      <a:pt x="2132" y="86"/>
                    </a:lnTo>
                    <a:lnTo>
                      <a:pt x="2137" y="77"/>
                    </a:lnTo>
                    <a:lnTo>
                      <a:pt x="2137" y="82"/>
                    </a:lnTo>
                    <a:lnTo>
                      <a:pt x="2141" y="80"/>
                    </a:lnTo>
                    <a:lnTo>
                      <a:pt x="2145" y="91"/>
                    </a:lnTo>
                    <a:lnTo>
                      <a:pt x="2148" y="80"/>
                    </a:lnTo>
                    <a:lnTo>
                      <a:pt x="2148" y="86"/>
                    </a:lnTo>
                    <a:lnTo>
                      <a:pt x="2153" y="88"/>
                    </a:lnTo>
                    <a:lnTo>
                      <a:pt x="2154" y="91"/>
                    </a:lnTo>
                    <a:lnTo>
                      <a:pt x="2159" y="86"/>
                    </a:lnTo>
                    <a:lnTo>
                      <a:pt x="2162" y="90"/>
                    </a:lnTo>
                    <a:lnTo>
                      <a:pt x="2165" y="90"/>
                    </a:lnTo>
                    <a:lnTo>
                      <a:pt x="2168" y="97"/>
                    </a:lnTo>
                    <a:lnTo>
                      <a:pt x="2172" y="96"/>
                    </a:lnTo>
                    <a:lnTo>
                      <a:pt x="2175" y="86"/>
                    </a:lnTo>
                    <a:lnTo>
                      <a:pt x="2175" y="88"/>
                    </a:lnTo>
                    <a:lnTo>
                      <a:pt x="2180" y="84"/>
                    </a:lnTo>
                    <a:lnTo>
                      <a:pt x="2181" y="78"/>
                    </a:lnTo>
                    <a:lnTo>
                      <a:pt x="2184" y="88"/>
                    </a:lnTo>
                    <a:lnTo>
                      <a:pt x="2189" y="86"/>
                    </a:lnTo>
                    <a:lnTo>
                      <a:pt x="2189" y="85"/>
                    </a:lnTo>
                    <a:lnTo>
                      <a:pt x="2193" y="83"/>
                    </a:lnTo>
                    <a:lnTo>
                      <a:pt x="2195" y="88"/>
                    </a:lnTo>
                    <a:lnTo>
                      <a:pt x="2199" y="84"/>
                    </a:lnTo>
                    <a:lnTo>
                      <a:pt x="2204" y="92"/>
                    </a:lnTo>
                    <a:lnTo>
                      <a:pt x="2206" y="84"/>
                    </a:lnTo>
                    <a:lnTo>
                      <a:pt x="2208" y="86"/>
                    </a:lnTo>
                    <a:lnTo>
                      <a:pt x="2210" y="89"/>
                    </a:lnTo>
                    <a:lnTo>
                      <a:pt x="2215" y="92"/>
                    </a:lnTo>
                    <a:lnTo>
                      <a:pt x="2216" y="90"/>
                    </a:lnTo>
                    <a:lnTo>
                      <a:pt x="2221" y="86"/>
                    </a:lnTo>
                    <a:lnTo>
                      <a:pt x="2221" y="91"/>
                    </a:lnTo>
                    <a:lnTo>
                      <a:pt x="2226" y="83"/>
                    </a:lnTo>
                    <a:lnTo>
                      <a:pt x="2227" y="83"/>
                    </a:lnTo>
                    <a:lnTo>
                      <a:pt x="2229" y="96"/>
                    </a:lnTo>
                    <a:lnTo>
                      <a:pt x="2234" y="85"/>
                    </a:lnTo>
                    <a:lnTo>
                      <a:pt x="2235" y="85"/>
                    </a:lnTo>
                    <a:lnTo>
                      <a:pt x="2240" y="89"/>
                    </a:lnTo>
                    <a:lnTo>
                      <a:pt x="2241" y="85"/>
                    </a:lnTo>
                    <a:lnTo>
                      <a:pt x="2244" y="78"/>
                    </a:lnTo>
                    <a:lnTo>
                      <a:pt x="2246" y="92"/>
                    </a:lnTo>
                    <a:lnTo>
                      <a:pt x="2250" y="90"/>
                    </a:lnTo>
                    <a:lnTo>
                      <a:pt x="2253" y="88"/>
                    </a:lnTo>
                    <a:lnTo>
                      <a:pt x="2254" y="85"/>
                    </a:lnTo>
                    <a:lnTo>
                      <a:pt x="2257" y="85"/>
                    </a:lnTo>
                    <a:lnTo>
                      <a:pt x="2259" y="94"/>
                    </a:lnTo>
                    <a:lnTo>
                      <a:pt x="2264" y="89"/>
                    </a:lnTo>
                    <a:lnTo>
                      <a:pt x="2264" y="95"/>
                    </a:lnTo>
                    <a:lnTo>
                      <a:pt x="2269" y="83"/>
                    </a:lnTo>
                    <a:lnTo>
                      <a:pt x="2271" y="90"/>
                    </a:lnTo>
                    <a:lnTo>
                      <a:pt x="2272" y="96"/>
                    </a:lnTo>
                    <a:lnTo>
                      <a:pt x="2277" y="94"/>
                    </a:lnTo>
                    <a:lnTo>
                      <a:pt x="2279" y="89"/>
                    </a:lnTo>
                    <a:lnTo>
                      <a:pt x="2283" y="90"/>
                    </a:lnTo>
                    <a:lnTo>
                      <a:pt x="2283" y="91"/>
                    </a:lnTo>
                    <a:lnTo>
                      <a:pt x="2288" y="92"/>
                    </a:lnTo>
                    <a:lnTo>
                      <a:pt x="2289" y="82"/>
                    </a:lnTo>
                    <a:lnTo>
                      <a:pt x="2294" y="92"/>
                    </a:lnTo>
                    <a:lnTo>
                      <a:pt x="2296" y="91"/>
                    </a:lnTo>
                    <a:lnTo>
                      <a:pt x="2297" y="88"/>
                    </a:lnTo>
                    <a:lnTo>
                      <a:pt x="2302" y="90"/>
                    </a:lnTo>
                    <a:lnTo>
                      <a:pt x="2302" y="88"/>
                    </a:lnTo>
                    <a:lnTo>
                      <a:pt x="2306" y="89"/>
                    </a:lnTo>
                    <a:lnTo>
                      <a:pt x="2309" y="94"/>
                    </a:lnTo>
                    <a:lnTo>
                      <a:pt x="2311" y="89"/>
                    </a:lnTo>
                    <a:lnTo>
                      <a:pt x="2313" y="95"/>
                    </a:lnTo>
                    <a:lnTo>
                      <a:pt x="2318" y="91"/>
                    </a:lnTo>
                    <a:lnTo>
                      <a:pt x="2319" y="98"/>
                    </a:lnTo>
                    <a:lnTo>
                      <a:pt x="2322" y="97"/>
                    </a:lnTo>
                    <a:lnTo>
                      <a:pt x="2326" y="88"/>
                    </a:lnTo>
                    <a:lnTo>
                      <a:pt x="2328" y="85"/>
                    </a:lnTo>
                    <a:lnTo>
                      <a:pt x="2330" y="84"/>
                    </a:lnTo>
                    <a:lnTo>
                      <a:pt x="2332" y="95"/>
                    </a:lnTo>
                    <a:lnTo>
                      <a:pt x="2334" y="91"/>
                    </a:lnTo>
                    <a:lnTo>
                      <a:pt x="2339" y="90"/>
                    </a:lnTo>
                    <a:lnTo>
                      <a:pt x="2340" y="90"/>
                    </a:lnTo>
                    <a:lnTo>
                      <a:pt x="2343" y="101"/>
                    </a:lnTo>
                    <a:lnTo>
                      <a:pt x="2348" y="101"/>
                    </a:lnTo>
                    <a:lnTo>
                      <a:pt x="2350" y="97"/>
                    </a:lnTo>
                    <a:lnTo>
                      <a:pt x="2351" y="96"/>
                    </a:lnTo>
                    <a:lnTo>
                      <a:pt x="2354" y="95"/>
                    </a:lnTo>
                    <a:lnTo>
                      <a:pt x="2357" y="80"/>
                    </a:lnTo>
                    <a:lnTo>
                      <a:pt x="2361" y="88"/>
                    </a:lnTo>
                    <a:lnTo>
                      <a:pt x="2363" y="88"/>
                    </a:lnTo>
                    <a:lnTo>
                      <a:pt x="2364" y="91"/>
                    </a:lnTo>
                    <a:lnTo>
                      <a:pt x="2369" y="97"/>
                    </a:lnTo>
                    <a:lnTo>
                      <a:pt x="2370" y="85"/>
                    </a:lnTo>
                    <a:lnTo>
                      <a:pt x="2373" y="97"/>
                    </a:lnTo>
                    <a:lnTo>
                      <a:pt x="2376" y="92"/>
                    </a:lnTo>
                    <a:lnTo>
                      <a:pt x="2380" y="94"/>
                    </a:lnTo>
                    <a:lnTo>
                      <a:pt x="2380" y="91"/>
                    </a:lnTo>
                    <a:lnTo>
                      <a:pt x="2383" y="98"/>
                    </a:lnTo>
                    <a:lnTo>
                      <a:pt x="2388" y="96"/>
                    </a:lnTo>
                    <a:lnTo>
                      <a:pt x="2388" y="100"/>
                    </a:lnTo>
                    <a:lnTo>
                      <a:pt x="2392" y="103"/>
                    </a:lnTo>
                    <a:lnTo>
                      <a:pt x="2397" y="95"/>
                    </a:lnTo>
                    <a:lnTo>
                      <a:pt x="2399" y="79"/>
                    </a:lnTo>
                    <a:lnTo>
                      <a:pt x="2399" y="88"/>
                    </a:lnTo>
                    <a:lnTo>
                      <a:pt x="2403" y="91"/>
                    </a:lnTo>
                    <a:lnTo>
                      <a:pt x="2406" y="104"/>
                    </a:lnTo>
                    <a:lnTo>
                      <a:pt x="2410" y="100"/>
                    </a:lnTo>
                    <a:lnTo>
                      <a:pt x="2412" y="92"/>
                    </a:lnTo>
                    <a:lnTo>
                      <a:pt x="2413" y="88"/>
                    </a:lnTo>
                    <a:lnTo>
                      <a:pt x="2417" y="88"/>
                    </a:lnTo>
                    <a:lnTo>
                      <a:pt x="2418" y="89"/>
                    </a:lnTo>
                    <a:lnTo>
                      <a:pt x="2421" y="86"/>
                    </a:lnTo>
                    <a:lnTo>
                      <a:pt x="2424" y="92"/>
                    </a:lnTo>
                    <a:lnTo>
                      <a:pt x="2428" y="98"/>
                    </a:lnTo>
                    <a:lnTo>
                      <a:pt x="2431" y="97"/>
                    </a:lnTo>
                    <a:lnTo>
                      <a:pt x="2432" y="94"/>
                    </a:lnTo>
                    <a:lnTo>
                      <a:pt x="2435" y="101"/>
                    </a:lnTo>
                    <a:lnTo>
                      <a:pt x="2438" y="102"/>
                    </a:lnTo>
                    <a:lnTo>
                      <a:pt x="2442" y="94"/>
                    </a:lnTo>
                    <a:lnTo>
                      <a:pt x="2443" y="95"/>
                    </a:lnTo>
                    <a:lnTo>
                      <a:pt x="2446" y="100"/>
                    </a:lnTo>
                    <a:lnTo>
                      <a:pt x="2450" y="98"/>
                    </a:lnTo>
                    <a:lnTo>
                      <a:pt x="2453" y="95"/>
                    </a:lnTo>
                    <a:lnTo>
                      <a:pt x="2459" y="95"/>
                    </a:lnTo>
                    <a:lnTo>
                      <a:pt x="2459" y="91"/>
                    </a:lnTo>
                    <a:lnTo>
                      <a:pt x="2464" y="97"/>
                    </a:lnTo>
                    <a:lnTo>
                      <a:pt x="2466" y="95"/>
                    </a:lnTo>
                    <a:lnTo>
                      <a:pt x="2468" y="97"/>
                    </a:lnTo>
                    <a:lnTo>
                      <a:pt x="2472" y="95"/>
                    </a:lnTo>
                    <a:lnTo>
                      <a:pt x="2474" y="86"/>
                    </a:lnTo>
                    <a:lnTo>
                      <a:pt x="2476" y="85"/>
                    </a:lnTo>
                    <a:lnTo>
                      <a:pt x="2478" y="90"/>
                    </a:lnTo>
                    <a:lnTo>
                      <a:pt x="2483" y="95"/>
                    </a:lnTo>
                    <a:lnTo>
                      <a:pt x="2484" y="86"/>
                    </a:lnTo>
                    <a:lnTo>
                      <a:pt x="2487" y="80"/>
                    </a:lnTo>
                    <a:lnTo>
                      <a:pt x="2489" y="79"/>
                    </a:lnTo>
                    <a:lnTo>
                      <a:pt x="2491" y="100"/>
                    </a:lnTo>
                    <a:lnTo>
                      <a:pt x="2496" y="95"/>
                    </a:lnTo>
                    <a:lnTo>
                      <a:pt x="2499" y="83"/>
                    </a:lnTo>
                    <a:lnTo>
                      <a:pt x="2499" y="84"/>
                    </a:lnTo>
                    <a:lnTo>
                      <a:pt x="2503" y="89"/>
                    </a:lnTo>
                    <a:lnTo>
                      <a:pt x="2507" y="91"/>
                    </a:lnTo>
                    <a:lnTo>
                      <a:pt x="2508" y="92"/>
                    </a:lnTo>
                    <a:lnTo>
                      <a:pt x="2511" y="98"/>
                    </a:lnTo>
                    <a:lnTo>
                      <a:pt x="2513" y="104"/>
                    </a:lnTo>
                    <a:lnTo>
                      <a:pt x="2517" y="94"/>
                    </a:lnTo>
                    <a:lnTo>
                      <a:pt x="2519" y="85"/>
                    </a:lnTo>
                    <a:lnTo>
                      <a:pt x="2521" y="102"/>
                    </a:lnTo>
                    <a:lnTo>
                      <a:pt x="2525" y="92"/>
                    </a:lnTo>
                    <a:lnTo>
                      <a:pt x="2528" y="108"/>
                    </a:lnTo>
                    <a:lnTo>
                      <a:pt x="2529" y="104"/>
                    </a:lnTo>
                    <a:lnTo>
                      <a:pt x="2534" y="97"/>
                    </a:lnTo>
                    <a:lnTo>
                      <a:pt x="2534" y="89"/>
                    </a:lnTo>
                    <a:lnTo>
                      <a:pt x="2538" y="92"/>
                    </a:lnTo>
                    <a:lnTo>
                      <a:pt x="2541" y="101"/>
                    </a:lnTo>
                    <a:lnTo>
                      <a:pt x="2545" y="90"/>
                    </a:lnTo>
                    <a:lnTo>
                      <a:pt x="2547" y="85"/>
                    </a:lnTo>
                    <a:lnTo>
                      <a:pt x="2548" y="83"/>
                    </a:lnTo>
                    <a:lnTo>
                      <a:pt x="2552" y="91"/>
                    </a:lnTo>
                    <a:lnTo>
                      <a:pt x="2554" y="92"/>
                    </a:lnTo>
                    <a:lnTo>
                      <a:pt x="2556" y="102"/>
                    </a:lnTo>
                    <a:lnTo>
                      <a:pt x="2560" y="97"/>
                    </a:lnTo>
                    <a:lnTo>
                      <a:pt x="2562" y="90"/>
                    </a:lnTo>
                    <a:lnTo>
                      <a:pt x="2565" y="92"/>
                    </a:lnTo>
                    <a:lnTo>
                      <a:pt x="2568" y="92"/>
                    </a:lnTo>
                    <a:lnTo>
                      <a:pt x="2570" y="100"/>
                    </a:lnTo>
                    <a:lnTo>
                      <a:pt x="2575" y="100"/>
                    </a:lnTo>
                    <a:lnTo>
                      <a:pt x="2577" y="92"/>
                    </a:lnTo>
                    <a:lnTo>
                      <a:pt x="2578" y="94"/>
                    </a:lnTo>
                    <a:lnTo>
                      <a:pt x="2583" y="98"/>
                    </a:lnTo>
                    <a:lnTo>
                      <a:pt x="2586" y="91"/>
                    </a:lnTo>
                    <a:lnTo>
                      <a:pt x="2586" y="89"/>
                    </a:lnTo>
                    <a:lnTo>
                      <a:pt x="2589" y="95"/>
                    </a:lnTo>
                    <a:lnTo>
                      <a:pt x="2593" y="97"/>
                    </a:lnTo>
                    <a:lnTo>
                      <a:pt x="2595" y="98"/>
                    </a:lnTo>
                    <a:lnTo>
                      <a:pt x="2598" y="96"/>
                    </a:lnTo>
                    <a:lnTo>
                      <a:pt x="2600" y="107"/>
                    </a:lnTo>
                    <a:lnTo>
                      <a:pt x="2602" y="107"/>
                    </a:lnTo>
                    <a:lnTo>
                      <a:pt x="2607" y="101"/>
                    </a:lnTo>
                    <a:lnTo>
                      <a:pt x="2609" y="96"/>
                    </a:lnTo>
                    <a:lnTo>
                      <a:pt x="2613" y="98"/>
                    </a:lnTo>
                    <a:lnTo>
                      <a:pt x="2618" y="100"/>
                    </a:lnTo>
                    <a:lnTo>
                      <a:pt x="2620" y="97"/>
                    </a:lnTo>
                    <a:lnTo>
                      <a:pt x="2620" y="101"/>
                    </a:lnTo>
                    <a:lnTo>
                      <a:pt x="2626" y="106"/>
                    </a:lnTo>
                    <a:lnTo>
                      <a:pt x="2629" y="104"/>
                    </a:lnTo>
                    <a:lnTo>
                      <a:pt x="2635" y="101"/>
                    </a:lnTo>
                    <a:lnTo>
                      <a:pt x="2637" y="96"/>
                    </a:lnTo>
                    <a:lnTo>
                      <a:pt x="2637" y="94"/>
                    </a:lnTo>
                    <a:lnTo>
                      <a:pt x="2639" y="97"/>
                    </a:lnTo>
                    <a:lnTo>
                      <a:pt x="2644" y="95"/>
                    </a:lnTo>
                    <a:lnTo>
                      <a:pt x="2648" y="100"/>
                    </a:lnTo>
                    <a:lnTo>
                      <a:pt x="2648" y="101"/>
                    </a:lnTo>
                    <a:lnTo>
                      <a:pt x="2653" y="101"/>
                    </a:lnTo>
                    <a:lnTo>
                      <a:pt x="2655" y="89"/>
                    </a:lnTo>
                    <a:lnTo>
                      <a:pt x="2658" y="92"/>
                    </a:lnTo>
                    <a:lnTo>
                      <a:pt x="2658" y="94"/>
                    </a:lnTo>
                    <a:lnTo>
                      <a:pt x="2663" y="106"/>
                    </a:lnTo>
                    <a:lnTo>
                      <a:pt x="2667" y="95"/>
                    </a:lnTo>
                    <a:lnTo>
                      <a:pt x="2667" y="96"/>
                    </a:lnTo>
                    <a:lnTo>
                      <a:pt x="2672" y="98"/>
                    </a:lnTo>
                    <a:lnTo>
                      <a:pt x="2673" y="101"/>
                    </a:lnTo>
                    <a:lnTo>
                      <a:pt x="2675" y="100"/>
                    </a:lnTo>
                    <a:lnTo>
                      <a:pt x="2680" y="96"/>
                    </a:lnTo>
                    <a:lnTo>
                      <a:pt x="2681" y="91"/>
                    </a:lnTo>
                    <a:lnTo>
                      <a:pt x="2682" y="102"/>
                    </a:lnTo>
                    <a:lnTo>
                      <a:pt x="2687" y="101"/>
                    </a:lnTo>
                    <a:lnTo>
                      <a:pt x="2691" y="98"/>
                    </a:lnTo>
                    <a:lnTo>
                      <a:pt x="2692" y="96"/>
                    </a:lnTo>
                    <a:lnTo>
                      <a:pt x="2693" y="102"/>
                    </a:lnTo>
                    <a:lnTo>
                      <a:pt x="2698" y="97"/>
                    </a:lnTo>
                    <a:lnTo>
                      <a:pt x="2699" y="96"/>
                    </a:lnTo>
                    <a:lnTo>
                      <a:pt x="2703" y="95"/>
                    </a:lnTo>
                    <a:lnTo>
                      <a:pt x="2705" y="88"/>
                    </a:lnTo>
                    <a:lnTo>
                      <a:pt x="2710" y="94"/>
                    </a:lnTo>
                    <a:lnTo>
                      <a:pt x="2710" y="96"/>
                    </a:lnTo>
                    <a:lnTo>
                      <a:pt x="2715" y="100"/>
                    </a:lnTo>
                    <a:lnTo>
                      <a:pt x="2717" y="104"/>
                    </a:lnTo>
                    <a:lnTo>
                      <a:pt x="2721" y="103"/>
                    </a:lnTo>
                    <a:lnTo>
                      <a:pt x="2722" y="98"/>
                    </a:lnTo>
                    <a:lnTo>
                      <a:pt x="2724" y="101"/>
                    </a:lnTo>
                    <a:lnTo>
                      <a:pt x="2728" y="106"/>
                    </a:lnTo>
                    <a:lnTo>
                      <a:pt x="2731" y="92"/>
                    </a:lnTo>
                    <a:lnTo>
                      <a:pt x="2731" y="94"/>
                    </a:lnTo>
                    <a:lnTo>
                      <a:pt x="2736" y="100"/>
                    </a:lnTo>
                    <a:lnTo>
                      <a:pt x="2739" y="94"/>
                    </a:lnTo>
                    <a:lnTo>
                      <a:pt x="2740" y="98"/>
                    </a:lnTo>
                    <a:lnTo>
                      <a:pt x="2742" y="107"/>
                    </a:lnTo>
                    <a:lnTo>
                      <a:pt x="2747" y="104"/>
                    </a:lnTo>
                    <a:lnTo>
                      <a:pt x="2749" y="96"/>
                    </a:lnTo>
                    <a:lnTo>
                      <a:pt x="2751" y="102"/>
                    </a:lnTo>
                    <a:lnTo>
                      <a:pt x="2753" y="104"/>
                    </a:lnTo>
                    <a:lnTo>
                      <a:pt x="2758" y="103"/>
                    </a:lnTo>
                    <a:lnTo>
                      <a:pt x="2759" y="101"/>
                    </a:lnTo>
                    <a:lnTo>
                      <a:pt x="2764" y="106"/>
                    </a:lnTo>
                  </a:path>
                </a:pathLst>
              </a:custGeom>
              <a:noFill/>
              <a:ln w="0">
                <a:solidFill>
                  <a:schemeClr val="folHlink"/>
                </a:solidFill>
                <a:round/>
                <a:headEnd/>
                <a:tailEnd/>
              </a:ln>
            </p:spPr>
            <p:txBody>
              <a:bodyPr/>
              <a:lstStyle/>
              <a:p>
                <a:endParaRPr lang="en-US">
                  <a:latin typeface="Constantia" pitchFamily="18" charset="0"/>
                </a:endParaRPr>
              </a:p>
            </p:txBody>
          </p:sp>
          <p:sp>
            <p:nvSpPr>
              <p:cNvPr id="3342" name="Freeform 263"/>
              <p:cNvSpPr>
                <a:spLocks/>
              </p:cNvSpPr>
              <p:nvPr/>
            </p:nvSpPr>
            <p:spPr bwMode="auto">
              <a:xfrm>
                <a:off x="3669" y="2680"/>
                <a:ext cx="922" cy="19"/>
              </a:xfrm>
              <a:custGeom>
                <a:avLst/>
                <a:gdLst>
                  <a:gd name="T0" fmla="*/ 45 w 2767"/>
                  <a:gd name="T1" fmla="*/ 20 h 55"/>
                  <a:gd name="T2" fmla="*/ 92 w 2767"/>
                  <a:gd name="T3" fmla="*/ 28 h 55"/>
                  <a:gd name="T4" fmla="*/ 136 w 2767"/>
                  <a:gd name="T5" fmla="*/ 17 h 55"/>
                  <a:gd name="T6" fmla="*/ 181 w 2767"/>
                  <a:gd name="T7" fmla="*/ 33 h 55"/>
                  <a:gd name="T8" fmla="*/ 228 w 2767"/>
                  <a:gd name="T9" fmla="*/ 27 h 55"/>
                  <a:gd name="T10" fmla="*/ 272 w 2767"/>
                  <a:gd name="T11" fmla="*/ 21 h 55"/>
                  <a:gd name="T12" fmla="*/ 321 w 2767"/>
                  <a:gd name="T13" fmla="*/ 24 h 55"/>
                  <a:gd name="T14" fmla="*/ 367 w 2767"/>
                  <a:gd name="T15" fmla="*/ 21 h 55"/>
                  <a:gd name="T16" fmla="*/ 412 w 2767"/>
                  <a:gd name="T17" fmla="*/ 15 h 55"/>
                  <a:gd name="T18" fmla="*/ 458 w 2767"/>
                  <a:gd name="T19" fmla="*/ 6 h 55"/>
                  <a:gd name="T20" fmla="*/ 504 w 2767"/>
                  <a:gd name="T21" fmla="*/ 14 h 55"/>
                  <a:gd name="T22" fmla="*/ 551 w 2767"/>
                  <a:gd name="T23" fmla="*/ 11 h 55"/>
                  <a:gd name="T24" fmla="*/ 595 w 2767"/>
                  <a:gd name="T25" fmla="*/ 12 h 55"/>
                  <a:gd name="T26" fmla="*/ 641 w 2767"/>
                  <a:gd name="T27" fmla="*/ 11 h 55"/>
                  <a:gd name="T28" fmla="*/ 687 w 2767"/>
                  <a:gd name="T29" fmla="*/ 12 h 55"/>
                  <a:gd name="T30" fmla="*/ 734 w 2767"/>
                  <a:gd name="T31" fmla="*/ 21 h 55"/>
                  <a:gd name="T32" fmla="*/ 779 w 2767"/>
                  <a:gd name="T33" fmla="*/ 18 h 55"/>
                  <a:gd name="T34" fmla="*/ 826 w 2767"/>
                  <a:gd name="T35" fmla="*/ 18 h 55"/>
                  <a:gd name="T36" fmla="*/ 873 w 2767"/>
                  <a:gd name="T37" fmla="*/ 20 h 55"/>
                  <a:gd name="T38" fmla="*/ 918 w 2767"/>
                  <a:gd name="T39" fmla="*/ 20 h 55"/>
                  <a:gd name="T40" fmla="*/ 961 w 2767"/>
                  <a:gd name="T41" fmla="*/ 21 h 55"/>
                  <a:gd name="T42" fmla="*/ 1010 w 2767"/>
                  <a:gd name="T43" fmla="*/ 29 h 55"/>
                  <a:gd name="T44" fmla="*/ 1053 w 2767"/>
                  <a:gd name="T45" fmla="*/ 22 h 55"/>
                  <a:gd name="T46" fmla="*/ 1101 w 2767"/>
                  <a:gd name="T47" fmla="*/ 30 h 55"/>
                  <a:gd name="T48" fmla="*/ 1147 w 2767"/>
                  <a:gd name="T49" fmla="*/ 31 h 55"/>
                  <a:gd name="T50" fmla="*/ 1191 w 2767"/>
                  <a:gd name="T51" fmla="*/ 39 h 55"/>
                  <a:gd name="T52" fmla="*/ 1240 w 2767"/>
                  <a:gd name="T53" fmla="*/ 24 h 55"/>
                  <a:gd name="T54" fmla="*/ 1285 w 2767"/>
                  <a:gd name="T55" fmla="*/ 31 h 55"/>
                  <a:gd name="T56" fmla="*/ 1330 w 2767"/>
                  <a:gd name="T57" fmla="*/ 31 h 55"/>
                  <a:gd name="T58" fmla="*/ 1377 w 2767"/>
                  <a:gd name="T59" fmla="*/ 30 h 55"/>
                  <a:gd name="T60" fmla="*/ 1423 w 2767"/>
                  <a:gd name="T61" fmla="*/ 33 h 55"/>
                  <a:gd name="T62" fmla="*/ 1467 w 2767"/>
                  <a:gd name="T63" fmla="*/ 35 h 55"/>
                  <a:gd name="T64" fmla="*/ 1514 w 2767"/>
                  <a:gd name="T65" fmla="*/ 31 h 55"/>
                  <a:gd name="T66" fmla="*/ 1559 w 2767"/>
                  <a:gd name="T67" fmla="*/ 40 h 55"/>
                  <a:gd name="T68" fmla="*/ 1607 w 2767"/>
                  <a:gd name="T69" fmla="*/ 45 h 55"/>
                  <a:gd name="T70" fmla="*/ 1651 w 2767"/>
                  <a:gd name="T71" fmla="*/ 36 h 55"/>
                  <a:gd name="T72" fmla="*/ 1697 w 2767"/>
                  <a:gd name="T73" fmla="*/ 43 h 55"/>
                  <a:gd name="T74" fmla="*/ 1742 w 2767"/>
                  <a:gd name="T75" fmla="*/ 27 h 55"/>
                  <a:gd name="T76" fmla="*/ 1791 w 2767"/>
                  <a:gd name="T77" fmla="*/ 39 h 55"/>
                  <a:gd name="T78" fmla="*/ 1837 w 2767"/>
                  <a:gd name="T79" fmla="*/ 31 h 55"/>
                  <a:gd name="T80" fmla="*/ 1882 w 2767"/>
                  <a:gd name="T81" fmla="*/ 41 h 55"/>
                  <a:gd name="T82" fmla="*/ 1929 w 2767"/>
                  <a:gd name="T83" fmla="*/ 29 h 55"/>
                  <a:gd name="T84" fmla="*/ 1973 w 2767"/>
                  <a:gd name="T85" fmla="*/ 33 h 55"/>
                  <a:gd name="T86" fmla="*/ 2020 w 2767"/>
                  <a:gd name="T87" fmla="*/ 28 h 55"/>
                  <a:gd name="T88" fmla="*/ 2064 w 2767"/>
                  <a:gd name="T89" fmla="*/ 43 h 55"/>
                  <a:gd name="T90" fmla="*/ 2112 w 2767"/>
                  <a:gd name="T91" fmla="*/ 39 h 55"/>
                  <a:gd name="T92" fmla="*/ 2157 w 2767"/>
                  <a:gd name="T93" fmla="*/ 30 h 55"/>
                  <a:gd name="T94" fmla="*/ 2201 w 2767"/>
                  <a:gd name="T95" fmla="*/ 40 h 55"/>
                  <a:gd name="T96" fmla="*/ 2250 w 2767"/>
                  <a:gd name="T97" fmla="*/ 41 h 55"/>
                  <a:gd name="T98" fmla="*/ 2295 w 2767"/>
                  <a:gd name="T99" fmla="*/ 39 h 55"/>
                  <a:gd name="T100" fmla="*/ 2340 w 2767"/>
                  <a:gd name="T101" fmla="*/ 42 h 55"/>
                  <a:gd name="T102" fmla="*/ 2387 w 2767"/>
                  <a:gd name="T103" fmla="*/ 40 h 55"/>
                  <a:gd name="T104" fmla="*/ 2431 w 2767"/>
                  <a:gd name="T105" fmla="*/ 46 h 55"/>
                  <a:gd name="T106" fmla="*/ 2480 w 2767"/>
                  <a:gd name="T107" fmla="*/ 42 h 55"/>
                  <a:gd name="T108" fmla="*/ 2524 w 2767"/>
                  <a:gd name="T109" fmla="*/ 46 h 55"/>
                  <a:gd name="T110" fmla="*/ 2570 w 2767"/>
                  <a:gd name="T111" fmla="*/ 49 h 55"/>
                  <a:gd name="T112" fmla="*/ 2617 w 2767"/>
                  <a:gd name="T113" fmla="*/ 34 h 55"/>
                  <a:gd name="T114" fmla="*/ 2663 w 2767"/>
                  <a:gd name="T115" fmla="*/ 39 h 55"/>
                  <a:gd name="T116" fmla="*/ 2707 w 2767"/>
                  <a:gd name="T117" fmla="*/ 41 h 55"/>
                  <a:gd name="T118" fmla="*/ 2753 w 2767"/>
                  <a:gd name="T119" fmla="*/ 31 h 5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7"/>
                  <a:gd name="T181" fmla="*/ 0 h 55"/>
                  <a:gd name="T182" fmla="*/ 2767 w 2767"/>
                  <a:gd name="T183" fmla="*/ 55 h 5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7" h="55">
                    <a:moveTo>
                      <a:pt x="0" y="26"/>
                    </a:moveTo>
                    <a:lnTo>
                      <a:pt x="2" y="26"/>
                    </a:lnTo>
                    <a:lnTo>
                      <a:pt x="8" y="27"/>
                    </a:lnTo>
                    <a:lnTo>
                      <a:pt x="9" y="22"/>
                    </a:lnTo>
                    <a:lnTo>
                      <a:pt x="13" y="33"/>
                    </a:lnTo>
                    <a:lnTo>
                      <a:pt x="15" y="31"/>
                    </a:lnTo>
                    <a:lnTo>
                      <a:pt x="18" y="29"/>
                    </a:lnTo>
                    <a:lnTo>
                      <a:pt x="21" y="26"/>
                    </a:lnTo>
                    <a:lnTo>
                      <a:pt x="22" y="28"/>
                    </a:lnTo>
                    <a:lnTo>
                      <a:pt x="24" y="35"/>
                    </a:lnTo>
                    <a:lnTo>
                      <a:pt x="28" y="22"/>
                    </a:lnTo>
                    <a:lnTo>
                      <a:pt x="31" y="20"/>
                    </a:lnTo>
                    <a:lnTo>
                      <a:pt x="34" y="23"/>
                    </a:lnTo>
                    <a:lnTo>
                      <a:pt x="36" y="23"/>
                    </a:lnTo>
                    <a:lnTo>
                      <a:pt x="38" y="26"/>
                    </a:lnTo>
                    <a:lnTo>
                      <a:pt x="42" y="27"/>
                    </a:lnTo>
                    <a:lnTo>
                      <a:pt x="45" y="20"/>
                    </a:lnTo>
                    <a:lnTo>
                      <a:pt x="46" y="27"/>
                    </a:lnTo>
                    <a:lnTo>
                      <a:pt x="50" y="28"/>
                    </a:lnTo>
                    <a:lnTo>
                      <a:pt x="54" y="29"/>
                    </a:lnTo>
                    <a:lnTo>
                      <a:pt x="55" y="29"/>
                    </a:lnTo>
                    <a:lnTo>
                      <a:pt x="57" y="29"/>
                    </a:lnTo>
                    <a:lnTo>
                      <a:pt x="62" y="28"/>
                    </a:lnTo>
                    <a:lnTo>
                      <a:pt x="64" y="18"/>
                    </a:lnTo>
                    <a:lnTo>
                      <a:pt x="65" y="22"/>
                    </a:lnTo>
                    <a:lnTo>
                      <a:pt x="70" y="29"/>
                    </a:lnTo>
                    <a:lnTo>
                      <a:pt x="71" y="21"/>
                    </a:lnTo>
                    <a:lnTo>
                      <a:pt x="75" y="23"/>
                    </a:lnTo>
                    <a:lnTo>
                      <a:pt x="76" y="26"/>
                    </a:lnTo>
                    <a:lnTo>
                      <a:pt x="81" y="17"/>
                    </a:lnTo>
                    <a:lnTo>
                      <a:pt x="82" y="16"/>
                    </a:lnTo>
                    <a:lnTo>
                      <a:pt x="85" y="22"/>
                    </a:lnTo>
                    <a:lnTo>
                      <a:pt x="87" y="18"/>
                    </a:lnTo>
                    <a:lnTo>
                      <a:pt x="92" y="28"/>
                    </a:lnTo>
                    <a:lnTo>
                      <a:pt x="94" y="23"/>
                    </a:lnTo>
                    <a:lnTo>
                      <a:pt x="97" y="23"/>
                    </a:lnTo>
                    <a:lnTo>
                      <a:pt x="98" y="20"/>
                    </a:lnTo>
                    <a:lnTo>
                      <a:pt x="101" y="18"/>
                    </a:lnTo>
                    <a:lnTo>
                      <a:pt x="104" y="18"/>
                    </a:lnTo>
                    <a:lnTo>
                      <a:pt x="105" y="29"/>
                    </a:lnTo>
                    <a:lnTo>
                      <a:pt x="110" y="29"/>
                    </a:lnTo>
                    <a:lnTo>
                      <a:pt x="113" y="14"/>
                    </a:lnTo>
                    <a:lnTo>
                      <a:pt x="113" y="16"/>
                    </a:lnTo>
                    <a:lnTo>
                      <a:pt x="117" y="28"/>
                    </a:lnTo>
                    <a:lnTo>
                      <a:pt x="122" y="14"/>
                    </a:lnTo>
                    <a:lnTo>
                      <a:pt x="122" y="8"/>
                    </a:lnTo>
                    <a:lnTo>
                      <a:pt x="126" y="18"/>
                    </a:lnTo>
                    <a:lnTo>
                      <a:pt x="126" y="21"/>
                    </a:lnTo>
                    <a:lnTo>
                      <a:pt x="130" y="24"/>
                    </a:lnTo>
                    <a:lnTo>
                      <a:pt x="135" y="26"/>
                    </a:lnTo>
                    <a:lnTo>
                      <a:pt x="136" y="17"/>
                    </a:lnTo>
                    <a:lnTo>
                      <a:pt x="140" y="21"/>
                    </a:lnTo>
                    <a:lnTo>
                      <a:pt x="141" y="21"/>
                    </a:lnTo>
                    <a:lnTo>
                      <a:pt x="144" y="22"/>
                    </a:lnTo>
                    <a:lnTo>
                      <a:pt x="148" y="28"/>
                    </a:lnTo>
                    <a:lnTo>
                      <a:pt x="150" y="24"/>
                    </a:lnTo>
                    <a:lnTo>
                      <a:pt x="152" y="24"/>
                    </a:lnTo>
                    <a:lnTo>
                      <a:pt x="155" y="24"/>
                    </a:lnTo>
                    <a:lnTo>
                      <a:pt x="159" y="28"/>
                    </a:lnTo>
                    <a:lnTo>
                      <a:pt x="161" y="23"/>
                    </a:lnTo>
                    <a:lnTo>
                      <a:pt x="165" y="24"/>
                    </a:lnTo>
                    <a:lnTo>
                      <a:pt x="167" y="18"/>
                    </a:lnTo>
                    <a:lnTo>
                      <a:pt x="168" y="22"/>
                    </a:lnTo>
                    <a:lnTo>
                      <a:pt x="173" y="14"/>
                    </a:lnTo>
                    <a:lnTo>
                      <a:pt x="173" y="10"/>
                    </a:lnTo>
                    <a:lnTo>
                      <a:pt x="178" y="26"/>
                    </a:lnTo>
                    <a:lnTo>
                      <a:pt x="179" y="24"/>
                    </a:lnTo>
                    <a:lnTo>
                      <a:pt x="181" y="33"/>
                    </a:lnTo>
                    <a:lnTo>
                      <a:pt x="186" y="28"/>
                    </a:lnTo>
                    <a:lnTo>
                      <a:pt x="186" y="26"/>
                    </a:lnTo>
                    <a:lnTo>
                      <a:pt x="190" y="29"/>
                    </a:lnTo>
                    <a:lnTo>
                      <a:pt x="195" y="17"/>
                    </a:lnTo>
                    <a:lnTo>
                      <a:pt x="198" y="21"/>
                    </a:lnTo>
                    <a:lnTo>
                      <a:pt x="202" y="26"/>
                    </a:lnTo>
                    <a:lnTo>
                      <a:pt x="203" y="26"/>
                    </a:lnTo>
                    <a:lnTo>
                      <a:pt x="208" y="22"/>
                    </a:lnTo>
                    <a:lnTo>
                      <a:pt x="210" y="30"/>
                    </a:lnTo>
                    <a:lnTo>
                      <a:pt x="214" y="29"/>
                    </a:lnTo>
                    <a:lnTo>
                      <a:pt x="217" y="27"/>
                    </a:lnTo>
                    <a:lnTo>
                      <a:pt x="220" y="24"/>
                    </a:lnTo>
                    <a:lnTo>
                      <a:pt x="222" y="30"/>
                    </a:lnTo>
                    <a:lnTo>
                      <a:pt x="227" y="27"/>
                    </a:lnTo>
                    <a:lnTo>
                      <a:pt x="228" y="27"/>
                    </a:lnTo>
                    <a:lnTo>
                      <a:pt x="232" y="24"/>
                    </a:lnTo>
                    <a:lnTo>
                      <a:pt x="234" y="20"/>
                    </a:lnTo>
                    <a:lnTo>
                      <a:pt x="237" y="17"/>
                    </a:lnTo>
                    <a:lnTo>
                      <a:pt x="238" y="23"/>
                    </a:lnTo>
                    <a:lnTo>
                      <a:pt x="242" y="30"/>
                    </a:lnTo>
                    <a:lnTo>
                      <a:pt x="245" y="28"/>
                    </a:lnTo>
                    <a:lnTo>
                      <a:pt x="246" y="27"/>
                    </a:lnTo>
                    <a:lnTo>
                      <a:pt x="251" y="34"/>
                    </a:lnTo>
                    <a:lnTo>
                      <a:pt x="253" y="24"/>
                    </a:lnTo>
                    <a:lnTo>
                      <a:pt x="254" y="20"/>
                    </a:lnTo>
                    <a:lnTo>
                      <a:pt x="257" y="24"/>
                    </a:lnTo>
                    <a:lnTo>
                      <a:pt x="260" y="20"/>
                    </a:lnTo>
                    <a:lnTo>
                      <a:pt x="263" y="21"/>
                    </a:lnTo>
                    <a:lnTo>
                      <a:pt x="265" y="15"/>
                    </a:lnTo>
                    <a:lnTo>
                      <a:pt x="270" y="14"/>
                    </a:lnTo>
                    <a:lnTo>
                      <a:pt x="270" y="18"/>
                    </a:lnTo>
                    <a:lnTo>
                      <a:pt x="272" y="21"/>
                    </a:lnTo>
                    <a:lnTo>
                      <a:pt x="276" y="20"/>
                    </a:lnTo>
                    <a:lnTo>
                      <a:pt x="280" y="24"/>
                    </a:lnTo>
                    <a:lnTo>
                      <a:pt x="283" y="27"/>
                    </a:lnTo>
                    <a:lnTo>
                      <a:pt x="284" y="20"/>
                    </a:lnTo>
                    <a:lnTo>
                      <a:pt x="287" y="26"/>
                    </a:lnTo>
                    <a:lnTo>
                      <a:pt x="292" y="18"/>
                    </a:lnTo>
                    <a:lnTo>
                      <a:pt x="297" y="27"/>
                    </a:lnTo>
                    <a:lnTo>
                      <a:pt x="299" y="24"/>
                    </a:lnTo>
                    <a:lnTo>
                      <a:pt x="301" y="20"/>
                    </a:lnTo>
                    <a:lnTo>
                      <a:pt x="305" y="16"/>
                    </a:lnTo>
                    <a:lnTo>
                      <a:pt x="309" y="22"/>
                    </a:lnTo>
                    <a:lnTo>
                      <a:pt x="313" y="17"/>
                    </a:lnTo>
                    <a:lnTo>
                      <a:pt x="313" y="16"/>
                    </a:lnTo>
                    <a:lnTo>
                      <a:pt x="317" y="24"/>
                    </a:lnTo>
                    <a:lnTo>
                      <a:pt x="321" y="24"/>
                    </a:lnTo>
                    <a:lnTo>
                      <a:pt x="324" y="23"/>
                    </a:lnTo>
                    <a:lnTo>
                      <a:pt x="325" y="29"/>
                    </a:lnTo>
                    <a:lnTo>
                      <a:pt x="329" y="26"/>
                    </a:lnTo>
                    <a:lnTo>
                      <a:pt x="330" y="18"/>
                    </a:lnTo>
                    <a:lnTo>
                      <a:pt x="333" y="14"/>
                    </a:lnTo>
                    <a:lnTo>
                      <a:pt x="335" y="20"/>
                    </a:lnTo>
                    <a:lnTo>
                      <a:pt x="339" y="24"/>
                    </a:lnTo>
                    <a:lnTo>
                      <a:pt x="343" y="14"/>
                    </a:lnTo>
                    <a:lnTo>
                      <a:pt x="345" y="12"/>
                    </a:lnTo>
                    <a:lnTo>
                      <a:pt x="347" y="15"/>
                    </a:lnTo>
                    <a:lnTo>
                      <a:pt x="349" y="24"/>
                    </a:lnTo>
                    <a:lnTo>
                      <a:pt x="351" y="29"/>
                    </a:lnTo>
                    <a:lnTo>
                      <a:pt x="355" y="24"/>
                    </a:lnTo>
                    <a:lnTo>
                      <a:pt x="358" y="22"/>
                    </a:lnTo>
                    <a:lnTo>
                      <a:pt x="360" y="26"/>
                    </a:lnTo>
                    <a:lnTo>
                      <a:pt x="363" y="20"/>
                    </a:lnTo>
                    <a:lnTo>
                      <a:pt x="367" y="21"/>
                    </a:lnTo>
                    <a:lnTo>
                      <a:pt x="369" y="17"/>
                    </a:lnTo>
                    <a:lnTo>
                      <a:pt x="373" y="12"/>
                    </a:lnTo>
                    <a:lnTo>
                      <a:pt x="374" y="10"/>
                    </a:lnTo>
                    <a:lnTo>
                      <a:pt x="375" y="12"/>
                    </a:lnTo>
                    <a:lnTo>
                      <a:pt x="380" y="10"/>
                    </a:lnTo>
                    <a:lnTo>
                      <a:pt x="381" y="5"/>
                    </a:lnTo>
                    <a:lnTo>
                      <a:pt x="385" y="17"/>
                    </a:lnTo>
                    <a:lnTo>
                      <a:pt x="386" y="20"/>
                    </a:lnTo>
                    <a:lnTo>
                      <a:pt x="392" y="22"/>
                    </a:lnTo>
                    <a:lnTo>
                      <a:pt x="394" y="17"/>
                    </a:lnTo>
                    <a:lnTo>
                      <a:pt x="396" y="12"/>
                    </a:lnTo>
                    <a:lnTo>
                      <a:pt x="398" y="11"/>
                    </a:lnTo>
                    <a:lnTo>
                      <a:pt x="402" y="14"/>
                    </a:lnTo>
                    <a:lnTo>
                      <a:pt x="403" y="12"/>
                    </a:lnTo>
                    <a:lnTo>
                      <a:pt x="408" y="15"/>
                    </a:lnTo>
                    <a:lnTo>
                      <a:pt x="409" y="10"/>
                    </a:lnTo>
                    <a:lnTo>
                      <a:pt x="412" y="15"/>
                    </a:lnTo>
                    <a:lnTo>
                      <a:pt x="416" y="11"/>
                    </a:lnTo>
                    <a:lnTo>
                      <a:pt x="416" y="12"/>
                    </a:lnTo>
                    <a:lnTo>
                      <a:pt x="419" y="5"/>
                    </a:lnTo>
                    <a:lnTo>
                      <a:pt x="422" y="16"/>
                    </a:lnTo>
                    <a:lnTo>
                      <a:pt x="424" y="16"/>
                    </a:lnTo>
                    <a:lnTo>
                      <a:pt x="429" y="14"/>
                    </a:lnTo>
                    <a:lnTo>
                      <a:pt x="433" y="6"/>
                    </a:lnTo>
                    <a:lnTo>
                      <a:pt x="433" y="8"/>
                    </a:lnTo>
                    <a:lnTo>
                      <a:pt x="436" y="14"/>
                    </a:lnTo>
                    <a:lnTo>
                      <a:pt x="437" y="15"/>
                    </a:lnTo>
                    <a:lnTo>
                      <a:pt x="442" y="16"/>
                    </a:lnTo>
                    <a:lnTo>
                      <a:pt x="443" y="18"/>
                    </a:lnTo>
                    <a:lnTo>
                      <a:pt x="446" y="20"/>
                    </a:lnTo>
                    <a:lnTo>
                      <a:pt x="451" y="9"/>
                    </a:lnTo>
                    <a:lnTo>
                      <a:pt x="452" y="6"/>
                    </a:lnTo>
                    <a:lnTo>
                      <a:pt x="457" y="10"/>
                    </a:lnTo>
                    <a:lnTo>
                      <a:pt x="458" y="6"/>
                    </a:lnTo>
                    <a:lnTo>
                      <a:pt x="460" y="10"/>
                    </a:lnTo>
                    <a:lnTo>
                      <a:pt x="463" y="22"/>
                    </a:lnTo>
                    <a:lnTo>
                      <a:pt x="467" y="12"/>
                    </a:lnTo>
                    <a:lnTo>
                      <a:pt x="467" y="15"/>
                    </a:lnTo>
                    <a:lnTo>
                      <a:pt x="472" y="15"/>
                    </a:lnTo>
                    <a:lnTo>
                      <a:pt x="474" y="11"/>
                    </a:lnTo>
                    <a:lnTo>
                      <a:pt x="476" y="10"/>
                    </a:lnTo>
                    <a:lnTo>
                      <a:pt x="479" y="9"/>
                    </a:lnTo>
                    <a:lnTo>
                      <a:pt x="482" y="17"/>
                    </a:lnTo>
                    <a:lnTo>
                      <a:pt x="485" y="9"/>
                    </a:lnTo>
                    <a:lnTo>
                      <a:pt x="486" y="11"/>
                    </a:lnTo>
                    <a:lnTo>
                      <a:pt x="490" y="17"/>
                    </a:lnTo>
                    <a:lnTo>
                      <a:pt x="492" y="16"/>
                    </a:lnTo>
                    <a:lnTo>
                      <a:pt x="496" y="9"/>
                    </a:lnTo>
                    <a:lnTo>
                      <a:pt x="498" y="10"/>
                    </a:lnTo>
                    <a:lnTo>
                      <a:pt x="501" y="9"/>
                    </a:lnTo>
                    <a:lnTo>
                      <a:pt x="504" y="14"/>
                    </a:lnTo>
                    <a:lnTo>
                      <a:pt x="506" y="23"/>
                    </a:lnTo>
                    <a:lnTo>
                      <a:pt x="510" y="16"/>
                    </a:lnTo>
                    <a:lnTo>
                      <a:pt x="513" y="8"/>
                    </a:lnTo>
                    <a:lnTo>
                      <a:pt x="514" y="5"/>
                    </a:lnTo>
                    <a:lnTo>
                      <a:pt x="518" y="15"/>
                    </a:lnTo>
                    <a:lnTo>
                      <a:pt x="519" y="18"/>
                    </a:lnTo>
                    <a:lnTo>
                      <a:pt x="524" y="22"/>
                    </a:lnTo>
                    <a:lnTo>
                      <a:pt x="525" y="14"/>
                    </a:lnTo>
                    <a:lnTo>
                      <a:pt x="527" y="22"/>
                    </a:lnTo>
                    <a:lnTo>
                      <a:pt x="531" y="16"/>
                    </a:lnTo>
                    <a:lnTo>
                      <a:pt x="533" y="20"/>
                    </a:lnTo>
                    <a:lnTo>
                      <a:pt x="534" y="20"/>
                    </a:lnTo>
                    <a:lnTo>
                      <a:pt x="539" y="20"/>
                    </a:lnTo>
                    <a:lnTo>
                      <a:pt x="543" y="18"/>
                    </a:lnTo>
                    <a:lnTo>
                      <a:pt x="543" y="16"/>
                    </a:lnTo>
                    <a:lnTo>
                      <a:pt x="547" y="18"/>
                    </a:lnTo>
                    <a:lnTo>
                      <a:pt x="551" y="11"/>
                    </a:lnTo>
                    <a:lnTo>
                      <a:pt x="551" y="12"/>
                    </a:lnTo>
                    <a:lnTo>
                      <a:pt x="553" y="18"/>
                    </a:lnTo>
                    <a:lnTo>
                      <a:pt x="558" y="16"/>
                    </a:lnTo>
                    <a:lnTo>
                      <a:pt x="559" y="16"/>
                    </a:lnTo>
                    <a:lnTo>
                      <a:pt x="564" y="18"/>
                    </a:lnTo>
                    <a:lnTo>
                      <a:pt x="567" y="12"/>
                    </a:lnTo>
                    <a:lnTo>
                      <a:pt x="568" y="12"/>
                    </a:lnTo>
                    <a:lnTo>
                      <a:pt x="573" y="11"/>
                    </a:lnTo>
                    <a:lnTo>
                      <a:pt x="573" y="18"/>
                    </a:lnTo>
                    <a:lnTo>
                      <a:pt x="577" y="11"/>
                    </a:lnTo>
                    <a:lnTo>
                      <a:pt x="581" y="17"/>
                    </a:lnTo>
                    <a:lnTo>
                      <a:pt x="583" y="17"/>
                    </a:lnTo>
                    <a:lnTo>
                      <a:pt x="583" y="18"/>
                    </a:lnTo>
                    <a:lnTo>
                      <a:pt x="588" y="12"/>
                    </a:lnTo>
                    <a:lnTo>
                      <a:pt x="592" y="12"/>
                    </a:lnTo>
                    <a:lnTo>
                      <a:pt x="592" y="10"/>
                    </a:lnTo>
                    <a:lnTo>
                      <a:pt x="595" y="12"/>
                    </a:lnTo>
                    <a:lnTo>
                      <a:pt x="599" y="22"/>
                    </a:lnTo>
                    <a:lnTo>
                      <a:pt x="602" y="5"/>
                    </a:lnTo>
                    <a:lnTo>
                      <a:pt x="602" y="8"/>
                    </a:lnTo>
                    <a:lnTo>
                      <a:pt x="607" y="16"/>
                    </a:lnTo>
                    <a:lnTo>
                      <a:pt x="611" y="18"/>
                    </a:lnTo>
                    <a:lnTo>
                      <a:pt x="611" y="16"/>
                    </a:lnTo>
                    <a:lnTo>
                      <a:pt x="614" y="28"/>
                    </a:lnTo>
                    <a:lnTo>
                      <a:pt x="618" y="21"/>
                    </a:lnTo>
                    <a:lnTo>
                      <a:pt x="619" y="20"/>
                    </a:lnTo>
                    <a:lnTo>
                      <a:pt x="623" y="14"/>
                    </a:lnTo>
                    <a:lnTo>
                      <a:pt x="626" y="11"/>
                    </a:lnTo>
                    <a:lnTo>
                      <a:pt x="629" y="8"/>
                    </a:lnTo>
                    <a:lnTo>
                      <a:pt x="629" y="14"/>
                    </a:lnTo>
                    <a:lnTo>
                      <a:pt x="632" y="20"/>
                    </a:lnTo>
                    <a:lnTo>
                      <a:pt x="637" y="12"/>
                    </a:lnTo>
                    <a:lnTo>
                      <a:pt x="640" y="9"/>
                    </a:lnTo>
                    <a:lnTo>
                      <a:pt x="641" y="11"/>
                    </a:lnTo>
                    <a:lnTo>
                      <a:pt x="645" y="21"/>
                    </a:lnTo>
                    <a:lnTo>
                      <a:pt x="648" y="20"/>
                    </a:lnTo>
                    <a:lnTo>
                      <a:pt x="650" y="16"/>
                    </a:lnTo>
                    <a:lnTo>
                      <a:pt x="651" y="14"/>
                    </a:lnTo>
                    <a:lnTo>
                      <a:pt x="654" y="21"/>
                    </a:lnTo>
                    <a:lnTo>
                      <a:pt x="659" y="23"/>
                    </a:lnTo>
                    <a:lnTo>
                      <a:pt x="663" y="16"/>
                    </a:lnTo>
                    <a:lnTo>
                      <a:pt x="665" y="15"/>
                    </a:lnTo>
                    <a:lnTo>
                      <a:pt x="668" y="12"/>
                    </a:lnTo>
                    <a:lnTo>
                      <a:pt x="673" y="12"/>
                    </a:lnTo>
                    <a:lnTo>
                      <a:pt x="674" y="8"/>
                    </a:lnTo>
                    <a:lnTo>
                      <a:pt x="678" y="20"/>
                    </a:lnTo>
                    <a:lnTo>
                      <a:pt x="680" y="15"/>
                    </a:lnTo>
                    <a:lnTo>
                      <a:pt x="681" y="12"/>
                    </a:lnTo>
                    <a:lnTo>
                      <a:pt x="685" y="18"/>
                    </a:lnTo>
                    <a:lnTo>
                      <a:pt x="687" y="12"/>
                    </a:lnTo>
                    <a:lnTo>
                      <a:pt x="691" y="18"/>
                    </a:lnTo>
                    <a:lnTo>
                      <a:pt x="692" y="18"/>
                    </a:lnTo>
                    <a:lnTo>
                      <a:pt x="697" y="16"/>
                    </a:lnTo>
                    <a:lnTo>
                      <a:pt x="699" y="17"/>
                    </a:lnTo>
                    <a:lnTo>
                      <a:pt x="699" y="20"/>
                    </a:lnTo>
                    <a:lnTo>
                      <a:pt x="703" y="24"/>
                    </a:lnTo>
                    <a:lnTo>
                      <a:pt x="708" y="27"/>
                    </a:lnTo>
                    <a:lnTo>
                      <a:pt x="710" y="11"/>
                    </a:lnTo>
                    <a:lnTo>
                      <a:pt x="711" y="14"/>
                    </a:lnTo>
                    <a:lnTo>
                      <a:pt x="716" y="3"/>
                    </a:lnTo>
                    <a:lnTo>
                      <a:pt x="716" y="6"/>
                    </a:lnTo>
                    <a:lnTo>
                      <a:pt x="720" y="11"/>
                    </a:lnTo>
                    <a:lnTo>
                      <a:pt x="723" y="12"/>
                    </a:lnTo>
                    <a:lnTo>
                      <a:pt x="724" y="11"/>
                    </a:lnTo>
                    <a:lnTo>
                      <a:pt x="728" y="17"/>
                    </a:lnTo>
                    <a:lnTo>
                      <a:pt x="732" y="23"/>
                    </a:lnTo>
                    <a:lnTo>
                      <a:pt x="734" y="21"/>
                    </a:lnTo>
                    <a:lnTo>
                      <a:pt x="735" y="16"/>
                    </a:lnTo>
                    <a:lnTo>
                      <a:pt x="739" y="17"/>
                    </a:lnTo>
                    <a:lnTo>
                      <a:pt x="741" y="21"/>
                    </a:lnTo>
                    <a:lnTo>
                      <a:pt x="745" y="28"/>
                    </a:lnTo>
                    <a:lnTo>
                      <a:pt x="746" y="23"/>
                    </a:lnTo>
                    <a:lnTo>
                      <a:pt x="751" y="16"/>
                    </a:lnTo>
                    <a:lnTo>
                      <a:pt x="753" y="11"/>
                    </a:lnTo>
                    <a:lnTo>
                      <a:pt x="756" y="11"/>
                    </a:lnTo>
                    <a:lnTo>
                      <a:pt x="757" y="9"/>
                    </a:lnTo>
                    <a:lnTo>
                      <a:pt x="760" y="3"/>
                    </a:lnTo>
                    <a:lnTo>
                      <a:pt x="763" y="2"/>
                    </a:lnTo>
                    <a:lnTo>
                      <a:pt x="764" y="5"/>
                    </a:lnTo>
                    <a:lnTo>
                      <a:pt x="767" y="18"/>
                    </a:lnTo>
                    <a:lnTo>
                      <a:pt x="772" y="23"/>
                    </a:lnTo>
                    <a:lnTo>
                      <a:pt x="773" y="23"/>
                    </a:lnTo>
                    <a:lnTo>
                      <a:pt x="776" y="22"/>
                    </a:lnTo>
                    <a:lnTo>
                      <a:pt x="779" y="18"/>
                    </a:lnTo>
                    <a:lnTo>
                      <a:pt x="782" y="16"/>
                    </a:lnTo>
                    <a:lnTo>
                      <a:pt x="784" y="20"/>
                    </a:lnTo>
                    <a:lnTo>
                      <a:pt x="789" y="26"/>
                    </a:lnTo>
                    <a:lnTo>
                      <a:pt x="789" y="22"/>
                    </a:lnTo>
                    <a:lnTo>
                      <a:pt x="794" y="17"/>
                    </a:lnTo>
                    <a:lnTo>
                      <a:pt x="795" y="14"/>
                    </a:lnTo>
                    <a:lnTo>
                      <a:pt x="800" y="16"/>
                    </a:lnTo>
                    <a:lnTo>
                      <a:pt x="801" y="6"/>
                    </a:lnTo>
                    <a:lnTo>
                      <a:pt x="802" y="11"/>
                    </a:lnTo>
                    <a:lnTo>
                      <a:pt x="806" y="18"/>
                    </a:lnTo>
                    <a:lnTo>
                      <a:pt x="811" y="14"/>
                    </a:lnTo>
                    <a:lnTo>
                      <a:pt x="811" y="16"/>
                    </a:lnTo>
                    <a:lnTo>
                      <a:pt x="814" y="16"/>
                    </a:lnTo>
                    <a:lnTo>
                      <a:pt x="816" y="17"/>
                    </a:lnTo>
                    <a:lnTo>
                      <a:pt x="819" y="15"/>
                    </a:lnTo>
                    <a:lnTo>
                      <a:pt x="822" y="21"/>
                    </a:lnTo>
                    <a:lnTo>
                      <a:pt x="826" y="18"/>
                    </a:lnTo>
                    <a:lnTo>
                      <a:pt x="830" y="21"/>
                    </a:lnTo>
                    <a:lnTo>
                      <a:pt x="830" y="28"/>
                    </a:lnTo>
                    <a:lnTo>
                      <a:pt x="832" y="26"/>
                    </a:lnTo>
                    <a:lnTo>
                      <a:pt x="837" y="20"/>
                    </a:lnTo>
                    <a:lnTo>
                      <a:pt x="838" y="20"/>
                    </a:lnTo>
                    <a:lnTo>
                      <a:pt x="842" y="16"/>
                    </a:lnTo>
                    <a:lnTo>
                      <a:pt x="843" y="18"/>
                    </a:lnTo>
                    <a:lnTo>
                      <a:pt x="848" y="16"/>
                    </a:lnTo>
                    <a:lnTo>
                      <a:pt x="849" y="17"/>
                    </a:lnTo>
                    <a:lnTo>
                      <a:pt x="851" y="26"/>
                    </a:lnTo>
                    <a:lnTo>
                      <a:pt x="856" y="3"/>
                    </a:lnTo>
                    <a:lnTo>
                      <a:pt x="856" y="8"/>
                    </a:lnTo>
                    <a:lnTo>
                      <a:pt x="862" y="16"/>
                    </a:lnTo>
                    <a:lnTo>
                      <a:pt x="862" y="8"/>
                    </a:lnTo>
                    <a:lnTo>
                      <a:pt x="867" y="15"/>
                    </a:lnTo>
                    <a:lnTo>
                      <a:pt x="868" y="11"/>
                    </a:lnTo>
                    <a:lnTo>
                      <a:pt x="873" y="20"/>
                    </a:lnTo>
                    <a:lnTo>
                      <a:pt x="874" y="15"/>
                    </a:lnTo>
                    <a:lnTo>
                      <a:pt x="877" y="4"/>
                    </a:lnTo>
                    <a:lnTo>
                      <a:pt x="877" y="0"/>
                    </a:lnTo>
                    <a:lnTo>
                      <a:pt x="883" y="14"/>
                    </a:lnTo>
                    <a:lnTo>
                      <a:pt x="883" y="15"/>
                    </a:lnTo>
                    <a:lnTo>
                      <a:pt x="886" y="18"/>
                    </a:lnTo>
                    <a:lnTo>
                      <a:pt x="891" y="15"/>
                    </a:lnTo>
                    <a:lnTo>
                      <a:pt x="893" y="11"/>
                    </a:lnTo>
                    <a:lnTo>
                      <a:pt x="895" y="18"/>
                    </a:lnTo>
                    <a:lnTo>
                      <a:pt x="899" y="18"/>
                    </a:lnTo>
                    <a:lnTo>
                      <a:pt x="900" y="21"/>
                    </a:lnTo>
                    <a:lnTo>
                      <a:pt x="904" y="8"/>
                    </a:lnTo>
                    <a:lnTo>
                      <a:pt x="905" y="8"/>
                    </a:lnTo>
                    <a:lnTo>
                      <a:pt x="909" y="26"/>
                    </a:lnTo>
                    <a:lnTo>
                      <a:pt x="912" y="23"/>
                    </a:lnTo>
                    <a:lnTo>
                      <a:pt x="916" y="18"/>
                    </a:lnTo>
                    <a:lnTo>
                      <a:pt x="918" y="20"/>
                    </a:lnTo>
                    <a:lnTo>
                      <a:pt x="921" y="17"/>
                    </a:lnTo>
                    <a:lnTo>
                      <a:pt x="922" y="20"/>
                    </a:lnTo>
                    <a:lnTo>
                      <a:pt x="927" y="27"/>
                    </a:lnTo>
                    <a:lnTo>
                      <a:pt x="928" y="14"/>
                    </a:lnTo>
                    <a:lnTo>
                      <a:pt x="929" y="18"/>
                    </a:lnTo>
                    <a:lnTo>
                      <a:pt x="932" y="26"/>
                    </a:lnTo>
                    <a:lnTo>
                      <a:pt x="937" y="30"/>
                    </a:lnTo>
                    <a:lnTo>
                      <a:pt x="940" y="23"/>
                    </a:lnTo>
                    <a:lnTo>
                      <a:pt x="942" y="20"/>
                    </a:lnTo>
                    <a:lnTo>
                      <a:pt x="943" y="15"/>
                    </a:lnTo>
                    <a:lnTo>
                      <a:pt x="948" y="24"/>
                    </a:lnTo>
                    <a:lnTo>
                      <a:pt x="949" y="24"/>
                    </a:lnTo>
                    <a:lnTo>
                      <a:pt x="953" y="27"/>
                    </a:lnTo>
                    <a:lnTo>
                      <a:pt x="954" y="26"/>
                    </a:lnTo>
                    <a:lnTo>
                      <a:pt x="958" y="30"/>
                    </a:lnTo>
                    <a:lnTo>
                      <a:pt x="961" y="22"/>
                    </a:lnTo>
                    <a:lnTo>
                      <a:pt x="961" y="21"/>
                    </a:lnTo>
                    <a:lnTo>
                      <a:pt x="966" y="26"/>
                    </a:lnTo>
                    <a:lnTo>
                      <a:pt x="967" y="24"/>
                    </a:lnTo>
                    <a:lnTo>
                      <a:pt x="970" y="14"/>
                    </a:lnTo>
                    <a:lnTo>
                      <a:pt x="973" y="23"/>
                    </a:lnTo>
                    <a:lnTo>
                      <a:pt x="977" y="17"/>
                    </a:lnTo>
                    <a:lnTo>
                      <a:pt x="979" y="28"/>
                    </a:lnTo>
                    <a:lnTo>
                      <a:pt x="983" y="37"/>
                    </a:lnTo>
                    <a:lnTo>
                      <a:pt x="985" y="27"/>
                    </a:lnTo>
                    <a:lnTo>
                      <a:pt x="987" y="26"/>
                    </a:lnTo>
                    <a:lnTo>
                      <a:pt x="989" y="29"/>
                    </a:lnTo>
                    <a:lnTo>
                      <a:pt x="992" y="28"/>
                    </a:lnTo>
                    <a:lnTo>
                      <a:pt x="997" y="24"/>
                    </a:lnTo>
                    <a:lnTo>
                      <a:pt x="999" y="21"/>
                    </a:lnTo>
                    <a:lnTo>
                      <a:pt x="1001" y="16"/>
                    </a:lnTo>
                    <a:lnTo>
                      <a:pt x="1002" y="21"/>
                    </a:lnTo>
                    <a:lnTo>
                      <a:pt x="1005" y="27"/>
                    </a:lnTo>
                    <a:lnTo>
                      <a:pt x="1010" y="29"/>
                    </a:lnTo>
                    <a:lnTo>
                      <a:pt x="1011" y="20"/>
                    </a:lnTo>
                    <a:lnTo>
                      <a:pt x="1015" y="16"/>
                    </a:lnTo>
                    <a:lnTo>
                      <a:pt x="1016" y="18"/>
                    </a:lnTo>
                    <a:lnTo>
                      <a:pt x="1019" y="24"/>
                    </a:lnTo>
                    <a:lnTo>
                      <a:pt x="1022" y="24"/>
                    </a:lnTo>
                    <a:lnTo>
                      <a:pt x="1023" y="26"/>
                    </a:lnTo>
                    <a:lnTo>
                      <a:pt x="1027" y="31"/>
                    </a:lnTo>
                    <a:lnTo>
                      <a:pt x="1029" y="30"/>
                    </a:lnTo>
                    <a:lnTo>
                      <a:pt x="1034" y="17"/>
                    </a:lnTo>
                    <a:lnTo>
                      <a:pt x="1035" y="18"/>
                    </a:lnTo>
                    <a:lnTo>
                      <a:pt x="1040" y="22"/>
                    </a:lnTo>
                    <a:lnTo>
                      <a:pt x="1040" y="18"/>
                    </a:lnTo>
                    <a:lnTo>
                      <a:pt x="1043" y="23"/>
                    </a:lnTo>
                    <a:lnTo>
                      <a:pt x="1046" y="27"/>
                    </a:lnTo>
                    <a:lnTo>
                      <a:pt x="1048" y="24"/>
                    </a:lnTo>
                    <a:lnTo>
                      <a:pt x="1052" y="18"/>
                    </a:lnTo>
                    <a:lnTo>
                      <a:pt x="1053" y="22"/>
                    </a:lnTo>
                    <a:lnTo>
                      <a:pt x="1059" y="27"/>
                    </a:lnTo>
                    <a:lnTo>
                      <a:pt x="1059" y="21"/>
                    </a:lnTo>
                    <a:lnTo>
                      <a:pt x="1063" y="29"/>
                    </a:lnTo>
                    <a:lnTo>
                      <a:pt x="1065" y="28"/>
                    </a:lnTo>
                    <a:lnTo>
                      <a:pt x="1069" y="23"/>
                    </a:lnTo>
                    <a:lnTo>
                      <a:pt x="1070" y="23"/>
                    </a:lnTo>
                    <a:lnTo>
                      <a:pt x="1072" y="24"/>
                    </a:lnTo>
                    <a:lnTo>
                      <a:pt x="1077" y="21"/>
                    </a:lnTo>
                    <a:lnTo>
                      <a:pt x="1078" y="23"/>
                    </a:lnTo>
                    <a:lnTo>
                      <a:pt x="1082" y="30"/>
                    </a:lnTo>
                    <a:lnTo>
                      <a:pt x="1084" y="27"/>
                    </a:lnTo>
                    <a:lnTo>
                      <a:pt x="1087" y="27"/>
                    </a:lnTo>
                    <a:lnTo>
                      <a:pt x="1092" y="33"/>
                    </a:lnTo>
                    <a:lnTo>
                      <a:pt x="1093" y="26"/>
                    </a:lnTo>
                    <a:lnTo>
                      <a:pt x="1095" y="23"/>
                    </a:lnTo>
                    <a:lnTo>
                      <a:pt x="1098" y="33"/>
                    </a:lnTo>
                    <a:lnTo>
                      <a:pt x="1101" y="30"/>
                    </a:lnTo>
                    <a:lnTo>
                      <a:pt x="1102" y="27"/>
                    </a:lnTo>
                    <a:lnTo>
                      <a:pt x="1105" y="31"/>
                    </a:lnTo>
                    <a:lnTo>
                      <a:pt x="1108" y="27"/>
                    </a:lnTo>
                    <a:lnTo>
                      <a:pt x="1112" y="26"/>
                    </a:lnTo>
                    <a:lnTo>
                      <a:pt x="1113" y="28"/>
                    </a:lnTo>
                    <a:lnTo>
                      <a:pt x="1117" y="33"/>
                    </a:lnTo>
                    <a:lnTo>
                      <a:pt x="1119" y="24"/>
                    </a:lnTo>
                    <a:lnTo>
                      <a:pt x="1121" y="27"/>
                    </a:lnTo>
                    <a:lnTo>
                      <a:pt x="1124" y="30"/>
                    </a:lnTo>
                    <a:lnTo>
                      <a:pt x="1129" y="34"/>
                    </a:lnTo>
                    <a:lnTo>
                      <a:pt x="1131" y="28"/>
                    </a:lnTo>
                    <a:lnTo>
                      <a:pt x="1132" y="33"/>
                    </a:lnTo>
                    <a:lnTo>
                      <a:pt x="1136" y="29"/>
                    </a:lnTo>
                    <a:lnTo>
                      <a:pt x="1138" y="33"/>
                    </a:lnTo>
                    <a:lnTo>
                      <a:pt x="1143" y="29"/>
                    </a:lnTo>
                    <a:lnTo>
                      <a:pt x="1143" y="30"/>
                    </a:lnTo>
                    <a:lnTo>
                      <a:pt x="1147" y="31"/>
                    </a:lnTo>
                    <a:lnTo>
                      <a:pt x="1149" y="30"/>
                    </a:lnTo>
                    <a:lnTo>
                      <a:pt x="1153" y="33"/>
                    </a:lnTo>
                    <a:lnTo>
                      <a:pt x="1155" y="31"/>
                    </a:lnTo>
                    <a:lnTo>
                      <a:pt x="1157" y="26"/>
                    </a:lnTo>
                    <a:lnTo>
                      <a:pt x="1161" y="26"/>
                    </a:lnTo>
                    <a:lnTo>
                      <a:pt x="1162" y="26"/>
                    </a:lnTo>
                    <a:lnTo>
                      <a:pt x="1166" y="35"/>
                    </a:lnTo>
                    <a:lnTo>
                      <a:pt x="1169" y="27"/>
                    </a:lnTo>
                    <a:lnTo>
                      <a:pt x="1170" y="29"/>
                    </a:lnTo>
                    <a:lnTo>
                      <a:pt x="1173" y="33"/>
                    </a:lnTo>
                    <a:lnTo>
                      <a:pt x="1178" y="30"/>
                    </a:lnTo>
                    <a:lnTo>
                      <a:pt x="1180" y="33"/>
                    </a:lnTo>
                    <a:lnTo>
                      <a:pt x="1180" y="31"/>
                    </a:lnTo>
                    <a:lnTo>
                      <a:pt x="1184" y="33"/>
                    </a:lnTo>
                    <a:lnTo>
                      <a:pt x="1188" y="30"/>
                    </a:lnTo>
                    <a:lnTo>
                      <a:pt x="1190" y="29"/>
                    </a:lnTo>
                    <a:lnTo>
                      <a:pt x="1191" y="39"/>
                    </a:lnTo>
                    <a:lnTo>
                      <a:pt x="1197" y="36"/>
                    </a:lnTo>
                    <a:lnTo>
                      <a:pt x="1199" y="31"/>
                    </a:lnTo>
                    <a:lnTo>
                      <a:pt x="1199" y="27"/>
                    </a:lnTo>
                    <a:lnTo>
                      <a:pt x="1203" y="30"/>
                    </a:lnTo>
                    <a:lnTo>
                      <a:pt x="1205" y="29"/>
                    </a:lnTo>
                    <a:lnTo>
                      <a:pt x="1210" y="34"/>
                    </a:lnTo>
                    <a:lnTo>
                      <a:pt x="1211" y="26"/>
                    </a:lnTo>
                    <a:lnTo>
                      <a:pt x="1215" y="29"/>
                    </a:lnTo>
                    <a:lnTo>
                      <a:pt x="1217" y="30"/>
                    </a:lnTo>
                    <a:lnTo>
                      <a:pt x="1218" y="41"/>
                    </a:lnTo>
                    <a:lnTo>
                      <a:pt x="1222" y="30"/>
                    </a:lnTo>
                    <a:lnTo>
                      <a:pt x="1224" y="28"/>
                    </a:lnTo>
                    <a:lnTo>
                      <a:pt x="1228" y="35"/>
                    </a:lnTo>
                    <a:lnTo>
                      <a:pt x="1230" y="31"/>
                    </a:lnTo>
                    <a:lnTo>
                      <a:pt x="1233" y="30"/>
                    </a:lnTo>
                    <a:lnTo>
                      <a:pt x="1235" y="40"/>
                    </a:lnTo>
                    <a:lnTo>
                      <a:pt x="1240" y="24"/>
                    </a:lnTo>
                    <a:lnTo>
                      <a:pt x="1241" y="27"/>
                    </a:lnTo>
                    <a:lnTo>
                      <a:pt x="1242" y="36"/>
                    </a:lnTo>
                    <a:lnTo>
                      <a:pt x="1247" y="35"/>
                    </a:lnTo>
                    <a:lnTo>
                      <a:pt x="1249" y="34"/>
                    </a:lnTo>
                    <a:lnTo>
                      <a:pt x="1253" y="36"/>
                    </a:lnTo>
                    <a:lnTo>
                      <a:pt x="1254" y="39"/>
                    </a:lnTo>
                    <a:lnTo>
                      <a:pt x="1259" y="36"/>
                    </a:lnTo>
                    <a:lnTo>
                      <a:pt x="1260" y="27"/>
                    </a:lnTo>
                    <a:lnTo>
                      <a:pt x="1263" y="26"/>
                    </a:lnTo>
                    <a:lnTo>
                      <a:pt x="1264" y="33"/>
                    </a:lnTo>
                    <a:lnTo>
                      <a:pt x="1269" y="31"/>
                    </a:lnTo>
                    <a:lnTo>
                      <a:pt x="1270" y="37"/>
                    </a:lnTo>
                    <a:lnTo>
                      <a:pt x="1273" y="37"/>
                    </a:lnTo>
                    <a:lnTo>
                      <a:pt x="1277" y="31"/>
                    </a:lnTo>
                    <a:lnTo>
                      <a:pt x="1280" y="39"/>
                    </a:lnTo>
                    <a:lnTo>
                      <a:pt x="1282" y="33"/>
                    </a:lnTo>
                    <a:lnTo>
                      <a:pt x="1285" y="31"/>
                    </a:lnTo>
                    <a:lnTo>
                      <a:pt x="1288" y="26"/>
                    </a:lnTo>
                    <a:lnTo>
                      <a:pt x="1289" y="28"/>
                    </a:lnTo>
                    <a:lnTo>
                      <a:pt x="1291" y="29"/>
                    </a:lnTo>
                    <a:lnTo>
                      <a:pt x="1296" y="31"/>
                    </a:lnTo>
                    <a:lnTo>
                      <a:pt x="1298" y="30"/>
                    </a:lnTo>
                    <a:lnTo>
                      <a:pt x="1300" y="33"/>
                    </a:lnTo>
                    <a:lnTo>
                      <a:pt x="1304" y="37"/>
                    </a:lnTo>
                    <a:lnTo>
                      <a:pt x="1307" y="31"/>
                    </a:lnTo>
                    <a:lnTo>
                      <a:pt x="1309" y="35"/>
                    </a:lnTo>
                    <a:lnTo>
                      <a:pt x="1310" y="34"/>
                    </a:lnTo>
                    <a:lnTo>
                      <a:pt x="1315" y="30"/>
                    </a:lnTo>
                    <a:lnTo>
                      <a:pt x="1316" y="30"/>
                    </a:lnTo>
                    <a:lnTo>
                      <a:pt x="1319" y="26"/>
                    </a:lnTo>
                    <a:lnTo>
                      <a:pt x="1321" y="33"/>
                    </a:lnTo>
                    <a:lnTo>
                      <a:pt x="1325" y="26"/>
                    </a:lnTo>
                    <a:lnTo>
                      <a:pt x="1328" y="30"/>
                    </a:lnTo>
                    <a:lnTo>
                      <a:pt x="1330" y="31"/>
                    </a:lnTo>
                    <a:lnTo>
                      <a:pt x="1334" y="27"/>
                    </a:lnTo>
                    <a:lnTo>
                      <a:pt x="1339" y="23"/>
                    </a:lnTo>
                    <a:lnTo>
                      <a:pt x="1340" y="27"/>
                    </a:lnTo>
                    <a:lnTo>
                      <a:pt x="1345" y="39"/>
                    </a:lnTo>
                    <a:lnTo>
                      <a:pt x="1347" y="31"/>
                    </a:lnTo>
                    <a:lnTo>
                      <a:pt x="1349" y="35"/>
                    </a:lnTo>
                    <a:lnTo>
                      <a:pt x="1351" y="34"/>
                    </a:lnTo>
                    <a:lnTo>
                      <a:pt x="1353" y="31"/>
                    </a:lnTo>
                    <a:lnTo>
                      <a:pt x="1357" y="30"/>
                    </a:lnTo>
                    <a:lnTo>
                      <a:pt x="1361" y="33"/>
                    </a:lnTo>
                    <a:lnTo>
                      <a:pt x="1362" y="36"/>
                    </a:lnTo>
                    <a:lnTo>
                      <a:pt x="1365" y="30"/>
                    </a:lnTo>
                    <a:lnTo>
                      <a:pt x="1369" y="45"/>
                    </a:lnTo>
                    <a:lnTo>
                      <a:pt x="1373" y="36"/>
                    </a:lnTo>
                    <a:lnTo>
                      <a:pt x="1374" y="33"/>
                    </a:lnTo>
                    <a:lnTo>
                      <a:pt x="1377" y="30"/>
                    </a:lnTo>
                    <a:lnTo>
                      <a:pt x="1377" y="33"/>
                    </a:lnTo>
                    <a:lnTo>
                      <a:pt x="1382" y="37"/>
                    </a:lnTo>
                    <a:lnTo>
                      <a:pt x="1386" y="40"/>
                    </a:lnTo>
                    <a:lnTo>
                      <a:pt x="1388" y="36"/>
                    </a:lnTo>
                    <a:lnTo>
                      <a:pt x="1390" y="35"/>
                    </a:lnTo>
                    <a:lnTo>
                      <a:pt x="1394" y="26"/>
                    </a:lnTo>
                    <a:lnTo>
                      <a:pt x="1394" y="29"/>
                    </a:lnTo>
                    <a:lnTo>
                      <a:pt x="1398" y="36"/>
                    </a:lnTo>
                    <a:lnTo>
                      <a:pt x="1402" y="33"/>
                    </a:lnTo>
                    <a:lnTo>
                      <a:pt x="1402" y="31"/>
                    </a:lnTo>
                    <a:lnTo>
                      <a:pt x="1407" y="36"/>
                    </a:lnTo>
                    <a:lnTo>
                      <a:pt x="1410" y="39"/>
                    </a:lnTo>
                    <a:lnTo>
                      <a:pt x="1413" y="35"/>
                    </a:lnTo>
                    <a:lnTo>
                      <a:pt x="1414" y="28"/>
                    </a:lnTo>
                    <a:lnTo>
                      <a:pt x="1416" y="33"/>
                    </a:lnTo>
                    <a:lnTo>
                      <a:pt x="1420" y="36"/>
                    </a:lnTo>
                    <a:lnTo>
                      <a:pt x="1423" y="33"/>
                    </a:lnTo>
                    <a:lnTo>
                      <a:pt x="1425" y="28"/>
                    </a:lnTo>
                    <a:lnTo>
                      <a:pt x="1426" y="31"/>
                    </a:lnTo>
                    <a:lnTo>
                      <a:pt x="1430" y="36"/>
                    </a:lnTo>
                    <a:lnTo>
                      <a:pt x="1435" y="39"/>
                    </a:lnTo>
                    <a:lnTo>
                      <a:pt x="1437" y="30"/>
                    </a:lnTo>
                    <a:lnTo>
                      <a:pt x="1442" y="30"/>
                    </a:lnTo>
                    <a:lnTo>
                      <a:pt x="1443" y="28"/>
                    </a:lnTo>
                    <a:lnTo>
                      <a:pt x="1448" y="28"/>
                    </a:lnTo>
                    <a:lnTo>
                      <a:pt x="1448" y="30"/>
                    </a:lnTo>
                    <a:lnTo>
                      <a:pt x="1453" y="40"/>
                    </a:lnTo>
                    <a:lnTo>
                      <a:pt x="1456" y="36"/>
                    </a:lnTo>
                    <a:lnTo>
                      <a:pt x="1457" y="36"/>
                    </a:lnTo>
                    <a:lnTo>
                      <a:pt x="1459" y="42"/>
                    </a:lnTo>
                    <a:lnTo>
                      <a:pt x="1463" y="46"/>
                    </a:lnTo>
                    <a:lnTo>
                      <a:pt x="1467" y="33"/>
                    </a:lnTo>
                    <a:lnTo>
                      <a:pt x="1467" y="35"/>
                    </a:lnTo>
                    <a:lnTo>
                      <a:pt x="1472" y="33"/>
                    </a:lnTo>
                    <a:lnTo>
                      <a:pt x="1474" y="33"/>
                    </a:lnTo>
                    <a:lnTo>
                      <a:pt x="1475" y="28"/>
                    </a:lnTo>
                    <a:lnTo>
                      <a:pt x="1480" y="37"/>
                    </a:lnTo>
                    <a:lnTo>
                      <a:pt x="1483" y="34"/>
                    </a:lnTo>
                    <a:lnTo>
                      <a:pt x="1485" y="33"/>
                    </a:lnTo>
                    <a:lnTo>
                      <a:pt x="1489" y="20"/>
                    </a:lnTo>
                    <a:lnTo>
                      <a:pt x="1489" y="21"/>
                    </a:lnTo>
                    <a:lnTo>
                      <a:pt x="1493" y="37"/>
                    </a:lnTo>
                    <a:lnTo>
                      <a:pt x="1496" y="34"/>
                    </a:lnTo>
                    <a:lnTo>
                      <a:pt x="1498" y="31"/>
                    </a:lnTo>
                    <a:lnTo>
                      <a:pt x="1501" y="35"/>
                    </a:lnTo>
                    <a:lnTo>
                      <a:pt x="1504" y="40"/>
                    </a:lnTo>
                    <a:lnTo>
                      <a:pt x="1506" y="35"/>
                    </a:lnTo>
                    <a:lnTo>
                      <a:pt x="1508" y="30"/>
                    </a:lnTo>
                    <a:lnTo>
                      <a:pt x="1512" y="33"/>
                    </a:lnTo>
                    <a:lnTo>
                      <a:pt x="1514" y="31"/>
                    </a:lnTo>
                    <a:lnTo>
                      <a:pt x="1516" y="34"/>
                    </a:lnTo>
                    <a:lnTo>
                      <a:pt x="1518" y="40"/>
                    </a:lnTo>
                    <a:lnTo>
                      <a:pt x="1523" y="39"/>
                    </a:lnTo>
                    <a:lnTo>
                      <a:pt x="1526" y="31"/>
                    </a:lnTo>
                    <a:lnTo>
                      <a:pt x="1526" y="35"/>
                    </a:lnTo>
                    <a:lnTo>
                      <a:pt x="1530" y="36"/>
                    </a:lnTo>
                    <a:lnTo>
                      <a:pt x="1533" y="41"/>
                    </a:lnTo>
                    <a:lnTo>
                      <a:pt x="1536" y="39"/>
                    </a:lnTo>
                    <a:lnTo>
                      <a:pt x="1538" y="31"/>
                    </a:lnTo>
                    <a:lnTo>
                      <a:pt x="1540" y="34"/>
                    </a:lnTo>
                    <a:lnTo>
                      <a:pt x="1544" y="41"/>
                    </a:lnTo>
                    <a:lnTo>
                      <a:pt x="1547" y="29"/>
                    </a:lnTo>
                    <a:lnTo>
                      <a:pt x="1548" y="30"/>
                    </a:lnTo>
                    <a:lnTo>
                      <a:pt x="1552" y="34"/>
                    </a:lnTo>
                    <a:lnTo>
                      <a:pt x="1553" y="43"/>
                    </a:lnTo>
                    <a:lnTo>
                      <a:pt x="1558" y="43"/>
                    </a:lnTo>
                    <a:lnTo>
                      <a:pt x="1559" y="40"/>
                    </a:lnTo>
                    <a:lnTo>
                      <a:pt x="1564" y="41"/>
                    </a:lnTo>
                    <a:lnTo>
                      <a:pt x="1565" y="39"/>
                    </a:lnTo>
                    <a:lnTo>
                      <a:pt x="1567" y="37"/>
                    </a:lnTo>
                    <a:lnTo>
                      <a:pt x="1570" y="40"/>
                    </a:lnTo>
                    <a:lnTo>
                      <a:pt x="1572" y="41"/>
                    </a:lnTo>
                    <a:lnTo>
                      <a:pt x="1577" y="36"/>
                    </a:lnTo>
                    <a:lnTo>
                      <a:pt x="1578" y="35"/>
                    </a:lnTo>
                    <a:lnTo>
                      <a:pt x="1582" y="36"/>
                    </a:lnTo>
                    <a:lnTo>
                      <a:pt x="1584" y="30"/>
                    </a:lnTo>
                    <a:lnTo>
                      <a:pt x="1587" y="37"/>
                    </a:lnTo>
                    <a:lnTo>
                      <a:pt x="1591" y="28"/>
                    </a:lnTo>
                    <a:lnTo>
                      <a:pt x="1594" y="34"/>
                    </a:lnTo>
                    <a:lnTo>
                      <a:pt x="1596" y="40"/>
                    </a:lnTo>
                    <a:lnTo>
                      <a:pt x="1601" y="41"/>
                    </a:lnTo>
                    <a:lnTo>
                      <a:pt x="1602" y="35"/>
                    </a:lnTo>
                    <a:lnTo>
                      <a:pt x="1607" y="45"/>
                    </a:lnTo>
                    <a:lnTo>
                      <a:pt x="1608" y="43"/>
                    </a:lnTo>
                    <a:lnTo>
                      <a:pt x="1612" y="42"/>
                    </a:lnTo>
                    <a:lnTo>
                      <a:pt x="1614" y="36"/>
                    </a:lnTo>
                    <a:lnTo>
                      <a:pt x="1617" y="36"/>
                    </a:lnTo>
                    <a:lnTo>
                      <a:pt x="1619" y="30"/>
                    </a:lnTo>
                    <a:lnTo>
                      <a:pt x="1624" y="35"/>
                    </a:lnTo>
                    <a:lnTo>
                      <a:pt x="1626" y="28"/>
                    </a:lnTo>
                    <a:lnTo>
                      <a:pt x="1626" y="26"/>
                    </a:lnTo>
                    <a:lnTo>
                      <a:pt x="1630" y="33"/>
                    </a:lnTo>
                    <a:lnTo>
                      <a:pt x="1632" y="33"/>
                    </a:lnTo>
                    <a:lnTo>
                      <a:pt x="1636" y="43"/>
                    </a:lnTo>
                    <a:lnTo>
                      <a:pt x="1639" y="35"/>
                    </a:lnTo>
                    <a:lnTo>
                      <a:pt x="1640" y="31"/>
                    </a:lnTo>
                    <a:lnTo>
                      <a:pt x="1644" y="35"/>
                    </a:lnTo>
                    <a:lnTo>
                      <a:pt x="1645" y="42"/>
                    </a:lnTo>
                    <a:lnTo>
                      <a:pt x="1650" y="36"/>
                    </a:lnTo>
                    <a:lnTo>
                      <a:pt x="1651" y="36"/>
                    </a:lnTo>
                    <a:lnTo>
                      <a:pt x="1656" y="31"/>
                    </a:lnTo>
                    <a:lnTo>
                      <a:pt x="1656" y="30"/>
                    </a:lnTo>
                    <a:lnTo>
                      <a:pt x="1661" y="31"/>
                    </a:lnTo>
                    <a:lnTo>
                      <a:pt x="1662" y="31"/>
                    </a:lnTo>
                    <a:lnTo>
                      <a:pt x="1664" y="41"/>
                    </a:lnTo>
                    <a:lnTo>
                      <a:pt x="1669" y="37"/>
                    </a:lnTo>
                    <a:lnTo>
                      <a:pt x="1670" y="37"/>
                    </a:lnTo>
                    <a:lnTo>
                      <a:pt x="1673" y="27"/>
                    </a:lnTo>
                    <a:lnTo>
                      <a:pt x="1677" y="30"/>
                    </a:lnTo>
                    <a:lnTo>
                      <a:pt x="1679" y="33"/>
                    </a:lnTo>
                    <a:lnTo>
                      <a:pt x="1681" y="35"/>
                    </a:lnTo>
                    <a:lnTo>
                      <a:pt x="1683" y="36"/>
                    </a:lnTo>
                    <a:lnTo>
                      <a:pt x="1687" y="29"/>
                    </a:lnTo>
                    <a:lnTo>
                      <a:pt x="1688" y="34"/>
                    </a:lnTo>
                    <a:lnTo>
                      <a:pt x="1693" y="42"/>
                    </a:lnTo>
                    <a:lnTo>
                      <a:pt x="1695" y="34"/>
                    </a:lnTo>
                    <a:lnTo>
                      <a:pt x="1697" y="43"/>
                    </a:lnTo>
                    <a:lnTo>
                      <a:pt x="1701" y="41"/>
                    </a:lnTo>
                    <a:lnTo>
                      <a:pt x="1704" y="42"/>
                    </a:lnTo>
                    <a:lnTo>
                      <a:pt x="1705" y="37"/>
                    </a:lnTo>
                    <a:lnTo>
                      <a:pt x="1707" y="37"/>
                    </a:lnTo>
                    <a:lnTo>
                      <a:pt x="1712" y="42"/>
                    </a:lnTo>
                    <a:lnTo>
                      <a:pt x="1713" y="39"/>
                    </a:lnTo>
                    <a:lnTo>
                      <a:pt x="1718" y="26"/>
                    </a:lnTo>
                    <a:lnTo>
                      <a:pt x="1718" y="28"/>
                    </a:lnTo>
                    <a:lnTo>
                      <a:pt x="1721" y="31"/>
                    </a:lnTo>
                    <a:lnTo>
                      <a:pt x="1724" y="40"/>
                    </a:lnTo>
                    <a:lnTo>
                      <a:pt x="1729" y="42"/>
                    </a:lnTo>
                    <a:lnTo>
                      <a:pt x="1731" y="41"/>
                    </a:lnTo>
                    <a:lnTo>
                      <a:pt x="1734" y="30"/>
                    </a:lnTo>
                    <a:lnTo>
                      <a:pt x="1735" y="36"/>
                    </a:lnTo>
                    <a:lnTo>
                      <a:pt x="1740" y="41"/>
                    </a:lnTo>
                    <a:lnTo>
                      <a:pt x="1742" y="27"/>
                    </a:lnTo>
                    <a:lnTo>
                      <a:pt x="1748" y="28"/>
                    </a:lnTo>
                    <a:lnTo>
                      <a:pt x="1748" y="30"/>
                    </a:lnTo>
                    <a:lnTo>
                      <a:pt x="1750" y="36"/>
                    </a:lnTo>
                    <a:lnTo>
                      <a:pt x="1753" y="40"/>
                    </a:lnTo>
                    <a:lnTo>
                      <a:pt x="1758" y="40"/>
                    </a:lnTo>
                    <a:lnTo>
                      <a:pt x="1759" y="39"/>
                    </a:lnTo>
                    <a:lnTo>
                      <a:pt x="1764" y="28"/>
                    </a:lnTo>
                    <a:lnTo>
                      <a:pt x="1764" y="29"/>
                    </a:lnTo>
                    <a:lnTo>
                      <a:pt x="1768" y="39"/>
                    </a:lnTo>
                    <a:lnTo>
                      <a:pt x="1772" y="39"/>
                    </a:lnTo>
                    <a:lnTo>
                      <a:pt x="1774" y="41"/>
                    </a:lnTo>
                    <a:lnTo>
                      <a:pt x="1777" y="40"/>
                    </a:lnTo>
                    <a:lnTo>
                      <a:pt x="1779" y="31"/>
                    </a:lnTo>
                    <a:lnTo>
                      <a:pt x="1783" y="37"/>
                    </a:lnTo>
                    <a:lnTo>
                      <a:pt x="1784" y="35"/>
                    </a:lnTo>
                    <a:lnTo>
                      <a:pt x="1786" y="35"/>
                    </a:lnTo>
                    <a:lnTo>
                      <a:pt x="1791" y="39"/>
                    </a:lnTo>
                    <a:lnTo>
                      <a:pt x="1793" y="41"/>
                    </a:lnTo>
                    <a:lnTo>
                      <a:pt x="1795" y="31"/>
                    </a:lnTo>
                    <a:lnTo>
                      <a:pt x="1797" y="37"/>
                    </a:lnTo>
                    <a:lnTo>
                      <a:pt x="1801" y="34"/>
                    </a:lnTo>
                    <a:lnTo>
                      <a:pt x="1802" y="41"/>
                    </a:lnTo>
                    <a:lnTo>
                      <a:pt x="1804" y="43"/>
                    </a:lnTo>
                    <a:lnTo>
                      <a:pt x="1809" y="40"/>
                    </a:lnTo>
                    <a:lnTo>
                      <a:pt x="1811" y="34"/>
                    </a:lnTo>
                    <a:lnTo>
                      <a:pt x="1814" y="35"/>
                    </a:lnTo>
                    <a:lnTo>
                      <a:pt x="1816" y="45"/>
                    </a:lnTo>
                    <a:lnTo>
                      <a:pt x="1820" y="39"/>
                    </a:lnTo>
                    <a:lnTo>
                      <a:pt x="1821" y="36"/>
                    </a:lnTo>
                    <a:lnTo>
                      <a:pt x="1826" y="41"/>
                    </a:lnTo>
                    <a:lnTo>
                      <a:pt x="1827" y="35"/>
                    </a:lnTo>
                    <a:lnTo>
                      <a:pt x="1831" y="40"/>
                    </a:lnTo>
                    <a:lnTo>
                      <a:pt x="1832" y="42"/>
                    </a:lnTo>
                    <a:lnTo>
                      <a:pt x="1837" y="31"/>
                    </a:lnTo>
                    <a:lnTo>
                      <a:pt x="1839" y="33"/>
                    </a:lnTo>
                    <a:lnTo>
                      <a:pt x="1840" y="30"/>
                    </a:lnTo>
                    <a:lnTo>
                      <a:pt x="1845" y="41"/>
                    </a:lnTo>
                    <a:lnTo>
                      <a:pt x="1847" y="36"/>
                    </a:lnTo>
                    <a:lnTo>
                      <a:pt x="1849" y="35"/>
                    </a:lnTo>
                    <a:lnTo>
                      <a:pt x="1852" y="41"/>
                    </a:lnTo>
                    <a:lnTo>
                      <a:pt x="1856" y="27"/>
                    </a:lnTo>
                    <a:lnTo>
                      <a:pt x="1856" y="26"/>
                    </a:lnTo>
                    <a:lnTo>
                      <a:pt x="1859" y="35"/>
                    </a:lnTo>
                    <a:lnTo>
                      <a:pt x="1863" y="30"/>
                    </a:lnTo>
                    <a:lnTo>
                      <a:pt x="1866" y="23"/>
                    </a:lnTo>
                    <a:lnTo>
                      <a:pt x="1866" y="24"/>
                    </a:lnTo>
                    <a:lnTo>
                      <a:pt x="1869" y="39"/>
                    </a:lnTo>
                    <a:lnTo>
                      <a:pt x="1875" y="34"/>
                    </a:lnTo>
                    <a:lnTo>
                      <a:pt x="1876" y="28"/>
                    </a:lnTo>
                    <a:lnTo>
                      <a:pt x="1877" y="31"/>
                    </a:lnTo>
                    <a:lnTo>
                      <a:pt x="1882" y="41"/>
                    </a:lnTo>
                    <a:lnTo>
                      <a:pt x="1886" y="41"/>
                    </a:lnTo>
                    <a:lnTo>
                      <a:pt x="1887" y="35"/>
                    </a:lnTo>
                    <a:lnTo>
                      <a:pt x="1890" y="34"/>
                    </a:lnTo>
                    <a:lnTo>
                      <a:pt x="1892" y="36"/>
                    </a:lnTo>
                    <a:lnTo>
                      <a:pt x="1896" y="40"/>
                    </a:lnTo>
                    <a:lnTo>
                      <a:pt x="1899" y="33"/>
                    </a:lnTo>
                    <a:lnTo>
                      <a:pt x="1899" y="31"/>
                    </a:lnTo>
                    <a:lnTo>
                      <a:pt x="1905" y="36"/>
                    </a:lnTo>
                    <a:lnTo>
                      <a:pt x="1905" y="31"/>
                    </a:lnTo>
                    <a:lnTo>
                      <a:pt x="1907" y="33"/>
                    </a:lnTo>
                    <a:lnTo>
                      <a:pt x="1911" y="36"/>
                    </a:lnTo>
                    <a:lnTo>
                      <a:pt x="1914" y="33"/>
                    </a:lnTo>
                    <a:lnTo>
                      <a:pt x="1915" y="33"/>
                    </a:lnTo>
                    <a:lnTo>
                      <a:pt x="1920" y="28"/>
                    </a:lnTo>
                    <a:lnTo>
                      <a:pt x="1920" y="26"/>
                    </a:lnTo>
                    <a:lnTo>
                      <a:pt x="1924" y="36"/>
                    </a:lnTo>
                    <a:lnTo>
                      <a:pt x="1929" y="29"/>
                    </a:lnTo>
                    <a:lnTo>
                      <a:pt x="1929" y="30"/>
                    </a:lnTo>
                    <a:lnTo>
                      <a:pt x="1933" y="36"/>
                    </a:lnTo>
                    <a:lnTo>
                      <a:pt x="1935" y="34"/>
                    </a:lnTo>
                    <a:lnTo>
                      <a:pt x="1939" y="35"/>
                    </a:lnTo>
                    <a:lnTo>
                      <a:pt x="1939" y="36"/>
                    </a:lnTo>
                    <a:lnTo>
                      <a:pt x="1944" y="39"/>
                    </a:lnTo>
                    <a:lnTo>
                      <a:pt x="1945" y="43"/>
                    </a:lnTo>
                    <a:lnTo>
                      <a:pt x="1950" y="35"/>
                    </a:lnTo>
                    <a:lnTo>
                      <a:pt x="1951" y="34"/>
                    </a:lnTo>
                    <a:lnTo>
                      <a:pt x="1953" y="42"/>
                    </a:lnTo>
                    <a:lnTo>
                      <a:pt x="1959" y="34"/>
                    </a:lnTo>
                    <a:lnTo>
                      <a:pt x="1959" y="35"/>
                    </a:lnTo>
                    <a:lnTo>
                      <a:pt x="1962" y="37"/>
                    </a:lnTo>
                    <a:lnTo>
                      <a:pt x="1966" y="33"/>
                    </a:lnTo>
                    <a:lnTo>
                      <a:pt x="1967" y="30"/>
                    </a:lnTo>
                    <a:lnTo>
                      <a:pt x="1970" y="28"/>
                    </a:lnTo>
                    <a:lnTo>
                      <a:pt x="1973" y="33"/>
                    </a:lnTo>
                    <a:lnTo>
                      <a:pt x="1975" y="31"/>
                    </a:lnTo>
                    <a:lnTo>
                      <a:pt x="1980" y="23"/>
                    </a:lnTo>
                    <a:lnTo>
                      <a:pt x="1980" y="18"/>
                    </a:lnTo>
                    <a:lnTo>
                      <a:pt x="1984" y="26"/>
                    </a:lnTo>
                    <a:lnTo>
                      <a:pt x="1987" y="33"/>
                    </a:lnTo>
                    <a:lnTo>
                      <a:pt x="1991" y="35"/>
                    </a:lnTo>
                    <a:lnTo>
                      <a:pt x="1993" y="26"/>
                    </a:lnTo>
                    <a:lnTo>
                      <a:pt x="1998" y="34"/>
                    </a:lnTo>
                    <a:lnTo>
                      <a:pt x="2002" y="31"/>
                    </a:lnTo>
                    <a:lnTo>
                      <a:pt x="2004" y="20"/>
                    </a:lnTo>
                    <a:lnTo>
                      <a:pt x="2005" y="21"/>
                    </a:lnTo>
                    <a:lnTo>
                      <a:pt x="2008" y="26"/>
                    </a:lnTo>
                    <a:lnTo>
                      <a:pt x="2011" y="28"/>
                    </a:lnTo>
                    <a:lnTo>
                      <a:pt x="2015" y="33"/>
                    </a:lnTo>
                    <a:lnTo>
                      <a:pt x="2016" y="28"/>
                    </a:lnTo>
                    <a:lnTo>
                      <a:pt x="2020" y="28"/>
                    </a:lnTo>
                    <a:lnTo>
                      <a:pt x="2022" y="31"/>
                    </a:lnTo>
                    <a:lnTo>
                      <a:pt x="2024" y="31"/>
                    </a:lnTo>
                    <a:lnTo>
                      <a:pt x="2028" y="27"/>
                    </a:lnTo>
                    <a:lnTo>
                      <a:pt x="2029" y="31"/>
                    </a:lnTo>
                    <a:lnTo>
                      <a:pt x="2031" y="35"/>
                    </a:lnTo>
                    <a:lnTo>
                      <a:pt x="2036" y="30"/>
                    </a:lnTo>
                    <a:lnTo>
                      <a:pt x="2037" y="31"/>
                    </a:lnTo>
                    <a:lnTo>
                      <a:pt x="2042" y="37"/>
                    </a:lnTo>
                    <a:lnTo>
                      <a:pt x="2042" y="34"/>
                    </a:lnTo>
                    <a:lnTo>
                      <a:pt x="2046" y="35"/>
                    </a:lnTo>
                    <a:lnTo>
                      <a:pt x="2049" y="24"/>
                    </a:lnTo>
                    <a:lnTo>
                      <a:pt x="2051" y="24"/>
                    </a:lnTo>
                    <a:lnTo>
                      <a:pt x="2055" y="31"/>
                    </a:lnTo>
                    <a:lnTo>
                      <a:pt x="2058" y="29"/>
                    </a:lnTo>
                    <a:lnTo>
                      <a:pt x="2059" y="28"/>
                    </a:lnTo>
                    <a:lnTo>
                      <a:pt x="2061" y="34"/>
                    </a:lnTo>
                    <a:lnTo>
                      <a:pt x="2064" y="43"/>
                    </a:lnTo>
                    <a:lnTo>
                      <a:pt x="2069" y="31"/>
                    </a:lnTo>
                    <a:lnTo>
                      <a:pt x="2070" y="33"/>
                    </a:lnTo>
                    <a:lnTo>
                      <a:pt x="2075" y="34"/>
                    </a:lnTo>
                    <a:lnTo>
                      <a:pt x="2077" y="35"/>
                    </a:lnTo>
                    <a:lnTo>
                      <a:pt x="2079" y="24"/>
                    </a:lnTo>
                    <a:lnTo>
                      <a:pt x="2080" y="23"/>
                    </a:lnTo>
                    <a:lnTo>
                      <a:pt x="2083" y="30"/>
                    </a:lnTo>
                    <a:lnTo>
                      <a:pt x="2085" y="39"/>
                    </a:lnTo>
                    <a:lnTo>
                      <a:pt x="2090" y="37"/>
                    </a:lnTo>
                    <a:lnTo>
                      <a:pt x="2092" y="37"/>
                    </a:lnTo>
                    <a:lnTo>
                      <a:pt x="2095" y="34"/>
                    </a:lnTo>
                    <a:lnTo>
                      <a:pt x="2097" y="28"/>
                    </a:lnTo>
                    <a:lnTo>
                      <a:pt x="2101" y="23"/>
                    </a:lnTo>
                    <a:lnTo>
                      <a:pt x="2102" y="26"/>
                    </a:lnTo>
                    <a:lnTo>
                      <a:pt x="2107" y="35"/>
                    </a:lnTo>
                    <a:lnTo>
                      <a:pt x="2108" y="31"/>
                    </a:lnTo>
                    <a:lnTo>
                      <a:pt x="2112" y="39"/>
                    </a:lnTo>
                    <a:lnTo>
                      <a:pt x="2115" y="27"/>
                    </a:lnTo>
                    <a:lnTo>
                      <a:pt x="2119" y="34"/>
                    </a:lnTo>
                    <a:lnTo>
                      <a:pt x="2122" y="36"/>
                    </a:lnTo>
                    <a:lnTo>
                      <a:pt x="2124" y="37"/>
                    </a:lnTo>
                    <a:lnTo>
                      <a:pt x="2126" y="36"/>
                    </a:lnTo>
                    <a:lnTo>
                      <a:pt x="2131" y="37"/>
                    </a:lnTo>
                    <a:lnTo>
                      <a:pt x="2132" y="35"/>
                    </a:lnTo>
                    <a:lnTo>
                      <a:pt x="2137" y="43"/>
                    </a:lnTo>
                    <a:lnTo>
                      <a:pt x="2139" y="41"/>
                    </a:lnTo>
                    <a:lnTo>
                      <a:pt x="2141" y="37"/>
                    </a:lnTo>
                    <a:lnTo>
                      <a:pt x="2143" y="40"/>
                    </a:lnTo>
                    <a:lnTo>
                      <a:pt x="2145" y="37"/>
                    </a:lnTo>
                    <a:lnTo>
                      <a:pt x="2150" y="33"/>
                    </a:lnTo>
                    <a:lnTo>
                      <a:pt x="2152" y="33"/>
                    </a:lnTo>
                    <a:lnTo>
                      <a:pt x="2153" y="36"/>
                    </a:lnTo>
                    <a:lnTo>
                      <a:pt x="2157" y="30"/>
                    </a:lnTo>
                    <a:lnTo>
                      <a:pt x="2161" y="35"/>
                    </a:lnTo>
                    <a:lnTo>
                      <a:pt x="2162" y="35"/>
                    </a:lnTo>
                    <a:lnTo>
                      <a:pt x="2165" y="37"/>
                    </a:lnTo>
                    <a:lnTo>
                      <a:pt x="2167" y="36"/>
                    </a:lnTo>
                    <a:lnTo>
                      <a:pt x="2169" y="35"/>
                    </a:lnTo>
                    <a:lnTo>
                      <a:pt x="2174" y="36"/>
                    </a:lnTo>
                    <a:lnTo>
                      <a:pt x="2176" y="34"/>
                    </a:lnTo>
                    <a:lnTo>
                      <a:pt x="2177" y="37"/>
                    </a:lnTo>
                    <a:lnTo>
                      <a:pt x="2181" y="41"/>
                    </a:lnTo>
                    <a:lnTo>
                      <a:pt x="2185" y="40"/>
                    </a:lnTo>
                    <a:lnTo>
                      <a:pt x="2188" y="30"/>
                    </a:lnTo>
                    <a:lnTo>
                      <a:pt x="2189" y="22"/>
                    </a:lnTo>
                    <a:lnTo>
                      <a:pt x="2193" y="35"/>
                    </a:lnTo>
                    <a:lnTo>
                      <a:pt x="2195" y="27"/>
                    </a:lnTo>
                    <a:lnTo>
                      <a:pt x="2196" y="28"/>
                    </a:lnTo>
                    <a:lnTo>
                      <a:pt x="2201" y="37"/>
                    </a:lnTo>
                    <a:lnTo>
                      <a:pt x="2201" y="40"/>
                    </a:lnTo>
                    <a:lnTo>
                      <a:pt x="2205" y="37"/>
                    </a:lnTo>
                    <a:lnTo>
                      <a:pt x="2208" y="35"/>
                    </a:lnTo>
                    <a:lnTo>
                      <a:pt x="2210" y="37"/>
                    </a:lnTo>
                    <a:lnTo>
                      <a:pt x="2214" y="42"/>
                    </a:lnTo>
                    <a:lnTo>
                      <a:pt x="2217" y="41"/>
                    </a:lnTo>
                    <a:lnTo>
                      <a:pt x="2220" y="40"/>
                    </a:lnTo>
                    <a:lnTo>
                      <a:pt x="2222" y="42"/>
                    </a:lnTo>
                    <a:lnTo>
                      <a:pt x="2225" y="42"/>
                    </a:lnTo>
                    <a:lnTo>
                      <a:pt x="2228" y="37"/>
                    </a:lnTo>
                    <a:lnTo>
                      <a:pt x="2231" y="36"/>
                    </a:lnTo>
                    <a:lnTo>
                      <a:pt x="2236" y="39"/>
                    </a:lnTo>
                    <a:lnTo>
                      <a:pt x="2238" y="36"/>
                    </a:lnTo>
                    <a:lnTo>
                      <a:pt x="2240" y="35"/>
                    </a:lnTo>
                    <a:lnTo>
                      <a:pt x="2244" y="35"/>
                    </a:lnTo>
                    <a:lnTo>
                      <a:pt x="2247" y="35"/>
                    </a:lnTo>
                    <a:lnTo>
                      <a:pt x="2250" y="41"/>
                    </a:lnTo>
                    <a:lnTo>
                      <a:pt x="2252" y="40"/>
                    </a:lnTo>
                    <a:lnTo>
                      <a:pt x="2254" y="40"/>
                    </a:lnTo>
                    <a:lnTo>
                      <a:pt x="2257" y="33"/>
                    </a:lnTo>
                    <a:lnTo>
                      <a:pt x="2259" y="21"/>
                    </a:lnTo>
                    <a:lnTo>
                      <a:pt x="2261" y="36"/>
                    </a:lnTo>
                    <a:lnTo>
                      <a:pt x="2265" y="33"/>
                    </a:lnTo>
                    <a:lnTo>
                      <a:pt x="2267" y="39"/>
                    </a:lnTo>
                    <a:lnTo>
                      <a:pt x="2272" y="40"/>
                    </a:lnTo>
                    <a:lnTo>
                      <a:pt x="2275" y="41"/>
                    </a:lnTo>
                    <a:lnTo>
                      <a:pt x="2279" y="41"/>
                    </a:lnTo>
                    <a:lnTo>
                      <a:pt x="2280" y="35"/>
                    </a:lnTo>
                    <a:lnTo>
                      <a:pt x="2283" y="37"/>
                    </a:lnTo>
                    <a:lnTo>
                      <a:pt x="2286" y="37"/>
                    </a:lnTo>
                    <a:lnTo>
                      <a:pt x="2290" y="39"/>
                    </a:lnTo>
                    <a:lnTo>
                      <a:pt x="2291" y="42"/>
                    </a:lnTo>
                    <a:lnTo>
                      <a:pt x="2295" y="39"/>
                    </a:lnTo>
                    <a:lnTo>
                      <a:pt x="2298" y="46"/>
                    </a:lnTo>
                    <a:lnTo>
                      <a:pt x="2301" y="42"/>
                    </a:lnTo>
                    <a:lnTo>
                      <a:pt x="2303" y="40"/>
                    </a:lnTo>
                    <a:lnTo>
                      <a:pt x="2305" y="42"/>
                    </a:lnTo>
                    <a:lnTo>
                      <a:pt x="2308" y="43"/>
                    </a:lnTo>
                    <a:lnTo>
                      <a:pt x="2311" y="42"/>
                    </a:lnTo>
                    <a:lnTo>
                      <a:pt x="2312" y="45"/>
                    </a:lnTo>
                    <a:lnTo>
                      <a:pt x="2317" y="45"/>
                    </a:lnTo>
                    <a:lnTo>
                      <a:pt x="2320" y="36"/>
                    </a:lnTo>
                    <a:lnTo>
                      <a:pt x="2321" y="34"/>
                    </a:lnTo>
                    <a:lnTo>
                      <a:pt x="2326" y="46"/>
                    </a:lnTo>
                    <a:lnTo>
                      <a:pt x="2328" y="40"/>
                    </a:lnTo>
                    <a:lnTo>
                      <a:pt x="2329" y="40"/>
                    </a:lnTo>
                    <a:lnTo>
                      <a:pt x="2334" y="34"/>
                    </a:lnTo>
                    <a:lnTo>
                      <a:pt x="2334" y="27"/>
                    </a:lnTo>
                    <a:lnTo>
                      <a:pt x="2336" y="40"/>
                    </a:lnTo>
                    <a:lnTo>
                      <a:pt x="2340" y="42"/>
                    </a:lnTo>
                    <a:lnTo>
                      <a:pt x="2345" y="41"/>
                    </a:lnTo>
                    <a:lnTo>
                      <a:pt x="2345" y="39"/>
                    </a:lnTo>
                    <a:lnTo>
                      <a:pt x="2350" y="36"/>
                    </a:lnTo>
                    <a:lnTo>
                      <a:pt x="2351" y="30"/>
                    </a:lnTo>
                    <a:lnTo>
                      <a:pt x="2354" y="40"/>
                    </a:lnTo>
                    <a:lnTo>
                      <a:pt x="2358" y="36"/>
                    </a:lnTo>
                    <a:lnTo>
                      <a:pt x="2359" y="33"/>
                    </a:lnTo>
                    <a:lnTo>
                      <a:pt x="2362" y="40"/>
                    </a:lnTo>
                    <a:lnTo>
                      <a:pt x="2366" y="42"/>
                    </a:lnTo>
                    <a:lnTo>
                      <a:pt x="2369" y="34"/>
                    </a:lnTo>
                    <a:lnTo>
                      <a:pt x="2369" y="35"/>
                    </a:lnTo>
                    <a:lnTo>
                      <a:pt x="2373" y="43"/>
                    </a:lnTo>
                    <a:lnTo>
                      <a:pt x="2377" y="40"/>
                    </a:lnTo>
                    <a:lnTo>
                      <a:pt x="2378" y="43"/>
                    </a:lnTo>
                    <a:lnTo>
                      <a:pt x="2382" y="37"/>
                    </a:lnTo>
                    <a:lnTo>
                      <a:pt x="2384" y="34"/>
                    </a:lnTo>
                    <a:lnTo>
                      <a:pt x="2387" y="40"/>
                    </a:lnTo>
                    <a:lnTo>
                      <a:pt x="2390" y="39"/>
                    </a:lnTo>
                    <a:lnTo>
                      <a:pt x="2393" y="29"/>
                    </a:lnTo>
                    <a:lnTo>
                      <a:pt x="2395" y="29"/>
                    </a:lnTo>
                    <a:lnTo>
                      <a:pt x="2397" y="31"/>
                    </a:lnTo>
                    <a:lnTo>
                      <a:pt x="2399" y="31"/>
                    </a:lnTo>
                    <a:lnTo>
                      <a:pt x="2402" y="37"/>
                    </a:lnTo>
                    <a:lnTo>
                      <a:pt x="2407" y="46"/>
                    </a:lnTo>
                    <a:lnTo>
                      <a:pt x="2409" y="39"/>
                    </a:lnTo>
                    <a:lnTo>
                      <a:pt x="2411" y="29"/>
                    </a:lnTo>
                    <a:lnTo>
                      <a:pt x="2415" y="45"/>
                    </a:lnTo>
                    <a:lnTo>
                      <a:pt x="2418" y="40"/>
                    </a:lnTo>
                    <a:lnTo>
                      <a:pt x="2420" y="37"/>
                    </a:lnTo>
                    <a:lnTo>
                      <a:pt x="2420" y="39"/>
                    </a:lnTo>
                    <a:lnTo>
                      <a:pt x="2426" y="35"/>
                    </a:lnTo>
                    <a:lnTo>
                      <a:pt x="2426" y="36"/>
                    </a:lnTo>
                    <a:lnTo>
                      <a:pt x="2428" y="45"/>
                    </a:lnTo>
                    <a:lnTo>
                      <a:pt x="2431" y="46"/>
                    </a:lnTo>
                    <a:lnTo>
                      <a:pt x="2434" y="45"/>
                    </a:lnTo>
                    <a:lnTo>
                      <a:pt x="2439" y="37"/>
                    </a:lnTo>
                    <a:lnTo>
                      <a:pt x="2439" y="40"/>
                    </a:lnTo>
                    <a:lnTo>
                      <a:pt x="2443" y="28"/>
                    </a:lnTo>
                    <a:lnTo>
                      <a:pt x="2445" y="43"/>
                    </a:lnTo>
                    <a:lnTo>
                      <a:pt x="2448" y="45"/>
                    </a:lnTo>
                    <a:lnTo>
                      <a:pt x="2451" y="36"/>
                    </a:lnTo>
                    <a:lnTo>
                      <a:pt x="2455" y="36"/>
                    </a:lnTo>
                    <a:lnTo>
                      <a:pt x="2456" y="41"/>
                    </a:lnTo>
                    <a:lnTo>
                      <a:pt x="2461" y="42"/>
                    </a:lnTo>
                    <a:lnTo>
                      <a:pt x="2462" y="41"/>
                    </a:lnTo>
                    <a:lnTo>
                      <a:pt x="2467" y="41"/>
                    </a:lnTo>
                    <a:lnTo>
                      <a:pt x="2467" y="42"/>
                    </a:lnTo>
                    <a:lnTo>
                      <a:pt x="2470" y="40"/>
                    </a:lnTo>
                    <a:lnTo>
                      <a:pt x="2473" y="37"/>
                    </a:lnTo>
                    <a:lnTo>
                      <a:pt x="2474" y="46"/>
                    </a:lnTo>
                    <a:lnTo>
                      <a:pt x="2480" y="42"/>
                    </a:lnTo>
                    <a:lnTo>
                      <a:pt x="2481" y="39"/>
                    </a:lnTo>
                    <a:lnTo>
                      <a:pt x="2485" y="41"/>
                    </a:lnTo>
                    <a:lnTo>
                      <a:pt x="2486" y="46"/>
                    </a:lnTo>
                    <a:lnTo>
                      <a:pt x="2489" y="31"/>
                    </a:lnTo>
                    <a:lnTo>
                      <a:pt x="2491" y="37"/>
                    </a:lnTo>
                    <a:lnTo>
                      <a:pt x="2495" y="37"/>
                    </a:lnTo>
                    <a:lnTo>
                      <a:pt x="2497" y="40"/>
                    </a:lnTo>
                    <a:lnTo>
                      <a:pt x="2500" y="40"/>
                    </a:lnTo>
                    <a:lnTo>
                      <a:pt x="2504" y="35"/>
                    </a:lnTo>
                    <a:lnTo>
                      <a:pt x="2505" y="33"/>
                    </a:lnTo>
                    <a:lnTo>
                      <a:pt x="2509" y="41"/>
                    </a:lnTo>
                    <a:lnTo>
                      <a:pt x="2511" y="40"/>
                    </a:lnTo>
                    <a:lnTo>
                      <a:pt x="2513" y="40"/>
                    </a:lnTo>
                    <a:lnTo>
                      <a:pt x="2515" y="43"/>
                    </a:lnTo>
                    <a:lnTo>
                      <a:pt x="2518" y="46"/>
                    </a:lnTo>
                    <a:lnTo>
                      <a:pt x="2522" y="46"/>
                    </a:lnTo>
                    <a:lnTo>
                      <a:pt x="2524" y="46"/>
                    </a:lnTo>
                    <a:lnTo>
                      <a:pt x="2528" y="42"/>
                    </a:lnTo>
                    <a:lnTo>
                      <a:pt x="2530" y="37"/>
                    </a:lnTo>
                    <a:lnTo>
                      <a:pt x="2531" y="37"/>
                    </a:lnTo>
                    <a:lnTo>
                      <a:pt x="2534" y="41"/>
                    </a:lnTo>
                    <a:lnTo>
                      <a:pt x="2536" y="45"/>
                    </a:lnTo>
                    <a:lnTo>
                      <a:pt x="2540" y="47"/>
                    </a:lnTo>
                    <a:lnTo>
                      <a:pt x="2544" y="29"/>
                    </a:lnTo>
                    <a:lnTo>
                      <a:pt x="2544" y="33"/>
                    </a:lnTo>
                    <a:lnTo>
                      <a:pt x="2549" y="37"/>
                    </a:lnTo>
                    <a:lnTo>
                      <a:pt x="2550" y="35"/>
                    </a:lnTo>
                    <a:lnTo>
                      <a:pt x="2555" y="42"/>
                    </a:lnTo>
                    <a:lnTo>
                      <a:pt x="2556" y="39"/>
                    </a:lnTo>
                    <a:lnTo>
                      <a:pt x="2560" y="42"/>
                    </a:lnTo>
                    <a:lnTo>
                      <a:pt x="2561" y="45"/>
                    </a:lnTo>
                    <a:lnTo>
                      <a:pt x="2566" y="40"/>
                    </a:lnTo>
                    <a:lnTo>
                      <a:pt x="2570" y="49"/>
                    </a:lnTo>
                    <a:lnTo>
                      <a:pt x="2573" y="42"/>
                    </a:lnTo>
                    <a:lnTo>
                      <a:pt x="2576" y="37"/>
                    </a:lnTo>
                    <a:lnTo>
                      <a:pt x="2577" y="41"/>
                    </a:lnTo>
                    <a:lnTo>
                      <a:pt x="2582" y="55"/>
                    </a:lnTo>
                    <a:lnTo>
                      <a:pt x="2585" y="34"/>
                    </a:lnTo>
                    <a:lnTo>
                      <a:pt x="2585" y="36"/>
                    </a:lnTo>
                    <a:lnTo>
                      <a:pt x="2590" y="39"/>
                    </a:lnTo>
                    <a:lnTo>
                      <a:pt x="2591" y="39"/>
                    </a:lnTo>
                    <a:lnTo>
                      <a:pt x="2596" y="41"/>
                    </a:lnTo>
                    <a:lnTo>
                      <a:pt x="2596" y="43"/>
                    </a:lnTo>
                    <a:lnTo>
                      <a:pt x="2602" y="39"/>
                    </a:lnTo>
                    <a:lnTo>
                      <a:pt x="2604" y="35"/>
                    </a:lnTo>
                    <a:lnTo>
                      <a:pt x="2604" y="40"/>
                    </a:lnTo>
                    <a:lnTo>
                      <a:pt x="2607" y="47"/>
                    </a:lnTo>
                    <a:lnTo>
                      <a:pt x="2610" y="42"/>
                    </a:lnTo>
                    <a:lnTo>
                      <a:pt x="2615" y="41"/>
                    </a:lnTo>
                    <a:lnTo>
                      <a:pt x="2617" y="34"/>
                    </a:lnTo>
                    <a:lnTo>
                      <a:pt x="2621" y="49"/>
                    </a:lnTo>
                    <a:lnTo>
                      <a:pt x="2626" y="39"/>
                    </a:lnTo>
                    <a:lnTo>
                      <a:pt x="2628" y="41"/>
                    </a:lnTo>
                    <a:lnTo>
                      <a:pt x="2628" y="39"/>
                    </a:lnTo>
                    <a:lnTo>
                      <a:pt x="2633" y="41"/>
                    </a:lnTo>
                    <a:lnTo>
                      <a:pt x="2634" y="45"/>
                    </a:lnTo>
                    <a:lnTo>
                      <a:pt x="2637" y="48"/>
                    </a:lnTo>
                    <a:lnTo>
                      <a:pt x="2641" y="46"/>
                    </a:lnTo>
                    <a:lnTo>
                      <a:pt x="2643" y="41"/>
                    </a:lnTo>
                    <a:lnTo>
                      <a:pt x="2645" y="43"/>
                    </a:lnTo>
                    <a:lnTo>
                      <a:pt x="2649" y="40"/>
                    </a:lnTo>
                    <a:lnTo>
                      <a:pt x="2652" y="36"/>
                    </a:lnTo>
                    <a:lnTo>
                      <a:pt x="2652" y="33"/>
                    </a:lnTo>
                    <a:lnTo>
                      <a:pt x="2656" y="40"/>
                    </a:lnTo>
                    <a:lnTo>
                      <a:pt x="2658" y="48"/>
                    </a:lnTo>
                    <a:lnTo>
                      <a:pt x="2663" y="39"/>
                    </a:lnTo>
                    <a:lnTo>
                      <a:pt x="2664" y="37"/>
                    </a:lnTo>
                    <a:lnTo>
                      <a:pt x="2666" y="43"/>
                    </a:lnTo>
                    <a:lnTo>
                      <a:pt x="2671" y="46"/>
                    </a:lnTo>
                    <a:lnTo>
                      <a:pt x="2674" y="41"/>
                    </a:lnTo>
                    <a:lnTo>
                      <a:pt x="2675" y="43"/>
                    </a:lnTo>
                    <a:lnTo>
                      <a:pt x="2680" y="43"/>
                    </a:lnTo>
                    <a:lnTo>
                      <a:pt x="2684" y="45"/>
                    </a:lnTo>
                    <a:lnTo>
                      <a:pt x="2687" y="37"/>
                    </a:lnTo>
                    <a:lnTo>
                      <a:pt x="2689" y="35"/>
                    </a:lnTo>
                    <a:lnTo>
                      <a:pt x="2693" y="39"/>
                    </a:lnTo>
                    <a:lnTo>
                      <a:pt x="2694" y="36"/>
                    </a:lnTo>
                    <a:lnTo>
                      <a:pt x="2699" y="30"/>
                    </a:lnTo>
                    <a:lnTo>
                      <a:pt x="2699" y="24"/>
                    </a:lnTo>
                    <a:lnTo>
                      <a:pt x="2702" y="43"/>
                    </a:lnTo>
                    <a:lnTo>
                      <a:pt x="2706" y="43"/>
                    </a:lnTo>
                    <a:lnTo>
                      <a:pt x="2707" y="41"/>
                    </a:lnTo>
                    <a:lnTo>
                      <a:pt x="2712" y="37"/>
                    </a:lnTo>
                    <a:lnTo>
                      <a:pt x="2713" y="34"/>
                    </a:lnTo>
                    <a:lnTo>
                      <a:pt x="2715" y="39"/>
                    </a:lnTo>
                    <a:lnTo>
                      <a:pt x="2720" y="42"/>
                    </a:lnTo>
                    <a:lnTo>
                      <a:pt x="2721" y="39"/>
                    </a:lnTo>
                    <a:lnTo>
                      <a:pt x="2723" y="41"/>
                    </a:lnTo>
                    <a:lnTo>
                      <a:pt x="2726" y="45"/>
                    </a:lnTo>
                    <a:lnTo>
                      <a:pt x="2730" y="43"/>
                    </a:lnTo>
                    <a:lnTo>
                      <a:pt x="2732" y="42"/>
                    </a:lnTo>
                    <a:lnTo>
                      <a:pt x="2736" y="40"/>
                    </a:lnTo>
                    <a:lnTo>
                      <a:pt x="2737" y="36"/>
                    </a:lnTo>
                    <a:lnTo>
                      <a:pt x="2741" y="35"/>
                    </a:lnTo>
                    <a:lnTo>
                      <a:pt x="2744" y="45"/>
                    </a:lnTo>
                    <a:lnTo>
                      <a:pt x="2744" y="43"/>
                    </a:lnTo>
                    <a:lnTo>
                      <a:pt x="2749" y="39"/>
                    </a:lnTo>
                    <a:lnTo>
                      <a:pt x="2750" y="40"/>
                    </a:lnTo>
                    <a:lnTo>
                      <a:pt x="2753" y="31"/>
                    </a:lnTo>
                    <a:lnTo>
                      <a:pt x="2755" y="42"/>
                    </a:lnTo>
                    <a:lnTo>
                      <a:pt x="2760" y="49"/>
                    </a:lnTo>
                    <a:lnTo>
                      <a:pt x="2763" y="46"/>
                    </a:lnTo>
                    <a:lnTo>
                      <a:pt x="2767" y="42"/>
                    </a:lnTo>
                  </a:path>
                </a:pathLst>
              </a:custGeom>
              <a:noFill/>
              <a:ln w="0">
                <a:solidFill>
                  <a:schemeClr val="folHlink"/>
                </a:solidFill>
                <a:round/>
                <a:headEnd/>
                <a:tailEnd/>
              </a:ln>
            </p:spPr>
            <p:txBody>
              <a:bodyPr/>
              <a:lstStyle/>
              <a:p>
                <a:endParaRPr lang="en-US">
                  <a:latin typeface="Constantia" pitchFamily="18" charset="0"/>
                </a:endParaRPr>
              </a:p>
            </p:txBody>
          </p:sp>
          <p:sp>
            <p:nvSpPr>
              <p:cNvPr id="3343" name="Freeform 264"/>
              <p:cNvSpPr>
                <a:spLocks/>
              </p:cNvSpPr>
              <p:nvPr/>
            </p:nvSpPr>
            <p:spPr bwMode="auto">
              <a:xfrm>
                <a:off x="4591" y="2689"/>
                <a:ext cx="921" cy="12"/>
              </a:xfrm>
              <a:custGeom>
                <a:avLst/>
                <a:gdLst>
                  <a:gd name="T0" fmla="*/ 45 w 2764"/>
                  <a:gd name="T1" fmla="*/ 24 h 34"/>
                  <a:gd name="T2" fmla="*/ 90 w 2764"/>
                  <a:gd name="T3" fmla="*/ 18 h 34"/>
                  <a:gd name="T4" fmla="*/ 135 w 2764"/>
                  <a:gd name="T5" fmla="*/ 13 h 34"/>
                  <a:gd name="T6" fmla="*/ 182 w 2764"/>
                  <a:gd name="T7" fmla="*/ 20 h 34"/>
                  <a:gd name="T8" fmla="*/ 227 w 2764"/>
                  <a:gd name="T9" fmla="*/ 18 h 34"/>
                  <a:gd name="T10" fmla="*/ 274 w 2764"/>
                  <a:gd name="T11" fmla="*/ 20 h 34"/>
                  <a:gd name="T12" fmla="*/ 319 w 2764"/>
                  <a:gd name="T13" fmla="*/ 13 h 34"/>
                  <a:gd name="T14" fmla="*/ 363 w 2764"/>
                  <a:gd name="T15" fmla="*/ 9 h 34"/>
                  <a:gd name="T16" fmla="*/ 410 w 2764"/>
                  <a:gd name="T17" fmla="*/ 20 h 34"/>
                  <a:gd name="T18" fmla="*/ 458 w 2764"/>
                  <a:gd name="T19" fmla="*/ 22 h 34"/>
                  <a:gd name="T20" fmla="*/ 503 w 2764"/>
                  <a:gd name="T21" fmla="*/ 13 h 34"/>
                  <a:gd name="T22" fmla="*/ 550 w 2764"/>
                  <a:gd name="T23" fmla="*/ 22 h 34"/>
                  <a:gd name="T24" fmla="*/ 594 w 2764"/>
                  <a:gd name="T25" fmla="*/ 22 h 34"/>
                  <a:gd name="T26" fmla="*/ 642 w 2764"/>
                  <a:gd name="T27" fmla="*/ 18 h 34"/>
                  <a:gd name="T28" fmla="*/ 686 w 2764"/>
                  <a:gd name="T29" fmla="*/ 16 h 34"/>
                  <a:gd name="T30" fmla="*/ 733 w 2764"/>
                  <a:gd name="T31" fmla="*/ 8 h 34"/>
                  <a:gd name="T32" fmla="*/ 777 w 2764"/>
                  <a:gd name="T33" fmla="*/ 24 h 34"/>
                  <a:gd name="T34" fmla="*/ 824 w 2764"/>
                  <a:gd name="T35" fmla="*/ 19 h 34"/>
                  <a:gd name="T36" fmla="*/ 869 w 2764"/>
                  <a:gd name="T37" fmla="*/ 16 h 34"/>
                  <a:gd name="T38" fmla="*/ 917 w 2764"/>
                  <a:gd name="T39" fmla="*/ 19 h 34"/>
                  <a:gd name="T40" fmla="*/ 963 w 2764"/>
                  <a:gd name="T41" fmla="*/ 15 h 34"/>
                  <a:gd name="T42" fmla="*/ 1008 w 2764"/>
                  <a:gd name="T43" fmla="*/ 14 h 34"/>
                  <a:gd name="T44" fmla="*/ 1052 w 2764"/>
                  <a:gd name="T45" fmla="*/ 16 h 34"/>
                  <a:gd name="T46" fmla="*/ 1099 w 2764"/>
                  <a:gd name="T47" fmla="*/ 20 h 34"/>
                  <a:gd name="T48" fmla="*/ 1146 w 2764"/>
                  <a:gd name="T49" fmla="*/ 18 h 34"/>
                  <a:gd name="T50" fmla="*/ 1192 w 2764"/>
                  <a:gd name="T51" fmla="*/ 10 h 34"/>
                  <a:gd name="T52" fmla="*/ 1238 w 2764"/>
                  <a:gd name="T53" fmla="*/ 16 h 34"/>
                  <a:gd name="T54" fmla="*/ 1284 w 2764"/>
                  <a:gd name="T55" fmla="*/ 16 h 34"/>
                  <a:gd name="T56" fmla="*/ 1331 w 2764"/>
                  <a:gd name="T57" fmla="*/ 21 h 34"/>
                  <a:gd name="T58" fmla="*/ 1376 w 2764"/>
                  <a:gd name="T59" fmla="*/ 27 h 34"/>
                  <a:gd name="T60" fmla="*/ 1422 w 2764"/>
                  <a:gd name="T61" fmla="*/ 25 h 34"/>
                  <a:gd name="T62" fmla="*/ 1468 w 2764"/>
                  <a:gd name="T63" fmla="*/ 15 h 34"/>
                  <a:gd name="T64" fmla="*/ 1513 w 2764"/>
                  <a:gd name="T65" fmla="*/ 24 h 34"/>
                  <a:gd name="T66" fmla="*/ 1560 w 2764"/>
                  <a:gd name="T67" fmla="*/ 18 h 34"/>
                  <a:gd name="T68" fmla="*/ 1606 w 2764"/>
                  <a:gd name="T69" fmla="*/ 30 h 34"/>
                  <a:gd name="T70" fmla="*/ 1651 w 2764"/>
                  <a:gd name="T71" fmla="*/ 25 h 34"/>
                  <a:gd name="T72" fmla="*/ 1697 w 2764"/>
                  <a:gd name="T73" fmla="*/ 22 h 34"/>
                  <a:gd name="T74" fmla="*/ 1745 w 2764"/>
                  <a:gd name="T75" fmla="*/ 22 h 34"/>
                  <a:gd name="T76" fmla="*/ 1790 w 2764"/>
                  <a:gd name="T77" fmla="*/ 26 h 34"/>
                  <a:gd name="T78" fmla="*/ 1834 w 2764"/>
                  <a:gd name="T79" fmla="*/ 26 h 34"/>
                  <a:gd name="T80" fmla="*/ 1882 w 2764"/>
                  <a:gd name="T81" fmla="*/ 25 h 34"/>
                  <a:gd name="T82" fmla="*/ 1926 w 2764"/>
                  <a:gd name="T83" fmla="*/ 14 h 34"/>
                  <a:gd name="T84" fmla="*/ 1972 w 2764"/>
                  <a:gd name="T85" fmla="*/ 19 h 34"/>
                  <a:gd name="T86" fmla="*/ 2019 w 2764"/>
                  <a:gd name="T87" fmla="*/ 19 h 34"/>
                  <a:gd name="T88" fmla="*/ 2065 w 2764"/>
                  <a:gd name="T89" fmla="*/ 21 h 34"/>
                  <a:gd name="T90" fmla="*/ 2112 w 2764"/>
                  <a:gd name="T91" fmla="*/ 15 h 34"/>
                  <a:gd name="T92" fmla="*/ 2156 w 2764"/>
                  <a:gd name="T93" fmla="*/ 24 h 34"/>
                  <a:gd name="T94" fmla="*/ 2201 w 2764"/>
                  <a:gd name="T95" fmla="*/ 18 h 34"/>
                  <a:gd name="T96" fmla="*/ 2248 w 2764"/>
                  <a:gd name="T97" fmla="*/ 20 h 34"/>
                  <a:gd name="T98" fmla="*/ 2295 w 2764"/>
                  <a:gd name="T99" fmla="*/ 20 h 34"/>
                  <a:gd name="T100" fmla="*/ 2341 w 2764"/>
                  <a:gd name="T101" fmla="*/ 24 h 34"/>
                  <a:gd name="T102" fmla="*/ 2384 w 2764"/>
                  <a:gd name="T103" fmla="*/ 24 h 34"/>
                  <a:gd name="T104" fmla="*/ 2431 w 2764"/>
                  <a:gd name="T105" fmla="*/ 26 h 34"/>
                  <a:gd name="T106" fmla="*/ 2479 w 2764"/>
                  <a:gd name="T107" fmla="*/ 24 h 34"/>
                  <a:gd name="T108" fmla="*/ 2524 w 2764"/>
                  <a:gd name="T109" fmla="*/ 28 h 34"/>
                  <a:gd name="T110" fmla="*/ 2571 w 2764"/>
                  <a:gd name="T111" fmla="*/ 28 h 34"/>
                  <a:gd name="T112" fmla="*/ 2614 w 2764"/>
                  <a:gd name="T113" fmla="*/ 25 h 34"/>
                  <a:gd name="T114" fmla="*/ 2662 w 2764"/>
                  <a:gd name="T115" fmla="*/ 28 h 34"/>
                  <a:gd name="T116" fmla="*/ 2709 w 2764"/>
                  <a:gd name="T117" fmla="*/ 27 h 34"/>
                  <a:gd name="T118" fmla="*/ 2753 w 2764"/>
                  <a:gd name="T119" fmla="*/ 31 h 3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4"/>
                  <a:gd name="T181" fmla="*/ 0 h 34"/>
                  <a:gd name="T182" fmla="*/ 2764 w 2764"/>
                  <a:gd name="T183" fmla="*/ 34 h 3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4" h="34">
                    <a:moveTo>
                      <a:pt x="0" y="15"/>
                    </a:moveTo>
                    <a:lnTo>
                      <a:pt x="2" y="19"/>
                    </a:lnTo>
                    <a:lnTo>
                      <a:pt x="6" y="12"/>
                    </a:lnTo>
                    <a:lnTo>
                      <a:pt x="7" y="12"/>
                    </a:lnTo>
                    <a:lnTo>
                      <a:pt x="9" y="22"/>
                    </a:lnTo>
                    <a:lnTo>
                      <a:pt x="15" y="13"/>
                    </a:lnTo>
                    <a:lnTo>
                      <a:pt x="17" y="12"/>
                    </a:lnTo>
                    <a:lnTo>
                      <a:pt x="18" y="22"/>
                    </a:lnTo>
                    <a:lnTo>
                      <a:pt x="23" y="21"/>
                    </a:lnTo>
                    <a:lnTo>
                      <a:pt x="25" y="18"/>
                    </a:lnTo>
                    <a:lnTo>
                      <a:pt x="29" y="16"/>
                    </a:lnTo>
                    <a:lnTo>
                      <a:pt x="31" y="16"/>
                    </a:lnTo>
                    <a:lnTo>
                      <a:pt x="32" y="13"/>
                    </a:lnTo>
                    <a:lnTo>
                      <a:pt x="35" y="9"/>
                    </a:lnTo>
                    <a:lnTo>
                      <a:pt x="37" y="13"/>
                    </a:lnTo>
                    <a:lnTo>
                      <a:pt x="42" y="22"/>
                    </a:lnTo>
                    <a:lnTo>
                      <a:pt x="45" y="24"/>
                    </a:lnTo>
                    <a:lnTo>
                      <a:pt x="47" y="10"/>
                    </a:lnTo>
                    <a:lnTo>
                      <a:pt x="50" y="13"/>
                    </a:lnTo>
                    <a:lnTo>
                      <a:pt x="53" y="6"/>
                    </a:lnTo>
                    <a:lnTo>
                      <a:pt x="54" y="6"/>
                    </a:lnTo>
                    <a:lnTo>
                      <a:pt x="56" y="22"/>
                    </a:lnTo>
                    <a:lnTo>
                      <a:pt x="61" y="14"/>
                    </a:lnTo>
                    <a:lnTo>
                      <a:pt x="61" y="13"/>
                    </a:lnTo>
                    <a:lnTo>
                      <a:pt x="66" y="14"/>
                    </a:lnTo>
                    <a:lnTo>
                      <a:pt x="67" y="12"/>
                    </a:lnTo>
                    <a:lnTo>
                      <a:pt x="69" y="15"/>
                    </a:lnTo>
                    <a:lnTo>
                      <a:pt x="74" y="15"/>
                    </a:lnTo>
                    <a:lnTo>
                      <a:pt x="75" y="18"/>
                    </a:lnTo>
                    <a:lnTo>
                      <a:pt x="80" y="20"/>
                    </a:lnTo>
                    <a:lnTo>
                      <a:pt x="82" y="13"/>
                    </a:lnTo>
                    <a:lnTo>
                      <a:pt x="82" y="12"/>
                    </a:lnTo>
                    <a:lnTo>
                      <a:pt x="86" y="21"/>
                    </a:lnTo>
                    <a:lnTo>
                      <a:pt x="90" y="18"/>
                    </a:lnTo>
                    <a:lnTo>
                      <a:pt x="92" y="15"/>
                    </a:lnTo>
                    <a:lnTo>
                      <a:pt x="94" y="25"/>
                    </a:lnTo>
                    <a:lnTo>
                      <a:pt x="99" y="21"/>
                    </a:lnTo>
                    <a:lnTo>
                      <a:pt x="102" y="13"/>
                    </a:lnTo>
                    <a:lnTo>
                      <a:pt x="103" y="13"/>
                    </a:lnTo>
                    <a:lnTo>
                      <a:pt x="105" y="22"/>
                    </a:lnTo>
                    <a:lnTo>
                      <a:pt x="108" y="21"/>
                    </a:lnTo>
                    <a:lnTo>
                      <a:pt x="112" y="14"/>
                    </a:lnTo>
                    <a:lnTo>
                      <a:pt x="115" y="9"/>
                    </a:lnTo>
                    <a:lnTo>
                      <a:pt x="116" y="13"/>
                    </a:lnTo>
                    <a:lnTo>
                      <a:pt x="118" y="21"/>
                    </a:lnTo>
                    <a:lnTo>
                      <a:pt x="123" y="21"/>
                    </a:lnTo>
                    <a:lnTo>
                      <a:pt x="124" y="19"/>
                    </a:lnTo>
                    <a:lnTo>
                      <a:pt x="128" y="13"/>
                    </a:lnTo>
                    <a:lnTo>
                      <a:pt x="129" y="19"/>
                    </a:lnTo>
                    <a:lnTo>
                      <a:pt x="134" y="15"/>
                    </a:lnTo>
                    <a:lnTo>
                      <a:pt x="135" y="13"/>
                    </a:lnTo>
                    <a:lnTo>
                      <a:pt x="140" y="15"/>
                    </a:lnTo>
                    <a:lnTo>
                      <a:pt x="141" y="8"/>
                    </a:lnTo>
                    <a:lnTo>
                      <a:pt x="145" y="14"/>
                    </a:lnTo>
                    <a:lnTo>
                      <a:pt x="147" y="16"/>
                    </a:lnTo>
                    <a:lnTo>
                      <a:pt x="148" y="19"/>
                    </a:lnTo>
                    <a:lnTo>
                      <a:pt x="152" y="21"/>
                    </a:lnTo>
                    <a:lnTo>
                      <a:pt x="155" y="20"/>
                    </a:lnTo>
                    <a:lnTo>
                      <a:pt x="160" y="20"/>
                    </a:lnTo>
                    <a:lnTo>
                      <a:pt x="164" y="14"/>
                    </a:lnTo>
                    <a:lnTo>
                      <a:pt x="165" y="15"/>
                    </a:lnTo>
                    <a:lnTo>
                      <a:pt x="167" y="25"/>
                    </a:lnTo>
                    <a:lnTo>
                      <a:pt x="171" y="21"/>
                    </a:lnTo>
                    <a:lnTo>
                      <a:pt x="173" y="15"/>
                    </a:lnTo>
                    <a:lnTo>
                      <a:pt x="176" y="18"/>
                    </a:lnTo>
                    <a:lnTo>
                      <a:pt x="178" y="19"/>
                    </a:lnTo>
                    <a:lnTo>
                      <a:pt x="182" y="20"/>
                    </a:lnTo>
                    <a:lnTo>
                      <a:pt x="183" y="20"/>
                    </a:lnTo>
                    <a:lnTo>
                      <a:pt x="186" y="22"/>
                    </a:lnTo>
                    <a:lnTo>
                      <a:pt x="189" y="25"/>
                    </a:lnTo>
                    <a:lnTo>
                      <a:pt x="192" y="20"/>
                    </a:lnTo>
                    <a:lnTo>
                      <a:pt x="196" y="19"/>
                    </a:lnTo>
                    <a:lnTo>
                      <a:pt x="197" y="19"/>
                    </a:lnTo>
                    <a:lnTo>
                      <a:pt x="200" y="20"/>
                    </a:lnTo>
                    <a:lnTo>
                      <a:pt x="202" y="19"/>
                    </a:lnTo>
                    <a:lnTo>
                      <a:pt x="207" y="25"/>
                    </a:lnTo>
                    <a:lnTo>
                      <a:pt x="208" y="22"/>
                    </a:lnTo>
                    <a:lnTo>
                      <a:pt x="212" y="19"/>
                    </a:lnTo>
                    <a:lnTo>
                      <a:pt x="214" y="15"/>
                    </a:lnTo>
                    <a:lnTo>
                      <a:pt x="215" y="19"/>
                    </a:lnTo>
                    <a:lnTo>
                      <a:pt x="219" y="15"/>
                    </a:lnTo>
                    <a:lnTo>
                      <a:pt x="222" y="15"/>
                    </a:lnTo>
                    <a:lnTo>
                      <a:pt x="226" y="20"/>
                    </a:lnTo>
                    <a:lnTo>
                      <a:pt x="227" y="18"/>
                    </a:lnTo>
                    <a:lnTo>
                      <a:pt x="231" y="21"/>
                    </a:lnTo>
                    <a:lnTo>
                      <a:pt x="232" y="18"/>
                    </a:lnTo>
                    <a:lnTo>
                      <a:pt x="235" y="19"/>
                    </a:lnTo>
                    <a:lnTo>
                      <a:pt x="237" y="19"/>
                    </a:lnTo>
                    <a:lnTo>
                      <a:pt x="241" y="20"/>
                    </a:lnTo>
                    <a:lnTo>
                      <a:pt x="245" y="15"/>
                    </a:lnTo>
                    <a:lnTo>
                      <a:pt x="247" y="16"/>
                    </a:lnTo>
                    <a:lnTo>
                      <a:pt x="251" y="15"/>
                    </a:lnTo>
                    <a:lnTo>
                      <a:pt x="256" y="12"/>
                    </a:lnTo>
                    <a:lnTo>
                      <a:pt x="261" y="13"/>
                    </a:lnTo>
                    <a:lnTo>
                      <a:pt x="262" y="15"/>
                    </a:lnTo>
                    <a:lnTo>
                      <a:pt x="265" y="19"/>
                    </a:lnTo>
                    <a:lnTo>
                      <a:pt x="268" y="22"/>
                    </a:lnTo>
                    <a:lnTo>
                      <a:pt x="271" y="22"/>
                    </a:lnTo>
                    <a:lnTo>
                      <a:pt x="274" y="20"/>
                    </a:lnTo>
                    <a:lnTo>
                      <a:pt x="277" y="10"/>
                    </a:lnTo>
                    <a:lnTo>
                      <a:pt x="277" y="12"/>
                    </a:lnTo>
                    <a:lnTo>
                      <a:pt x="280" y="20"/>
                    </a:lnTo>
                    <a:lnTo>
                      <a:pt x="285" y="26"/>
                    </a:lnTo>
                    <a:lnTo>
                      <a:pt x="288" y="16"/>
                    </a:lnTo>
                    <a:lnTo>
                      <a:pt x="289" y="16"/>
                    </a:lnTo>
                    <a:lnTo>
                      <a:pt x="293" y="18"/>
                    </a:lnTo>
                    <a:lnTo>
                      <a:pt x="295" y="20"/>
                    </a:lnTo>
                    <a:lnTo>
                      <a:pt x="299" y="22"/>
                    </a:lnTo>
                    <a:lnTo>
                      <a:pt x="301" y="19"/>
                    </a:lnTo>
                    <a:lnTo>
                      <a:pt x="301" y="20"/>
                    </a:lnTo>
                    <a:lnTo>
                      <a:pt x="307" y="14"/>
                    </a:lnTo>
                    <a:lnTo>
                      <a:pt x="307" y="15"/>
                    </a:lnTo>
                    <a:lnTo>
                      <a:pt x="311" y="16"/>
                    </a:lnTo>
                    <a:lnTo>
                      <a:pt x="314" y="14"/>
                    </a:lnTo>
                    <a:lnTo>
                      <a:pt x="316" y="10"/>
                    </a:lnTo>
                    <a:lnTo>
                      <a:pt x="319" y="13"/>
                    </a:lnTo>
                    <a:lnTo>
                      <a:pt x="323" y="14"/>
                    </a:lnTo>
                    <a:lnTo>
                      <a:pt x="324" y="20"/>
                    </a:lnTo>
                    <a:lnTo>
                      <a:pt x="326" y="21"/>
                    </a:lnTo>
                    <a:lnTo>
                      <a:pt x="330" y="14"/>
                    </a:lnTo>
                    <a:lnTo>
                      <a:pt x="334" y="22"/>
                    </a:lnTo>
                    <a:lnTo>
                      <a:pt x="337" y="16"/>
                    </a:lnTo>
                    <a:lnTo>
                      <a:pt x="337" y="18"/>
                    </a:lnTo>
                    <a:lnTo>
                      <a:pt x="342" y="24"/>
                    </a:lnTo>
                    <a:lnTo>
                      <a:pt x="343" y="20"/>
                    </a:lnTo>
                    <a:lnTo>
                      <a:pt x="348" y="18"/>
                    </a:lnTo>
                    <a:lnTo>
                      <a:pt x="353" y="18"/>
                    </a:lnTo>
                    <a:lnTo>
                      <a:pt x="354" y="18"/>
                    </a:lnTo>
                    <a:lnTo>
                      <a:pt x="359" y="15"/>
                    </a:lnTo>
                    <a:lnTo>
                      <a:pt x="359" y="13"/>
                    </a:lnTo>
                    <a:lnTo>
                      <a:pt x="363" y="10"/>
                    </a:lnTo>
                    <a:lnTo>
                      <a:pt x="363" y="9"/>
                    </a:lnTo>
                    <a:lnTo>
                      <a:pt x="368" y="16"/>
                    </a:lnTo>
                    <a:lnTo>
                      <a:pt x="372" y="16"/>
                    </a:lnTo>
                    <a:lnTo>
                      <a:pt x="373" y="15"/>
                    </a:lnTo>
                    <a:lnTo>
                      <a:pt x="374" y="19"/>
                    </a:lnTo>
                    <a:lnTo>
                      <a:pt x="380" y="22"/>
                    </a:lnTo>
                    <a:lnTo>
                      <a:pt x="381" y="18"/>
                    </a:lnTo>
                    <a:lnTo>
                      <a:pt x="383" y="21"/>
                    </a:lnTo>
                    <a:lnTo>
                      <a:pt x="386" y="20"/>
                    </a:lnTo>
                    <a:lnTo>
                      <a:pt x="390" y="19"/>
                    </a:lnTo>
                    <a:lnTo>
                      <a:pt x="392" y="16"/>
                    </a:lnTo>
                    <a:lnTo>
                      <a:pt x="395" y="19"/>
                    </a:lnTo>
                    <a:lnTo>
                      <a:pt x="398" y="20"/>
                    </a:lnTo>
                    <a:lnTo>
                      <a:pt x="401" y="19"/>
                    </a:lnTo>
                    <a:lnTo>
                      <a:pt x="402" y="18"/>
                    </a:lnTo>
                    <a:lnTo>
                      <a:pt x="407" y="19"/>
                    </a:lnTo>
                    <a:lnTo>
                      <a:pt x="408" y="18"/>
                    </a:lnTo>
                    <a:lnTo>
                      <a:pt x="410" y="20"/>
                    </a:lnTo>
                    <a:lnTo>
                      <a:pt x="415" y="21"/>
                    </a:lnTo>
                    <a:lnTo>
                      <a:pt x="416" y="21"/>
                    </a:lnTo>
                    <a:lnTo>
                      <a:pt x="418" y="25"/>
                    </a:lnTo>
                    <a:lnTo>
                      <a:pt x="422" y="21"/>
                    </a:lnTo>
                    <a:lnTo>
                      <a:pt x="424" y="20"/>
                    </a:lnTo>
                    <a:lnTo>
                      <a:pt x="426" y="24"/>
                    </a:lnTo>
                    <a:lnTo>
                      <a:pt x="430" y="20"/>
                    </a:lnTo>
                    <a:lnTo>
                      <a:pt x="432" y="16"/>
                    </a:lnTo>
                    <a:lnTo>
                      <a:pt x="436" y="20"/>
                    </a:lnTo>
                    <a:lnTo>
                      <a:pt x="438" y="16"/>
                    </a:lnTo>
                    <a:lnTo>
                      <a:pt x="442" y="19"/>
                    </a:lnTo>
                    <a:lnTo>
                      <a:pt x="442" y="16"/>
                    </a:lnTo>
                    <a:lnTo>
                      <a:pt x="445" y="21"/>
                    </a:lnTo>
                    <a:lnTo>
                      <a:pt x="450" y="27"/>
                    </a:lnTo>
                    <a:lnTo>
                      <a:pt x="452" y="21"/>
                    </a:lnTo>
                    <a:lnTo>
                      <a:pt x="456" y="21"/>
                    </a:lnTo>
                    <a:lnTo>
                      <a:pt x="458" y="22"/>
                    </a:lnTo>
                    <a:lnTo>
                      <a:pt x="460" y="16"/>
                    </a:lnTo>
                    <a:lnTo>
                      <a:pt x="462" y="16"/>
                    </a:lnTo>
                    <a:lnTo>
                      <a:pt x="466" y="18"/>
                    </a:lnTo>
                    <a:lnTo>
                      <a:pt x="467" y="15"/>
                    </a:lnTo>
                    <a:lnTo>
                      <a:pt x="469" y="18"/>
                    </a:lnTo>
                    <a:lnTo>
                      <a:pt x="473" y="24"/>
                    </a:lnTo>
                    <a:lnTo>
                      <a:pt x="476" y="16"/>
                    </a:lnTo>
                    <a:lnTo>
                      <a:pt x="479" y="18"/>
                    </a:lnTo>
                    <a:lnTo>
                      <a:pt x="482" y="13"/>
                    </a:lnTo>
                    <a:lnTo>
                      <a:pt x="484" y="14"/>
                    </a:lnTo>
                    <a:lnTo>
                      <a:pt x="485" y="18"/>
                    </a:lnTo>
                    <a:lnTo>
                      <a:pt x="489" y="19"/>
                    </a:lnTo>
                    <a:lnTo>
                      <a:pt x="493" y="16"/>
                    </a:lnTo>
                    <a:lnTo>
                      <a:pt x="495" y="16"/>
                    </a:lnTo>
                    <a:lnTo>
                      <a:pt x="499" y="10"/>
                    </a:lnTo>
                    <a:lnTo>
                      <a:pt x="499" y="7"/>
                    </a:lnTo>
                    <a:lnTo>
                      <a:pt x="503" y="13"/>
                    </a:lnTo>
                    <a:lnTo>
                      <a:pt x="505" y="20"/>
                    </a:lnTo>
                    <a:lnTo>
                      <a:pt x="509" y="19"/>
                    </a:lnTo>
                    <a:lnTo>
                      <a:pt x="512" y="16"/>
                    </a:lnTo>
                    <a:lnTo>
                      <a:pt x="513" y="22"/>
                    </a:lnTo>
                    <a:lnTo>
                      <a:pt x="517" y="18"/>
                    </a:lnTo>
                    <a:lnTo>
                      <a:pt x="518" y="16"/>
                    </a:lnTo>
                    <a:lnTo>
                      <a:pt x="521" y="16"/>
                    </a:lnTo>
                    <a:lnTo>
                      <a:pt x="525" y="25"/>
                    </a:lnTo>
                    <a:lnTo>
                      <a:pt x="528" y="20"/>
                    </a:lnTo>
                    <a:lnTo>
                      <a:pt x="528" y="13"/>
                    </a:lnTo>
                    <a:lnTo>
                      <a:pt x="532" y="22"/>
                    </a:lnTo>
                    <a:lnTo>
                      <a:pt x="536" y="26"/>
                    </a:lnTo>
                    <a:lnTo>
                      <a:pt x="539" y="22"/>
                    </a:lnTo>
                    <a:lnTo>
                      <a:pt x="539" y="16"/>
                    </a:lnTo>
                    <a:lnTo>
                      <a:pt x="545" y="15"/>
                    </a:lnTo>
                    <a:lnTo>
                      <a:pt x="545" y="20"/>
                    </a:lnTo>
                    <a:lnTo>
                      <a:pt x="550" y="22"/>
                    </a:lnTo>
                    <a:lnTo>
                      <a:pt x="551" y="16"/>
                    </a:lnTo>
                    <a:lnTo>
                      <a:pt x="554" y="21"/>
                    </a:lnTo>
                    <a:lnTo>
                      <a:pt x="556" y="24"/>
                    </a:lnTo>
                    <a:lnTo>
                      <a:pt x="560" y="18"/>
                    </a:lnTo>
                    <a:lnTo>
                      <a:pt x="563" y="20"/>
                    </a:lnTo>
                    <a:lnTo>
                      <a:pt x="567" y="14"/>
                    </a:lnTo>
                    <a:lnTo>
                      <a:pt x="569" y="8"/>
                    </a:lnTo>
                    <a:lnTo>
                      <a:pt x="569" y="9"/>
                    </a:lnTo>
                    <a:lnTo>
                      <a:pt x="572" y="19"/>
                    </a:lnTo>
                    <a:lnTo>
                      <a:pt x="576" y="15"/>
                    </a:lnTo>
                    <a:lnTo>
                      <a:pt x="578" y="15"/>
                    </a:lnTo>
                    <a:lnTo>
                      <a:pt x="581" y="18"/>
                    </a:lnTo>
                    <a:lnTo>
                      <a:pt x="583" y="13"/>
                    </a:lnTo>
                    <a:lnTo>
                      <a:pt x="586" y="20"/>
                    </a:lnTo>
                    <a:lnTo>
                      <a:pt x="591" y="20"/>
                    </a:lnTo>
                    <a:lnTo>
                      <a:pt x="592" y="16"/>
                    </a:lnTo>
                    <a:lnTo>
                      <a:pt x="594" y="22"/>
                    </a:lnTo>
                    <a:lnTo>
                      <a:pt x="599" y="16"/>
                    </a:lnTo>
                    <a:lnTo>
                      <a:pt x="600" y="13"/>
                    </a:lnTo>
                    <a:lnTo>
                      <a:pt x="603" y="14"/>
                    </a:lnTo>
                    <a:lnTo>
                      <a:pt x="605" y="18"/>
                    </a:lnTo>
                    <a:lnTo>
                      <a:pt x="609" y="19"/>
                    </a:lnTo>
                    <a:lnTo>
                      <a:pt x="612" y="20"/>
                    </a:lnTo>
                    <a:lnTo>
                      <a:pt x="613" y="14"/>
                    </a:lnTo>
                    <a:lnTo>
                      <a:pt x="618" y="21"/>
                    </a:lnTo>
                    <a:lnTo>
                      <a:pt x="619" y="18"/>
                    </a:lnTo>
                    <a:lnTo>
                      <a:pt x="623" y="15"/>
                    </a:lnTo>
                    <a:lnTo>
                      <a:pt x="623" y="14"/>
                    </a:lnTo>
                    <a:lnTo>
                      <a:pt x="627" y="18"/>
                    </a:lnTo>
                    <a:lnTo>
                      <a:pt x="629" y="19"/>
                    </a:lnTo>
                    <a:lnTo>
                      <a:pt x="634" y="18"/>
                    </a:lnTo>
                    <a:lnTo>
                      <a:pt x="635" y="16"/>
                    </a:lnTo>
                    <a:lnTo>
                      <a:pt x="636" y="25"/>
                    </a:lnTo>
                    <a:lnTo>
                      <a:pt x="642" y="18"/>
                    </a:lnTo>
                    <a:lnTo>
                      <a:pt x="644" y="28"/>
                    </a:lnTo>
                    <a:lnTo>
                      <a:pt x="649" y="19"/>
                    </a:lnTo>
                    <a:lnTo>
                      <a:pt x="652" y="15"/>
                    </a:lnTo>
                    <a:lnTo>
                      <a:pt x="653" y="16"/>
                    </a:lnTo>
                    <a:lnTo>
                      <a:pt x="656" y="21"/>
                    </a:lnTo>
                    <a:lnTo>
                      <a:pt x="661" y="20"/>
                    </a:lnTo>
                    <a:lnTo>
                      <a:pt x="661" y="16"/>
                    </a:lnTo>
                    <a:lnTo>
                      <a:pt x="665" y="21"/>
                    </a:lnTo>
                    <a:lnTo>
                      <a:pt x="668" y="21"/>
                    </a:lnTo>
                    <a:lnTo>
                      <a:pt x="672" y="22"/>
                    </a:lnTo>
                    <a:lnTo>
                      <a:pt x="672" y="20"/>
                    </a:lnTo>
                    <a:lnTo>
                      <a:pt x="677" y="15"/>
                    </a:lnTo>
                    <a:lnTo>
                      <a:pt x="678" y="20"/>
                    </a:lnTo>
                    <a:lnTo>
                      <a:pt x="683" y="18"/>
                    </a:lnTo>
                    <a:lnTo>
                      <a:pt x="686" y="16"/>
                    </a:lnTo>
                    <a:lnTo>
                      <a:pt x="689" y="21"/>
                    </a:lnTo>
                    <a:lnTo>
                      <a:pt x="692" y="15"/>
                    </a:lnTo>
                    <a:lnTo>
                      <a:pt x="694" y="20"/>
                    </a:lnTo>
                    <a:lnTo>
                      <a:pt x="697" y="22"/>
                    </a:lnTo>
                    <a:lnTo>
                      <a:pt x="701" y="20"/>
                    </a:lnTo>
                    <a:lnTo>
                      <a:pt x="704" y="19"/>
                    </a:lnTo>
                    <a:lnTo>
                      <a:pt x="707" y="13"/>
                    </a:lnTo>
                    <a:lnTo>
                      <a:pt x="707" y="16"/>
                    </a:lnTo>
                    <a:lnTo>
                      <a:pt x="710" y="19"/>
                    </a:lnTo>
                    <a:lnTo>
                      <a:pt x="714" y="20"/>
                    </a:lnTo>
                    <a:lnTo>
                      <a:pt x="716" y="15"/>
                    </a:lnTo>
                    <a:lnTo>
                      <a:pt x="719" y="21"/>
                    </a:lnTo>
                    <a:lnTo>
                      <a:pt x="721" y="22"/>
                    </a:lnTo>
                    <a:lnTo>
                      <a:pt x="726" y="15"/>
                    </a:lnTo>
                    <a:lnTo>
                      <a:pt x="727" y="13"/>
                    </a:lnTo>
                    <a:lnTo>
                      <a:pt x="728" y="16"/>
                    </a:lnTo>
                    <a:lnTo>
                      <a:pt x="733" y="8"/>
                    </a:lnTo>
                    <a:lnTo>
                      <a:pt x="734" y="16"/>
                    </a:lnTo>
                    <a:lnTo>
                      <a:pt x="739" y="19"/>
                    </a:lnTo>
                    <a:lnTo>
                      <a:pt x="741" y="9"/>
                    </a:lnTo>
                    <a:lnTo>
                      <a:pt x="743" y="15"/>
                    </a:lnTo>
                    <a:lnTo>
                      <a:pt x="745" y="20"/>
                    </a:lnTo>
                    <a:lnTo>
                      <a:pt x="749" y="24"/>
                    </a:lnTo>
                    <a:lnTo>
                      <a:pt x="751" y="21"/>
                    </a:lnTo>
                    <a:lnTo>
                      <a:pt x="753" y="26"/>
                    </a:lnTo>
                    <a:lnTo>
                      <a:pt x="757" y="15"/>
                    </a:lnTo>
                    <a:lnTo>
                      <a:pt x="758" y="22"/>
                    </a:lnTo>
                    <a:lnTo>
                      <a:pt x="762" y="21"/>
                    </a:lnTo>
                    <a:lnTo>
                      <a:pt x="765" y="13"/>
                    </a:lnTo>
                    <a:lnTo>
                      <a:pt x="766" y="15"/>
                    </a:lnTo>
                    <a:lnTo>
                      <a:pt x="770" y="28"/>
                    </a:lnTo>
                    <a:lnTo>
                      <a:pt x="774" y="25"/>
                    </a:lnTo>
                    <a:lnTo>
                      <a:pt x="777" y="24"/>
                    </a:lnTo>
                    <a:lnTo>
                      <a:pt x="782" y="24"/>
                    </a:lnTo>
                    <a:lnTo>
                      <a:pt x="784" y="16"/>
                    </a:lnTo>
                    <a:lnTo>
                      <a:pt x="786" y="18"/>
                    </a:lnTo>
                    <a:lnTo>
                      <a:pt x="790" y="20"/>
                    </a:lnTo>
                    <a:lnTo>
                      <a:pt x="792" y="22"/>
                    </a:lnTo>
                    <a:lnTo>
                      <a:pt x="795" y="16"/>
                    </a:lnTo>
                    <a:lnTo>
                      <a:pt x="796" y="13"/>
                    </a:lnTo>
                    <a:lnTo>
                      <a:pt x="801" y="14"/>
                    </a:lnTo>
                    <a:lnTo>
                      <a:pt x="805" y="25"/>
                    </a:lnTo>
                    <a:lnTo>
                      <a:pt x="808" y="21"/>
                    </a:lnTo>
                    <a:lnTo>
                      <a:pt x="810" y="22"/>
                    </a:lnTo>
                    <a:lnTo>
                      <a:pt x="813" y="24"/>
                    </a:lnTo>
                    <a:lnTo>
                      <a:pt x="818" y="24"/>
                    </a:lnTo>
                    <a:lnTo>
                      <a:pt x="820" y="21"/>
                    </a:lnTo>
                    <a:lnTo>
                      <a:pt x="823" y="18"/>
                    </a:lnTo>
                    <a:lnTo>
                      <a:pt x="824" y="19"/>
                    </a:lnTo>
                    <a:lnTo>
                      <a:pt x="829" y="24"/>
                    </a:lnTo>
                    <a:lnTo>
                      <a:pt x="830" y="19"/>
                    </a:lnTo>
                    <a:lnTo>
                      <a:pt x="833" y="19"/>
                    </a:lnTo>
                    <a:lnTo>
                      <a:pt x="835" y="15"/>
                    </a:lnTo>
                    <a:lnTo>
                      <a:pt x="839" y="22"/>
                    </a:lnTo>
                    <a:lnTo>
                      <a:pt x="842" y="15"/>
                    </a:lnTo>
                    <a:lnTo>
                      <a:pt x="844" y="14"/>
                    </a:lnTo>
                    <a:lnTo>
                      <a:pt x="845" y="14"/>
                    </a:lnTo>
                    <a:lnTo>
                      <a:pt x="850" y="14"/>
                    </a:lnTo>
                    <a:lnTo>
                      <a:pt x="850" y="12"/>
                    </a:lnTo>
                    <a:lnTo>
                      <a:pt x="854" y="21"/>
                    </a:lnTo>
                    <a:lnTo>
                      <a:pt x="857" y="14"/>
                    </a:lnTo>
                    <a:lnTo>
                      <a:pt x="860" y="20"/>
                    </a:lnTo>
                    <a:lnTo>
                      <a:pt x="862" y="19"/>
                    </a:lnTo>
                    <a:lnTo>
                      <a:pt x="866" y="15"/>
                    </a:lnTo>
                    <a:lnTo>
                      <a:pt x="869" y="16"/>
                    </a:lnTo>
                    <a:lnTo>
                      <a:pt x="872" y="22"/>
                    </a:lnTo>
                    <a:lnTo>
                      <a:pt x="876" y="24"/>
                    </a:lnTo>
                    <a:lnTo>
                      <a:pt x="876" y="22"/>
                    </a:lnTo>
                    <a:lnTo>
                      <a:pt x="881" y="13"/>
                    </a:lnTo>
                    <a:lnTo>
                      <a:pt x="882" y="13"/>
                    </a:lnTo>
                    <a:lnTo>
                      <a:pt x="886" y="18"/>
                    </a:lnTo>
                    <a:lnTo>
                      <a:pt x="890" y="22"/>
                    </a:lnTo>
                    <a:lnTo>
                      <a:pt x="892" y="16"/>
                    </a:lnTo>
                    <a:lnTo>
                      <a:pt x="896" y="19"/>
                    </a:lnTo>
                    <a:lnTo>
                      <a:pt x="897" y="15"/>
                    </a:lnTo>
                    <a:lnTo>
                      <a:pt x="900" y="19"/>
                    </a:lnTo>
                    <a:lnTo>
                      <a:pt x="902" y="18"/>
                    </a:lnTo>
                    <a:lnTo>
                      <a:pt x="905" y="21"/>
                    </a:lnTo>
                    <a:lnTo>
                      <a:pt x="909" y="18"/>
                    </a:lnTo>
                    <a:lnTo>
                      <a:pt x="911" y="12"/>
                    </a:lnTo>
                    <a:lnTo>
                      <a:pt x="912" y="13"/>
                    </a:lnTo>
                    <a:lnTo>
                      <a:pt x="917" y="19"/>
                    </a:lnTo>
                    <a:lnTo>
                      <a:pt x="918" y="14"/>
                    </a:lnTo>
                    <a:lnTo>
                      <a:pt x="922" y="20"/>
                    </a:lnTo>
                    <a:lnTo>
                      <a:pt x="924" y="13"/>
                    </a:lnTo>
                    <a:lnTo>
                      <a:pt x="928" y="16"/>
                    </a:lnTo>
                    <a:lnTo>
                      <a:pt x="928" y="19"/>
                    </a:lnTo>
                    <a:lnTo>
                      <a:pt x="934" y="15"/>
                    </a:lnTo>
                    <a:lnTo>
                      <a:pt x="934" y="12"/>
                    </a:lnTo>
                    <a:lnTo>
                      <a:pt x="939" y="15"/>
                    </a:lnTo>
                    <a:lnTo>
                      <a:pt x="941" y="16"/>
                    </a:lnTo>
                    <a:lnTo>
                      <a:pt x="943" y="18"/>
                    </a:lnTo>
                    <a:lnTo>
                      <a:pt x="946" y="22"/>
                    </a:lnTo>
                    <a:lnTo>
                      <a:pt x="949" y="14"/>
                    </a:lnTo>
                    <a:lnTo>
                      <a:pt x="952" y="15"/>
                    </a:lnTo>
                    <a:lnTo>
                      <a:pt x="953" y="20"/>
                    </a:lnTo>
                    <a:lnTo>
                      <a:pt x="958" y="21"/>
                    </a:lnTo>
                    <a:lnTo>
                      <a:pt x="959" y="21"/>
                    </a:lnTo>
                    <a:lnTo>
                      <a:pt x="963" y="15"/>
                    </a:lnTo>
                    <a:lnTo>
                      <a:pt x="965" y="16"/>
                    </a:lnTo>
                    <a:lnTo>
                      <a:pt x="969" y="24"/>
                    </a:lnTo>
                    <a:lnTo>
                      <a:pt x="971" y="14"/>
                    </a:lnTo>
                    <a:lnTo>
                      <a:pt x="972" y="12"/>
                    </a:lnTo>
                    <a:lnTo>
                      <a:pt x="976" y="8"/>
                    </a:lnTo>
                    <a:lnTo>
                      <a:pt x="977" y="16"/>
                    </a:lnTo>
                    <a:lnTo>
                      <a:pt x="981" y="26"/>
                    </a:lnTo>
                    <a:lnTo>
                      <a:pt x="983" y="32"/>
                    </a:lnTo>
                    <a:lnTo>
                      <a:pt x="988" y="18"/>
                    </a:lnTo>
                    <a:lnTo>
                      <a:pt x="989" y="15"/>
                    </a:lnTo>
                    <a:lnTo>
                      <a:pt x="990" y="18"/>
                    </a:lnTo>
                    <a:lnTo>
                      <a:pt x="996" y="18"/>
                    </a:lnTo>
                    <a:lnTo>
                      <a:pt x="998" y="14"/>
                    </a:lnTo>
                    <a:lnTo>
                      <a:pt x="998" y="19"/>
                    </a:lnTo>
                    <a:lnTo>
                      <a:pt x="1003" y="22"/>
                    </a:lnTo>
                    <a:lnTo>
                      <a:pt x="1004" y="21"/>
                    </a:lnTo>
                    <a:lnTo>
                      <a:pt x="1008" y="14"/>
                    </a:lnTo>
                    <a:lnTo>
                      <a:pt x="1012" y="19"/>
                    </a:lnTo>
                    <a:lnTo>
                      <a:pt x="1013" y="24"/>
                    </a:lnTo>
                    <a:lnTo>
                      <a:pt x="1016" y="19"/>
                    </a:lnTo>
                    <a:lnTo>
                      <a:pt x="1020" y="20"/>
                    </a:lnTo>
                    <a:lnTo>
                      <a:pt x="1022" y="16"/>
                    </a:lnTo>
                    <a:lnTo>
                      <a:pt x="1025" y="15"/>
                    </a:lnTo>
                    <a:lnTo>
                      <a:pt x="1027" y="15"/>
                    </a:lnTo>
                    <a:lnTo>
                      <a:pt x="1028" y="16"/>
                    </a:lnTo>
                    <a:lnTo>
                      <a:pt x="1033" y="18"/>
                    </a:lnTo>
                    <a:lnTo>
                      <a:pt x="1034" y="22"/>
                    </a:lnTo>
                    <a:lnTo>
                      <a:pt x="1039" y="26"/>
                    </a:lnTo>
                    <a:lnTo>
                      <a:pt x="1041" y="24"/>
                    </a:lnTo>
                    <a:lnTo>
                      <a:pt x="1043" y="24"/>
                    </a:lnTo>
                    <a:lnTo>
                      <a:pt x="1046" y="20"/>
                    </a:lnTo>
                    <a:lnTo>
                      <a:pt x="1049" y="15"/>
                    </a:lnTo>
                    <a:lnTo>
                      <a:pt x="1051" y="18"/>
                    </a:lnTo>
                    <a:lnTo>
                      <a:pt x="1052" y="16"/>
                    </a:lnTo>
                    <a:lnTo>
                      <a:pt x="1057" y="18"/>
                    </a:lnTo>
                    <a:lnTo>
                      <a:pt x="1058" y="19"/>
                    </a:lnTo>
                    <a:lnTo>
                      <a:pt x="1061" y="19"/>
                    </a:lnTo>
                    <a:lnTo>
                      <a:pt x="1065" y="19"/>
                    </a:lnTo>
                    <a:lnTo>
                      <a:pt x="1069" y="16"/>
                    </a:lnTo>
                    <a:lnTo>
                      <a:pt x="1069" y="15"/>
                    </a:lnTo>
                    <a:lnTo>
                      <a:pt x="1074" y="24"/>
                    </a:lnTo>
                    <a:lnTo>
                      <a:pt x="1076" y="20"/>
                    </a:lnTo>
                    <a:lnTo>
                      <a:pt x="1079" y="19"/>
                    </a:lnTo>
                    <a:lnTo>
                      <a:pt x="1080" y="21"/>
                    </a:lnTo>
                    <a:lnTo>
                      <a:pt x="1083" y="28"/>
                    </a:lnTo>
                    <a:lnTo>
                      <a:pt x="1087" y="19"/>
                    </a:lnTo>
                    <a:lnTo>
                      <a:pt x="1089" y="18"/>
                    </a:lnTo>
                    <a:lnTo>
                      <a:pt x="1091" y="21"/>
                    </a:lnTo>
                    <a:lnTo>
                      <a:pt x="1095" y="18"/>
                    </a:lnTo>
                    <a:lnTo>
                      <a:pt x="1097" y="14"/>
                    </a:lnTo>
                    <a:lnTo>
                      <a:pt x="1099" y="20"/>
                    </a:lnTo>
                    <a:lnTo>
                      <a:pt x="1104" y="14"/>
                    </a:lnTo>
                    <a:lnTo>
                      <a:pt x="1104" y="16"/>
                    </a:lnTo>
                    <a:lnTo>
                      <a:pt x="1107" y="16"/>
                    </a:lnTo>
                    <a:lnTo>
                      <a:pt x="1111" y="18"/>
                    </a:lnTo>
                    <a:lnTo>
                      <a:pt x="1114" y="21"/>
                    </a:lnTo>
                    <a:lnTo>
                      <a:pt x="1117" y="20"/>
                    </a:lnTo>
                    <a:lnTo>
                      <a:pt x="1120" y="16"/>
                    </a:lnTo>
                    <a:lnTo>
                      <a:pt x="1122" y="10"/>
                    </a:lnTo>
                    <a:lnTo>
                      <a:pt x="1123" y="14"/>
                    </a:lnTo>
                    <a:lnTo>
                      <a:pt x="1128" y="18"/>
                    </a:lnTo>
                    <a:lnTo>
                      <a:pt x="1130" y="16"/>
                    </a:lnTo>
                    <a:lnTo>
                      <a:pt x="1131" y="20"/>
                    </a:lnTo>
                    <a:lnTo>
                      <a:pt x="1136" y="24"/>
                    </a:lnTo>
                    <a:lnTo>
                      <a:pt x="1136" y="19"/>
                    </a:lnTo>
                    <a:lnTo>
                      <a:pt x="1141" y="20"/>
                    </a:lnTo>
                    <a:lnTo>
                      <a:pt x="1144" y="18"/>
                    </a:lnTo>
                    <a:lnTo>
                      <a:pt x="1146" y="18"/>
                    </a:lnTo>
                    <a:lnTo>
                      <a:pt x="1149" y="25"/>
                    </a:lnTo>
                    <a:lnTo>
                      <a:pt x="1153" y="20"/>
                    </a:lnTo>
                    <a:lnTo>
                      <a:pt x="1155" y="15"/>
                    </a:lnTo>
                    <a:lnTo>
                      <a:pt x="1156" y="16"/>
                    </a:lnTo>
                    <a:lnTo>
                      <a:pt x="1159" y="28"/>
                    </a:lnTo>
                    <a:lnTo>
                      <a:pt x="1162" y="30"/>
                    </a:lnTo>
                    <a:lnTo>
                      <a:pt x="1166" y="24"/>
                    </a:lnTo>
                    <a:lnTo>
                      <a:pt x="1167" y="21"/>
                    </a:lnTo>
                    <a:lnTo>
                      <a:pt x="1169" y="21"/>
                    </a:lnTo>
                    <a:lnTo>
                      <a:pt x="1173" y="15"/>
                    </a:lnTo>
                    <a:lnTo>
                      <a:pt x="1174" y="19"/>
                    </a:lnTo>
                    <a:lnTo>
                      <a:pt x="1179" y="16"/>
                    </a:lnTo>
                    <a:lnTo>
                      <a:pt x="1181" y="15"/>
                    </a:lnTo>
                    <a:lnTo>
                      <a:pt x="1183" y="16"/>
                    </a:lnTo>
                    <a:lnTo>
                      <a:pt x="1187" y="16"/>
                    </a:lnTo>
                    <a:lnTo>
                      <a:pt x="1190" y="19"/>
                    </a:lnTo>
                    <a:lnTo>
                      <a:pt x="1192" y="10"/>
                    </a:lnTo>
                    <a:lnTo>
                      <a:pt x="1193" y="14"/>
                    </a:lnTo>
                    <a:lnTo>
                      <a:pt x="1197" y="15"/>
                    </a:lnTo>
                    <a:lnTo>
                      <a:pt x="1198" y="16"/>
                    </a:lnTo>
                    <a:lnTo>
                      <a:pt x="1203" y="20"/>
                    </a:lnTo>
                    <a:lnTo>
                      <a:pt x="1205" y="21"/>
                    </a:lnTo>
                    <a:lnTo>
                      <a:pt x="1207" y="19"/>
                    </a:lnTo>
                    <a:lnTo>
                      <a:pt x="1211" y="20"/>
                    </a:lnTo>
                    <a:lnTo>
                      <a:pt x="1213" y="15"/>
                    </a:lnTo>
                    <a:lnTo>
                      <a:pt x="1216" y="18"/>
                    </a:lnTo>
                    <a:lnTo>
                      <a:pt x="1218" y="22"/>
                    </a:lnTo>
                    <a:lnTo>
                      <a:pt x="1221" y="25"/>
                    </a:lnTo>
                    <a:lnTo>
                      <a:pt x="1224" y="18"/>
                    </a:lnTo>
                    <a:lnTo>
                      <a:pt x="1227" y="10"/>
                    </a:lnTo>
                    <a:lnTo>
                      <a:pt x="1229" y="18"/>
                    </a:lnTo>
                    <a:lnTo>
                      <a:pt x="1233" y="26"/>
                    </a:lnTo>
                    <a:lnTo>
                      <a:pt x="1236" y="19"/>
                    </a:lnTo>
                    <a:lnTo>
                      <a:pt x="1238" y="16"/>
                    </a:lnTo>
                    <a:lnTo>
                      <a:pt x="1240" y="14"/>
                    </a:lnTo>
                    <a:lnTo>
                      <a:pt x="1244" y="19"/>
                    </a:lnTo>
                    <a:lnTo>
                      <a:pt x="1247" y="22"/>
                    </a:lnTo>
                    <a:lnTo>
                      <a:pt x="1250" y="15"/>
                    </a:lnTo>
                    <a:lnTo>
                      <a:pt x="1251" y="14"/>
                    </a:lnTo>
                    <a:lnTo>
                      <a:pt x="1254" y="22"/>
                    </a:lnTo>
                    <a:lnTo>
                      <a:pt x="1257" y="16"/>
                    </a:lnTo>
                    <a:lnTo>
                      <a:pt x="1260" y="21"/>
                    </a:lnTo>
                    <a:lnTo>
                      <a:pt x="1263" y="19"/>
                    </a:lnTo>
                    <a:lnTo>
                      <a:pt x="1264" y="20"/>
                    </a:lnTo>
                    <a:lnTo>
                      <a:pt x="1269" y="25"/>
                    </a:lnTo>
                    <a:lnTo>
                      <a:pt x="1271" y="24"/>
                    </a:lnTo>
                    <a:lnTo>
                      <a:pt x="1273" y="19"/>
                    </a:lnTo>
                    <a:lnTo>
                      <a:pt x="1275" y="21"/>
                    </a:lnTo>
                    <a:lnTo>
                      <a:pt x="1279" y="22"/>
                    </a:lnTo>
                    <a:lnTo>
                      <a:pt x="1282" y="24"/>
                    </a:lnTo>
                    <a:lnTo>
                      <a:pt x="1284" y="16"/>
                    </a:lnTo>
                    <a:lnTo>
                      <a:pt x="1285" y="20"/>
                    </a:lnTo>
                    <a:lnTo>
                      <a:pt x="1290" y="19"/>
                    </a:lnTo>
                    <a:lnTo>
                      <a:pt x="1290" y="20"/>
                    </a:lnTo>
                    <a:lnTo>
                      <a:pt x="1294" y="19"/>
                    </a:lnTo>
                    <a:lnTo>
                      <a:pt x="1297" y="19"/>
                    </a:lnTo>
                    <a:lnTo>
                      <a:pt x="1300" y="16"/>
                    </a:lnTo>
                    <a:lnTo>
                      <a:pt x="1303" y="9"/>
                    </a:lnTo>
                    <a:lnTo>
                      <a:pt x="1305" y="9"/>
                    </a:lnTo>
                    <a:lnTo>
                      <a:pt x="1308" y="22"/>
                    </a:lnTo>
                    <a:lnTo>
                      <a:pt x="1311" y="20"/>
                    </a:lnTo>
                    <a:lnTo>
                      <a:pt x="1313" y="22"/>
                    </a:lnTo>
                    <a:lnTo>
                      <a:pt x="1317" y="26"/>
                    </a:lnTo>
                    <a:lnTo>
                      <a:pt x="1319" y="16"/>
                    </a:lnTo>
                    <a:lnTo>
                      <a:pt x="1320" y="16"/>
                    </a:lnTo>
                    <a:lnTo>
                      <a:pt x="1325" y="19"/>
                    </a:lnTo>
                    <a:lnTo>
                      <a:pt x="1326" y="22"/>
                    </a:lnTo>
                    <a:lnTo>
                      <a:pt x="1331" y="21"/>
                    </a:lnTo>
                    <a:lnTo>
                      <a:pt x="1331" y="16"/>
                    </a:lnTo>
                    <a:lnTo>
                      <a:pt x="1334" y="18"/>
                    </a:lnTo>
                    <a:lnTo>
                      <a:pt x="1338" y="19"/>
                    </a:lnTo>
                    <a:lnTo>
                      <a:pt x="1339" y="18"/>
                    </a:lnTo>
                    <a:lnTo>
                      <a:pt x="1344" y="26"/>
                    </a:lnTo>
                    <a:lnTo>
                      <a:pt x="1346" y="15"/>
                    </a:lnTo>
                    <a:lnTo>
                      <a:pt x="1348" y="26"/>
                    </a:lnTo>
                    <a:lnTo>
                      <a:pt x="1352" y="19"/>
                    </a:lnTo>
                    <a:lnTo>
                      <a:pt x="1352" y="16"/>
                    </a:lnTo>
                    <a:lnTo>
                      <a:pt x="1355" y="16"/>
                    </a:lnTo>
                    <a:lnTo>
                      <a:pt x="1358" y="20"/>
                    </a:lnTo>
                    <a:lnTo>
                      <a:pt x="1362" y="19"/>
                    </a:lnTo>
                    <a:lnTo>
                      <a:pt x="1363" y="22"/>
                    </a:lnTo>
                    <a:lnTo>
                      <a:pt x="1368" y="30"/>
                    </a:lnTo>
                    <a:lnTo>
                      <a:pt x="1372" y="19"/>
                    </a:lnTo>
                    <a:lnTo>
                      <a:pt x="1372" y="14"/>
                    </a:lnTo>
                    <a:lnTo>
                      <a:pt x="1376" y="27"/>
                    </a:lnTo>
                    <a:lnTo>
                      <a:pt x="1379" y="24"/>
                    </a:lnTo>
                    <a:lnTo>
                      <a:pt x="1380" y="26"/>
                    </a:lnTo>
                    <a:lnTo>
                      <a:pt x="1382" y="25"/>
                    </a:lnTo>
                    <a:lnTo>
                      <a:pt x="1386" y="21"/>
                    </a:lnTo>
                    <a:lnTo>
                      <a:pt x="1389" y="18"/>
                    </a:lnTo>
                    <a:lnTo>
                      <a:pt x="1391" y="22"/>
                    </a:lnTo>
                    <a:lnTo>
                      <a:pt x="1394" y="26"/>
                    </a:lnTo>
                    <a:lnTo>
                      <a:pt x="1398" y="28"/>
                    </a:lnTo>
                    <a:lnTo>
                      <a:pt x="1401" y="20"/>
                    </a:lnTo>
                    <a:lnTo>
                      <a:pt x="1406" y="20"/>
                    </a:lnTo>
                    <a:lnTo>
                      <a:pt x="1407" y="18"/>
                    </a:lnTo>
                    <a:lnTo>
                      <a:pt x="1410" y="27"/>
                    </a:lnTo>
                    <a:lnTo>
                      <a:pt x="1413" y="25"/>
                    </a:lnTo>
                    <a:lnTo>
                      <a:pt x="1416" y="22"/>
                    </a:lnTo>
                    <a:lnTo>
                      <a:pt x="1417" y="25"/>
                    </a:lnTo>
                    <a:lnTo>
                      <a:pt x="1422" y="25"/>
                    </a:lnTo>
                    <a:lnTo>
                      <a:pt x="1425" y="24"/>
                    </a:lnTo>
                    <a:lnTo>
                      <a:pt x="1428" y="18"/>
                    </a:lnTo>
                    <a:lnTo>
                      <a:pt x="1428" y="20"/>
                    </a:lnTo>
                    <a:lnTo>
                      <a:pt x="1434" y="20"/>
                    </a:lnTo>
                    <a:lnTo>
                      <a:pt x="1435" y="15"/>
                    </a:lnTo>
                    <a:lnTo>
                      <a:pt x="1439" y="22"/>
                    </a:lnTo>
                    <a:lnTo>
                      <a:pt x="1440" y="21"/>
                    </a:lnTo>
                    <a:lnTo>
                      <a:pt x="1442" y="22"/>
                    </a:lnTo>
                    <a:lnTo>
                      <a:pt x="1447" y="16"/>
                    </a:lnTo>
                    <a:lnTo>
                      <a:pt x="1449" y="27"/>
                    </a:lnTo>
                    <a:lnTo>
                      <a:pt x="1454" y="30"/>
                    </a:lnTo>
                    <a:lnTo>
                      <a:pt x="1458" y="25"/>
                    </a:lnTo>
                    <a:lnTo>
                      <a:pt x="1460" y="15"/>
                    </a:lnTo>
                    <a:lnTo>
                      <a:pt x="1462" y="14"/>
                    </a:lnTo>
                    <a:lnTo>
                      <a:pt x="1464" y="16"/>
                    </a:lnTo>
                    <a:lnTo>
                      <a:pt x="1468" y="15"/>
                    </a:lnTo>
                    <a:lnTo>
                      <a:pt x="1470" y="16"/>
                    </a:lnTo>
                    <a:lnTo>
                      <a:pt x="1473" y="18"/>
                    </a:lnTo>
                    <a:lnTo>
                      <a:pt x="1474" y="20"/>
                    </a:lnTo>
                    <a:lnTo>
                      <a:pt x="1479" y="28"/>
                    </a:lnTo>
                    <a:lnTo>
                      <a:pt x="1480" y="28"/>
                    </a:lnTo>
                    <a:lnTo>
                      <a:pt x="1484" y="25"/>
                    </a:lnTo>
                    <a:lnTo>
                      <a:pt x="1485" y="28"/>
                    </a:lnTo>
                    <a:lnTo>
                      <a:pt x="1490" y="25"/>
                    </a:lnTo>
                    <a:lnTo>
                      <a:pt x="1491" y="25"/>
                    </a:lnTo>
                    <a:lnTo>
                      <a:pt x="1494" y="26"/>
                    </a:lnTo>
                    <a:lnTo>
                      <a:pt x="1497" y="21"/>
                    </a:lnTo>
                    <a:lnTo>
                      <a:pt x="1500" y="25"/>
                    </a:lnTo>
                    <a:lnTo>
                      <a:pt x="1503" y="26"/>
                    </a:lnTo>
                    <a:lnTo>
                      <a:pt x="1507" y="16"/>
                    </a:lnTo>
                    <a:lnTo>
                      <a:pt x="1507" y="12"/>
                    </a:lnTo>
                    <a:lnTo>
                      <a:pt x="1509" y="21"/>
                    </a:lnTo>
                    <a:lnTo>
                      <a:pt x="1513" y="24"/>
                    </a:lnTo>
                    <a:lnTo>
                      <a:pt x="1515" y="26"/>
                    </a:lnTo>
                    <a:lnTo>
                      <a:pt x="1520" y="19"/>
                    </a:lnTo>
                    <a:lnTo>
                      <a:pt x="1520" y="20"/>
                    </a:lnTo>
                    <a:lnTo>
                      <a:pt x="1523" y="20"/>
                    </a:lnTo>
                    <a:lnTo>
                      <a:pt x="1527" y="19"/>
                    </a:lnTo>
                    <a:lnTo>
                      <a:pt x="1531" y="22"/>
                    </a:lnTo>
                    <a:lnTo>
                      <a:pt x="1531" y="24"/>
                    </a:lnTo>
                    <a:lnTo>
                      <a:pt x="1535" y="28"/>
                    </a:lnTo>
                    <a:lnTo>
                      <a:pt x="1539" y="21"/>
                    </a:lnTo>
                    <a:lnTo>
                      <a:pt x="1540" y="20"/>
                    </a:lnTo>
                    <a:lnTo>
                      <a:pt x="1541" y="21"/>
                    </a:lnTo>
                    <a:lnTo>
                      <a:pt x="1545" y="27"/>
                    </a:lnTo>
                    <a:lnTo>
                      <a:pt x="1547" y="22"/>
                    </a:lnTo>
                    <a:lnTo>
                      <a:pt x="1551" y="24"/>
                    </a:lnTo>
                    <a:lnTo>
                      <a:pt x="1555" y="25"/>
                    </a:lnTo>
                    <a:lnTo>
                      <a:pt x="1557" y="26"/>
                    </a:lnTo>
                    <a:lnTo>
                      <a:pt x="1560" y="18"/>
                    </a:lnTo>
                    <a:lnTo>
                      <a:pt x="1562" y="19"/>
                    </a:lnTo>
                    <a:lnTo>
                      <a:pt x="1564" y="24"/>
                    </a:lnTo>
                    <a:lnTo>
                      <a:pt x="1568" y="31"/>
                    </a:lnTo>
                    <a:lnTo>
                      <a:pt x="1571" y="25"/>
                    </a:lnTo>
                    <a:lnTo>
                      <a:pt x="1574" y="19"/>
                    </a:lnTo>
                    <a:lnTo>
                      <a:pt x="1576" y="14"/>
                    </a:lnTo>
                    <a:lnTo>
                      <a:pt x="1577" y="18"/>
                    </a:lnTo>
                    <a:lnTo>
                      <a:pt x="1581" y="26"/>
                    </a:lnTo>
                    <a:lnTo>
                      <a:pt x="1583" y="28"/>
                    </a:lnTo>
                    <a:lnTo>
                      <a:pt x="1587" y="26"/>
                    </a:lnTo>
                    <a:lnTo>
                      <a:pt x="1588" y="16"/>
                    </a:lnTo>
                    <a:lnTo>
                      <a:pt x="1592" y="25"/>
                    </a:lnTo>
                    <a:lnTo>
                      <a:pt x="1595" y="24"/>
                    </a:lnTo>
                    <a:lnTo>
                      <a:pt x="1596" y="20"/>
                    </a:lnTo>
                    <a:lnTo>
                      <a:pt x="1599" y="24"/>
                    </a:lnTo>
                    <a:lnTo>
                      <a:pt x="1601" y="31"/>
                    </a:lnTo>
                    <a:lnTo>
                      <a:pt x="1606" y="30"/>
                    </a:lnTo>
                    <a:lnTo>
                      <a:pt x="1608" y="22"/>
                    </a:lnTo>
                    <a:lnTo>
                      <a:pt x="1610" y="22"/>
                    </a:lnTo>
                    <a:lnTo>
                      <a:pt x="1614" y="27"/>
                    </a:lnTo>
                    <a:lnTo>
                      <a:pt x="1617" y="24"/>
                    </a:lnTo>
                    <a:lnTo>
                      <a:pt x="1619" y="15"/>
                    </a:lnTo>
                    <a:lnTo>
                      <a:pt x="1620" y="19"/>
                    </a:lnTo>
                    <a:lnTo>
                      <a:pt x="1625" y="22"/>
                    </a:lnTo>
                    <a:lnTo>
                      <a:pt x="1627" y="20"/>
                    </a:lnTo>
                    <a:lnTo>
                      <a:pt x="1629" y="19"/>
                    </a:lnTo>
                    <a:lnTo>
                      <a:pt x="1631" y="25"/>
                    </a:lnTo>
                    <a:lnTo>
                      <a:pt x="1635" y="27"/>
                    </a:lnTo>
                    <a:lnTo>
                      <a:pt x="1637" y="28"/>
                    </a:lnTo>
                    <a:lnTo>
                      <a:pt x="1641" y="25"/>
                    </a:lnTo>
                    <a:lnTo>
                      <a:pt x="1644" y="27"/>
                    </a:lnTo>
                    <a:lnTo>
                      <a:pt x="1649" y="26"/>
                    </a:lnTo>
                    <a:lnTo>
                      <a:pt x="1651" y="25"/>
                    </a:lnTo>
                    <a:lnTo>
                      <a:pt x="1654" y="26"/>
                    </a:lnTo>
                    <a:lnTo>
                      <a:pt x="1657" y="21"/>
                    </a:lnTo>
                    <a:lnTo>
                      <a:pt x="1657" y="19"/>
                    </a:lnTo>
                    <a:lnTo>
                      <a:pt x="1663" y="24"/>
                    </a:lnTo>
                    <a:lnTo>
                      <a:pt x="1663" y="26"/>
                    </a:lnTo>
                    <a:lnTo>
                      <a:pt x="1668" y="26"/>
                    </a:lnTo>
                    <a:lnTo>
                      <a:pt x="1672" y="22"/>
                    </a:lnTo>
                    <a:lnTo>
                      <a:pt x="1672" y="25"/>
                    </a:lnTo>
                    <a:lnTo>
                      <a:pt x="1676" y="27"/>
                    </a:lnTo>
                    <a:lnTo>
                      <a:pt x="1678" y="24"/>
                    </a:lnTo>
                    <a:lnTo>
                      <a:pt x="1681" y="22"/>
                    </a:lnTo>
                    <a:lnTo>
                      <a:pt x="1682" y="21"/>
                    </a:lnTo>
                    <a:lnTo>
                      <a:pt x="1687" y="19"/>
                    </a:lnTo>
                    <a:lnTo>
                      <a:pt x="1692" y="24"/>
                    </a:lnTo>
                    <a:lnTo>
                      <a:pt x="1693" y="21"/>
                    </a:lnTo>
                    <a:lnTo>
                      <a:pt x="1697" y="22"/>
                    </a:lnTo>
                    <a:lnTo>
                      <a:pt x="1699" y="31"/>
                    </a:lnTo>
                    <a:lnTo>
                      <a:pt x="1703" y="27"/>
                    </a:lnTo>
                    <a:lnTo>
                      <a:pt x="1706" y="27"/>
                    </a:lnTo>
                    <a:lnTo>
                      <a:pt x="1708" y="24"/>
                    </a:lnTo>
                    <a:lnTo>
                      <a:pt x="1711" y="25"/>
                    </a:lnTo>
                    <a:lnTo>
                      <a:pt x="1712" y="24"/>
                    </a:lnTo>
                    <a:lnTo>
                      <a:pt x="1717" y="27"/>
                    </a:lnTo>
                    <a:lnTo>
                      <a:pt x="1720" y="22"/>
                    </a:lnTo>
                    <a:lnTo>
                      <a:pt x="1721" y="21"/>
                    </a:lnTo>
                    <a:lnTo>
                      <a:pt x="1723" y="27"/>
                    </a:lnTo>
                    <a:lnTo>
                      <a:pt x="1726" y="32"/>
                    </a:lnTo>
                    <a:lnTo>
                      <a:pt x="1730" y="16"/>
                    </a:lnTo>
                    <a:lnTo>
                      <a:pt x="1730" y="20"/>
                    </a:lnTo>
                    <a:lnTo>
                      <a:pt x="1736" y="24"/>
                    </a:lnTo>
                    <a:lnTo>
                      <a:pt x="1736" y="21"/>
                    </a:lnTo>
                    <a:lnTo>
                      <a:pt x="1741" y="28"/>
                    </a:lnTo>
                    <a:lnTo>
                      <a:pt x="1745" y="22"/>
                    </a:lnTo>
                    <a:lnTo>
                      <a:pt x="1745" y="21"/>
                    </a:lnTo>
                    <a:lnTo>
                      <a:pt x="1747" y="22"/>
                    </a:lnTo>
                    <a:lnTo>
                      <a:pt x="1751" y="27"/>
                    </a:lnTo>
                    <a:lnTo>
                      <a:pt x="1754" y="14"/>
                    </a:lnTo>
                    <a:lnTo>
                      <a:pt x="1755" y="15"/>
                    </a:lnTo>
                    <a:lnTo>
                      <a:pt x="1758" y="25"/>
                    </a:lnTo>
                    <a:lnTo>
                      <a:pt x="1763" y="20"/>
                    </a:lnTo>
                    <a:lnTo>
                      <a:pt x="1763" y="16"/>
                    </a:lnTo>
                    <a:lnTo>
                      <a:pt x="1767" y="21"/>
                    </a:lnTo>
                    <a:lnTo>
                      <a:pt x="1769" y="25"/>
                    </a:lnTo>
                    <a:lnTo>
                      <a:pt x="1773" y="26"/>
                    </a:lnTo>
                    <a:lnTo>
                      <a:pt x="1775" y="27"/>
                    </a:lnTo>
                    <a:lnTo>
                      <a:pt x="1779" y="27"/>
                    </a:lnTo>
                    <a:lnTo>
                      <a:pt x="1779" y="30"/>
                    </a:lnTo>
                    <a:lnTo>
                      <a:pt x="1784" y="31"/>
                    </a:lnTo>
                    <a:lnTo>
                      <a:pt x="1788" y="28"/>
                    </a:lnTo>
                    <a:lnTo>
                      <a:pt x="1790" y="26"/>
                    </a:lnTo>
                    <a:lnTo>
                      <a:pt x="1791" y="19"/>
                    </a:lnTo>
                    <a:lnTo>
                      <a:pt x="1792" y="24"/>
                    </a:lnTo>
                    <a:lnTo>
                      <a:pt x="1796" y="22"/>
                    </a:lnTo>
                    <a:lnTo>
                      <a:pt x="1800" y="25"/>
                    </a:lnTo>
                    <a:lnTo>
                      <a:pt x="1802" y="15"/>
                    </a:lnTo>
                    <a:lnTo>
                      <a:pt x="1804" y="22"/>
                    </a:lnTo>
                    <a:lnTo>
                      <a:pt x="1807" y="25"/>
                    </a:lnTo>
                    <a:lnTo>
                      <a:pt x="1810" y="27"/>
                    </a:lnTo>
                    <a:lnTo>
                      <a:pt x="1813" y="27"/>
                    </a:lnTo>
                    <a:lnTo>
                      <a:pt x="1815" y="30"/>
                    </a:lnTo>
                    <a:lnTo>
                      <a:pt x="1819" y="30"/>
                    </a:lnTo>
                    <a:lnTo>
                      <a:pt x="1822" y="27"/>
                    </a:lnTo>
                    <a:lnTo>
                      <a:pt x="1824" y="30"/>
                    </a:lnTo>
                    <a:lnTo>
                      <a:pt x="1827" y="16"/>
                    </a:lnTo>
                    <a:lnTo>
                      <a:pt x="1828" y="13"/>
                    </a:lnTo>
                    <a:lnTo>
                      <a:pt x="1831" y="22"/>
                    </a:lnTo>
                    <a:lnTo>
                      <a:pt x="1834" y="26"/>
                    </a:lnTo>
                    <a:lnTo>
                      <a:pt x="1839" y="24"/>
                    </a:lnTo>
                    <a:lnTo>
                      <a:pt x="1839" y="22"/>
                    </a:lnTo>
                    <a:lnTo>
                      <a:pt x="1842" y="27"/>
                    </a:lnTo>
                    <a:lnTo>
                      <a:pt x="1846" y="19"/>
                    </a:lnTo>
                    <a:lnTo>
                      <a:pt x="1847" y="16"/>
                    </a:lnTo>
                    <a:lnTo>
                      <a:pt x="1851" y="16"/>
                    </a:lnTo>
                    <a:lnTo>
                      <a:pt x="1853" y="19"/>
                    </a:lnTo>
                    <a:lnTo>
                      <a:pt x="1857" y="22"/>
                    </a:lnTo>
                    <a:lnTo>
                      <a:pt x="1859" y="26"/>
                    </a:lnTo>
                    <a:lnTo>
                      <a:pt x="1862" y="21"/>
                    </a:lnTo>
                    <a:lnTo>
                      <a:pt x="1863" y="28"/>
                    </a:lnTo>
                    <a:lnTo>
                      <a:pt x="1867" y="26"/>
                    </a:lnTo>
                    <a:lnTo>
                      <a:pt x="1870" y="25"/>
                    </a:lnTo>
                    <a:lnTo>
                      <a:pt x="1874" y="25"/>
                    </a:lnTo>
                    <a:lnTo>
                      <a:pt x="1874" y="24"/>
                    </a:lnTo>
                    <a:lnTo>
                      <a:pt x="1877" y="26"/>
                    </a:lnTo>
                    <a:lnTo>
                      <a:pt x="1882" y="25"/>
                    </a:lnTo>
                    <a:lnTo>
                      <a:pt x="1883" y="21"/>
                    </a:lnTo>
                    <a:lnTo>
                      <a:pt x="1887" y="16"/>
                    </a:lnTo>
                    <a:lnTo>
                      <a:pt x="1888" y="16"/>
                    </a:lnTo>
                    <a:lnTo>
                      <a:pt x="1891" y="20"/>
                    </a:lnTo>
                    <a:lnTo>
                      <a:pt x="1893" y="24"/>
                    </a:lnTo>
                    <a:lnTo>
                      <a:pt x="1898" y="24"/>
                    </a:lnTo>
                    <a:lnTo>
                      <a:pt x="1899" y="20"/>
                    </a:lnTo>
                    <a:lnTo>
                      <a:pt x="1901" y="21"/>
                    </a:lnTo>
                    <a:lnTo>
                      <a:pt x="1906" y="26"/>
                    </a:lnTo>
                    <a:lnTo>
                      <a:pt x="1908" y="24"/>
                    </a:lnTo>
                    <a:lnTo>
                      <a:pt x="1911" y="21"/>
                    </a:lnTo>
                    <a:lnTo>
                      <a:pt x="1912" y="22"/>
                    </a:lnTo>
                    <a:lnTo>
                      <a:pt x="1917" y="16"/>
                    </a:lnTo>
                    <a:lnTo>
                      <a:pt x="1917" y="18"/>
                    </a:lnTo>
                    <a:lnTo>
                      <a:pt x="1922" y="28"/>
                    </a:lnTo>
                    <a:lnTo>
                      <a:pt x="1924" y="19"/>
                    </a:lnTo>
                    <a:lnTo>
                      <a:pt x="1926" y="14"/>
                    </a:lnTo>
                    <a:lnTo>
                      <a:pt x="1930" y="15"/>
                    </a:lnTo>
                    <a:lnTo>
                      <a:pt x="1931" y="16"/>
                    </a:lnTo>
                    <a:lnTo>
                      <a:pt x="1936" y="24"/>
                    </a:lnTo>
                    <a:lnTo>
                      <a:pt x="1938" y="14"/>
                    </a:lnTo>
                    <a:lnTo>
                      <a:pt x="1941" y="14"/>
                    </a:lnTo>
                    <a:lnTo>
                      <a:pt x="1943" y="10"/>
                    </a:lnTo>
                    <a:lnTo>
                      <a:pt x="1944" y="8"/>
                    </a:lnTo>
                    <a:lnTo>
                      <a:pt x="1948" y="8"/>
                    </a:lnTo>
                    <a:lnTo>
                      <a:pt x="1950" y="8"/>
                    </a:lnTo>
                    <a:lnTo>
                      <a:pt x="1953" y="18"/>
                    </a:lnTo>
                    <a:lnTo>
                      <a:pt x="1955" y="20"/>
                    </a:lnTo>
                    <a:lnTo>
                      <a:pt x="1959" y="21"/>
                    </a:lnTo>
                    <a:lnTo>
                      <a:pt x="1962" y="12"/>
                    </a:lnTo>
                    <a:lnTo>
                      <a:pt x="1963" y="16"/>
                    </a:lnTo>
                    <a:lnTo>
                      <a:pt x="1967" y="14"/>
                    </a:lnTo>
                    <a:lnTo>
                      <a:pt x="1969" y="14"/>
                    </a:lnTo>
                    <a:lnTo>
                      <a:pt x="1972" y="19"/>
                    </a:lnTo>
                    <a:lnTo>
                      <a:pt x="1974" y="22"/>
                    </a:lnTo>
                    <a:lnTo>
                      <a:pt x="1979" y="19"/>
                    </a:lnTo>
                    <a:lnTo>
                      <a:pt x="1980" y="15"/>
                    </a:lnTo>
                    <a:lnTo>
                      <a:pt x="1984" y="13"/>
                    </a:lnTo>
                    <a:lnTo>
                      <a:pt x="1986" y="14"/>
                    </a:lnTo>
                    <a:lnTo>
                      <a:pt x="1989" y="15"/>
                    </a:lnTo>
                    <a:lnTo>
                      <a:pt x="1991" y="16"/>
                    </a:lnTo>
                    <a:lnTo>
                      <a:pt x="1993" y="19"/>
                    </a:lnTo>
                    <a:lnTo>
                      <a:pt x="1998" y="21"/>
                    </a:lnTo>
                    <a:lnTo>
                      <a:pt x="2001" y="13"/>
                    </a:lnTo>
                    <a:lnTo>
                      <a:pt x="2001" y="12"/>
                    </a:lnTo>
                    <a:lnTo>
                      <a:pt x="2004" y="15"/>
                    </a:lnTo>
                    <a:lnTo>
                      <a:pt x="2007" y="20"/>
                    </a:lnTo>
                    <a:lnTo>
                      <a:pt x="2011" y="19"/>
                    </a:lnTo>
                    <a:lnTo>
                      <a:pt x="2013" y="22"/>
                    </a:lnTo>
                    <a:lnTo>
                      <a:pt x="2016" y="21"/>
                    </a:lnTo>
                    <a:lnTo>
                      <a:pt x="2019" y="19"/>
                    </a:lnTo>
                    <a:lnTo>
                      <a:pt x="2020" y="19"/>
                    </a:lnTo>
                    <a:lnTo>
                      <a:pt x="2024" y="18"/>
                    </a:lnTo>
                    <a:lnTo>
                      <a:pt x="2027" y="9"/>
                    </a:lnTo>
                    <a:lnTo>
                      <a:pt x="2029" y="4"/>
                    </a:lnTo>
                    <a:lnTo>
                      <a:pt x="2030" y="14"/>
                    </a:lnTo>
                    <a:lnTo>
                      <a:pt x="2035" y="15"/>
                    </a:lnTo>
                    <a:lnTo>
                      <a:pt x="2039" y="12"/>
                    </a:lnTo>
                    <a:lnTo>
                      <a:pt x="2041" y="7"/>
                    </a:lnTo>
                    <a:lnTo>
                      <a:pt x="2042" y="8"/>
                    </a:lnTo>
                    <a:lnTo>
                      <a:pt x="2045" y="16"/>
                    </a:lnTo>
                    <a:lnTo>
                      <a:pt x="2047" y="21"/>
                    </a:lnTo>
                    <a:lnTo>
                      <a:pt x="2051" y="12"/>
                    </a:lnTo>
                    <a:lnTo>
                      <a:pt x="2053" y="18"/>
                    </a:lnTo>
                    <a:lnTo>
                      <a:pt x="2057" y="10"/>
                    </a:lnTo>
                    <a:lnTo>
                      <a:pt x="2058" y="0"/>
                    </a:lnTo>
                    <a:lnTo>
                      <a:pt x="2060" y="10"/>
                    </a:lnTo>
                    <a:lnTo>
                      <a:pt x="2065" y="21"/>
                    </a:lnTo>
                    <a:lnTo>
                      <a:pt x="2066" y="19"/>
                    </a:lnTo>
                    <a:lnTo>
                      <a:pt x="2069" y="19"/>
                    </a:lnTo>
                    <a:lnTo>
                      <a:pt x="2074" y="18"/>
                    </a:lnTo>
                    <a:lnTo>
                      <a:pt x="2075" y="14"/>
                    </a:lnTo>
                    <a:lnTo>
                      <a:pt x="2078" y="16"/>
                    </a:lnTo>
                    <a:lnTo>
                      <a:pt x="2079" y="13"/>
                    </a:lnTo>
                    <a:lnTo>
                      <a:pt x="2083" y="15"/>
                    </a:lnTo>
                    <a:lnTo>
                      <a:pt x="2087" y="16"/>
                    </a:lnTo>
                    <a:lnTo>
                      <a:pt x="2088" y="15"/>
                    </a:lnTo>
                    <a:lnTo>
                      <a:pt x="2093" y="19"/>
                    </a:lnTo>
                    <a:lnTo>
                      <a:pt x="2094" y="15"/>
                    </a:lnTo>
                    <a:lnTo>
                      <a:pt x="2096" y="10"/>
                    </a:lnTo>
                    <a:lnTo>
                      <a:pt x="2099" y="16"/>
                    </a:lnTo>
                    <a:lnTo>
                      <a:pt x="2103" y="19"/>
                    </a:lnTo>
                    <a:lnTo>
                      <a:pt x="2106" y="19"/>
                    </a:lnTo>
                    <a:lnTo>
                      <a:pt x="2108" y="13"/>
                    </a:lnTo>
                    <a:lnTo>
                      <a:pt x="2112" y="15"/>
                    </a:lnTo>
                    <a:lnTo>
                      <a:pt x="2113" y="8"/>
                    </a:lnTo>
                    <a:lnTo>
                      <a:pt x="2114" y="21"/>
                    </a:lnTo>
                    <a:lnTo>
                      <a:pt x="2120" y="21"/>
                    </a:lnTo>
                    <a:lnTo>
                      <a:pt x="2120" y="20"/>
                    </a:lnTo>
                    <a:lnTo>
                      <a:pt x="2125" y="19"/>
                    </a:lnTo>
                    <a:lnTo>
                      <a:pt x="2125" y="16"/>
                    </a:lnTo>
                    <a:lnTo>
                      <a:pt x="2130" y="19"/>
                    </a:lnTo>
                    <a:lnTo>
                      <a:pt x="2132" y="14"/>
                    </a:lnTo>
                    <a:lnTo>
                      <a:pt x="2135" y="13"/>
                    </a:lnTo>
                    <a:lnTo>
                      <a:pt x="2136" y="14"/>
                    </a:lnTo>
                    <a:lnTo>
                      <a:pt x="2140" y="15"/>
                    </a:lnTo>
                    <a:lnTo>
                      <a:pt x="2142" y="15"/>
                    </a:lnTo>
                    <a:lnTo>
                      <a:pt x="2145" y="21"/>
                    </a:lnTo>
                    <a:lnTo>
                      <a:pt x="2149" y="20"/>
                    </a:lnTo>
                    <a:lnTo>
                      <a:pt x="2150" y="16"/>
                    </a:lnTo>
                    <a:lnTo>
                      <a:pt x="2154" y="18"/>
                    </a:lnTo>
                    <a:lnTo>
                      <a:pt x="2156" y="24"/>
                    </a:lnTo>
                    <a:lnTo>
                      <a:pt x="2160" y="15"/>
                    </a:lnTo>
                    <a:lnTo>
                      <a:pt x="2161" y="12"/>
                    </a:lnTo>
                    <a:lnTo>
                      <a:pt x="2164" y="10"/>
                    </a:lnTo>
                    <a:lnTo>
                      <a:pt x="2168" y="21"/>
                    </a:lnTo>
                    <a:lnTo>
                      <a:pt x="2169" y="12"/>
                    </a:lnTo>
                    <a:lnTo>
                      <a:pt x="2172" y="10"/>
                    </a:lnTo>
                    <a:lnTo>
                      <a:pt x="2174" y="27"/>
                    </a:lnTo>
                    <a:lnTo>
                      <a:pt x="2179" y="22"/>
                    </a:lnTo>
                    <a:lnTo>
                      <a:pt x="2181" y="20"/>
                    </a:lnTo>
                    <a:lnTo>
                      <a:pt x="2182" y="16"/>
                    </a:lnTo>
                    <a:lnTo>
                      <a:pt x="2187" y="21"/>
                    </a:lnTo>
                    <a:lnTo>
                      <a:pt x="2187" y="22"/>
                    </a:lnTo>
                    <a:lnTo>
                      <a:pt x="2192" y="18"/>
                    </a:lnTo>
                    <a:lnTo>
                      <a:pt x="2194" y="20"/>
                    </a:lnTo>
                    <a:lnTo>
                      <a:pt x="2197" y="20"/>
                    </a:lnTo>
                    <a:lnTo>
                      <a:pt x="2199" y="15"/>
                    </a:lnTo>
                    <a:lnTo>
                      <a:pt x="2201" y="18"/>
                    </a:lnTo>
                    <a:lnTo>
                      <a:pt x="2206" y="13"/>
                    </a:lnTo>
                    <a:lnTo>
                      <a:pt x="2206" y="15"/>
                    </a:lnTo>
                    <a:lnTo>
                      <a:pt x="2211" y="22"/>
                    </a:lnTo>
                    <a:lnTo>
                      <a:pt x="2212" y="21"/>
                    </a:lnTo>
                    <a:lnTo>
                      <a:pt x="2216" y="18"/>
                    </a:lnTo>
                    <a:lnTo>
                      <a:pt x="2217" y="16"/>
                    </a:lnTo>
                    <a:lnTo>
                      <a:pt x="2222" y="22"/>
                    </a:lnTo>
                    <a:lnTo>
                      <a:pt x="2224" y="16"/>
                    </a:lnTo>
                    <a:lnTo>
                      <a:pt x="2225" y="16"/>
                    </a:lnTo>
                    <a:lnTo>
                      <a:pt x="2229" y="26"/>
                    </a:lnTo>
                    <a:lnTo>
                      <a:pt x="2233" y="19"/>
                    </a:lnTo>
                    <a:lnTo>
                      <a:pt x="2234" y="19"/>
                    </a:lnTo>
                    <a:lnTo>
                      <a:pt x="2239" y="19"/>
                    </a:lnTo>
                    <a:lnTo>
                      <a:pt x="2241" y="18"/>
                    </a:lnTo>
                    <a:lnTo>
                      <a:pt x="2242" y="19"/>
                    </a:lnTo>
                    <a:lnTo>
                      <a:pt x="2247" y="19"/>
                    </a:lnTo>
                    <a:lnTo>
                      <a:pt x="2248" y="20"/>
                    </a:lnTo>
                    <a:lnTo>
                      <a:pt x="2252" y="22"/>
                    </a:lnTo>
                    <a:lnTo>
                      <a:pt x="2255" y="15"/>
                    </a:lnTo>
                    <a:lnTo>
                      <a:pt x="2255" y="16"/>
                    </a:lnTo>
                    <a:lnTo>
                      <a:pt x="2259" y="26"/>
                    </a:lnTo>
                    <a:lnTo>
                      <a:pt x="2262" y="20"/>
                    </a:lnTo>
                    <a:lnTo>
                      <a:pt x="2262" y="21"/>
                    </a:lnTo>
                    <a:lnTo>
                      <a:pt x="2268" y="24"/>
                    </a:lnTo>
                    <a:lnTo>
                      <a:pt x="2270" y="19"/>
                    </a:lnTo>
                    <a:lnTo>
                      <a:pt x="2273" y="22"/>
                    </a:lnTo>
                    <a:lnTo>
                      <a:pt x="2274" y="21"/>
                    </a:lnTo>
                    <a:lnTo>
                      <a:pt x="2278" y="26"/>
                    </a:lnTo>
                    <a:lnTo>
                      <a:pt x="2282" y="21"/>
                    </a:lnTo>
                    <a:lnTo>
                      <a:pt x="2282" y="20"/>
                    </a:lnTo>
                    <a:lnTo>
                      <a:pt x="2285" y="21"/>
                    </a:lnTo>
                    <a:lnTo>
                      <a:pt x="2290" y="19"/>
                    </a:lnTo>
                    <a:lnTo>
                      <a:pt x="2295" y="20"/>
                    </a:lnTo>
                    <a:lnTo>
                      <a:pt x="2296" y="20"/>
                    </a:lnTo>
                    <a:lnTo>
                      <a:pt x="2298" y="20"/>
                    </a:lnTo>
                    <a:lnTo>
                      <a:pt x="2302" y="18"/>
                    </a:lnTo>
                    <a:lnTo>
                      <a:pt x="2303" y="21"/>
                    </a:lnTo>
                    <a:lnTo>
                      <a:pt x="2307" y="21"/>
                    </a:lnTo>
                    <a:lnTo>
                      <a:pt x="2309" y="25"/>
                    </a:lnTo>
                    <a:lnTo>
                      <a:pt x="2314" y="18"/>
                    </a:lnTo>
                    <a:lnTo>
                      <a:pt x="2315" y="15"/>
                    </a:lnTo>
                    <a:lnTo>
                      <a:pt x="2320" y="22"/>
                    </a:lnTo>
                    <a:lnTo>
                      <a:pt x="2321" y="20"/>
                    </a:lnTo>
                    <a:lnTo>
                      <a:pt x="2325" y="25"/>
                    </a:lnTo>
                    <a:lnTo>
                      <a:pt x="2327" y="21"/>
                    </a:lnTo>
                    <a:lnTo>
                      <a:pt x="2328" y="14"/>
                    </a:lnTo>
                    <a:lnTo>
                      <a:pt x="2331" y="24"/>
                    </a:lnTo>
                    <a:lnTo>
                      <a:pt x="2334" y="26"/>
                    </a:lnTo>
                    <a:lnTo>
                      <a:pt x="2339" y="26"/>
                    </a:lnTo>
                    <a:lnTo>
                      <a:pt x="2341" y="24"/>
                    </a:lnTo>
                    <a:lnTo>
                      <a:pt x="2341" y="20"/>
                    </a:lnTo>
                    <a:lnTo>
                      <a:pt x="2345" y="27"/>
                    </a:lnTo>
                    <a:lnTo>
                      <a:pt x="2349" y="25"/>
                    </a:lnTo>
                    <a:lnTo>
                      <a:pt x="2352" y="24"/>
                    </a:lnTo>
                    <a:lnTo>
                      <a:pt x="2352" y="20"/>
                    </a:lnTo>
                    <a:lnTo>
                      <a:pt x="2355" y="25"/>
                    </a:lnTo>
                    <a:lnTo>
                      <a:pt x="2358" y="25"/>
                    </a:lnTo>
                    <a:lnTo>
                      <a:pt x="2361" y="30"/>
                    </a:lnTo>
                    <a:lnTo>
                      <a:pt x="2364" y="22"/>
                    </a:lnTo>
                    <a:lnTo>
                      <a:pt x="2366" y="20"/>
                    </a:lnTo>
                    <a:lnTo>
                      <a:pt x="2369" y="24"/>
                    </a:lnTo>
                    <a:lnTo>
                      <a:pt x="2372" y="25"/>
                    </a:lnTo>
                    <a:lnTo>
                      <a:pt x="2374" y="28"/>
                    </a:lnTo>
                    <a:lnTo>
                      <a:pt x="2378" y="24"/>
                    </a:lnTo>
                    <a:lnTo>
                      <a:pt x="2380" y="26"/>
                    </a:lnTo>
                    <a:lnTo>
                      <a:pt x="2384" y="25"/>
                    </a:lnTo>
                    <a:lnTo>
                      <a:pt x="2384" y="24"/>
                    </a:lnTo>
                    <a:lnTo>
                      <a:pt x="2388" y="27"/>
                    </a:lnTo>
                    <a:lnTo>
                      <a:pt x="2393" y="19"/>
                    </a:lnTo>
                    <a:lnTo>
                      <a:pt x="2393" y="21"/>
                    </a:lnTo>
                    <a:lnTo>
                      <a:pt x="2396" y="19"/>
                    </a:lnTo>
                    <a:lnTo>
                      <a:pt x="2399" y="22"/>
                    </a:lnTo>
                    <a:lnTo>
                      <a:pt x="2401" y="27"/>
                    </a:lnTo>
                    <a:lnTo>
                      <a:pt x="2406" y="22"/>
                    </a:lnTo>
                    <a:lnTo>
                      <a:pt x="2406" y="26"/>
                    </a:lnTo>
                    <a:lnTo>
                      <a:pt x="2410" y="27"/>
                    </a:lnTo>
                    <a:lnTo>
                      <a:pt x="2413" y="22"/>
                    </a:lnTo>
                    <a:lnTo>
                      <a:pt x="2414" y="22"/>
                    </a:lnTo>
                    <a:lnTo>
                      <a:pt x="2418" y="20"/>
                    </a:lnTo>
                    <a:lnTo>
                      <a:pt x="2419" y="28"/>
                    </a:lnTo>
                    <a:lnTo>
                      <a:pt x="2425" y="27"/>
                    </a:lnTo>
                    <a:lnTo>
                      <a:pt x="2427" y="24"/>
                    </a:lnTo>
                    <a:lnTo>
                      <a:pt x="2429" y="20"/>
                    </a:lnTo>
                    <a:lnTo>
                      <a:pt x="2431" y="26"/>
                    </a:lnTo>
                    <a:lnTo>
                      <a:pt x="2436" y="22"/>
                    </a:lnTo>
                    <a:lnTo>
                      <a:pt x="2436" y="21"/>
                    </a:lnTo>
                    <a:lnTo>
                      <a:pt x="2438" y="25"/>
                    </a:lnTo>
                    <a:lnTo>
                      <a:pt x="2442" y="33"/>
                    </a:lnTo>
                    <a:lnTo>
                      <a:pt x="2447" y="26"/>
                    </a:lnTo>
                    <a:lnTo>
                      <a:pt x="2449" y="19"/>
                    </a:lnTo>
                    <a:lnTo>
                      <a:pt x="2450" y="16"/>
                    </a:lnTo>
                    <a:lnTo>
                      <a:pt x="2453" y="24"/>
                    </a:lnTo>
                    <a:lnTo>
                      <a:pt x="2456" y="25"/>
                    </a:lnTo>
                    <a:lnTo>
                      <a:pt x="2460" y="22"/>
                    </a:lnTo>
                    <a:lnTo>
                      <a:pt x="2461" y="24"/>
                    </a:lnTo>
                    <a:lnTo>
                      <a:pt x="2466" y="21"/>
                    </a:lnTo>
                    <a:lnTo>
                      <a:pt x="2469" y="30"/>
                    </a:lnTo>
                    <a:lnTo>
                      <a:pt x="2473" y="25"/>
                    </a:lnTo>
                    <a:lnTo>
                      <a:pt x="2475" y="22"/>
                    </a:lnTo>
                    <a:lnTo>
                      <a:pt x="2479" y="24"/>
                    </a:lnTo>
                    <a:lnTo>
                      <a:pt x="2479" y="19"/>
                    </a:lnTo>
                    <a:lnTo>
                      <a:pt x="2482" y="25"/>
                    </a:lnTo>
                    <a:lnTo>
                      <a:pt x="2486" y="25"/>
                    </a:lnTo>
                    <a:lnTo>
                      <a:pt x="2488" y="26"/>
                    </a:lnTo>
                    <a:lnTo>
                      <a:pt x="2492" y="25"/>
                    </a:lnTo>
                    <a:lnTo>
                      <a:pt x="2494" y="26"/>
                    </a:lnTo>
                    <a:lnTo>
                      <a:pt x="2497" y="30"/>
                    </a:lnTo>
                    <a:lnTo>
                      <a:pt x="2498" y="24"/>
                    </a:lnTo>
                    <a:lnTo>
                      <a:pt x="2500" y="27"/>
                    </a:lnTo>
                    <a:lnTo>
                      <a:pt x="2506" y="25"/>
                    </a:lnTo>
                    <a:lnTo>
                      <a:pt x="2506" y="27"/>
                    </a:lnTo>
                    <a:lnTo>
                      <a:pt x="2511" y="28"/>
                    </a:lnTo>
                    <a:lnTo>
                      <a:pt x="2512" y="25"/>
                    </a:lnTo>
                    <a:lnTo>
                      <a:pt x="2516" y="20"/>
                    </a:lnTo>
                    <a:lnTo>
                      <a:pt x="2518" y="18"/>
                    </a:lnTo>
                    <a:lnTo>
                      <a:pt x="2520" y="25"/>
                    </a:lnTo>
                    <a:lnTo>
                      <a:pt x="2524" y="28"/>
                    </a:lnTo>
                    <a:lnTo>
                      <a:pt x="2526" y="28"/>
                    </a:lnTo>
                    <a:lnTo>
                      <a:pt x="2530" y="28"/>
                    </a:lnTo>
                    <a:lnTo>
                      <a:pt x="2532" y="32"/>
                    </a:lnTo>
                    <a:lnTo>
                      <a:pt x="2534" y="30"/>
                    </a:lnTo>
                    <a:lnTo>
                      <a:pt x="2538" y="32"/>
                    </a:lnTo>
                    <a:lnTo>
                      <a:pt x="2541" y="22"/>
                    </a:lnTo>
                    <a:lnTo>
                      <a:pt x="2542" y="16"/>
                    </a:lnTo>
                    <a:lnTo>
                      <a:pt x="2546" y="26"/>
                    </a:lnTo>
                    <a:lnTo>
                      <a:pt x="2547" y="27"/>
                    </a:lnTo>
                    <a:lnTo>
                      <a:pt x="2549" y="26"/>
                    </a:lnTo>
                    <a:lnTo>
                      <a:pt x="2553" y="26"/>
                    </a:lnTo>
                    <a:lnTo>
                      <a:pt x="2554" y="30"/>
                    </a:lnTo>
                    <a:lnTo>
                      <a:pt x="2559" y="25"/>
                    </a:lnTo>
                    <a:lnTo>
                      <a:pt x="2560" y="27"/>
                    </a:lnTo>
                    <a:lnTo>
                      <a:pt x="2565" y="30"/>
                    </a:lnTo>
                    <a:lnTo>
                      <a:pt x="2567" y="22"/>
                    </a:lnTo>
                    <a:lnTo>
                      <a:pt x="2571" y="28"/>
                    </a:lnTo>
                    <a:lnTo>
                      <a:pt x="2571" y="26"/>
                    </a:lnTo>
                    <a:lnTo>
                      <a:pt x="2576" y="27"/>
                    </a:lnTo>
                    <a:lnTo>
                      <a:pt x="2578" y="24"/>
                    </a:lnTo>
                    <a:lnTo>
                      <a:pt x="2579" y="26"/>
                    </a:lnTo>
                    <a:lnTo>
                      <a:pt x="2582" y="33"/>
                    </a:lnTo>
                    <a:lnTo>
                      <a:pt x="2587" y="32"/>
                    </a:lnTo>
                    <a:lnTo>
                      <a:pt x="2589" y="34"/>
                    </a:lnTo>
                    <a:lnTo>
                      <a:pt x="2593" y="22"/>
                    </a:lnTo>
                    <a:lnTo>
                      <a:pt x="2594" y="25"/>
                    </a:lnTo>
                    <a:lnTo>
                      <a:pt x="2596" y="26"/>
                    </a:lnTo>
                    <a:lnTo>
                      <a:pt x="2598" y="31"/>
                    </a:lnTo>
                    <a:lnTo>
                      <a:pt x="2603" y="28"/>
                    </a:lnTo>
                    <a:lnTo>
                      <a:pt x="2606" y="20"/>
                    </a:lnTo>
                    <a:lnTo>
                      <a:pt x="2607" y="21"/>
                    </a:lnTo>
                    <a:lnTo>
                      <a:pt x="2610" y="22"/>
                    </a:lnTo>
                    <a:lnTo>
                      <a:pt x="2613" y="24"/>
                    </a:lnTo>
                    <a:lnTo>
                      <a:pt x="2614" y="25"/>
                    </a:lnTo>
                    <a:lnTo>
                      <a:pt x="2619" y="30"/>
                    </a:lnTo>
                    <a:lnTo>
                      <a:pt x="2621" y="27"/>
                    </a:lnTo>
                    <a:lnTo>
                      <a:pt x="2624" y="22"/>
                    </a:lnTo>
                    <a:lnTo>
                      <a:pt x="2626" y="22"/>
                    </a:lnTo>
                    <a:lnTo>
                      <a:pt x="2627" y="25"/>
                    </a:lnTo>
                    <a:lnTo>
                      <a:pt x="2632" y="34"/>
                    </a:lnTo>
                    <a:lnTo>
                      <a:pt x="2636" y="30"/>
                    </a:lnTo>
                    <a:lnTo>
                      <a:pt x="2637" y="26"/>
                    </a:lnTo>
                    <a:lnTo>
                      <a:pt x="2638" y="32"/>
                    </a:lnTo>
                    <a:lnTo>
                      <a:pt x="2643" y="31"/>
                    </a:lnTo>
                    <a:lnTo>
                      <a:pt x="2645" y="26"/>
                    </a:lnTo>
                    <a:lnTo>
                      <a:pt x="2649" y="28"/>
                    </a:lnTo>
                    <a:lnTo>
                      <a:pt x="2650" y="22"/>
                    </a:lnTo>
                    <a:lnTo>
                      <a:pt x="2652" y="32"/>
                    </a:lnTo>
                    <a:lnTo>
                      <a:pt x="2656" y="34"/>
                    </a:lnTo>
                    <a:lnTo>
                      <a:pt x="2659" y="31"/>
                    </a:lnTo>
                    <a:lnTo>
                      <a:pt x="2662" y="28"/>
                    </a:lnTo>
                    <a:lnTo>
                      <a:pt x="2664" y="21"/>
                    </a:lnTo>
                    <a:lnTo>
                      <a:pt x="2668" y="32"/>
                    </a:lnTo>
                    <a:lnTo>
                      <a:pt x="2670" y="26"/>
                    </a:lnTo>
                    <a:lnTo>
                      <a:pt x="2671" y="25"/>
                    </a:lnTo>
                    <a:lnTo>
                      <a:pt x="2674" y="28"/>
                    </a:lnTo>
                    <a:lnTo>
                      <a:pt x="2679" y="31"/>
                    </a:lnTo>
                    <a:lnTo>
                      <a:pt x="2679" y="26"/>
                    </a:lnTo>
                    <a:lnTo>
                      <a:pt x="2683" y="28"/>
                    </a:lnTo>
                    <a:lnTo>
                      <a:pt x="2685" y="28"/>
                    </a:lnTo>
                    <a:lnTo>
                      <a:pt x="2688" y="28"/>
                    </a:lnTo>
                    <a:lnTo>
                      <a:pt x="2692" y="28"/>
                    </a:lnTo>
                    <a:lnTo>
                      <a:pt x="2693" y="32"/>
                    </a:lnTo>
                    <a:lnTo>
                      <a:pt x="2697" y="25"/>
                    </a:lnTo>
                    <a:lnTo>
                      <a:pt x="2699" y="26"/>
                    </a:lnTo>
                    <a:lnTo>
                      <a:pt x="2701" y="28"/>
                    </a:lnTo>
                    <a:lnTo>
                      <a:pt x="2705" y="33"/>
                    </a:lnTo>
                    <a:lnTo>
                      <a:pt x="2709" y="27"/>
                    </a:lnTo>
                    <a:lnTo>
                      <a:pt x="2710" y="31"/>
                    </a:lnTo>
                    <a:lnTo>
                      <a:pt x="2712" y="32"/>
                    </a:lnTo>
                    <a:lnTo>
                      <a:pt x="2716" y="33"/>
                    </a:lnTo>
                    <a:lnTo>
                      <a:pt x="2719" y="30"/>
                    </a:lnTo>
                    <a:lnTo>
                      <a:pt x="2720" y="24"/>
                    </a:lnTo>
                    <a:lnTo>
                      <a:pt x="2724" y="25"/>
                    </a:lnTo>
                    <a:lnTo>
                      <a:pt x="2728" y="21"/>
                    </a:lnTo>
                    <a:lnTo>
                      <a:pt x="2728" y="24"/>
                    </a:lnTo>
                    <a:lnTo>
                      <a:pt x="2731" y="27"/>
                    </a:lnTo>
                    <a:lnTo>
                      <a:pt x="2734" y="27"/>
                    </a:lnTo>
                    <a:lnTo>
                      <a:pt x="2737" y="26"/>
                    </a:lnTo>
                    <a:lnTo>
                      <a:pt x="2741" y="33"/>
                    </a:lnTo>
                    <a:lnTo>
                      <a:pt x="2742" y="26"/>
                    </a:lnTo>
                    <a:lnTo>
                      <a:pt x="2744" y="25"/>
                    </a:lnTo>
                    <a:lnTo>
                      <a:pt x="2748" y="25"/>
                    </a:lnTo>
                    <a:lnTo>
                      <a:pt x="2752" y="34"/>
                    </a:lnTo>
                    <a:lnTo>
                      <a:pt x="2753" y="31"/>
                    </a:lnTo>
                    <a:lnTo>
                      <a:pt x="2755" y="33"/>
                    </a:lnTo>
                    <a:lnTo>
                      <a:pt x="2759" y="30"/>
                    </a:lnTo>
                    <a:lnTo>
                      <a:pt x="2760" y="32"/>
                    </a:lnTo>
                    <a:lnTo>
                      <a:pt x="2764" y="30"/>
                    </a:lnTo>
                  </a:path>
                </a:pathLst>
              </a:custGeom>
              <a:noFill/>
              <a:ln w="0">
                <a:solidFill>
                  <a:schemeClr val="folHlink"/>
                </a:solidFill>
                <a:round/>
                <a:headEnd/>
                <a:tailEnd/>
              </a:ln>
            </p:spPr>
            <p:txBody>
              <a:bodyPr/>
              <a:lstStyle/>
              <a:p>
                <a:endParaRPr lang="en-US">
                  <a:latin typeface="Constantia" pitchFamily="18" charset="0"/>
                </a:endParaRPr>
              </a:p>
            </p:txBody>
          </p:sp>
        </p:grpSp>
        <p:grpSp>
          <p:nvGrpSpPr>
            <p:cNvPr id="3321" name="Group 265"/>
            <p:cNvGrpSpPr>
              <a:grpSpLocks/>
            </p:cNvGrpSpPr>
            <p:nvPr/>
          </p:nvGrpSpPr>
          <p:grpSpPr bwMode="auto">
            <a:xfrm>
              <a:off x="2629" y="3148"/>
              <a:ext cx="1205" cy="535"/>
              <a:chOff x="834" y="938"/>
              <a:chExt cx="4609" cy="1514"/>
            </a:xfrm>
          </p:grpSpPr>
          <p:sp>
            <p:nvSpPr>
              <p:cNvPr id="3334" name="Freeform 266"/>
              <p:cNvSpPr>
                <a:spLocks/>
              </p:cNvSpPr>
              <p:nvPr/>
            </p:nvSpPr>
            <p:spPr bwMode="auto">
              <a:xfrm>
                <a:off x="834" y="987"/>
                <a:ext cx="922" cy="1395"/>
              </a:xfrm>
              <a:custGeom>
                <a:avLst/>
                <a:gdLst>
                  <a:gd name="T0" fmla="*/ 44 w 2768"/>
                  <a:gd name="T1" fmla="*/ 3823 h 4184"/>
                  <a:gd name="T2" fmla="*/ 89 w 2768"/>
                  <a:gd name="T3" fmla="*/ 3840 h 4184"/>
                  <a:gd name="T4" fmla="*/ 136 w 2768"/>
                  <a:gd name="T5" fmla="*/ 3856 h 4184"/>
                  <a:gd name="T6" fmla="*/ 182 w 2768"/>
                  <a:gd name="T7" fmla="*/ 3786 h 4184"/>
                  <a:gd name="T8" fmla="*/ 228 w 2768"/>
                  <a:gd name="T9" fmla="*/ 3885 h 4184"/>
                  <a:gd name="T10" fmla="*/ 275 w 2768"/>
                  <a:gd name="T11" fmla="*/ 3507 h 4184"/>
                  <a:gd name="T12" fmla="*/ 320 w 2768"/>
                  <a:gd name="T13" fmla="*/ 3685 h 4184"/>
                  <a:gd name="T14" fmla="*/ 366 w 2768"/>
                  <a:gd name="T15" fmla="*/ 3853 h 4184"/>
                  <a:gd name="T16" fmla="*/ 412 w 2768"/>
                  <a:gd name="T17" fmla="*/ 3896 h 4184"/>
                  <a:gd name="T18" fmla="*/ 458 w 2768"/>
                  <a:gd name="T19" fmla="*/ 3897 h 4184"/>
                  <a:gd name="T20" fmla="*/ 504 w 2768"/>
                  <a:gd name="T21" fmla="*/ 3609 h 4184"/>
                  <a:gd name="T22" fmla="*/ 549 w 2768"/>
                  <a:gd name="T23" fmla="*/ 3935 h 4184"/>
                  <a:gd name="T24" fmla="*/ 594 w 2768"/>
                  <a:gd name="T25" fmla="*/ 3846 h 4184"/>
                  <a:gd name="T26" fmla="*/ 640 w 2768"/>
                  <a:gd name="T27" fmla="*/ 3860 h 4184"/>
                  <a:gd name="T28" fmla="*/ 687 w 2768"/>
                  <a:gd name="T29" fmla="*/ 3706 h 4184"/>
                  <a:gd name="T30" fmla="*/ 734 w 2768"/>
                  <a:gd name="T31" fmla="*/ 3712 h 4184"/>
                  <a:gd name="T32" fmla="*/ 779 w 2768"/>
                  <a:gd name="T33" fmla="*/ 3904 h 4184"/>
                  <a:gd name="T34" fmla="*/ 825 w 2768"/>
                  <a:gd name="T35" fmla="*/ 3793 h 4184"/>
                  <a:gd name="T36" fmla="*/ 872 w 2768"/>
                  <a:gd name="T37" fmla="*/ 3871 h 4184"/>
                  <a:gd name="T38" fmla="*/ 916 w 2768"/>
                  <a:gd name="T39" fmla="*/ 3916 h 4184"/>
                  <a:gd name="T40" fmla="*/ 961 w 2768"/>
                  <a:gd name="T41" fmla="*/ 3816 h 4184"/>
                  <a:gd name="T42" fmla="*/ 1009 w 2768"/>
                  <a:gd name="T43" fmla="*/ 3995 h 4184"/>
                  <a:gd name="T44" fmla="*/ 1054 w 2768"/>
                  <a:gd name="T45" fmla="*/ 3959 h 4184"/>
                  <a:gd name="T46" fmla="*/ 1101 w 2768"/>
                  <a:gd name="T47" fmla="*/ 3953 h 4184"/>
                  <a:gd name="T48" fmla="*/ 1147 w 2768"/>
                  <a:gd name="T49" fmla="*/ 3932 h 4184"/>
                  <a:gd name="T50" fmla="*/ 1192 w 2768"/>
                  <a:gd name="T51" fmla="*/ 3683 h 4184"/>
                  <a:gd name="T52" fmla="*/ 1236 w 2768"/>
                  <a:gd name="T53" fmla="*/ 3867 h 4184"/>
                  <a:gd name="T54" fmla="*/ 1285 w 2768"/>
                  <a:gd name="T55" fmla="*/ 3962 h 4184"/>
                  <a:gd name="T56" fmla="*/ 1331 w 2768"/>
                  <a:gd name="T57" fmla="*/ 3964 h 4184"/>
                  <a:gd name="T58" fmla="*/ 1375 w 2768"/>
                  <a:gd name="T59" fmla="*/ 3945 h 4184"/>
                  <a:gd name="T60" fmla="*/ 1423 w 2768"/>
                  <a:gd name="T61" fmla="*/ 3790 h 4184"/>
                  <a:gd name="T62" fmla="*/ 1466 w 2768"/>
                  <a:gd name="T63" fmla="*/ 3915 h 4184"/>
                  <a:gd name="T64" fmla="*/ 1512 w 2768"/>
                  <a:gd name="T65" fmla="*/ 3949 h 4184"/>
                  <a:gd name="T66" fmla="*/ 1558 w 2768"/>
                  <a:gd name="T67" fmla="*/ 3946 h 4184"/>
                  <a:gd name="T68" fmla="*/ 1607 w 2768"/>
                  <a:gd name="T69" fmla="*/ 3843 h 4184"/>
                  <a:gd name="T70" fmla="*/ 1652 w 2768"/>
                  <a:gd name="T71" fmla="*/ 3720 h 4184"/>
                  <a:gd name="T72" fmla="*/ 1698 w 2768"/>
                  <a:gd name="T73" fmla="*/ 3982 h 4184"/>
                  <a:gd name="T74" fmla="*/ 1742 w 2768"/>
                  <a:gd name="T75" fmla="*/ 4061 h 4184"/>
                  <a:gd name="T76" fmla="*/ 1789 w 2768"/>
                  <a:gd name="T77" fmla="*/ 4037 h 4184"/>
                  <a:gd name="T78" fmla="*/ 1834 w 2768"/>
                  <a:gd name="T79" fmla="*/ 4073 h 4184"/>
                  <a:gd name="T80" fmla="*/ 1880 w 2768"/>
                  <a:gd name="T81" fmla="*/ 4015 h 4184"/>
                  <a:gd name="T82" fmla="*/ 1927 w 2768"/>
                  <a:gd name="T83" fmla="*/ 4123 h 4184"/>
                  <a:gd name="T84" fmla="*/ 1973 w 2768"/>
                  <a:gd name="T85" fmla="*/ 3994 h 4184"/>
                  <a:gd name="T86" fmla="*/ 2017 w 2768"/>
                  <a:gd name="T87" fmla="*/ 3932 h 4184"/>
                  <a:gd name="T88" fmla="*/ 2064 w 2768"/>
                  <a:gd name="T89" fmla="*/ 3701 h 4184"/>
                  <a:gd name="T90" fmla="*/ 2112 w 2768"/>
                  <a:gd name="T91" fmla="*/ 3365 h 4184"/>
                  <a:gd name="T92" fmla="*/ 2155 w 2768"/>
                  <a:gd name="T93" fmla="*/ 4004 h 4184"/>
                  <a:gd name="T94" fmla="*/ 2204 w 2768"/>
                  <a:gd name="T95" fmla="*/ 4125 h 4184"/>
                  <a:gd name="T96" fmla="*/ 2249 w 2768"/>
                  <a:gd name="T97" fmla="*/ 4072 h 4184"/>
                  <a:gd name="T98" fmla="*/ 2293 w 2768"/>
                  <a:gd name="T99" fmla="*/ 4109 h 4184"/>
                  <a:gd name="T100" fmla="*/ 2339 w 2768"/>
                  <a:gd name="T101" fmla="*/ 4044 h 4184"/>
                  <a:gd name="T102" fmla="*/ 2384 w 2768"/>
                  <a:gd name="T103" fmla="*/ 4125 h 4184"/>
                  <a:gd name="T104" fmla="*/ 2433 w 2768"/>
                  <a:gd name="T105" fmla="*/ 4173 h 4184"/>
                  <a:gd name="T106" fmla="*/ 2478 w 2768"/>
                  <a:gd name="T107" fmla="*/ 3798 h 4184"/>
                  <a:gd name="T108" fmla="*/ 2523 w 2768"/>
                  <a:gd name="T109" fmla="*/ 3978 h 4184"/>
                  <a:gd name="T110" fmla="*/ 2571 w 2768"/>
                  <a:gd name="T111" fmla="*/ 4087 h 4184"/>
                  <a:gd name="T112" fmla="*/ 2616 w 2768"/>
                  <a:gd name="T113" fmla="*/ 4096 h 4184"/>
                  <a:gd name="T114" fmla="*/ 2661 w 2768"/>
                  <a:gd name="T115" fmla="*/ 3607 h 4184"/>
                  <a:gd name="T116" fmla="*/ 2707 w 2768"/>
                  <a:gd name="T117" fmla="*/ 3884 h 4184"/>
                  <a:gd name="T118" fmla="*/ 2754 w 2768"/>
                  <a:gd name="T119" fmla="*/ 3845 h 4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8"/>
                  <a:gd name="T181" fmla="*/ 0 h 4184"/>
                  <a:gd name="T182" fmla="*/ 2768 w 2768"/>
                  <a:gd name="T183" fmla="*/ 4184 h 4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8" h="4184">
                    <a:moveTo>
                      <a:pt x="0" y="3763"/>
                    </a:moveTo>
                    <a:lnTo>
                      <a:pt x="5" y="3750"/>
                    </a:lnTo>
                    <a:lnTo>
                      <a:pt x="5" y="3760"/>
                    </a:lnTo>
                    <a:lnTo>
                      <a:pt x="9" y="3778"/>
                    </a:lnTo>
                    <a:lnTo>
                      <a:pt x="13" y="3672"/>
                    </a:lnTo>
                    <a:lnTo>
                      <a:pt x="13" y="3669"/>
                    </a:lnTo>
                    <a:lnTo>
                      <a:pt x="18" y="3742"/>
                    </a:lnTo>
                    <a:lnTo>
                      <a:pt x="19" y="3754"/>
                    </a:lnTo>
                    <a:lnTo>
                      <a:pt x="22" y="3751"/>
                    </a:lnTo>
                    <a:lnTo>
                      <a:pt x="26" y="3773"/>
                    </a:lnTo>
                    <a:lnTo>
                      <a:pt x="27" y="3776"/>
                    </a:lnTo>
                    <a:lnTo>
                      <a:pt x="31" y="3754"/>
                    </a:lnTo>
                    <a:lnTo>
                      <a:pt x="33" y="3736"/>
                    </a:lnTo>
                    <a:lnTo>
                      <a:pt x="37" y="3730"/>
                    </a:lnTo>
                    <a:lnTo>
                      <a:pt x="39" y="3774"/>
                    </a:lnTo>
                    <a:lnTo>
                      <a:pt x="42" y="3780"/>
                    </a:lnTo>
                    <a:lnTo>
                      <a:pt x="44" y="3823"/>
                    </a:lnTo>
                    <a:lnTo>
                      <a:pt x="48" y="3824"/>
                    </a:lnTo>
                    <a:lnTo>
                      <a:pt x="49" y="3806"/>
                    </a:lnTo>
                    <a:lnTo>
                      <a:pt x="52" y="3812"/>
                    </a:lnTo>
                    <a:lnTo>
                      <a:pt x="54" y="3801"/>
                    </a:lnTo>
                    <a:lnTo>
                      <a:pt x="58" y="3786"/>
                    </a:lnTo>
                    <a:lnTo>
                      <a:pt x="61" y="3775"/>
                    </a:lnTo>
                    <a:lnTo>
                      <a:pt x="64" y="3794"/>
                    </a:lnTo>
                    <a:lnTo>
                      <a:pt x="66" y="3739"/>
                    </a:lnTo>
                    <a:lnTo>
                      <a:pt x="67" y="3775"/>
                    </a:lnTo>
                    <a:lnTo>
                      <a:pt x="70" y="3782"/>
                    </a:lnTo>
                    <a:lnTo>
                      <a:pt x="75" y="3720"/>
                    </a:lnTo>
                    <a:lnTo>
                      <a:pt x="75" y="3764"/>
                    </a:lnTo>
                    <a:lnTo>
                      <a:pt x="79" y="3758"/>
                    </a:lnTo>
                    <a:lnTo>
                      <a:pt x="83" y="3708"/>
                    </a:lnTo>
                    <a:lnTo>
                      <a:pt x="83" y="3705"/>
                    </a:lnTo>
                    <a:lnTo>
                      <a:pt x="86" y="3726"/>
                    </a:lnTo>
                    <a:lnTo>
                      <a:pt x="89" y="3840"/>
                    </a:lnTo>
                    <a:lnTo>
                      <a:pt x="93" y="3824"/>
                    </a:lnTo>
                    <a:lnTo>
                      <a:pt x="95" y="3812"/>
                    </a:lnTo>
                    <a:lnTo>
                      <a:pt x="99" y="3823"/>
                    </a:lnTo>
                    <a:lnTo>
                      <a:pt x="100" y="3784"/>
                    </a:lnTo>
                    <a:lnTo>
                      <a:pt x="104" y="3785"/>
                    </a:lnTo>
                    <a:lnTo>
                      <a:pt x="106" y="3794"/>
                    </a:lnTo>
                    <a:lnTo>
                      <a:pt x="109" y="3724"/>
                    </a:lnTo>
                    <a:lnTo>
                      <a:pt x="110" y="3733"/>
                    </a:lnTo>
                    <a:lnTo>
                      <a:pt x="116" y="3688"/>
                    </a:lnTo>
                    <a:lnTo>
                      <a:pt x="116" y="3681"/>
                    </a:lnTo>
                    <a:lnTo>
                      <a:pt x="119" y="3768"/>
                    </a:lnTo>
                    <a:lnTo>
                      <a:pt x="123" y="3843"/>
                    </a:lnTo>
                    <a:lnTo>
                      <a:pt x="127" y="3811"/>
                    </a:lnTo>
                    <a:lnTo>
                      <a:pt x="128" y="3823"/>
                    </a:lnTo>
                    <a:lnTo>
                      <a:pt x="131" y="3850"/>
                    </a:lnTo>
                    <a:lnTo>
                      <a:pt x="134" y="3819"/>
                    </a:lnTo>
                    <a:lnTo>
                      <a:pt x="136" y="3856"/>
                    </a:lnTo>
                    <a:lnTo>
                      <a:pt x="138" y="3868"/>
                    </a:lnTo>
                    <a:lnTo>
                      <a:pt x="140" y="3837"/>
                    </a:lnTo>
                    <a:lnTo>
                      <a:pt x="142" y="3850"/>
                    </a:lnTo>
                    <a:lnTo>
                      <a:pt x="147" y="3748"/>
                    </a:lnTo>
                    <a:lnTo>
                      <a:pt x="148" y="3817"/>
                    </a:lnTo>
                    <a:lnTo>
                      <a:pt x="152" y="3809"/>
                    </a:lnTo>
                    <a:lnTo>
                      <a:pt x="154" y="3872"/>
                    </a:lnTo>
                    <a:lnTo>
                      <a:pt x="159" y="3846"/>
                    </a:lnTo>
                    <a:lnTo>
                      <a:pt x="161" y="3848"/>
                    </a:lnTo>
                    <a:lnTo>
                      <a:pt x="162" y="3794"/>
                    </a:lnTo>
                    <a:lnTo>
                      <a:pt x="166" y="3562"/>
                    </a:lnTo>
                    <a:lnTo>
                      <a:pt x="167" y="3587"/>
                    </a:lnTo>
                    <a:lnTo>
                      <a:pt x="171" y="3831"/>
                    </a:lnTo>
                    <a:lnTo>
                      <a:pt x="174" y="3793"/>
                    </a:lnTo>
                    <a:lnTo>
                      <a:pt x="176" y="3813"/>
                    </a:lnTo>
                    <a:lnTo>
                      <a:pt x="178" y="3855"/>
                    </a:lnTo>
                    <a:lnTo>
                      <a:pt x="182" y="3786"/>
                    </a:lnTo>
                    <a:lnTo>
                      <a:pt x="185" y="3847"/>
                    </a:lnTo>
                    <a:lnTo>
                      <a:pt x="186" y="3821"/>
                    </a:lnTo>
                    <a:lnTo>
                      <a:pt x="190" y="3836"/>
                    </a:lnTo>
                    <a:lnTo>
                      <a:pt x="192" y="3836"/>
                    </a:lnTo>
                    <a:lnTo>
                      <a:pt x="193" y="3878"/>
                    </a:lnTo>
                    <a:lnTo>
                      <a:pt x="199" y="3880"/>
                    </a:lnTo>
                    <a:lnTo>
                      <a:pt x="199" y="3878"/>
                    </a:lnTo>
                    <a:lnTo>
                      <a:pt x="203" y="3891"/>
                    </a:lnTo>
                    <a:lnTo>
                      <a:pt x="207" y="3867"/>
                    </a:lnTo>
                    <a:lnTo>
                      <a:pt x="209" y="3780"/>
                    </a:lnTo>
                    <a:lnTo>
                      <a:pt x="211" y="3825"/>
                    </a:lnTo>
                    <a:lnTo>
                      <a:pt x="213" y="3836"/>
                    </a:lnTo>
                    <a:lnTo>
                      <a:pt x="216" y="3842"/>
                    </a:lnTo>
                    <a:lnTo>
                      <a:pt x="221" y="3877"/>
                    </a:lnTo>
                    <a:lnTo>
                      <a:pt x="223" y="3870"/>
                    </a:lnTo>
                    <a:lnTo>
                      <a:pt x="225" y="3830"/>
                    </a:lnTo>
                    <a:lnTo>
                      <a:pt x="228" y="3885"/>
                    </a:lnTo>
                    <a:lnTo>
                      <a:pt x="231" y="3836"/>
                    </a:lnTo>
                    <a:lnTo>
                      <a:pt x="233" y="3825"/>
                    </a:lnTo>
                    <a:lnTo>
                      <a:pt x="237" y="3858"/>
                    </a:lnTo>
                    <a:lnTo>
                      <a:pt x="238" y="3781"/>
                    </a:lnTo>
                    <a:lnTo>
                      <a:pt x="243" y="3874"/>
                    </a:lnTo>
                    <a:lnTo>
                      <a:pt x="244" y="3882"/>
                    </a:lnTo>
                    <a:lnTo>
                      <a:pt x="247" y="3836"/>
                    </a:lnTo>
                    <a:lnTo>
                      <a:pt x="247" y="3895"/>
                    </a:lnTo>
                    <a:lnTo>
                      <a:pt x="253" y="3854"/>
                    </a:lnTo>
                    <a:lnTo>
                      <a:pt x="254" y="3774"/>
                    </a:lnTo>
                    <a:lnTo>
                      <a:pt x="256" y="3855"/>
                    </a:lnTo>
                    <a:lnTo>
                      <a:pt x="262" y="3846"/>
                    </a:lnTo>
                    <a:lnTo>
                      <a:pt x="262" y="3798"/>
                    </a:lnTo>
                    <a:lnTo>
                      <a:pt x="265" y="3790"/>
                    </a:lnTo>
                    <a:lnTo>
                      <a:pt x="269" y="3903"/>
                    </a:lnTo>
                    <a:lnTo>
                      <a:pt x="271" y="3833"/>
                    </a:lnTo>
                    <a:lnTo>
                      <a:pt x="275" y="3507"/>
                    </a:lnTo>
                    <a:lnTo>
                      <a:pt x="275" y="3540"/>
                    </a:lnTo>
                    <a:lnTo>
                      <a:pt x="280" y="3816"/>
                    </a:lnTo>
                    <a:lnTo>
                      <a:pt x="282" y="3819"/>
                    </a:lnTo>
                    <a:lnTo>
                      <a:pt x="283" y="3868"/>
                    </a:lnTo>
                    <a:lnTo>
                      <a:pt x="288" y="3858"/>
                    </a:lnTo>
                    <a:lnTo>
                      <a:pt x="289" y="3865"/>
                    </a:lnTo>
                    <a:lnTo>
                      <a:pt x="292" y="3882"/>
                    </a:lnTo>
                    <a:lnTo>
                      <a:pt x="296" y="3147"/>
                    </a:lnTo>
                    <a:lnTo>
                      <a:pt x="296" y="3004"/>
                    </a:lnTo>
                    <a:lnTo>
                      <a:pt x="301" y="3799"/>
                    </a:lnTo>
                    <a:lnTo>
                      <a:pt x="305" y="3638"/>
                    </a:lnTo>
                    <a:lnTo>
                      <a:pt x="305" y="3636"/>
                    </a:lnTo>
                    <a:lnTo>
                      <a:pt x="308" y="3833"/>
                    </a:lnTo>
                    <a:lnTo>
                      <a:pt x="312" y="3878"/>
                    </a:lnTo>
                    <a:lnTo>
                      <a:pt x="315" y="3871"/>
                    </a:lnTo>
                    <a:lnTo>
                      <a:pt x="317" y="3819"/>
                    </a:lnTo>
                    <a:lnTo>
                      <a:pt x="320" y="3685"/>
                    </a:lnTo>
                    <a:lnTo>
                      <a:pt x="320" y="3774"/>
                    </a:lnTo>
                    <a:lnTo>
                      <a:pt x="325" y="3861"/>
                    </a:lnTo>
                    <a:lnTo>
                      <a:pt x="327" y="3872"/>
                    </a:lnTo>
                    <a:lnTo>
                      <a:pt x="329" y="3862"/>
                    </a:lnTo>
                    <a:lnTo>
                      <a:pt x="333" y="3847"/>
                    </a:lnTo>
                    <a:lnTo>
                      <a:pt x="337" y="3889"/>
                    </a:lnTo>
                    <a:lnTo>
                      <a:pt x="339" y="3809"/>
                    </a:lnTo>
                    <a:lnTo>
                      <a:pt x="339" y="3849"/>
                    </a:lnTo>
                    <a:lnTo>
                      <a:pt x="344" y="3876"/>
                    </a:lnTo>
                    <a:lnTo>
                      <a:pt x="347" y="3845"/>
                    </a:lnTo>
                    <a:lnTo>
                      <a:pt x="350" y="3908"/>
                    </a:lnTo>
                    <a:lnTo>
                      <a:pt x="353" y="3896"/>
                    </a:lnTo>
                    <a:lnTo>
                      <a:pt x="354" y="3866"/>
                    </a:lnTo>
                    <a:lnTo>
                      <a:pt x="357" y="3898"/>
                    </a:lnTo>
                    <a:lnTo>
                      <a:pt x="361" y="3839"/>
                    </a:lnTo>
                    <a:lnTo>
                      <a:pt x="361" y="3835"/>
                    </a:lnTo>
                    <a:lnTo>
                      <a:pt x="366" y="3853"/>
                    </a:lnTo>
                    <a:lnTo>
                      <a:pt x="368" y="3894"/>
                    </a:lnTo>
                    <a:lnTo>
                      <a:pt x="369" y="3904"/>
                    </a:lnTo>
                    <a:lnTo>
                      <a:pt x="373" y="3884"/>
                    </a:lnTo>
                    <a:lnTo>
                      <a:pt x="378" y="3946"/>
                    </a:lnTo>
                    <a:lnTo>
                      <a:pt x="379" y="3855"/>
                    </a:lnTo>
                    <a:lnTo>
                      <a:pt x="382" y="3757"/>
                    </a:lnTo>
                    <a:lnTo>
                      <a:pt x="384" y="3476"/>
                    </a:lnTo>
                    <a:lnTo>
                      <a:pt x="386" y="3822"/>
                    </a:lnTo>
                    <a:lnTo>
                      <a:pt x="391" y="3891"/>
                    </a:lnTo>
                    <a:lnTo>
                      <a:pt x="391" y="3846"/>
                    </a:lnTo>
                    <a:lnTo>
                      <a:pt x="397" y="3842"/>
                    </a:lnTo>
                    <a:lnTo>
                      <a:pt x="397" y="3837"/>
                    </a:lnTo>
                    <a:lnTo>
                      <a:pt x="402" y="3873"/>
                    </a:lnTo>
                    <a:lnTo>
                      <a:pt x="402" y="3859"/>
                    </a:lnTo>
                    <a:lnTo>
                      <a:pt x="406" y="3868"/>
                    </a:lnTo>
                    <a:lnTo>
                      <a:pt x="408" y="3921"/>
                    </a:lnTo>
                    <a:lnTo>
                      <a:pt x="412" y="3896"/>
                    </a:lnTo>
                    <a:lnTo>
                      <a:pt x="414" y="3883"/>
                    </a:lnTo>
                    <a:lnTo>
                      <a:pt x="417" y="3639"/>
                    </a:lnTo>
                    <a:lnTo>
                      <a:pt x="418" y="3668"/>
                    </a:lnTo>
                    <a:lnTo>
                      <a:pt x="421" y="3938"/>
                    </a:lnTo>
                    <a:lnTo>
                      <a:pt x="425" y="3862"/>
                    </a:lnTo>
                    <a:lnTo>
                      <a:pt x="427" y="3872"/>
                    </a:lnTo>
                    <a:lnTo>
                      <a:pt x="429" y="3923"/>
                    </a:lnTo>
                    <a:lnTo>
                      <a:pt x="431" y="3932"/>
                    </a:lnTo>
                    <a:lnTo>
                      <a:pt x="435" y="3913"/>
                    </a:lnTo>
                    <a:lnTo>
                      <a:pt x="439" y="3897"/>
                    </a:lnTo>
                    <a:lnTo>
                      <a:pt x="440" y="3939"/>
                    </a:lnTo>
                    <a:lnTo>
                      <a:pt x="443" y="3879"/>
                    </a:lnTo>
                    <a:lnTo>
                      <a:pt x="447" y="3799"/>
                    </a:lnTo>
                    <a:lnTo>
                      <a:pt x="448" y="3842"/>
                    </a:lnTo>
                    <a:lnTo>
                      <a:pt x="451" y="3876"/>
                    </a:lnTo>
                    <a:lnTo>
                      <a:pt x="454" y="3856"/>
                    </a:lnTo>
                    <a:lnTo>
                      <a:pt x="458" y="3897"/>
                    </a:lnTo>
                    <a:lnTo>
                      <a:pt x="459" y="3921"/>
                    </a:lnTo>
                    <a:lnTo>
                      <a:pt x="463" y="3931"/>
                    </a:lnTo>
                    <a:lnTo>
                      <a:pt x="466" y="3920"/>
                    </a:lnTo>
                    <a:lnTo>
                      <a:pt x="467" y="3919"/>
                    </a:lnTo>
                    <a:lnTo>
                      <a:pt x="471" y="3916"/>
                    </a:lnTo>
                    <a:lnTo>
                      <a:pt x="475" y="3819"/>
                    </a:lnTo>
                    <a:lnTo>
                      <a:pt x="475" y="3861"/>
                    </a:lnTo>
                    <a:lnTo>
                      <a:pt x="480" y="3953"/>
                    </a:lnTo>
                    <a:lnTo>
                      <a:pt x="480" y="3919"/>
                    </a:lnTo>
                    <a:lnTo>
                      <a:pt x="483" y="3953"/>
                    </a:lnTo>
                    <a:lnTo>
                      <a:pt x="485" y="3956"/>
                    </a:lnTo>
                    <a:lnTo>
                      <a:pt x="490" y="3925"/>
                    </a:lnTo>
                    <a:lnTo>
                      <a:pt x="494" y="3940"/>
                    </a:lnTo>
                    <a:lnTo>
                      <a:pt x="498" y="3969"/>
                    </a:lnTo>
                    <a:lnTo>
                      <a:pt x="502" y="3929"/>
                    </a:lnTo>
                    <a:lnTo>
                      <a:pt x="504" y="3609"/>
                    </a:lnTo>
                    <a:lnTo>
                      <a:pt x="504" y="3763"/>
                    </a:lnTo>
                    <a:lnTo>
                      <a:pt x="508" y="3805"/>
                    </a:lnTo>
                    <a:lnTo>
                      <a:pt x="512" y="3947"/>
                    </a:lnTo>
                    <a:lnTo>
                      <a:pt x="514" y="3960"/>
                    </a:lnTo>
                    <a:lnTo>
                      <a:pt x="516" y="3907"/>
                    </a:lnTo>
                    <a:lnTo>
                      <a:pt x="519" y="3988"/>
                    </a:lnTo>
                    <a:lnTo>
                      <a:pt x="521" y="3976"/>
                    </a:lnTo>
                    <a:lnTo>
                      <a:pt x="525" y="3917"/>
                    </a:lnTo>
                    <a:lnTo>
                      <a:pt x="527" y="3952"/>
                    </a:lnTo>
                    <a:lnTo>
                      <a:pt x="530" y="3934"/>
                    </a:lnTo>
                    <a:lnTo>
                      <a:pt x="534" y="3854"/>
                    </a:lnTo>
                    <a:lnTo>
                      <a:pt x="534" y="3896"/>
                    </a:lnTo>
                    <a:lnTo>
                      <a:pt x="539" y="3938"/>
                    </a:lnTo>
                    <a:lnTo>
                      <a:pt x="543" y="3861"/>
                    </a:lnTo>
                    <a:lnTo>
                      <a:pt x="543" y="3792"/>
                    </a:lnTo>
                    <a:lnTo>
                      <a:pt x="546" y="3951"/>
                    </a:lnTo>
                    <a:lnTo>
                      <a:pt x="549" y="3935"/>
                    </a:lnTo>
                    <a:lnTo>
                      <a:pt x="551" y="3932"/>
                    </a:lnTo>
                    <a:lnTo>
                      <a:pt x="555" y="3968"/>
                    </a:lnTo>
                    <a:lnTo>
                      <a:pt x="558" y="3852"/>
                    </a:lnTo>
                    <a:lnTo>
                      <a:pt x="559" y="3847"/>
                    </a:lnTo>
                    <a:lnTo>
                      <a:pt x="562" y="3933"/>
                    </a:lnTo>
                    <a:lnTo>
                      <a:pt x="564" y="3943"/>
                    </a:lnTo>
                    <a:lnTo>
                      <a:pt x="567" y="3938"/>
                    </a:lnTo>
                    <a:lnTo>
                      <a:pt x="571" y="3926"/>
                    </a:lnTo>
                    <a:lnTo>
                      <a:pt x="575" y="3898"/>
                    </a:lnTo>
                    <a:lnTo>
                      <a:pt x="575" y="3901"/>
                    </a:lnTo>
                    <a:lnTo>
                      <a:pt x="577" y="3951"/>
                    </a:lnTo>
                    <a:lnTo>
                      <a:pt x="583" y="3940"/>
                    </a:lnTo>
                    <a:lnTo>
                      <a:pt x="585" y="3878"/>
                    </a:lnTo>
                    <a:lnTo>
                      <a:pt x="586" y="3895"/>
                    </a:lnTo>
                    <a:lnTo>
                      <a:pt x="590" y="3332"/>
                    </a:lnTo>
                    <a:lnTo>
                      <a:pt x="592" y="3279"/>
                    </a:lnTo>
                    <a:lnTo>
                      <a:pt x="594" y="3846"/>
                    </a:lnTo>
                    <a:lnTo>
                      <a:pt x="599" y="3847"/>
                    </a:lnTo>
                    <a:lnTo>
                      <a:pt x="601" y="3815"/>
                    </a:lnTo>
                    <a:lnTo>
                      <a:pt x="604" y="3493"/>
                    </a:lnTo>
                    <a:lnTo>
                      <a:pt x="605" y="3509"/>
                    </a:lnTo>
                    <a:lnTo>
                      <a:pt x="607" y="3804"/>
                    </a:lnTo>
                    <a:lnTo>
                      <a:pt x="610" y="3806"/>
                    </a:lnTo>
                    <a:lnTo>
                      <a:pt x="616" y="3787"/>
                    </a:lnTo>
                    <a:lnTo>
                      <a:pt x="616" y="3696"/>
                    </a:lnTo>
                    <a:lnTo>
                      <a:pt x="618" y="3819"/>
                    </a:lnTo>
                    <a:lnTo>
                      <a:pt x="623" y="3403"/>
                    </a:lnTo>
                    <a:lnTo>
                      <a:pt x="624" y="3378"/>
                    </a:lnTo>
                    <a:lnTo>
                      <a:pt x="626" y="3644"/>
                    </a:lnTo>
                    <a:lnTo>
                      <a:pt x="630" y="3854"/>
                    </a:lnTo>
                    <a:lnTo>
                      <a:pt x="632" y="3903"/>
                    </a:lnTo>
                    <a:lnTo>
                      <a:pt x="637" y="3885"/>
                    </a:lnTo>
                    <a:lnTo>
                      <a:pt x="637" y="3815"/>
                    </a:lnTo>
                    <a:lnTo>
                      <a:pt x="640" y="3860"/>
                    </a:lnTo>
                    <a:lnTo>
                      <a:pt x="644" y="3916"/>
                    </a:lnTo>
                    <a:lnTo>
                      <a:pt x="647" y="3864"/>
                    </a:lnTo>
                    <a:lnTo>
                      <a:pt x="649" y="3927"/>
                    </a:lnTo>
                    <a:lnTo>
                      <a:pt x="653" y="3910"/>
                    </a:lnTo>
                    <a:lnTo>
                      <a:pt x="653" y="3903"/>
                    </a:lnTo>
                    <a:lnTo>
                      <a:pt x="657" y="3903"/>
                    </a:lnTo>
                    <a:lnTo>
                      <a:pt x="661" y="3879"/>
                    </a:lnTo>
                    <a:lnTo>
                      <a:pt x="663" y="3880"/>
                    </a:lnTo>
                    <a:lnTo>
                      <a:pt x="668" y="3928"/>
                    </a:lnTo>
                    <a:lnTo>
                      <a:pt x="672" y="3943"/>
                    </a:lnTo>
                    <a:lnTo>
                      <a:pt x="674" y="3768"/>
                    </a:lnTo>
                    <a:lnTo>
                      <a:pt x="675" y="3479"/>
                    </a:lnTo>
                    <a:lnTo>
                      <a:pt x="678" y="3793"/>
                    </a:lnTo>
                    <a:lnTo>
                      <a:pt x="683" y="3896"/>
                    </a:lnTo>
                    <a:lnTo>
                      <a:pt x="685" y="3892"/>
                    </a:lnTo>
                    <a:lnTo>
                      <a:pt x="687" y="3706"/>
                    </a:lnTo>
                    <a:lnTo>
                      <a:pt x="689" y="3723"/>
                    </a:lnTo>
                    <a:lnTo>
                      <a:pt x="692" y="3900"/>
                    </a:lnTo>
                    <a:lnTo>
                      <a:pt x="696" y="3878"/>
                    </a:lnTo>
                    <a:lnTo>
                      <a:pt x="699" y="3785"/>
                    </a:lnTo>
                    <a:lnTo>
                      <a:pt x="702" y="857"/>
                    </a:lnTo>
                    <a:lnTo>
                      <a:pt x="702" y="0"/>
                    </a:lnTo>
                    <a:lnTo>
                      <a:pt x="704" y="3006"/>
                    </a:lnTo>
                    <a:lnTo>
                      <a:pt x="710" y="3528"/>
                    </a:lnTo>
                    <a:lnTo>
                      <a:pt x="710" y="3485"/>
                    </a:lnTo>
                    <a:lnTo>
                      <a:pt x="712" y="3779"/>
                    </a:lnTo>
                    <a:lnTo>
                      <a:pt x="717" y="3757"/>
                    </a:lnTo>
                    <a:lnTo>
                      <a:pt x="718" y="3774"/>
                    </a:lnTo>
                    <a:lnTo>
                      <a:pt x="721" y="3806"/>
                    </a:lnTo>
                    <a:lnTo>
                      <a:pt x="724" y="3821"/>
                    </a:lnTo>
                    <a:lnTo>
                      <a:pt x="726" y="3883"/>
                    </a:lnTo>
                    <a:lnTo>
                      <a:pt x="730" y="3839"/>
                    </a:lnTo>
                    <a:lnTo>
                      <a:pt x="734" y="3712"/>
                    </a:lnTo>
                    <a:lnTo>
                      <a:pt x="735" y="3469"/>
                    </a:lnTo>
                    <a:lnTo>
                      <a:pt x="736" y="3680"/>
                    </a:lnTo>
                    <a:lnTo>
                      <a:pt x="740" y="3855"/>
                    </a:lnTo>
                    <a:lnTo>
                      <a:pt x="744" y="3629"/>
                    </a:lnTo>
                    <a:lnTo>
                      <a:pt x="745" y="3654"/>
                    </a:lnTo>
                    <a:lnTo>
                      <a:pt x="747" y="3682"/>
                    </a:lnTo>
                    <a:lnTo>
                      <a:pt x="753" y="3805"/>
                    </a:lnTo>
                    <a:lnTo>
                      <a:pt x="756" y="3285"/>
                    </a:lnTo>
                    <a:lnTo>
                      <a:pt x="756" y="3266"/>
                    </a:lnTo>
                    <a:lnTo>
                      <a:pt x="758" y="3828"/>
                    </a:lnTo>
                    <a:lnTo>
                      <a:pt x="764" y="3856"/>
                    </a:lnTo>
                    <a:lnTo>
                      <a:pt x="765" y="3767"/>
                    </a:lnTo>
                    <a:lnTo>
                      <a:pt x="766" y="3865"/>
                    </a:lnTo>
                    <a:lnTo>
                      <a:pt x="771" y="3905"/>
                    </a:lnTo>
                    <a:lnTo>
                      <a:pt x="772" y="3928"/>
                    </a:lnTo>
                    <a:lnTo>
                      <a:pt x="775" y="3911"/>
                    </a:lnTo>
                    <a:lnTo>
                      <a:pt x="779" y="3904"/>
                    </a:lnTo>
                    <a:lnTo>
                      <a:pt x="781" y="3886"/>
                    </a:lnTo>
                    <a:lnTo>
                      <a:pt x="783" y="3917"/>
                    </a:lnTo>
                    <a:lnTo>
                      <a:pt x="788" y="3882"/>
                    </a:lnTo>
                    <a:lnTo>
                      <a:pt x="789" y="3856"/>
                    </a:lnTo>
                    <a:lnTo>
                      <a:pt x="791" y="3923"/>
                    </a:lnTo>
                    <a:lnTo>
                      <a:pt x="795" y="3922"/>
                    </a:lnTo>
                    <a:lnTo>
                      <a:pt x="797" y="3883"/>
                    </a:lnTo>
                    <a:lnTo>
                      <a:pt x="799" y="3915"/>
                    </a:lnTo>
                    <a:lnTo>
                      <a:pt x="803" y="3904"/>
                    </a:lnTo>
                    <a:lnTo>
                      <a:pt x="805" y="3854"/>
                    </a:lnTo>
                    <a:lnTo>
                      <a:pt x="807" y="3889"/>
                    </a:lnTo>
                    <a:lnTo>
                      <a:pt x="809" y="3955"/>
                    </a:lnTo>
                    <a:lnTo>
                      <a:pt x="814" y="3969"/>
                    </a:lnTo>
                    <a:lnTo>
                      <a:pt x="817" y="3959"/>
                    </a:lnTo>
                    <a:lnTo>
                      <a:pt x="818" y="3977"/>
                    </a:lnTo>
                    <a:lnTo>
                      <a:pt x="824" y="3915"/>
                    </a:lnTo>
                    <a:lnTo>
                      <a:pt x="825" y="3793"/>
                    </a:lnTo>
                    <a:lnTo>
                      <a:pt x="826" y="3866"/>
                    </a:lnTo>
                    <a:lnTo>
                      <a:pt x="831" y="3242"/>
                    </a:lnTo>
                    <a:lnTo>
                      <a:pt x="832" y="3183"/>
                    </a:lnTo>
                    <a:lnTo>
                      <a:pt x="834" y="3842"/>
                    </a:lnTo>
                    <a:lnTo>
                      <a:pt x="839" y="3860"/>
                    </a:lnTo>
                    <a:lnTo>
                      <a:pt x="840" y="3871"/>
                    </a:lnTo>
                    <a:lnTo>
                      <a:pt x="843" y="3902"/>
                    </a:lnTo>
                    <a:lnTo>
                      <a:pt x="846" y="3904"/>
                    </a:lnTo>
                    <a:lnTo>
                      <a:pt x="850" y="3902"/>
                    </a:lnTo>
                    <a:lnTo>
                      <a:pt x="852" y="3860"/>
                    </a:lnTo>
                    <a:lnTo>
                      <a:pt x="854" y="3831"/>
                    </a:lnTo>
                    <a:lnTo>
                      <a:pt x="858" y="3894"/>
                    </a:lnTo>
                    <a:lnTo>
                      <a:pt x="861" y="3816"/>
                    </a:lnTo>
                    <a:lnTo>
                      <a:pt x="861" y="3773"/>
                    </a:lnTo>
                    <a:lnTo>
                      <a:pt x="867" y="3525"/>
                    </a:lnTo>
                    <a:lnTo>
                      <a:pt x="867" y="3507"/>
                    </a:lnTo>
                    <a:lnTo>
                      <a:pt x="872" y="3871"/>
                    </a:lnTo>
                    <a:lnTo>
                      <a:pt x="874" y="3552"/>
                    </a:lnTo>
                    <a:lnTo>
                      <a:pt x="875" y="3504"/>
                    </a:lnTo>
                    <a:lnTo>
                      <a:pt x="878" y="3809"/>
                    </a:lnTo>
                    <a:lnTo>
                      <a:pt x="880" y="3843"/>
                    </a:lnTo>
                    <a:lnTo>
                      <a:pt x="882" y="3902"/>
                    </a:lnTo>
                    <a:lnTo>
                      <a:pt x="886" y="3950"/>
                    </a:lnTo>
                    <a:lnTo>
                      <a:pt x="889" y="3939"/>
                    </a:lnTo>
                    <a:lnTo>
                      <a:pt x="892" y="3964"/>
                    </a:lnTo>
                    <a:lnTo>
                      <a:pt x="894" y="3940"/>
                    </a:lnTo>
                    <a:lnTo>
                      <a:pt x="899" y="3940"/>
                    </a:lnTo>
                    <a:lnTo>
                      <a:pt x="899" y="3913"/>
                    </a:lnTo>
                    <a:lnTo>
                      <a:pt x="901" y="3932"/>
                    </a:lnTo>
                    <a:lnTo>
                      <a:pt x="906" y="3944"/>
                    </a:lnTo>
                    <a:lnTo>
                      <a:pt x="907" y="3908"/>
                    </a:lnTo>
                    <a:lnTo>
                      <a:pt x="911" y="3917"/>
                    </a:lnTo>
                    <a:lnTo>
                      <a:pt x="912" y="3933"/>
                    </a:lnTo>
                    <a:lnTo>
                      <a:pt x="916" y="3916"/>
                    </a:lnTo>
                    <a:lnTo>
                      <a:pt x="919" y="3931"/>
                    </a:lnTo>
                    <a:lnTo>
                      <a:pt x="922" y="3880"/>
                    </a:lnTo>
                    <a:lnTo>
                      <a:pt x="925" y="3461"/>
                    </a:lnTo>
                    <a:lnTo>
                      <a:pt x="925" y="3520"/>
                    </a:lnTo>
                    <a:lnTo>
                      <a:pt x="931" y="2572"/>
                    </a:lnTo>
                    <a:lnTo>
                      <a:pt x="933" y="1420"/>
                    </a:lnTo>
                    <a:lnTo>
                      <a:pt x="934" y="3091"/>
                    </a:lnTo>
                    <a:lnTo>
                      <a:pt x="937" y="3714"/>
                    </a:lnTo>
                    <a:lnTo>
                      <a:pt x="940" y="3745"/>
                    </a:lnTo>
                    <a:lnTo>
                      <a:pt x="944" y="3898"/>
                    </a:lnTo>
                    <a:lnTo>
                      <a:pt x="947" y="3873"/>
                    </a:lnTo>
                    <a:lnTo>
                      <a:pt x="948" y="3874"/>
                    </a:lnTo>
                    <a:lnTo>
                      <a:pt x="952" y="3934"/>
                    </a:lnTo>
                    <a:lnTo>
                      <a:pt x="955" y="3902"/>
                    </a:lnTo>
                    <a:lnTo>
                      <a:pt x="958" y="3340"/>
                    </a:lnTo>
                    <a:lnTo>
                      <a:pt x="959" y="3385"/>
                    </a:lnTo>
                    <a:lnTo>
                      <a:pt x="961" y="3816"/>
                    </a:lnTo>
                    <a:lnTo>
                      <a:pt x="965" y="3713"/>
                    </a:lnTo>
                    <a:lnTo>
                      <a:pt x="966" y="3815"/>
                    </a:lnTo>
                    <a:lnTo>
                      <a:pt x="971" y="3886"/>
                    </a:lnTo>
                    <a:lnTo>
                      <a:pt x="974" y="3768"/>
                    </a:lnTo>
                    <a:lnTo>
                      <a:pt x="974" y="3762"/>
                    </a:lnTo>
                    <a:lnTo>
                      <a:pt x="977" y="3895"/>
                    </a:lnTo>
                    <a:lnTo>
                      <a:pt x="983" y="3835"/>
                    </a:lnTo>
                    <a:lnTo>
                      <a:pt x="983" y="3797"/>
                    </a:lnTo>
                    <a:lnTo>
                      <a:pt x="988" y="3923"/>
                    </a:lnTo>
                    <a:lnTo>
                      <a:pt x="988" y="3946"/>
                    </a:lnTo>
                    <a:lnTo>
                      <a:pt x="992" y="3946"/>
                    </a:lnTo>
                    <a:lnTo>
                      <a:pt x="996" y="3970"/>
                    </a:lnTo>
                    <a:lnTo>
                      <a:pt x="998" y="3949"/>
                    </a:lnTo>
                    <a:lnTo>
                      <a:pt x="998" y="3943"/>
                    </a:lnTo>
                    <a:lnTo>
                      <a:pt x="1002" y="3996"/>
                    </a:lnTo>
                    <a:lnTo>
                      <a:pt x="1005" y="4002"/>
                    </a:lnTo>
                    <a:lnTo>
                      <a:pt x="1009" y="3995"/>
                    </a:lnTo>
                    <a:lnTo>
                      <a:pt x="1010" y="3992"/>
                    </a:lnTo>
                    <a:lnTo>
                      <a:pt x="1015" y="4002"/>
                    </a:lnTo>
                    <a:lnTo>
                      <a:pt x="1016" y="3955"/>
                    </a:lnTo>
                    <a:lnTo>
                      <a:pt x="1017" y="3989"/>
                    </a:lnTo>
                    <a:lnTo>
                      <a:pt x="1022" y="4007"/>
                    </a:lnTo>
                    <a:lnTo>
                      <a:pt x="1025" y="3949"/>
                    </a:lnTo>
                    <a:lnTo>
                      <a:pt x="1026" y="3977"/>
                    </a:lnTo>
                    <a:lnTo>
                      <a:pt x="1031" y="4002"/>
                    </a:lnTo>
                    <a:lnTo>
                      <a:pt x="1032" y="3986"/>
                    </a:lnTo>
                    <a:lnTo>
                      <a:pt x="1035" y="3945"/>
                    </a:lnTo>
                    <a:lnTo>
                      <a:pt x="1037" y="3992"/>
                    </a:lnTo>
                    <a:lnTo>
                      <a:pt x="1041" y="4001"/>
                    </a:lnTo>
                    <a:lnTo>
                      <a:pt x="1044" y="3938"/>
                    </a:lnTo>
                    <a:lnTo>
                      <a:pt x="1047" y="3891"/>
                    </a:lnTo>
                    <a:lnTo>
                      <a:pt x="1049" y="3800"/>
                    </a:lnTo>
                    <a:lnTo>
                      <a:pt x="1050" y="3940"/>
                    </a:lnTo>
                    <a:lnTo>
                      <a:pt x="1054" y="3959"/>
                    </a:lnTo>
                    <a:lnTo>
                      <a:pt x="1058" y="3931"/>
                    </a:lnTo>
                    <a:lnTo>
                      <a:pt x="1060" y="3896"/>
                    </a:lnTo>
                    <a:lnTo>
                      <a:pt x="1062" y="3886"/>
                    </a:lnTo>
                    <a:lnTo>
                      <a:pt x="1066" y="3946"/>
                    </a:lnTo>
                    <a:lnTo>
                      <a:pt x="1069" y="3959"/>
                    </a:lnTo>
                    <a:lnTo>
                      <a:pt x="1074" y="3994"/>
                    </a:lnTo>
                    <a:lnTo>
                      <a:pt x="1075" y="4030"/>
                    </a:lnTo>
                    <a:lnTo>
                      <a:pt x="1080" y="4025"/>
                    </a:lnTo>
                    <a:lnTo>
                      <a:pt x="1082" y="3911"/>
                    </a:lnTo>
                    <a:lnTo>
                      <a:pt x="1083" y="3848"/>
                    </a:lnTo>
                    <a:lnTo>
                      <a:pt x="1086" y="3951"/>
                    </a:lnTo>
                    <a:lnTo>
                      <a:pt x="1090" y="3817"/>
                    </a:lnTo>
                    <a:lnTo>
                      <a:pt x="1092" y="3658"/>
                    </a:lnTo>
                    <a:lnTo>
                      <a:pt x="1094" y="3894"/>
                    </a:lnTo>
                    <a:lnTo>
                      <a:pt x="1096" y="3970"/>
                    </a:lnTo>
                    <a:lnTo>
                      <a:pt x="1101" y="3953"/>
                    </a:lnTo>
                    <a:lnTo>
                      <a:pt x="1102" y="3934"/>
                    </a:lnTo>
                    <a:lnTo>
                      <a:pt x="1106" y="4005"/>
                    </a:lnTo>
                    <a:lnTo>
                      <a:pt x="1107" y="3999"/>
                    </a:lnTo>
                    <a:lnTo>
                      <a:pt x="1111" y="3987"/>
                    </a:lnTo>
                    <a:lnTo>
                      <a:pt x="1114" y="3975"/>
                    </a:lnTo>
                    <a:lnTo>
                      <a:pt x="1118" y="3701"/>
                    </a:lnTo>
                    <a:lnTo>
                      <a:pt x="1119" y="3119"/>
                    </a:lnTo>
                    <a:lnTo>
                      <a:pt x="1120" y="3409"/>
                    </a:lnTo>
                    <a:lnTo>
                      <a:pt x="1123" y="3671"/>
                    </a:lnTo>
                    <a:lnTo>
                      <a:pt x="1126" y="3837"/>
                    </a:lnTo>
                    <a:lnTo>
                      <a:pt x="1131" y="3880"/>
                    </a:lnTo>
                    <a:lnTo>
                      <a:pt x="1131" y="3883"/>
                    </a:lnTo>
                    <a:lnTo>
                      <a:pt x="1136" y="3778"/>
                    </a:lnTo>
                    <a:lnTo>
                      <a:pt x="1137" y="3823"/>
                    </a:lnTo>
                    <a:lnTo>
                      <a:pt x="1141" y="3794"/>
                    </a:lnTo>
                    <a:lnTo>
                      <a:pt x="1142" y="3885"/>
                    </a:lnTo>
                    <a:lnTo>
                      <a:pt x="1147" y="3932"/>
                    </a:lnTo>
                    <a:lnTo>
                      <a:pt x="1149" y="3933"/>
                    </a:lnTo>
                    <a:lnTo>
                      <a:pt x="1153" y="3964"/>
                    </a:lnTo>
                    <a:lnTo>
                      <a:pt x="1155" y="3921"/>
                    </a:lnTo>
                    <a:lnTo>
                      <a:pt x="1156" y="3923"/>
                    </a:lnTo>
                    <a:lnTo>
                      <a:pt x="1160" y="3965"/>
                    </a:lnTo>
                    <a:lnTo>
                      <a:pt x="1163" y="3931"/>
                    </a:lnTo>
                    <a:lnTo>
                      <a:pt x="1163" y="3943"/>
                    </a:lnTo>
                    <a:lnTo>
                      <a:pt x="1168" y="3963"/>
                    </a:lnTo>
                    <a:lnTo>
                      <a:pt x="1172" y="3943"/>
                    </a:lnTo>
                    <a:lnTo>
                      <a:pt x="1174" y="3941"/>
                    </a:lnTo>
                    <a:lnTo>
                      <a:pt x="1176" y="3824"/>
                    </a:lnTo>
                    <a:lnTo>
                      <a:pt x="1180" y="3228"/>
                    </a:lnTo>
                    <a:lnTo>
                      <a:pt x="1181" y="2406"/>
                    </a:lnTo>
                    <a:lnTo>
                      <a:pt x="1184" y="2441"/>
                    </a:lnTo>
                    <a:lnTo>
                      <a:pt x="1185" y="3127"/>
                    </a:lnTo>
                    <a:lnTo>
                      <a:pt x="1188" y="3544"/>
                    </a:lnTo>
                    <a:lnTo>
                      <a:pt x="1192" y="3683"/>
                    </a:lnTo>
                    <a:lnTo>
                      <a:pt x="1193" y="3714"/>
                    </a:lnTo>
                    <a:lnTo>
                      <a:pt x="1198" y="3642"/>
                    </a:lnTo>
                    <a:lnTo>
                      <a:pt x="1199" y="3524"/>
                    </a:lnTo>
                    <a:lnTo>
                      <a:pt x="1204" y="3616"/>
                    </a:lnTo>
                    <a:lnTo>
                      <a:pt x="1205" y="3549"/>
                    </a:lnTo>
                    <a:lnTo>
                      <a:pt x="1209" y="3128"/>
                    </a:lnTo>
                    <a:lnTo>
                      <a:pt x="1210" y="3164"/>
                    </a:lnTo>
                    <a:lnTo>
                      <a:pt x="1212" y="3730"/>
                    </a:lnTo>
                    <a:lnTo>
                      <a:pt x="1217" y="3742"/>
                    </a:lnTo>
                    <a:lnTo>
                      <a:pt x="1218" y="3786"/>
                    </a:lnTo>
                    <a:lnTo>
                      <a:pt x="1222" y="3739"/>
                    </a:lnTo>
                    <a:lnTo>
                      <a:pt x="1223" y="3750"/>
                    </a:lnTo>
                    <a:lnTo>
                      <a:pt x="1228" y="3756"/>
                    </a:lnTo>
                    <a:lnTo>
                      <a:pt x="1229" y="3760"/>
                    </a:lnTo>
                    <a:lnTo>
                      <a:pt x="1233" y="3898"/>
                    </a:lnTo>
                    <a:lnTo>
                      <a:pt x="1235" y="3845"/>
                    </a:lnTo>
                    <a:lnTo>
                      <a:pt x="1236" y="3867"/>
                    </a:lnTo>
                    <a:lnTo>
                      <a:pt x="1242" y="3866"/>
                    </a:lnTo>
                    <a:lnTo>
                      <a:pt x="1243" y="3613"/>
                    </a:lnTo>
                    <a:lnTo>
                      <a:pt x="1245" y="3695"/>
                    </a:lnTo>
                    <a:lnTo>
                      <a:pt x="1248" y="3892"/>
                    </a:lnTo>
                    <a:lnTo>
                      <a:pt x="1252" y="3859"/>
                    </a:lnTo>
                    <a:lnTo>
                      <a:pt x="1253" y="3919"/>
                    </a:lnTo>
                    <a:lnTo>
                      <a:pt x="1258" y="3949"/>
                    </a:lnTo>
                    <a:lnTo>
                      <a:pt x="1260" y="3927"/>
                    </a:lnTo>
                    <a:lnTo>
                      <a:pt x="1263" y="3925"/>
                    </a:lnTo>
                    <a:lnTo>
                      <a:pt x="1264" y="3946"/>
                    </a:lnTo>
                    <a:lnTo>
                      <a:pt x="1267" y="3921"/>
                    </a:lnTo>
                    <a:lnTo>
                      <a:pt x="1270" y="3907"/>
                    </a:lnTo>
                    <a:lnTo>
                      <a:pt x="1272" y="3939"/>
                    </a:lnTo>
                    <a:lnTo>
                      <a:pt x="1275" y="3992"/>
                    </a:lnTo>
                    <a:lnTo>
                      <a:pt x="1278" y="3987"/>
                    </a:lnTo>
                    <a:lnTo>
                      <a:pt x="1281" y="3974"/>
                    </a:lnTo>
                    <a:lnTo>
                      <a:pt x="1285" y="3962"/>
                    </a:lnTo>
                    <a:lnTo>
                      <a:pt x="1286" y="3946"/>
                    </a:lnTo>
                    <a:lnTo>
                      <a:pt x="1288" y="3984"/>
                    </a:lnTo>
                    <a:lnTo>
                      <a:pt x="1291" y="3952"/>
                    </a:lnTo>
                    <a:lnTo>
                      <a:pt x="1296" y="3968"/>
                    </a:lnTo>
                    <a:lnTo>
                      <a:pt x="1298" y="3882"/>
                    </a:lnTo>
                    <a:lnTo>
                      <a:pt x="1301" y="3608"/>
                    </a:lnTo>
                    <a:lnTo>
                      <a:pt x="1301" y="3751"/>
                    </a:lnTo>
                    <a:lnTo>
                      <a:pt x="1306" y="3910"/>
                    </a:lnTo>
                    <a:lnTo>
                      <a:pt x="1308" y="3927"/>
                    </a:lnTo>
                    <a:lnTo>
                      <a:pt x="1310" y="3907"/>
                    </a:lnTo>
                    <a:lnTo>
                      <a:pt x="1315" y="3818"/>
                    </a:lnTo>
                    <a:lnTo>
                      <a:pt x="1315" y="3815"/>
                    </a:lnTo>
                    <a:lnTo>
                      <a:pt x="1320" y="3824"/>
                    </a:lnTo>
                    <a:lnTo>
                      <a:pt x="1320" y="3834"/>
                    </a:lnTo>
                    <a:lnTo>
                      <a:pt x="1324" y="3834"/>
                    </a:lnTo>
                    <a:lnTo>
                      <a:pt x="1328" y="3959"/>
                    </a:lnTo>
                    <a:lnTo>
                      <a:pt x="1331" y="3964"/>
                    </a:lnTo>
                    <a:lnTo>
                      <a:pt x="1332" y="3935"/>
                    </a:lnTo>
                    <a:lnTo>
                      <a:pt x="1337" y="3775"/>
                    </a:lnTo>
                    <a:lnTo>
                      <a:pt x="1338" y="3657"/>
                    </a:lnTo>
                    <a:lnTo>
                      <a:pt x="1339" y="3790"/>
                    </a:lnTo>
                    <a:lnTo>
                      <a:pt x="1345" y="3894"/>
                    </a:lnTo>
                    <a:lnTo>
                      <a:pt x="1345" y="3898"/>
                    </a:lnTo>
                    <a:lnTo>
                      <a:pt x="1349" y="3969"/>
                    </a:lnTo>
                    <a:lnTo>
                      <a:pt x="1351" y="3990"/>
                    </a:lnTo>
                    <a:lnTo>
                      <a:pt x="1355" y="3988"/>
                    </a:lnTo>
                    <a:lnTo>
                      <a:pt x="1358" y="4007"/>
                    </a:lnTo>
                    <a:lnTo>
                      <a:pt x="1361" y="3996"/>
                    </a:lnTo>
                    <a:lnTo>
                      <a:pt x="1363" y="4000"/>
                    </a:lnTo>
                    <a:lnTo>
                      <a:pt x="1367" y="3707"/>
                    </a:lnTo>
                    <a:lnTo>
                      <a:pt x="1368" y="3460"/>
                    </a:lnTo>
                    <a:lnTo>
                      <a:pt x="1369" y="3678"/>
                    </a:lnTo>
                    <a:lnTo>
                      <a:pt x="1371" y="3770"/>
                    </a:lnTo>
                    <a:lnTo>
                      <a:pt x="1375" y="3945"/>
                    </a:lnTo>
                    <a:lnTo>
                      <a:pt x="1377" y="3998"/>
                    </a:lnTo>
                    <a:lnTo>
                      <a:pt x="1380" y="4011"/>
                    </a:lnTo>
                    <a:lnTo>
                      <a:pt x="1385" y="4002"/>
                    </a:lnTo>
                    <a:lnTo>
                      <a:pt x="1385" y="4007"/>
                    </a:lnTo>
                    <a:lnTo>
                      <a:pt x="1388" y="4023"/>
                    </a:lnTo>
                    <a:lnTo>
                      <a:pt x="1392" y="3996"/>
                    </a:lnTo>
                    <a:lnTo>
                      <a:pt x="1395" y="4030"/>
                    </a:lnTo>
                    <a:lnTo>
                      <a:pt x="1395" y="4041"/>
                    </a:lnTo>
                    <a:lnTo>
                      <a:pt x="1400" y="4021"/>
                    </a:lnTo>
                    <a:lnTo>
                      <a:pt x="1404" y="3960"/>
                    </a:lnTo>
                    <a:lnTo>
                      <a:pt x="1405" y="3977"/>
                    </a:lnTo>
                    <a:lnTo>
                      <a:pt x="1408" y="3901"/>
                    </a:lnTo>
                    <a:lnTo>
                      <a:pt x="1412" y="3835"/>
                    </a:lnTo>
                    <a:lnTo>
                      <a:pt x="1414" y="3098"/>
                    </a:lnTo>
                    <a:lnTo>
                      <a:pt x="1414" y="3067"/>
                    </a:lnTo>
                    <a:lnTo>
                      <a:pt x="1418" y="3713"/>
                    </a:lnTo>
                    <a:lnTo>
                      <a:pt x="1423" y="3790"/>
                    </a:lnTo>
                    <a:lnTo>
                      <a:pt x="1423" y="3800"/>
                    </a:lnTo>
                    <a:lnTo>
                      <a:pt x="1428" y="3976"/>
                    </a:lnTo>
                    <a:lnTo>
                      <a:pt x="1431" y="3953"/>
                    </a:lnTo>
                    <a:lnTo>
                      <a:pt x="1431" y="3955"/>
                    </a:lnTo>
                    <a:lnTo>
                      <a:pt x="1436" y="3996"/>
                    </a:lnTo>
                    <a:lnTo>
                      <a:pt x="1440" y="3976"/>
                    </a:lnTo>
                    <a:lnTo>
                      <a:pt x="1440" y="3968"/>
                    </a:lnTo>
                    <a:lnTo>
                      <a:pt x="1443" y="3989"/>
                    </a:lnTo>
                    <a:lnTo>
                      <a:pt x="1447" y="3907"/>
                    </a:lnTo>
                    <a:lnTo>
                      <a:pt x="1448" y="3847"/>
                    </a:lnTo>
                    <a:lnTo>
                      <a:pt x="1450" y="3926"/>
                    </a:lnTo>
                    <a:lnTo>
                      <a:pt x="1455" y="3966"/>
                    </a:lnTo>
                    <a:lnTo>
                      <a:pt x="1457" y="3908"/>
                    </a:lnTo>
                    <a:lnTo>
                      <a:pt x="1459" y="3949"/>
                    </a:lnTo>
                    <a:lnTo>
                      <a:pt x="1463" y="3880"/>
                    </a:lnTo>
                    <a:lnTo>
                      <a:pt x="1463" y="3874"/>
                    </a:lnTo>
                    <a:lnTo>
                      <a:pt x="1466" y="3915"/>
                    </a:lnTo>
                    <a:lnTo>
                      <a:pt x="1469" y="3970"/>
                    </a:lnTo>
                    <a:lnTo>
                      <a:pt x="1474" y="3987"/>
                    </a:lnTo>
                    <a:lnTo>
                      <a:pt x="1475" y="3977"/>
                    </a:lnTo>
                    <a:lnTo>
                      <a:pt x="1478" y="4025"/>
                    </a:lnTo>
                    <a:lnTo>
                      <a:pt x="1480" y="4010"/>
                    </a:lnTo>
                    <a:lnTo>
                      <a:pt x="1485" y="3950"/>
                    </a:lnTo>
                    <a:lnTo>
                      <a:pt x="1486" y="3903"/>
                    </a:lnTo>
                    <a:lnTo>
                      <a:pt x="1490" y="3905"/>
                    </a:lnTo>
                    <a:lnTo>
                      <a:pt x="1493" y="3217"/>
                    </a:lnTo>
                    <a:lnTo>
                      <a:pt x="1496" y="3815"/>
                    </a:lnTo>
                    <a:lnTo>
                      <a:pt x="1502" y="3867"/>
                    </a:lnTo>
                    <a:lnTo>
                      <a:pt x="1502" y="3870"/>
                    </a:lnTo>
                    <a:lnTo>
                      <a:pt x="1505" y="3904"/>
                    </a:lnTo>
                    <a:lnTo>
                      <a:pt x="1508" y="3950"/>
                    </a:lnTo>
                    <a:lnTo>
                      <a:pt x="1511" y="3937"/>
                    </a:lnTo>
                    <a:lnTo>
                      <a:pt x="1512" y="3949"/>
                    </a:lnTo>
                    <a:lnTo>
                      <a:pt x="1517" y="3937"/>
                    </a:lnTo>
                    <a:lnTo>
                      <a:pt x="1517" y="3943"/>
                    </a:lnTo>
                    <a:lnTo>
                      <a:pt x="1521" y="4000"/>
                    </a:lnTo>
                    <a:lnTo>
                      <a:pt x="1526" y="3989"/>
                    </a:lnTo>
                    <a:lnTo>
                      <a:pt x="1527" y="3955"/>
                    </a:lnTo>
                    <a:lnTo>
                      <a:pt x="1528" y="3974"/>
                    </a:lnTo>
                    <a:lnTo>
                      <a:pt x="1532" y="4001"/>
                    </a:lnTo>
                    <a:lnTo>
                      <a:pt x="1535" y="3939"/>
                    </a:lnTo>
                    <a:lnTo>
                      <a:pt x="1536" y="3980"/>
                    </a:lnTo>
                    <a:lnTo>
                      <a:pt x="1540" y="3993"/>
                    </a:lnTo>
                    <a:lnTo>
                      <a:pt x="1545" y="3994"/>
                    </a:lnTo>
                    <a:lnTo>
                      <a:pt x="1547" y="3937"/>
                    </a:lnTo>
                    <a:lnTo>
                      <a:pt x="1547" y="3902"/>
                    </a:lnTo>
                    <a:lnTo>
                      <a:pt x="1552" y="3590"/>
                    </a:lnTo>
                    <a:lnTo>
                      <a:pt x="1553" y="3585"/>
                    </a:lnTo>
                    <a:lnTo>
                      <a:pt x="1556" y="3729"/>
                    </a:lnTo>
                    <a:lnTo>
                      <a:pt x="1558" y="3946"/>
                    </a:lnTo>
                    <a:lnTo>
                      <a:pt x="1560" y="3964"/>
                    </a:lnTo>
                    <a:lnTo>
                      <a:pt x="1564" y="4021"/>
                    </a:lnTo>
                    <a:lnTo>
                      <a:pt x="1568" y="4002"/>
                    </a:lnTo>
                    <a:lnTo>
                      <a:pt x="1571" y="4007"/>
                    </a:lnTo>
                    <a:lnTo>
                      <a:pt x="1573" y="3998"/>
                    </a:lnTo>
                    <a:lnTo>
                      <a:pt x="1577" y="3846"/>
                    </a:lnTo>
                    <a:lnTo>
                      <a:pt x="1577" y="3823"/>
                    </a:lnTo>
                    <a:lnTo>
                      <a:pt x="1579" y="3953"/>
                    </a:lnTo>
                    <a:lnTo>
                      <a:pt x="1584" y="3993"/>
                    </a:lnTo>
                    <a:lnTo>
                      <a:pt x="1587" y="3981"/>
                    </a:lnTo>
                    <a:lnTo>
                      <a:pt x="1589" y="3981"/>
                    </a:lnTo>
                    <a:lnTo>
                      <a:pt x="1593" y="3993"/>
                    </a:lnTo>
                    <a:lnTo>
                      <a:pt x="1595" y="3972"/>
                    </a:lnTo>
                    <a:lnTo>
                      <a:pt x="1597" y="3960"/>
                    </a:lnTo>
                    <a:lnTo>
                      <a:pt x="1601" y="3938"/>
                    </a:lnTo>
                    <a:lnTo>
                      <a:pt x="1603" y="3913"/>
                    </a:lnTo>
                    <a:lnTo>
                      <a:pt x="1607" y="3843"/>
                    </a:lnTo>
                    <a:lnTo>
                      <a:pt x="1609" y="3528"/>
                    </a:lnTo>
                    <a:lnTo>
                      <a:pt x="1612" y="1465"/>
                    </a:lnTo>
                    <a:lnTo>
                      <a:pt x="1612" y="1502"/>
                    </a:lnTo>
                    <a:lnTo>
                      <a:pt x="1615" y="3326"/>
                    </a:lnTo>
                    <a:lnTo>
                      <a:pt x="1620" y="3509"/>
                    </a:lnTo>
                    <a:lnTo>
                      <a:pt x="1623" y="3487"/>
                    </a:lnTo>
                    <a:lnTo>
                      <a:pt x="1625" y="2406"/>
                    </a:lnTo>
                    <a:lnTo>
                      <a:pt x="1626" y="2441"/>
                    </a:lnTo>
                    <a:lnTo>
                      <a:pt x="1628" y="3487"/>
                    </a:lnTo>
                    <a:lnTo>
                      <a:pt x="1633" y="3644"/>
                    </a:lnTo>
                    <a:lnTo>
                      <a:pt x="1633" y="3669"/>
                    </a:lnTo>
                    <a:lnTo>
                      <a:pt x="1637" y="3830"/>
                    </a:lnTo>
                    <a:lnTo>
                      <a:pt x="1642" y="3811"/>
                    </a:lnTo>
                    <a:lnTo>
                      <a:pt x="1644" y="3628"/>
                    </a:lnTo>
                    <a:lnTo>
                      <a:pt x="1645" y="3535"/>
                    </a:lnTo>
                    <a:lnTo>
                      <a:pt x="1648" y="3764"/>
                    </a:lnTo>
                    <a:lnTo>
                      <a:pt x="1652" y="3720"/>
                    </a:lnTo>
                    <a:lnTo>
                      <a:pt x="1654" y="3622"/>
                    </a:lnTo>
                    <a:lnTo>
                      <a:pt x="1657" y="3678"/>
                    </a:lnTo>
                    <a:lnTo>
                      <a:pt x="1658" y="3713"/>
                    </a:lnTo>
                    <a:lnTo>
                      <a:pt x="1661" y="3817"/>
                    </a:lnTo>
                    <a:lnTo>
                      <a:pt x="1666" y="3860"/>
                    </a:lnTo>
                    <a:lnTo>
                      <a:pt x="1668" y="3800"/>
                    </a:lnTo>
                    <a:lnTo>
                      <a:pt x="1670" y="3847"/>
                    </a:lnTo>
                    <a:lnTo>
                      <a:pt x="1672" y="3889"/>
                    </a:lnTo>
                    <a:lnTo>
                      <a:pt x="1674" y="3932"/>
                    </a:lnTo>
                    <a:lnTo>
                      <a:pt x="1680" y="3902"/>
                    </a:lnTo>
                    <a:lnTo>
                      <a:pt x="1682" y="3729"/>
                    </a:lnTo>
                    <a:lnTo>
                      <a:pt x="1682" y="3730"/>
                    </a:lnTo>
                    <a:lnTo>
                      <a:pt x="1685" y="3927"/>
                    </a:lnTo>
                    <a:lnTo>
                      <a:pt x="1687" y="3946"/>
                    </a:lnTo>
                    <a:lnTo>
                      <a:pt x="1691" y="3947"/>
                    </a:lnTo>
                    <a:lnTo>
                      <a:pt x="1694" y="3933"/>
                    </a:lnTo>
                    <a:lnTo>
                      <a:pt x="1698" y="3982"/>
                    </a:lnTo>
                    <a:lnTo>
                      <a:pt x="1698" y="3988"/>
                    </a:lnTo>
                    <a:lnTo>
                      <a:pt x="1704" y="3972"/>
                    </a:lnTo>
                    <a:lnTo>
                      <a:pt x="1704" y="3963"/>
                    </a:lnTo>
                    <a:lnTo>
                      <a:pt x="1706" y="3993"/>
                    </a:lnTo>
                    <a:lnTo>
                      <a:pt x="1712" y="3980"/>
                    </a:lnTo>
                    <a:lnTo>
                      <a:pt x="1712" y="3959"/>
                    </a:lnTo>
                    <a:lnTo>
                      <a:pt x="1716" y="3945"/>
                    </a:lnTo>
                    <a:lnTo>
                      <a:pt x="1717" y="3969"/>
                    </a:lnTo>
                    <a:lnTo>
                      <a:pt x="1723" y="3994"/>
                    </a:lnTo>
                    <a:lnTo>
                      <a:pt x="1725" y="3988"/>
                    </a:lnTo>
                    <a:lnTo>
                      <a:pt x="1728" y="3947"/>
                    </a:lnTo>
                    <a:lnTo>
                      <a:pt x="1730" y="3739"/>
                    </a:lnTo>
                    <a:lnTo>
                      <a:pt x="1731" y="3742"/>
                    </a:lnTo>
                    <a:lnTo>
                      <a:pt x="1734" y="3970"/>
                    </a:lnTo>
                    <a:lnTo>
                      <a:pt x="1736" y="3995"/>
                    </a:lnTo>
                    <a:lnTo>
                      <a:pt x="1739" y="4019"/>
                    </a:lnTo>
                    <a:lnTo>
                      <a:pt x="1742" y="4061"/>
                    </a:lnTo>
                    <a:lnTo>
                      <a:pt x="1747" y="4049"/>
                    </a:lnTo>
                    <a:lnTo>
                      <a:pt x="1747" y="4050"/>
                    </a:lnTo>
                    <a:lnTo>
                      <a:pt x="1750" y="4066"/>
                    </a:lnTo>
                    <a:lnTo>
                      <a:pt x="1753" y="4081"/>
                    </a:lnTo>
                    <a:lnTo>
                      <a:pt x="1758" y="4057"/>
                    </a:lnTo>
                    <a:lnTo>
                      <a:pt x="1758" y="4056"/>
                    </a:lnTo>
                    <a:lnTo>
                      <a:pt x="1764" y="4035"/>
                    </a:lnTo>
                    <a:lnTo>
                      <a:pt x="1765" y="3994"/>
                    </a:lnTo>
                    <a:lnTo>
                      <a:pt x="1766" y="4000"/>
                    </a:lnTo>
                    <a:lnTo>
                      <a:pt x="1771" y="4030"/>
                    </a:lnTo>
                    <a:lnTo>
                      <a:pt x="1774" y="4000"/>
                    </a:lnTo>
                    <a:lnTo>
                      <a:pt x="1776" y="3921"/>
                    </a:lnTo>
                    <a:lnTo>
                      <a:pt x="1777" y="3960"/>
                    </a:lnTo>
                    <a:lnTo>
                      <a:pt x="1779" y="3976"/>
                    </a:lnTo>
                    <a:lnTo>
                      <a:pt x="1785" y="3999"/>
                    </a:lnTo>
                    <a:lnTo>
                      <a:pt x="1786" y="4002"/>
                    </a:lnTo>
                    <a:lnTo>
                      <a:pt x="1789" y="4037"/>
                    </a:lnTo>
                    <a:lnTo>
                      <a:pt x="1791" y="4059"/>
                    </a:lnTo>
                    <a:lnTo>
                      <a:pt x="1795" y="4056"/>
                    </a:lnTo>
                    <a:lnTo>
                      <a:pt x="1798" y="4014"/>
                    </a:lnTo>
                    <a:lnTo>
                      <a:pt x="1798" y="4017"/>
                    </a:lnTo>
                    <a:lnTo>
                      <a:pt x="1802" y="4053"/>
                    </a:lnTo>
                    <a:lnTo>
                      <a:pt x="1807" y="3913"/>
                    </a:lnTo>
                    <a:lnTo>
                      <a:pt x="1808" y="3831"/>
                    </a:lnTo>
                    <a:lnTo>
                      <a:pt x="1809" y="3910"/>
                    </a:lnTo>
                    <a:lnTo>
                      <a:pt x="1813" y="3959"/>
                    </a:lnTo>
                    <a:lnTo>
                      <a:pt x="1815" y="4006"/>
                    </a:lnTo>
                    <a:lnTo>
                      <a:pt x="1819" y="4043"/>
                    </a:lnTo>
                    <a:lnTo>
                      <a:pt x="1822" y="4043"/>
                    </a:lnTo>
                    <a:lnTo>
                      <a:pt x="1823" y="3998"/>
                    </a:lnTo>
                    <a:lnTo>
                      <a:pt x="1827" y="4054"/>
                    </a:lnTo>
                    <a:lnTo>
                      <a:pt x="1828" y="4075"/>
                    </a:lnTo>
                    <a:lnTo>
                      <a:pt x="1833" y="4079"/>
                    </a:lnTo>
                    <a:lnTo>
                      <a:pt x="1834" y="4073"/>
                    </a:lnTo>
                    <a:lnTo>
                      <a:pt x="1838" y="4051"/>
                    </a:lnTo>
                    <a:lnTo>
                      <a:pt x="1841" y="4035"/>
                    </a:lnTo>
                    <a:lnTo>
                      <a:pt x="1844" y="4029"/>
                    </a:lnTo>
                    <a:lnTo>
                      <a:pt x="1847" y="3904"/>
                    </a:lnTo>
                    <a:lnTo>
                      <a:pt x="1850" y="3793"/>
                    </a:lnTo>
                    <a:lnTo>
                      <a:pt x="1850" y="3787"/>
                    </a:lnTo>
                    <a:lnTo>
                      <a:pt x="1852" y="3947"/>
                    </a:lnTo>
                    <a:lnTo>
                      <a:pt x="1857" y="3926"/>
                    </a:lnTo>
                    <a:lnTo>
                      <a:pt x="1858" y="3944"/>
                    </a:lnTo>
                    <a:lnTo>
                      <a:pt x="1862" y="4037"/>
                    </a:lnTo>
                    <a:lnTo>
                      <a:pt x="1864" y="4039"/>
                    </a:lnTo>
                    <a:lnTo>
                      <a:pt x="1866" y="4041"/>
                    </a:lnTo>
                    <a:lnTo>
                      <a:pt x="1870" y="4062"/>
                    </a:lnTo>
                    <a:lnTo>
                      <a:pt x="1871" y="4076"/>
                    </a:lnTo>
                    <a:lnTo>
                      <a:pt x="1876" y="4074"/>
                    </a:lnTo>
                    <a:lnTo>
                      <a:pt x="1880" y="4032"/>
                    </a:lnTo>
                    <a:lnTo>
                      <a:pt x="1880" y="4015"/>
                    </a:lnTo>
                    <a:lnTo>
                      <a:pt x="1882" y="4076"/>
                    </a:lnTo>
                    <a:lnTo>
                      <a:pt x="1886" y="4060"/>
                    </a:lnTo>
                    <a:lnTo>
                      <a:pt x="1890" y="4045"/>
                    </a:lnTo>
                    <a:lnTo>
                      <a:pt x="1890" y="4047"/>
                    </a:lnTo>
                    <a:lnTo>
                      <a:pt x="1895" y="4062"/>
                    </a:lnTo>
                    <a:lnTo>
                      <a:pt x="1899" y="4076"/>
                    </a:lnTo>
                    <a:lnTo>
                      <a:pt x="1901" y="3825"/>
                    </a:lnTo>
                    <a:lnTo>
                      <a:pt x="1902" y="3773"/>
                    </a:lnTo>
                    <a:lnTo>
                      <a:pt x="1904" y="3966"/>
                    </a:lnTo>
                    <a:lnTo>
                      <a:pt x="1908" y="4086"/>
                    </a:lnTo>
                    <a:lnTo>
                      <a:pt x="1910" y="4088"/>
                    </a:lnTo>
                    <a:lnTo>
                      <a:pt x="1913" y="4104"/>
                    </a:lnTo>
                    <a:lnTo>
                      <a:pt x="1914" y="4121"/>
                    </a:lnTo>
                    <a:lnTo>
                      <a:pt x="1918" y="4120"/>
                    </a:lnTo>
                    <a:lnTo>
                      <a:pt x="1923" y="4100"/>
                    </a:lnTo>
                    <a:lnTo>
                      <a:pt x="1923" y="4103"/>
                    </a:lnTo>
                    <a:lnTo>
                      <a:pt x="1927" y="4123"/>
                    </a:lnTo>
                    <a:lnTo>
                      <a:pt x="1929" y="4120"/>
                    </a:lnTo>
                    <a:lnTo>
                      <a:pt x="1932" y="4120"/>
                    </a:lnTo>
                    <a:lnTo>
                      <a:pt x="1936" y="4114"/>
                    </a:lnTo>
                    <a:lnTo>
                      <a:pt x="1937" y="4117"/>
                    </a:lnTo>
                    <a:lnTo>
                      <a:pt x="1942" y="4060"/>
                    </a:lnTo>
                    <a:lnTo>
                      <a:pt x="1944" y="3835"/>
                    </a:lnTo>
                    <a:lnTo>
                      <a:pt x="1944" y="3837"/>
                    </a:lnTo>
                    <a:lnTo>
                      <a:pt x="1947" y="4013"/>
                    </a:lnTo>
                    <a:lnTo>
                      <a:pt x="1951" y="4059"/>
                    </a:lnTo>
                    <a:lnTo>
                      <a:pt x="1953" y="4082"/>
                    </a:lnTo>
                    <a:lnTo>
                      <a:pt x="1956" y="4072"/>
                    </a:lnTo>
                    <a:lnTo>
                      <a:pt x="1959" y="4085"/>
                    </a:lnTo>
                    <a:lnTo>
                      <a:pt x="1963" y="4041"/>
                    </a:lnTo>
                    <a:lnTo>
                      <a:pt x="1965" y="4012"/>
                    </a:lnTo>
                    <a:lnTo>
                      <a:pt x="1966" y="4048"/>
                    </a:lnTo>
                    <a:lnTo>
                      <a:pt x="1972" y="4055"/>
                    </a:lnTo>
                    <a:lnTo>
                      <a:pt x="1973" y="3994"/>
                    </a:lnTo>
                    <a:lnTo>
                      <a:pt x="1976" y="4007"/>
                    </a:lnTo>
                    <a:lnTo>
                      <a:pt x="1978" y="4017"/>
                    </a:lnTo>
                    <a:lnTo>
                      <a:pt x="1982" y="3910"/>
                    </a:lnTo>
                    <a:lnTo>
                      <a:pt x="1984" y="3657"/>
                    </a:lnTo>
                    <a:lnTo>
                      <a:pt x="1985" y="3744"/>
                    </a:lnTo>
                    <a:lnTo>
                      <a:pt x="1987" y="4002"/>
                    </a:lnTo>
                    <a:lnTo>
                      <a:pt x="1992" y="4026"/>
                    </a:lnTo>
                    <a:lnTo>
                      <a:pt x="1994" y="4004"/>
                    </a:lnTo>
                    <a:lnTo>
                      <a:pt x="1998" y="4012"/>
                    </a:lnTo>
                    <a:lnTo>
                      <a:pt x="2000" y="4010"/>
                    </a:lnTo>
                    <a:lnTo>
                      <a:pt x="2004" y="3974"/>
                    </a:lnTo>
                    <a:lnTo>
                      <a:pt x="2004" y="3964"/>
                    </a:lnTo>
                    <a:lnTo>
                      <a:pt x="2006" y="3993"/>
                    </a:lnTo>
                    <a:lnTo>
                      <a:pt x="2011" y="4031"/>
                    </a:lnTo>
                    <a:lnTo>
                      <a:pt x="2015" y="3921"/>
                    </a:lnTo>
                    <a:lnTo>
                      <a:pt x="2016" y="3849"/>
                    </a:lnTo>
                    <a:lnTo>
                      <a:pt x="2017" y="3932"/>
                    </a:lnTo>
                    <a:lnTo>
                      <a:pt x="2022" y="4055"/>
                    </a:lnTo>
                    <a:lnTo>
                      <a:pt x="2023" y="4067"/>
                    </a:lnTo>
                    <a:lnTo>
                      <a:pt x="2026" y="4074"/>
                    </a:lnTo>
                    <a:lnTo>
                      <a:pt x="2030" y="4075"/>
                    </a:lnTo>
                    <a:lnTo>
                      <a:pt x="2031" y="4085"/>
                    </a:lnTo>
                    <a:lnTo>
                      <a:pt x="2036" y="4056"/>
                    </a:lnTo>
                    <a:lnTo>
                      <a:pt x="2036" y="4060"/>
                    </a:lnTo>
                    <a:lnTo>
                      <a:pt x="2041" y="4097"/>
                    </a:lnTo>
                    <a:lnTo>
                      <a:pt x="2042" y="4110"/>
                    </a:lnTo>
                    <a:lnTo>
                      <a:pt x="2047" y="4094"/>
                    </a:lnTo>
                    <a:lnTo>
                      <a:pt x="2048" y="4084"/>
                    </a:lnTo>
                    <a:lnTo>
                      <a:pt x="2051" y="4104"/>
                    </a:lnTo>
                    <a:lnTo>
                      <a:pt x="2055" y="4097"/>
                    </a:lnTo>
                    <a:lnTo>
                      <a:pt x="2058" y="4094"/>
                    </a:lnTo>
                    <a:lnTo>
                      <a:pt x="2059" y="4041"/>
                    </a:lnTo>
                    <a:lnTo>
                      <a:pt x="2063" y="3788"/>
                    </a:lnTo>
                    <a:lnTo>
                      <a:pt x="2064" y="3701"/>
                    </a:lnTo>
                    <a:lnTo>
                      <a:pt x="2066" y="3923"/>
                    </a:lnTo>
                    <a:lnTo>
                      <a:pt x="2069" y="4020"/>
                    </a:lnTo>
                    <a:lnTo>
                      <a:pt x="2071" y="4021"/>
                    </a:lnTo>
                    <a:lnTo>
                      <a:pt x="2075" y="4078"/>
                    </a:lnTo>
                    <a:lnTo>
                      <a:pt x="2078" y="4078"/>
                    </a:lnTo>
                    <a:lnTo>
                      <a:pt x="2079" y="4088"/>
                    </a:lnTo>
                    <a:lnTo>
                      <a:pt x="2084" y="4063"/>
                    </a:lnTo>
                    <a:lnTo>
                      <a:pt x="2085" y="4061"/>
                    </a:lnTo>
                    <a:lnTo>
                      <a:pt x="2088" y="4093"/>
                    </a:lnTo>
                    <a:lnTo>
                      <a:pt x="2091" y="4104"/>
                    </a:lnTo>
                    <a:lnTo>
                      <a:pt x="2094" y="4088"/>
                    </a:lnTo>
                    <a:lnTo>
                      <a:pt x="2097" y="4033"/>
                    </a:lnTo>
                    <a:lnTo>
                      <a:pt x="2100" y="4035"/>
                    </a:lnTo>
                    <a:lnTo>
                      <a:pt x="2103" y="4035"/>
                    </a:lnTo>
                    <a:lnTo>
                      <a:pt x="2107" y="3990"/>
                    </a:lnTo>
                    <a:lnTo>
                      <a:pt x="2109" y="3872"/>
                    </a:lnTo>
                    <a:lnTo>
                      <a:pt x="2112" y="3365"/>
                    </a:lnTo>
                    <a:lnTo>
                      <a:pt x="2113" y="3021"/>
                    </a:lnTo>
                    <a:lnTo>
                      <a:pt x="2114" y="3518"/>
                    </a:lnTo>
                    <a:lnTo>
                      <a:pt x="2118" y="3891"/>
                    </a:lnTo>
                    <a:lnTo>
                      <a:pt x="2120" y="3874"/>
                    </a:lnTo>
                    <a:lnTo>
                      <a:pt x="2125" y="3865"/>
                    </a:lnTo>
                    <a:lnTo>
                      <a:pt x="2126" y="3854"/>
                    </a:lnTo>
                    <a:lnTo>
                      <a:pt x="2128" y="3933"/>
                    </a:lnTo>
                    <a:lnTo>
                      <a:pt x="2131" y="4002"/>
                    </a:lnTo>
                    <a:lnTo>
                      <a:pt x="2136" y="3968"/>
                    </a:lnTo>
                    <a:lnTo>
                      <a:pt x="2137" y="3999"/>
                    </a:lnTo>
                    <a:lnTo>
                      <a:pt x="2140" y="4032"/>
                    </a:lnTo>
                    <a:lnTo>
                      <a:pt x="2144" y="4041"/>
                    </a:lnTo>
                    <a:lnTo>
                      <a:pt x="2144" y="4043"/>
                    </a:lnTo>
                    <a:lnTo>
                      <a:pt x="2149" y="4061"/>
                    </a:lnTo>
                    <a:lnTo>
                      <a:pt x="2150" y="4068"/>
                    </a:lnTo>
                    <a:lnTo>
                      <a:pt x="2155" y="4001"/>
                    </a:lnTo>
                    <a:lnTo>
                      <a:pt x="2155" y="4004"/>
                    </a:lnTo>
                    <a:lnTo>
                      <a:pt x="2158" y="4015"/>
                    </a:lnTo>
                    <a:lnTo>
                      <a:pt x="2161" y="4050"/>
                    </a:lnTo>
                    <a:lnTo>
                      <a:pt x="2165" y="4067"/>
                    </a:lnTo>
                    <a:lnTo>
                      <a:pt x="2167" y="4039"/>
                    </a:lnTo>
                    <a:lnTo>
                      <a:pt x="2169" y="4057"/>
                    </a:lnTo>
                    <a:lnTo>
                      <a:pt x="2171" y="4069"/>
                    </a:lnTo>
                    <a:lnTo>
                      <a:pt x="2176" y="4062"/>
                    </a:lnTo>
                    <a:lnTo>
                      <a:pt x="2181" y="4102"/>
                    </a:lnTo>
                    <a:lnTo>
                      <a:pt x="2183" y="4116"/>
                    </a:lnTo>
                    <a:lnTo>
                      <a:pt x="2187" y="4115"/>
                    </a:lnTo>
                    <a:lnTo>
                      <a:pt x="2188" y="4097"/>
                    </a:lnTo>
                    <a:lnTo>
                      <a:pt x="2193" y="4120"/>
                    </a:lnTo>
                    <a:lnTo>
                      <a:pt x="2193" y="4109"/>
                    </a:lnTo>
                    <a:lnTo>
                      <a:pt x="2195" y="4123"/>
                    </a:lnTo>
                    <a:lnTo>
                      <a:pt x="2198" y="4127"/>
                    </a:lnTo>
                    <a:lnTo>
                      <a:pt x="2204" y="4125"/>
                    </a:lnTo>
                    <a:lnTo>
                      <a:pt x="2204" y="4124"/>
                    </a:lnTo>
                    <a:lnTo>
                      <a:pt x="2208" y="4140"/>
                    </a:lnTo>
                    <a:lnTo>
                      <a:pt x="2210" y="4134"/>
                    </a:lnTo>
                    <a:lnTo>
                      <a:pt x="2213" y="4136"/>
                    </a:lnTo>
                    <a:lnTo>
                      <a:pt x="2217" y="4116"/>
                    </a:lnTo>
                    <a:lnTo>
                      <a:pt x="2218" y="4106"/>
                    </a:lnTo>
                    <a:lnTo>
                      <a:pt x="2222" y="4080"/>
                    </a:lnTo>
                    <a:lnTo>
                      <a:pt x="2225" y="4044"/>
                    </a:lnTo>
                    <a:lnTo>
                      <a:pt x="2228" y="3944"/>
                    </a:lnTo>
                    <a:lnTo>
                      <a:pt x="2230" y="3801"/>
                    </a:lnTo>
                    <a:lnTo>
                      <a:pt x="2231" y="3879"/>
                    </a:lnTo>
                    <a:lnTo>
                      <a:pt x="2234" y="4050"/>
                    </a:lnTo>
                    <a:lnTo>
                      <a:pt x="2237" y="4038"/>
                    </a:lnTo>
                    <a:lnTo>
                      <a:pt x="2241" y="4073"/>
                    </a:lnTo>
                    <a:lnTo>
                      <a:pt x="2244" y="4092"/>
                    </a:lnTo>
                    <a:lnTo>
                      <a:pt x="2244" y="4059"/>
                    </a:lnTo>
                    <a:lnTo>
                      <a:pt x="2249" y="4072"/>
                    </a:lnTo>
                    <a:lnTo>
                      <a:pt x="2250" y="4057"/>
                    </a:lnTo>
                    <a:lnTo>
                      <a:pt x="2253" y="4088"/>
                    </a:lnTo>
                    <a:lnTo>
                      <a:pt x="2256" y="4114"/>
                    </a:lnTo>
                    <a:lnTo>
                      <a:pt x="2258" y="4124"/>
                    </a:lnTo>
                    <a:lnTo>
                      <a:pt x="2262" y="4104"/>
                    </a:lnTo>
                    <a:lnTo>
                      <a:pt x="2263" y="4111"/>
                    </a:lnTo>
                    <a:lnTo>
                      <a:pt x="2268" y="4088"/>
                    </a:lnTo>
                    <a:lnTo>
                      <a:pt x="2271" y="4053"/>
                    </a:lnTo>
                    <a:lnTo>
                      <a:pt x="2273" y="3866"/>
                    </a:lnTo>
                    <a:lnTo>
                      <a:pt x="2274" y="3894"/>
                    </a:lnTo>
                    <a:lnTo>
                      <a:pt x="2277" y="4045"/>
                    </a:lnTo>
                    <a:lnTo>
                      <a:pt x="2279" y="4082"/>
                    </a:lnTo>
                    <a:lnTo>
                      <a:pt x="2284" y="4078"/>
                    </a:lnTo>
                    <a:lnTo>
                      <a:pt x="2285" y="4082"/>
                    </a:lnTo>
                    <a:lnTo>
                      <a:pt x="2290" y="4099"/>
                    </a:lnTo>
                    <a:lnTo>
                      <a:pt x="2290" y="4100"/>
                    </a:lnTo>
                    <a:lnTo>
                      <a:pt x="2293" y="4109"/>
                    </a:lnTo>
                    <a:lnTo>
                      <a:pt x="2296" y="4068"/>
                    </a:lnTo>
                    <a:lnTo>
                      <a:pt x="2301" y="4121"/>
                    </a:lnTo>
                    <a:lnTo>
                      <a:pt x="2302" y="4118"/>
                    </a:lnTo>
                    <a:lnTo>
                      <a:pt x="2307" y="4099"/>
                    </a:lnTo>
                    <a:lnTo>
                      <a:pt x="2308" y="4078"/>
                    </a:lnTo>
                    <a:lnTo>
                      <a:pt x="2309" y="4123"/>
                    </a:lnTo>
                    <a:lnTo>
                      <a:pt x="2314" y="4103"/>
                    </a:lnTo>
                    <a:lnTo>
                      <a:pt x="2315" y="4108"/>
                    </a:lnTo>
                    <a:lnTo>
                      <a:pt x="2318" y="4103"/>
                    </a:lnTo>
                    <a:lnTo>
                      <a:pt x="2320" y="4124"/>
                    </a:lnTo>
                    <a:lnTo>
                      <a:pt x="2322" y="4127"/>
                    </a:lnTo>
                    <a:lnTo>
                      <a:pt x="2327" y="4082"/>
                    </a:lnTo>
                    <a:lnTo>
                      <a:pt x="2328" y="4104"/>
                    </a:lnTo>
                    <a:lnTo>
                      <a:pt x="2333" y="4087"/>
                    </a:lnTo>
                    <a:lnTo>
                      <a:pt x="2335" y="3926"/>
                    </a:lnTo>
                    <a:lnTo>
                      <a:pt x="2336" y="3910"/>
                    </a:lnTo>
                    <a:lnTo>
                      <a:pt x="2339" y="4044"/>
                    </a:lnTo>
                    <a:lnTo>
                      <a:pt x="2341" y="4116"/>
                    </a:lnTo>
                    <a:lnTo>
                      <a:pt x="2345" y="4102"/>
                    </a:lnTo>
                    <a:lnTo>
                      <a:pt x="2350" y="4137"/>
                    </a:lnTo>
                    <a:lnTo>
                      <a:pt x="2350" y="4139"/>
                    </a:lnTo>
                    <a:lnTo>
                      <a:pt x="2352" y="4145"/>
                    </a:lnTo>
                    <a:lnTo>
                      <a:pt x="2356" y="4139"/>
                    </a:lnTo>
                    <a:lnTo>
                      <a:pt x="2358" y="4142"/>
                    </a:lnTo>
                    <a:lnTo>
                      <a:pt x="2362" y="4140"/>
                    </a:lnTo>
                    <a:lnTo>
                      <a:pt x="2365" y="4134"/>
                    </a:lnTo>
                    <a:lnTo>
                      <a:pt x="2369" y="4114"/>
                    </a:lnTo>
                    <a:lnTo>
                      <a:pt x="2370" y="4060"/>
                    </a:lnTo>
                    <a:lnTo>
                      <a:pt x="2371" y="4059"/>
                    </a:lnTo>
                    <a:lnTo>
                      <a:pt x="2376" y="4099"/>
                    </a:lnTo>
                    <a:lnTo>
                      <a:pt x="2378" y="4017"/>
                    </a:lnTo>
                    <a:lnTo>
                      <a:pt x="2379" y="4019"/>
                    </a:lnTo>
                    <a:lnTo>
                      <a:pt x="2382" y="4066"/>
                    </a:lnTo>
                    <a:lnTo>
                      <a:pt x="2384" y="4125"/>
                    </a:lnTo>
                    <a:lnTo>
                      <a:pt x="2388" y="4142"/>
                    </a:lnTo>
                    <a:lnTo>
                      <a:pt x="2391" y="4151"/>
                    </a:lnTo>
                    <a:lnTo>
                      <a:pt x="2394" y="4152"/>
                    </a:lnTo>
                    <a:lnTo>
                      <a:pt x="2397" y="4149"/>
                    </a:lnTo>
                    <a:lnTo>
                      <a:pt x="2399" y="4163"/>
                    </a:lnTo>
                    <a:lnTo>
                      <a:pt x="2402" y="4160"/>
                    </a:lnTo>
                    <a:lnTo>
                      <a:pt x="2405" y="4151"/>
                    </a:lnTo>
                    <a:lnTo>
                      <a:pt x="2408" y="4169"/>
                    </a:lnTo>
                    <a:lnTo>
                      <a:pt x="2411" y="4160"/>
                    </a:lnTo>
                    <a:lnTo>
                      <a:pt x="2413" y="4164"/>
                    </a:lnTo>
                    <a:lnTo>
                      <a:pt x="2414" y="4167"/>
                    </a:lnTo>
                    <a:lnTo>
                      <a:pt x="2420" y="4171"/>
                    </a:lnTo>
                    <a:lnTo>
                      <a:pt x="2420" y="4166"/>
                    </a:lnTo>
                    <a:lnTo>
                      <a:pt x="2424" y="4175"/>
                    </a:lnTo>
                    <a:lnTo>
                      <a:pt x="2427" y="4184"/>
                    </a:lnTo>
                    <a:lnTo>
                      <a:pt x="2429" y="4184"/>
                    </a:lnTo>
                    <a:lnTo>
                      <a:pt x="2433" y="4173"/>
                    </a:lnTo>
                    <a:lnTo>
                      <a:pt x="2433" y="4172"/>
                    </a:lnTo>
                    <a:lnTo>
                      <a:pt x="2438" y="4171"/>
                    </a:lnTo>
                    <a:lnTo>
                      <a:pt x="2440" y="4147"/>
                    </a:lnTo>
                    <a:lnTo>
                      <a:pt x="2442" y="4164"/>
                    </a:lnTo>
                    <a:lnTo>
                      <a:pt x="2445" y="4176"/>
                    </a:lnTo>
                    <a:lnTo>
                      <a:pt x="2446" y="4178"/>
                    </a:lnTo>
                    <a:lnTo>
                      <a:pt x="2451" y="4176"/>
                    </a:lnTo>
                    <a:lnTo>
                      <a:pt x="2455" y="4163"/>
                    </a:lnTo>
                    <a:lnTo>
                      <a:pt x="2455" y="4164"/>
                    </a:lnTo>
                    <a:lnTo>
                      <a:pt x="2460" y="4176"/>
                    </a:lnTo>
                    <a:lnTo>
                      <a:pt x="2461" y="4170"/>
                    </a:lnTo>
                    <a:lnTo>
                      <a:pt x="2466" y="4159"/>
                    </a:lnTo>
                    <a:lnTo>
                      <a:pt x="2468" y="4159"/>
                    </a:lnTo>
                    <a:lnTo>
                      <a:pt x="2470" y="4136"/>
                    </a:lnTo>
                    <a:lnTo>
                      <a:pt x="2474" y="4098"/>
                    </a:lnTo>
                    <a:lnTo>
                      <a:pt x="2476" y="3962"/>
                    </a:lnTo>
                    <a:lnTo>
                      <a:pt x="2478" y="3798"/>
                    </a:lnTo>
                    <a:lnTo>
                      <a:pt x="2479" y="3892"/>
                    </a:lnTo>
                    <a:lnTo>
                      <a:pt x="2482" y="4051"/>
                    </a:lnTo>
                    <a:lnTo>
                      <a:pt x="2485" y="4023"/>
                    </a:lnTo>
                    <a:lnTo>
                      <a:pt x="2490" y="4061"/>
                    </a:lnTo>
                    <a:lnTo>
                      <a:pt x="2493" y="3959"/>
                    </a:lnTo>
                    <a:lnTo>
                      <a:pt x="2494" y="3916"/>
                    </a:lnTo>
                    <a:lnTo>
                      <a:pt x="2498" y="3895"/>
                    </a:lnTo>
                    <a:lnTo>
                      <a:pt x="2500" y="3309"/>
                    </a:lnTo>
                    <a:lnTo>
                      <a:pt x="2503" y="2735"/>
                    </a:lnTo>
                    <a:lnTo>
                      <a:pt x="2504" y="2984"/>
                    </a:lnTo>
                    <a:lnTo>
                      <a:pt x="2506" y="3723"/>
                    </a:lnTo>
                    <a:lnTo>
                      <a:pt x="2510" y="3827"/>
                    </a:lnTo>
                    <a:lnTo>
                      <a:pt x="2511" y="3877"/>
                    </a:lnTo>
                    <a:lnTo>
                      <a:pt x="2515" y="3933"/>
                    </a:lnTo>
                    <a:lnTo>
                      <a:pt x="2518" y="3950"/>
                    </a:lnTo>
                    <a:lnTo>
                      <a:pt x="2521" y="3951"/>
                    </a:lnTo>
                    <a:lnTo>
                      <a:pt x="2523" y="3978"/>
                    </a:lnTo>
                    <a:lnTo>
                      <a:pt x="2525" y="3990"/>
                    </a:lnTo>
                    <a:lnTo>
                      <a:pt x="2530" y="4004"/>
                    </a:lnTo>
                    <a:lnTo>
                      <a:pt x="2530" y="4002"/>
                    </a:lnTo>
                    <a:lnTo>
                      <a:pt x="2535" y="3852"/>
                    </a:lnTo>
                    <a:lnTo>
                      <a:pt x="2536" y="3859"/>
                    </a:lnTo>
                    <a:lnTo>
                      <a:pt x="2539" y="3955"/>
                    </a:lnTo>
                    <a:lnTo>
                      <a:pt x="2545" y="3905"/>
                    </a:lnTo>
                    <a:lnTo>
                      <a:pt x="2545" y="3901"/>
                    </a:lnTo>
                    <a:lnTo>
                      <a:pt x="2547" y="3974"/>
                    </a:lnTo>
                    <a:lnTo>
                      <a:pt x="2549" y="4031"/>
                    </a:lnTo>
                    <a:lnTo>
                      <a:pt x="2552" y="4073"/>
                    </a:lnTo>
                    <a:lnTo>
                      <a:pt x="2556" y="4088"/>
                    </a:lnTo>
                    <a:lnTo>
                      <a:pt x="2558" y="4103"/>
                    </a:lnTo>
                    <a:lnTo>
                      <a:pt x="2561" y="4114"/>
                    </a:lnTo>
                    <a:lnTo>
                      <a:pt x="2564" y="4120"/>
                    </a:lnTo>
                    <a:lnTo>
                      <a:pt x="2568" y="4110"/>
                    </a:lnTo>
                    <a:lnTo>
                      <a:pt x="2571" y="4087"/>
                    </a:lnTo>
                    <a:lnTo>
                      <a:pt x="2573" y="4100"/>
                    </a:lnTo>
                    <a:lnTo>
                      <a:pt x="2577" y="4090"/>
                    </a:lnTo>
                    <a:lnTo>
                      <a:pt x="2579" y="4118"/>
                    </a:lnTo>
                    <a:lnTo>
                      <a:pt x="2584" y="4131"/>
                    </a:lnTo>
                    <a:lnTo>
                      <a:pt x="2585" y="4124"/>
                    </a:lnTo>
                    <a:lnTo>
                      <a:pt x="2590" y="4141"/>
                    </a:lnTo>
                    <a:lnTo>
                      <a:pt x="2591" y="4134"/>
                    </a:lnTo>
                    <a:lnTo>
                      <a:pt x="2594" y="4122"/>
                    </a:lnTo>
                    <a:lnTo>
                      <a:pt x="2597" y="4122"/>
                    </a:lnTo>
                    <a:lnTo>
                      <a:pt x="2600" y="4139"/>
                    </a:lnTo>
                    <a:lnTo>
                      <a:pt x="2602" y="4112"/>
                    </a:lnTo>
                    <a:lnTo>
                      <a:pt x="2605" y="4094"/>
                    </a:lnTo>
                    <a:lnTo>
                      <a:pt x="2607" y="4093"/>
                    </a:lnTo>
                    <a:lnTo>
                      <a:pt x="2611" y="4097"/>
                    </a:lnTo>
                    <a:lnTo>
                      <a:pt x="2613" y="4082"/>
                    </a:lnTo>
                    <a:lnTo>
                      <a:pt x="2616" y="4096"/>
                    </a:lnTo>
                    <a:lnTo>
                      <a:pt x="2619" y="4096"/>
                    </a:lnTo>
                    <a:lnTo>
                      <a:pt x="2621" y="4085"/>
                    </a:lnTo>
                    <a:lnTo>
                      <a:pt x="2625" y="4057"/>
                    </a:lnTo>
                    <a:lnTo>
                      <a:pt x="2627" y="4037"/>
                    </a:lnTo>
                    <a:lnTo>
                      <a:pt x="2631" y="4000"/>
                    </a:lnTo>
                    <a:lnTo>
                      <a:pt x="2633" y="3876"/>
                    </a:lnTo>
                    <a:lnTo>
                      <a:pt x="2635" y="3772"/>
                    </a:lnTo>
                    <a:lnTo>
                      <a:pt x="2638" y="3572"/>
                    </a:lnTo>
                    <a:lnTo>
                      <a:pt x="2641" y="2620"/>
                    </a:lnTo>
                    <a:lnTo>
                      <a:pt x="2644" y="434"/>
                    </a:lnTo>
                    <a:lnTo>
                      <a:pt x="2644" y="472"/>
                    </a:lnTo>
                    <a:lnTo>
                      <a:pt x="2647" y="2269"/>
                    </a:lnTo>
                    <a:lnTo>
                      <a:pt x="2651" y="3049"/>
                    </a:lnTo>
                    <a:lnTo>
                      <a:pt x="2652" y="3131"/>
                    </a:lnTo>
                    <a:lnTo>
                      <a:pt x="2655" y="3436"/>
                    </a:lnTo>
                    <a:lnTo>
                      <a:pt x="2658" y="3581"/>
                    </a:lnTo>
                    <a:lnTo>
                      <a:pt x="2661" y="3607"/>
                    </a:lnTo>
                    <a:lnTo>
                      <a:pt x="2663" y="3670"/>
                    </a:lnTo>
                    <a:lnTo>
                      <a:pt x="2666" y="3665"/>
                    </a:lnTo>
                    <a:lnTo>
                      <a:pt x="2671" y="3697"/>
                    </a:lnTo>
                    <a:lnTo>
                      <a:pt x="2674" y="3636"/>
                    </a:lnTo>
                    <a:lnTo>
                      <a:pt x="2676" y="3179"/>
                    </a:lnTo>
                    <a:lnTo>
                      <a:pt x="2677" y="3088"/>
                    </a:lnTo>
                    <a:lnTo>
                      <a:pt x="2680" y="3280"/>
                    </a:lnTo>
                    <a:lnTo>
                      <a:pt x="2684" y="3336"/>
                    </a:lnTo>
                    <a:lnTo>
                      <a:pt x="2686" y="3243"/>
                    </a:lnTo>
                    <a:lnTo>
                      <a:pt x="2687" y="3311"/>
                    </a:lnTo>
                    <a:lnTo>
                      <a:pt x="2690" y="3503"/>
                    </a:lnTo>
                    <a:lnTo>
                      <a:pt x="2693" y="3678"/>
                    </a:lnTo>
                    <a:lnTo>
                      <a:pt x="2696" y="3774"/>
                    </a:lnTo>
                    <a:lnTo>
                      <a:pt x="2700" y="3822"/>
                    </a:lnTo>
                    <a:lnTo>
                      <a:pt x="2701" y="3858"/>
                    </a:lnTo>
                    <a:lnTo>
                      <a:pt x="2705" y="3883"/>
                    </a:lnTo>
                    <a:lnTo>
                      <a:pt x="2707" y="3884"/>
                    </a:lnTo>
                    <a:lnTo>
                      <a:pt x="2710" y="3850"/>
                    </a:lnTo>
                    <a:lnTo>
                      <a:pt x="2714" y="3897"/>
                    </a:lnTo>
                    <a:lnTo>
                      <a:pt x="2714" y="3901"/>
                    </a:lnTo>
                    <a:lnTo>
                      <a:pt x="2718" y="3871"/>
                    </a:lnTo>
                    <a:lnTo>
                      <a:pt x="2720" y="3853"/>
                    </a:lnTo>
                    <a:lnTo>
                      <a:pt x="2724" y="3897"/>
                    </a:lnTo>
                    <a:lnTo>
                      <a:pt x="2727" y="3880"/>
                    </a:lnTo>
                    <a:lnTo>
                      <a:pt x="2727" y="3905"/>
                    </a:lnTo>
                    <a:lnTo>
                      <a:pt x="2733" y="3915"/>
                    </a:lnTo>
                    <a:lnTo>
                      <a:pt x="2735" y="3903"/>
                    </a:lnTo>
                    <a:lnTo>
                      <a:pt x="2736" y="3921"/>
                    </a:lnTo>
                    <a:lnTo>
                      <a:pt x="2738" y="3958"/>
                    </a:lnTo>
                    <a:lnTo>
                      <a:pt x="2743" y="3940"/>
                    </a:lnTo>
                    <a:lnTo>
                      <a:pt x="2747" y="3873"/>
                    </a:lnTo>
                    <a:lnTo>
                      <a:pt x="2749" y="3872"/>
                    </a:lnTo>
                    <a:lnTo>
                      <a:pt x="2749" y="3874"/>
                    </a:lnTo>
                    <a:lnTo>
                      <a:pt x="2754" y="3845"/>
                    </a:lnTo>
                    <a:lnTo>
                      <a:pt x="2757" y="3815"/>
                    </a:lnTo>
                    <a:lnTo>
                      <a:pt x="2760" y="3786"/>
                    </a:lnTo>
                    <a:lnTo>
                      <a:pt x="2762" y="3657"/>
                    </a:lnTo>
                    <a:lnTo>
                      <a:pt x="2766" y="3443"/>
                    </a:lnTo>
                    <a:lnTo>
                      <a:pt x="2768" y="3067"/>
                    </a:lnTo>
                  </a:path>
                </a:pathLst>
              </a:custGeom>
              <a:noFill/>
              <a:ln w="0">
                <a:solidFill>
                  <a:schemeClr val="folHlink"/>
                </a:solidFill>
                <a:round/>
                <a:headEnd/>
                <a:tailEnd/>
              </a:ln>
            </p:spPr>
            <p:txBody>
              <a:bodyPr/>
              <a:lstStyle/>
              <a:p>
                <a:endParaRPr lang="en-US">
                  <a:latin typeface="Constantia" pitchFamily="18" charset="0"/>
                </a:endParaRPr>
              </a:p>
            </p:txBody>
          </p:sp>
          <p:sp>
            <p:nvSpPr>
              <p:cNvPr id="3335" name="Freeform 267"/>
              <p:cNvSpPr>
                <a:spLocks/>
              </p:cNvSpPr>
              <p:nvPr/>
            </p:nvSpPr>
            <p:spPr bwMode="auto">
              <a:xfrm>
                <a:off x="1756" y="938"/>
                <a:ext cx="922" cy="1485"/>
              </a:xfrm>
              <a:custGeom>
                <a:avLst/>
                <a:gdLst>
                  <a:gd name="T0" fmla="*/ 41 w 2764"/>
                  <a:gd name="T1" fmla="*/ 3120 h 4453"/>
                  <a:gd name="T2" fmla="*/ 86 w 2764"/>
                  <a:gd name="T3" fmla="*/ 3941 h 4453"/>
                  <a:gd name="T4" fmla="*/ 133 w 2764"/>
                  <a:gd name="T5" fmla="*/ 4110 h 4453"/>
                  <a:gd name="T6" fmla="*/ 180 w 2764"/>
                  <a:gd name="T7" fmla="*/ 4173 h 4453"/>
                  <a:gd name="T8" fmla="*/ 225 w 2764"/>
                  <a:gd name="T9" fmla="*/ 4272 h 4453"/>
                  <a:gd name="T10" fmla="*/ 270 w 2764"/>
                  <a:gd name="T11" fmla="*/ 4329 h 4453"/>
                  <a:gd name="T12" fmla="*/ 319 w 2764"/>
                  <a:gd name="T13" fmla="*/ 4355 h 4453"/>
                  <a:gd name="T14" fmla="*/ 365 w 2764"/>
                  <a:gd name="T15" fmla="*/ 4316 h 4453"/>
                  <a:gd name="T16" fmla="*/ 409 w 2764"/>
                  <a:gd name="T17" fmla="*/ 4343 h 4453"/>
                  <a:gd name="T18" fmla="*/ 457 w 2764"/>
                  <a:gd name="T19" fmla="*/ 4299 h 4453"/>
                  <a:gd name="T20" fmla="*/ 501 w 2764"/>
                  <a:gd name="T21" fmla="*/ 4347 h 4453"/>
                  <a:gd name="T22" fmla="*/ 545 w 2764"/>
                  <a:gd name="T23" fmla="*/ 4379 h 4453"/>
                  <a:gd name="T24" fmla="*/ 593 w 2764"/>
                  <a:gd name="T25" fmla="*/ 4368 h 4453"/>
                  <a:gd name="T26" fmla="*/ 638 w 2764"/>
                  <a:gd name="T27" fmla="*/ 4190 h 4453"/>
                  <a:gd name="T28" fmla="*/ 687 w 2764"/>
                  <a:gd name="T29" fmla="*/ 4323 h 4453"/>
                  <a:gd name="T30" fmla="*/ 730 w 2764"/>
                  <a:gd name="T31" fmla="*/ 4375 h 4453"/>
                  <a:gd name="T32" fmla="*/ 779 w 2764"/>
                  <a:gd name="T33" fmla="*/ 4394 h 4453"/>
                  <a:gd name="T34" fmla="*/ 823 w 2764"/>
                  <a:gd name="T35" fmla="*/ 4397 h 4453"/>
                  <a:gd name="T36" fmla="*/ 870 w 2764"/>
                  <a:gd name="T37" fmla="*/ 4412 h 4453"/>
                  <a:gd name="T38" fmla="*/ 916 w 2764"/>
                  <a:gd name="T39" fmla="*/ 4410 h 4453"/>
                  <a:gd name="T40" fmla="*/ 962 w 2764"/>
                  <a:gd name="T41" fmla="*/ 4423 h 4453"/>
                  <a:gd name="T42" fmla="*/ 1007 w 2764"/>
                  <a:gd name="T43" fmla="*/ 4400 h 4453"/>
                  <a:gd name="T44" fmla="*/ 1052 w 2764"/>
                  <a:gd name="T45" fmla="*/ 4339 h 4453"/>
                  <a:gd name="T46" fmla="*/ 1098 w 2764"/>
                  <a:gd name="T47" fmla="*/ 4374 h 4453"/>
                  <a:gd name="T48" fmla="*/ 1146 w 2764"/>
                  <a:gd name="T49" fmla="*/ 4408 h 4453"/>
                  <a:gd name="T50" fmla="*/ 1191 w 2764"/>
                  <a:gd name="T51" fmla="*/ 4411 h 4453"/>
                  <a:gd name="T52" fmla="*/ 1234 w 2764"/>
                  <a:gd name="T53" fmla="*/ 4406 h 4453"/>
                  <a:gd name="T54" fmla="*/ 1283 w 2764"/>
                  <a:gd name="T55" fmla="*/ 4416 h 4453"/>
                  <a:gd name="T56" fmla="*/ 1329 w 2764"/>
                  <a:gd name="T57" fmla="*/ 4392 h 4453"/>
                  <a:gd name="T58" fmla="*/ 1373 w 2764"/>
                  <a:gd name="T59" fmla="*/ 4382 h 4453"/>
                  <a:gd name="T60" fmla="*/ 1421 w 2764"/>
                  <a:gd name="T61" fmla="*/ 4416 h 4453"/>
                  <a:gd name="T62" fmla="*/ 1464 w 2764"/>
                  <a:gd name="T63" fmla="*/ 4416 h 4453"/>
                  <a:gd name="T64" fmla="*/ 1512 w 2764"/>
                  <a:gd name="T65" fmla="*/ 4416 h 4453"/>
                  <a:gd name="T66" fmla="*/ 1557 w 2764"/>
                  <a:gd name="T67" fmla="*/ 4392 h 4453"/>
                  <a:gd name="T68" fmla="*/ 1605 w 2764"/>
                  <a:gd name="T69" fmla="*/ 3547 h 4453"/>
                  <a:gd name="T70" fmla="*/ 1649 w 2764"/>
                  <a:gd name="T71" fmla="*/ 4170 h 4453"/>
                  <a:gd name="T72" fmla="*/ 1693 w 2764"/>
                  <a:gd name="T73" fmla="*/ 4335 h 4453"/>
                  <a:gd name="T74" fmla="*/ 1740 w 2764"/>
                  <a:gd name="T75" fmla="*/ 4357 h 4453"/>
                  <a:gd name="T76" fmla="*/ 1787 w 2764"/>
                  <a:gd name="T77" fmla="*/ 4363 h 4453"/>
                  <a:gd name="T78" fmla="*/ 1835 w 2764"/>
                  <a:gd name="T79" fmla="*/ 4388 h 4453"/>
                  <a:gd name="T80" fmla="*/ 1878 w 2764"/>
                  <a:gd name="T81" fmla="*/ 4385 h 4453"/>
                  <a:gd name="T82" fmla="*/ 1925 w 2764"/>
                  <a:gd name="T83" fmla="*/ 4399 h 4453"/>
                  <a:gd name="T84" fmla="*/ 1970 w 2764"/>
                  <a:gd name="T85" fmla="*/ 4320 h 4453"/>
                  <a:gd name="T86" fmla="*/ 2018 w 2764"/>
                  <a:gd name="T87" fmla="*/ 4347 h 4453"/>
                  <a:gd name="T88" fmla="*/ 2063 w 2764"/>
                  <a:gd name="T89" fmla="*/ 4369 h 4453"/>
                  <a:gd name="T90" fmla="*/ 2110 w 2764"/>
                  <a:gd name="T91" fmla="*/ 4377 h 4453"/>
                  <a:gd name="T92" fmla="*/ 2154 w 2764"/>
                  <a:gd name="T93" fmla="*/ 4397 h 4453"/>
                  <a:gd name="T94" fmla="*/ 2200 w 2764"/>
                  <a:gd name="T95" fmla="*/ 4402 h 4453"/>
                  <a:gd name="T96" fmla="*/ 2245 w 2764"/>
                  <a:gd name="T97" fmla="*/ 4404 h 4453"/>
                  <a:gd name="T98" fmla="*/ 2293 w 2764"/>
                  <a:gd name="T99" fmla="*/ 4429 h 4453"/>
                  <a:gd name="T100" fmla="*/ 2337 w 2764"/>
                  <a:gd name="T101" fmla="*/ 4437 h 4453"/>
                  <a:gd name="T102" fmla="*/ 2386 w 2764"/>
                  <a:gd name="T103" fmla="*/ 4436 h 4453"/>
                  <a:gd name="T104" fmla="*/ 2430 w 2764"/>
                  <a:gd name="T105" fmla="*/ 4439 h 4453"/>
                  <a:gd name="T106" fmla="*/ 2477 w 2764"/>
                  <a:gd name="T107" fmla="*/ 4448 h 4453"/>
                  <a:gd name="T108" fmla="*/ 2521 w 2764"/>
                  <a:gd name="T109" fmla="*/ 4424 h 4453"/>
                  <a:gd name="T110" fmla="*/ 2569 w 2764"/>
                  <a:gd name="T111" fmla="*/ 4436 h 4453"/>
                  <a:gd name="T112" fmla="*/ 2614 w 2764"/>
                  <a:gd name="T113" fmla="*/ 4433 h 4453"/>
                  <a:gd name="T114" fmla="*/ 2661 w 2764"/>
                  <a:gd name="T115" fmla="*/ 4440 h 4453"/>
                  <a:gd name="T116" fmla="*/ 2705 w 2764"/>
                  <a:gd name="T117" fmla="*/ 4447 h 4453"/>
                  <a:gd name="T118" fmla="*/ 2751 w 2764"/>
                  <a:gd name="T119" fmla="*/ 4439 h 445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4"/>
                  <a:gd name="T181" fmla="*/ 0 h 4453"/>
                  <a:gd name="T182" fmla="*/ 2764 w 2764"/>
                  <a:gd name="T183" fmla="*/ 4453 h 445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4" h="4453">
                    <a:moveTo>
                      <a:pt x="0" y="3214"/>
                    </a:moveTo>
                    <a:lnTo>
                      <a:pt x="3" y="1813"/>
                    </a:lnTo>
                    <a:lnTo>
                      <a:pt x="5" y="0"/>
                    </a:lnTo>
                    <a:lnTo>
                      <a:pt x="6" y="103"/>
                    </a:lnTo>
                    <a:lnTo>
                      <a:pt x="9" y="1884"/>
                    </a:lnTo>
                    <a:lnTo>
                      <a:pt x="11" y="2811"/>
                    </a:lnTo>
                    <a:lnTo>
                      <a:pt x="13" y="3109"/>
                    </a:lnTo>
                    <a:lnTo>
                      <a:pt x="17" y="3470"/>
                    </a:lnTo>
                    <a:lnTo>
                      <a:pt x="19" y="3540"/>
                    </a:lnTo>
                    <a:lnTo>
                      <a:pt x="22" y="3612"/>
                    </a:lnTo>
                    <a:lnTo>
                      <a:pt x="25" y="3682"/>
                    </a:lnTo>
                    <a:lnTo>
                      <a:pt x="29" y="3672"/>
                    </a:lnTo>
                    <a:lnTo>
                      <a:pt x="32" y="3669"/>
                    </a:lnTo>
                    <a:lnTo>
                      <a:pt x="35" y="3473"/>
                    </a:lnTo>
                    <a:lnTo>
                      <a:pt x="38" y="2941"/>
                    </a:lnTo>
                    <a:lnTo>
                      <a:pt x="38" y="2921"/>
                    </a:lnTo>
                    <a:lnTo>
                      <a:pt x="41" y="3120"/>
                    </a:lnTo>
                    <a:lnTo>
                      <a:pt x="46" y="3193"/>
                    </a:lnTo>
                    <a:lnTo>
                      <a:pt x="48" y="3054"/>
                    </a:lnTo>
                    <a:lnTo>
                      <a:pt x="49" y="3070"/>
                    </a:lnTo>
                    <a:lnTo>
                      <a:pt x="52" y="3221"/>
                    </a:lnTo>
                    <a:lnTo>
                      <a:pt x="54" y="3495"/>
                    </a:lnTo>
                    <a:lnTo>
                      <a:pt x="58" y="3733"/>
                    </a:lnTo>
                    <a:lnTo>
                      <a:pt x="60" y="3837"/>
                    </a:lnTo>
                    <a:lnTo>
                      <a:pt x="65" y="3865"/>
                    </a:lnTo>
                    <a:lnTo>
                      <a:pt x="66" y="3854"/>
                    </a:lnTo>
                    <a:lnTo>
                      <a:pt x="69" y="3873"/>
                    </a:lnTo>
                    <a:lnTo>
                      <a:pt x="71" y="3854"/>
                    </a:lnTo>
                    <a:lnTo>
                      <a:pt x="74" y="3872"/>
                    </a:lnTo>
                    <a:lnTo>
                      <a:pt x="78" y="3892"/>
                    </a:lnTo>
                    <a:lnTo>
                      <a:pt x="79" y="3870"/>
                    </a:lnTo>
                    <a:lnTo>
                      <a:pt x="83" y="3878"/>
                    </a:lnTo>
                    <a:lnTo>
                      <a:pt x="85" y="3901"/>
                    </a:lnTo>
                    <a:lnTo>
                      <a:pt x="86" y="3941"/>
                    </a:lnTo>
                    <a:lnTo>
                      <a:pt x="90" y="3952"/>
                    </a:lnTo>
                    <a:lnTo>
                      <a:pt x="93" y="3969"/>
                    </a:lnTo>
                    <a:lnTo>
                      <a:pt x="95" y="3996"/>
                    </a:lnTo>
                    <a:lnTo>
                      <a:pt x="98" y="4043"/>
                    </a:lnTo>
                    <a:lnTo>
                      <a:pt x="102" y="4088"/>
                    </a:lnTo>
                    <a:lnTo>
                      <a:pt x="105" y="4085"/>
                    </a:lnTo>
                    <a:lnTo>
                      <a:pt x="108" y="4025"/>
                    </a:lnTo>
                    <a:lnTo>
                      <a:pt x="110" y="4025"/>
                    </a:lnTo>
                    <a:lnTo>
                      <a:pt x="111" y="4048"/>
                    </a:lnTo>
                    <a:lnTo>
                      <a:pt x="114" y="4085"/>
                    </a:lnTo>
                    <a:lnTo>
                      <a:pt x="119" y="4106"/>
                    </a:lnTo>
                    <a:lnTo>
                      <a:pt x="120" y="4098"/>
                    </a:lnTo>
                    <a:lnTo>
                      <a:pt x="123" y="4124"/>
                    </a:lnTo>
                    <a:lnTo>
                      <a:pt x="126" y="4106"/>
                    </a:lnTo>
                    <a:lnTo>
                      <a:pt x="128" y="4103"/>
                    </a:lnTo>
                    <a:lnTo>
                      <a:pt x="130" y="4107"/>
                    </a:lnTo>
                    <a:lnTo>
                      <a:pt x="133" y="4110"/>
                    </a:lnTo>
                    <a:lnTo>
                      <a:pt x="136" y="4125"/>
                    </a:lnTo>
                    <a:lnTo>
                      <a:pt x="138" y="4134"/>
                    </a:lnTo>
                    <a:lnTo>
                      <a:pt x="142" y="4152"/>
                    </a:lnTo>
                    <a:lnTo>
                      <a:pt x="144" y="4170"/>
                    </a:lnTo>
                    <a:lnTo>
                      <a:pt x="148" y="4179"/>
                    </a:lnTo>
                    <a:lnTo>
                      <a:pt x="151" y="4188"/>
                    </a:lnTo>
                    <a:lnTo>
                      <a:pt x="152" y="4184"/>
                    </a:lnTo>
                    <a:lnTo>
                      <a:pt x="157" y="4172"/>
                    </a:lnTo>
                    <a:lnTo>
                      <a:pt x="158" y="4133"/>
                    </a:lnTo>
                    <a:lnTo>
                      <a:pt x="160" y="4146"/>
                    </a:lnTo>
                    <a:lnTo>
                      <a:pt x="164" y="4097"/>
                    </a:lnTo>
                    <a:lnTo>
                      <a:pt x="165" y="4102"/>
                    </a:lnTo>
                    <a:lnTo>
                      <a:pt x="169" y="4123"/>
                    </a:lnTo>
                    <a:lnTo>
                      <a:pt x="171" y="4148"/>
                    </a:lnTo>
                    <a:lnTo>
                      <a:pt x="175" y="4173"/>
                    </a:lnTo>
                    <a:lnTo>
                      <a:pt x="177" y="4189"/>
                    </a:lnTo>
                    <a:lnTo>
                      <a:pt x="180" y="4173"/>
                    </a:lnTo>
                    <a:lnTo>
                      <a:pt x="182" y="4198"/>
                    </a:lnTo>
                    <a:lnTo>
                      <a:pt x="187" y="4204"/>
                    </a:lnTo>
                    <a:lnTo>
                      <a:pt x="187" y="4214"/>
                    </a:lnTo>
                    <a:lnTo>
                      <a:pt x="190" y="4219"/>
                    </a:lnTo>
                    <a:lnTo>
                      <a:pt x="195" y="4222"/>
                    </a:lnTo>
                    <a:lnTo>
                      <a:pt x="196" y="4212"/>
                    </a:lnTo>
                    <a:lnTo>
                      <a:pt x="199" y="4216"/>
                    </a:lnTo>
                    <a:lnTo>
                      <a:pt x="202" y="4203"/>
                    </a:lnTo>
                    <a:lnTo>
                      <a:pt x="205" y="4208"/>
                    </a:lnTo>
                    <a:lnTo>
                      <a:pt x="208" y="4221"/>
                    </a:lnTo>
                    <a:lnTo>
                      <a:pt x="209" y="4216"/>
                    </a:lnTo>
                    <a:lnTo>
                      <a:pt x="211" y="4228"/>
                    </a:lnTo>
                    <a:lnTo>
                      <a:pt x="215" y="4244"/>
                    </a:lnTo>
                    <a:lnTo>
                      <a:pt x="217" y="4247"/>
                    </a:lnTo>
                    <a:lnTo>
                      <a:pt x="219" y="4249"/>
                    </a:lnTo>
                    <a:lnTo>
                      <a:pt x="223" y="4265"/>
                    </a:lnTo>
                    <a:lnTo>
                      <a:pt x="225" y="4272"/>
                    </a:lnTo>
                    <a:lnTo>
                      <a:pt x="229" y="4281"/>
                    </a:lnTo>
                    <a:lnTo>
                      <a:pt x="232" y="4267"/>
                    </a:lnTo>
                    <a:lnTo>
                      <a:pt x="232" y="4278"/>
                    </a:lnTo>
                    <a:lnTo>
                      <a:pt x="238" y="4284"/>
                    </a:lnTo>
                    <a:lnTo>
                      <a:pt x="238" y="4281"/>
                    </a:lnTo>
                    <a:lnTo>
                      <a:pt x="242" y="4263"/>
                    </a:lnTo>
                    <a:lnTo>
                      <a:pt x="243" y="4272"/>
                    </a:lnTo>
                    <a:lnTo>
                      <a:pt x="249" y="4284"/>
                    </a:lnTo>
                    <a:lnTo>
                      <a:pt x="249" y="4287"/>
                    </a:lnTo>
                    <a:lnTo>
                      <a:pt x="252" y="4305"/>
                    </a:lnTo>
                    <a:lnTo>
                      <a:pt x="256" y="4286"/>
                    </a:lnTo>
                    <a:lnTo>
                      <a:pt x="260" y="4289"/>
                    </a:lnTo>
                    <a:lnTo>
                      <a:pt x="262" y="4276"/>
                    </a:lnTo>
                    <a:lnTo>
                      <a:pt x="262" y="4274"/>
                    </a:lnTo>
                    <a:lnTo>
                      <a:pt x="266" y="4302"/>
                    </a:lnTo>
                    <a:lnTo>
                      <a:pt x="269" y="4307"/>
                    </a:lnTo>
                    <a:lnTo>
                      <a:pt x="270" y="4329"/>
                    </a:lnTo>
                    <a:lnTo>
                      <a:pt x="274" y="4323"/>
                    </a:lnTo>
                    <a:lnTo>
                      <a:pt x="278" y="4342"/>
                    </a:lnTo>
                    <a:lnTo>
                      <a:pt x="281" y="4336"/>
                    </a:lnTo>
                    <a:lnTo>
                      <a:pt x="281" y="4343"/>
                    </a:lnTo>
                    <a:lnTo>
                      <a:pt x="286" y="4323"/>
                    </a:lnTo>
                    <a:lnTo>
                      <a:pt x="287" y="4337"/>
                    </a:lnTo>
                    <a:lnTo>
                      <a:pt x="291" y="4338"/>
                    </a:lnTo>
                    <a:lnTo>
                      <a:pt x="293" y="4335"/>
                    </a:lnTo>
                    <a:lnTo>
                      <a:pt x="297" y="4325"/>
                    </a:lnTo>
                    <a:lnTo>
                      <a:pt x="300" y="4341"/>
                    </a:lnTo>
                    <a:lnTo>
                      <a:pt x="303" y="4347"/>
                    </a:lnTo>
                    <a:lnTo>
                      <a:pt x="306" y="4355"/>
                    </a:lnTo>
                    <a:lnTo>
                      <a:pt x="310" y="4345"/>
                    </a:lnTo>
                    <a:lnTo>
                      <a:pt x="312" y="4339"/>
                    </a:lnTo>
                    <a:lnTo>
                      <a:pt x="315" y="4347"/>
                    </a:lnTo>
                    <a:lnTo>
                      <a:pt x="319" y="4355"/>
                    </a:lnTo>
                    <a:lnTo>
                      <a:pt x="324" y="4325"/>
                    </a:lnTo>
                    <a:lnTo>
                      <a:pt x="327" y="4312"/>
                    </a:lnTo>
                    <a:lnTo>
                      <a:pt x="328" y="4306"/>
                    </a:lnTo>
                    <a:lnTo>
                      <a:pt x="330" y="4332"/>
                    </a:lnTo>
                    <a:lnTo>
                      <a:pt x="333" y="4342"/>
                    </a:lnTo>
                    <a:lnTo>
                      <a:pt x="336" y="4351"/>
                    </a:lnTo>
                    <a:lnTo>
                      <a:pt x="339" y="4345"/>
                    </a:lnTo>
                    <a:lnTo>
                      <a:pt x="343" y="4329"/>
                    </a:lnTo>
                    <a:lnTo>
                      <a:pt x="343" y="4331"/>
                    </a:lnTo>
                    <a:lnTo>
                      <a:pt x="346" y="4359"/>
                    </a:lnTo>
                    <a:lnTo>
                      <a:pt x="352" y="4366"/>
                    </a:lnTo>
                    <a:lnTo>
                      <a:pt x="354" y="4349"/>
                    </a:lnTo>
                    <a:lnTo>
                      <a:pt x="354" y="4347"/>
                    </a:lnTo>
                    <a:lnTo>
                      <a:pt x="359" y="4324"/>
                    </a:lnTo>
                    <a:lnTo>
                      <a:pt x="362" y="4318"/>
                    </a:lnTo>
                    <a:lnTo>
                      <a:pt x="365" y="4316"/>
                    </a:lnTo>
                    <a:lnTo>
                      <a:pt x="367" y="4312"/>
                    </a:lnTo>
                    <a:lnTo>
                      <a:pt x="370" y="4267"/>
                    </a:lnTo>
                    <a:lnTo>
                      <a:pt x="371" y="4222"/>
                    </a:lnTo>
                    <a:lnTo>
                      <a:pt x="373" y="4240"/>
                    </a:lnTo>
                    <a:lnTo>
                      <a:pt x="378" y="4185"/>
                    </a:lnTo>
                    <a:lnTo>
                      <a:pt x="382" y="4085"/>
                    </a:lnTo>
                    <a:lnTo>
                      <a:pt x="382" y="4082"/>
                    </a:lnTo>
                    <a:lnTo>
                      <a:pt x="384" y="4229"/>
                    </a:lnTo>
                    <a:lnTo>
                      <a:pt x="386" y="4304"/>
                    </a:lnTo>
                    <a:lnTo>
                      <a:pt x="389" y="4318"/>
                    </a:lnTo>
                    <a:lnTo>
                      <a:pt x="392" y="4326"/>
                    </a:lnTo>
                    <a:lnTo>
                      <a:pt x="396" y="4344"/>
                    </a:lnTo>
                    <a:lnTo>
                      <a:pt x="400" y="4333"/>
                    </a:lnTo>
                    <a:lnTo>
                      <a:pt x="401" y="4338"/>
                    </a:lnTo>
                    <a:lnTo>
                      <a:pt x="403" y="4347"/>
                    </a:lnTo>
                    <a:lnTo>
                      <a:pt x="408" y="4354"/>
                    </a:lnTo>
                    <a:lnTo>
                      <a:pt x="409" y="4343"/>
                    </a:lnTo>
                    <a:lnTo>
                      <a:pt x="412" y="4341"/>
                    </a:lnTo>
                    <a:lnTo>
                      <a:pt x="415" y="4339"/>
                    </a:lnTo>
                    <a:lnTo>
                      <a:pt x="416" y="4347"/>
                    </a:lnTo>
                    <a:lnTo>
                      <a:pt x="421" y="4341"/>
                    </a:lnTo>
                    <a:lnTo>
                      <a:pt x="426" y="4344"/>
                    </a:lnTo>
                    <a:lnTo>
                      <a:pt x="427" y="4361"/>
                    </a:lnTo>
                    <a:lnTo>
                      <a:pt x="432" y="4374"/>
                    </a:lnTo>
                    <a:lnTo>
                      <a:pt x="434" y="4374"/>
                    </a:lnTo>
                    <a:lnTo>
                      <a:pt x="437" y="4380"/>
                    </a:lnTo>
                    <a:lnTo>
                      <a:pt x="440" y="4365"/>
                    </a:lnTo>
                    <a:lnTo>
                      <a:pt x="440" y="4373"/>
                    </a:lnTo>
                    <a:lnTo>
                      <a:pt x="445" y="4365"/>
                    </a:lnTo>
                    <a:lnTo>
                      <a:pt x="447" y="4369"/>
                    </a:lnTo>
                    <a:lnTo>
                      <a:pt x="451" y="4348"/>
                    </a:lnTo>
                    <a:lnTo>
                      <a:pt x="453" y="4332"/>
                    </a:lnTo>
                    <a:lnTo>
                      <a:pt x="457" y="4299"/>
                    </a:lnTo>
                    <a:lnTo>
                      <a:pt x="457" y="4286"/>
                    </a:lnTo>
                    <a:lnTo>
                      <a:pt x="461" y="4310"/>
                    </a:lnTo>
                    <a:lnTo>
                      <a:pt x="464" y="4295"/>
                    </a:lnTo>
                    <a:lnTo>
                      <a:pt x="467" y="4261"/>
                    </a:lnTo>
                    <a:lnTo>
                      <a:pt x="468" y="4314"/>
                    </a:lnTo>
                    <a:lnTo>
                      <a:pt x="472" y="4332"/>
                    </a:lnTo>
                    <a:lnTo>
                      <a:pt x="474" y="4339"/>
                    </a:lnTo>
                    <a:lnTo>
                      <a:pt x="477" y="4350"/>
                    </a:lnTo>
                    <a:lnTo>
                      <a:pt x="481" y="4371"/>
                    </a:lnTo>
                    <a:lnTo>
                      <a:pt x="483" y="4367"/>
                    </a:lnTo>
                    <a:lnTo>
                      <a:pt x="484" y="4367"/>
                    </a:lnTo>
                    <a:lnTo>
                      <a:pt x="489" y="4366"/>
                    </a:lnTo>
                    <a:lnTo>
                      <a:pt x="490" y="4360"/>
                    </a:lnTo>
                    <a:lnTo>
                      <a:pt x="493" y="4349"/>
                    </a:lnTo>
                    <a:lnTo>
                      <a:pt x="496" y="4359"/>
                    </a:lnTo>
                    <a:lnTo>
                      <a:pt x="499" y="4342"/>
                    </a:lnTo>
                    <a:lnTo>
                      <a:pt x="501" y="4347"/>
                    </a:lnTo>
                    <a:lnTo>
                      <a:pt x="504" y="4361"/>
                    </a:lnTo>
                    <a:lnTo>
                      <a:pt x="508" y="4362"/>
                    </a:lnTo>
                    <a:lnTo>
                      <a:pt x="511" y="4353"/>
                    </a:lnTo>
                    <a:lnTo>
                      <a:pt x="511" y="4356"/>
                    </a:lnTo>
                    <a:lnTo>
                      <a:pt x="513" y="4377"/>
                    </a:lnTo>
                    <a:lnTo>
                      <a:pt x="519" y="4385"/>
                    </a:lnTo>
                    <a:lnTo>
                      <a:pt x="522" y="4384"/>
                    </a:lnTo>
                    <a:lnTo>
                      <a:pt x="524" y="4368"/>
                    </a:lnTo>
                    <a:lnTo>
                      <a:pt x="524" y="4384"/>
                    </a:lnTo>
                    <a:lnTo>
                      <a:pt x="530" y="4373"/>
                    </a:lnTo>
                    <a:lnTo>
                      <a:pt x="531" y="4365"/>
                    </a:lnTo>
                    <a:lnTo>
                      <a:pt x="533" y="4381"/>
                    </a:lnTo>
                    <a:lnTo>
                      <a:pt x="537" y="4373"/>
                    </a:lnTo>
                    <a:lnTo>
                      <a:pt x="541" y="4367"/>
                    </a:lnTo>
                    <a:lnTo>
                      <a:pt x="545" y="4379"/>
                    </a:lnTo>
                    <a:lnTo>
                      <a:pt x="549" y="4390"/>
                    </a:lnTo>
                    <a:lnTo>
                      <a:pt x="553" y="4388"/>
                    </a:lnTo>
                    <a:lnTo>
                      <a:pt x="555" y="4390"/>
                    </a:lnTo>
                    <a:lnTo>
                      <a:pt x="560" y="4393"/>
                    </a:lnTo>
                    <a:lnTo>
                      <a:pt x="560" y="4387"/>
                    </a:lnTo>
                    <a:lnTo>
                      <a:pt x="562" y="4387"/>
                    </a:lnTo>
                    <a:lnTo>
                      <a:pt x="565" y="4397"/>
                    </a:lnTo>
                    <a:lnTo>
                      <a:pt x="569" y="4382"/>
                    </a:lnTo>
                    <a:lnTo>
                      <a:pt x="572" y="4378"/>
                    </a:lnTo>
                    <a:lnTo>
                      <a:pt x="575" y="4384"/>
                    </a:lnTo>
                    <a:lnTo>
                      <a:pt x="575" y="4387"/>
                    </a:lnTo>
                    <a:lnTo>
                      <a:pt x="579" y="4382"/>
                    </a:lnTo>
                    <a:lnTo>
                      <a:pt x="581" y="4377"/>
                    </a:lnTo>
                    <a:lnTo>
                      <a:pt x="586" y="4380"/>
                    </a:lnTo>
                    <a:lnTo>
                      <a:pt x="586" y="4379"/>
                    </a:lnTo>
                    <a:lnTo>
                      <a:pt x="592" y="4372"/>
                    </a:lnTo>
                    <a:lnTo>
                      <a:pt x="593" y="4368"/>
                    </a:lnTo>
                    <a:lnTo>
                      <a:pt x="597" y="4356"/>
                    </a:lnTo>
                    <a:lnTo>
                      <a:pt x="599" y="4353"/>
                    </a:lnTo>
                    <a:lnTo>
                      <a:pt x="602" y="4350"/>
                    </a:lnTo>
                    <a:lnTo>
                      <a:pt x="603" y="4349"/>
                    </a:lnTo>
                    <a:lnTo>
                      <a:pt x="608" y="4333"/>
                    </a:lnTo>
                    <a:lnTo>
                      <a:pt x="610" y="4318"/>
                    </a:lnTo>
                    <a:lnTo>
                      <a:pt x="612" y="4316"/>
                    </a:lnTo>
                    <a:lnTo>
                      <a:pt x="616" y="4263"/>
                    </a:lnTo>
                    <a:lnTo>
                      <a:pt x="618" y="4253"/>
                    </a:lnTo>
                    <a:lnTo>
                      <a:pt x="621" y="4176"/>
                    </a:lnTo>
                    <a:lnTo>
                      <a:pt x="624" y="4142"/>
                    </a:lnTo>
                    <a:lnTo>
                      <a:pt x="624" y="4136"/>
                    </a:lnTo>
                    <a:lnTo>
                      <a:pt x="629" y="4123"/>
                    </a:lnTo>
                    <a:lnTo>
                      <a:pt x="633" y="4038"/>
                    </a:lnTo>
                    <a:lnTo>
                      <a:pt x="633" y="4042"/>
                    </a:lnTo>
                    <a:lnTo>
                      <a:pt x="635" y="4105"/>
                    </a:lnTo>
                    <a:lnTo>
                      <a:pt x="638" y="4190"/>
                    </a:lnTo>
                    <a:lnTo>
                      <a:pt x="641" y="4229"/>
                    </a:lnTo>
                    <a:lnTo>
                      <a:pt x="644" y="4257"/>
                    </a:lnTo>
                    <a:lnTo>
                      <a:pt x="646" y="4282"/>
                    </a:lnTo>
                    <a:lnTo>
                      <a:pt x="649" y="4282"/>
                    </a:lnTo>
                    <a:lnTo>
                      <a:pt x="654" y="4302"/>
                    </a:lnTo>
                    <a:lnTo>
                      <a:pt x="657" y="4296"/>
                    </a:lnTo>
                    <a:lnTo>
                      <a:pt x="658" y="4290"/>
                    </a:lnTo>
                    <a:lnTo>
                      <a:pt x="661" y="4282"/>
                    </a:lnTo>
                    <a:lnTo>
                      <a:pt x="665" y="4275"/>
                    </a:lnTo>
                    <a:lnTo>
                      <a:pt x="665" y="4257"/>
                    </a:lnTo>
                    <a:lnTo>
                      <a:pt x="669" y="4275"/>
                    </a:lnTo>
                    <a:lnTo>
                      <a:pt x="672" y="4261"/>
                    </a:lnTo>
                    <a:lnTo>
                      <a:pt x="675" y="4270"/>
                    </a:lnTo>
                    <a:lnTo>
                      <a:pt x="676" y="4289"/>
                    </a:lnTo>
                    <a:lnTo>
                      <a:pt x="678" y="4304"/>
                    </a:lnTo>
                    <a:lnTo>
                      <a:pt x="683" y="4323"/>
                    </a:lnTo>
                    <a:lnTo>
                      <a:pt x="687" y="4323"/>
                    </a:lnTo>
                    <a:lnTo>
                      <a:pt x="687" y="4338"/>
                    </a:lnTo>
                    <a:lnTo>
                      <a:pt x="689" y="4345"/>
                    </a:lnTo>
                    <a:lnTo>
                      <a:pt x="691" y="4357"/>
                    </a:lnTo>
                    <a:lnTo>
                      <a:pt x="697" y="4355"/>
                    </a:lnTo>
                    <a:lnTo>
                      <a:pt x="697" y="4357"/>
                    </a:lnTo>
                    <a:lnTo>
                      <a:pt x="701" y="4357"/>
                    </a:lnTo>
                    <a:lnTo>
                      <a:pt x="704" y="4368"/>
                    </a:lnTo>
                    <a:lnTo>
                      <a:pt x="707" y="4356"/>
                    </a:lnTo>
                    <a:lnTo>
                      <a:pt x="708" y="4372"/>
                    </a:lnTo>
                    <a:lnTo>
                      <a:pt x="713" y="4378"/>
                    </a:lnTo>
                    <a:lnTo>
                      <a:pt x="716" y="4379"/>
                    </a:lnTo>
                    <a:lnTo>
                      <a:pt x="718" y="4372"/>
                    </a:lnTo>
                    <a:lnTo>
                      <a:pt x="720" y="4374"/>
                    </a:lnTo>
                    <a:lnTo>
                      <a:pt x="722" y="4378"/>
                    </a:lnTo>
                    <a:lnTo>
                      <a:pt x="726" y="4372"/>
                    </a:lnTo>
                    <a:lnTo>
                      <a:pt x="728" y="4375"/>
                    </a:lnTo>
                    <a:lnTo>
                      <a:pt x="730" y="4375"/>
                    </a:lnTo>
                    <a:lnTo>
                      <a:pt x="732" y="4380"/>
                    </a:lnTo>
                    <a:lnTo>
                      <a:pt x="738" y="4382"/>
                    </a:lnTo>
                    <a:lnTo>
                      <a:pt x="743" y="4369"/>
                    </a:lnTo>
                    <a:lnTo>
                      <a:pt x="745" y="4374"/>
                    </a:lnTo>
                    <a:lnTo>
                      <a:pt x="746" y="4377"/>
                    </a:lnTo>
                    <a:lnTo>
                      <a:pt x="749" y="4388"/>
                    </a:lnTo>
                    <a:lnTo>
                      <a:pt x="752" y="4391"/>
                    </a:lnTo>
                    <a:lnTo>
                      <a:pt x="755" y="4397"/>
                    </a:lnTo>
                    <a:lnTo>
                      <a:pt x="759" y="4400"/>
                    </a:lnTo>
                    <a:lnTo>
                      <a:pt x="759" y="4399"/>
                    </a:lnTo>
                    <a:lnTo>
                      <a:pt x="763" y="4408"/>
                    </a:lnTo>
                    <a:lnTo>
                      <a:pt x="768" y="4387"/>
                    </a:lnTo>
                    <a:lnTo>
                      <a:pt x="773" y="4402"/>
                    </a:lnTo>
                    <a:lnTo>
                      <a:pt x="774" y="4399"/>
                    </a:lnTo>
                    <a:lnTo>
                      <a:pt x="779" y="4394"/>
                    </a:lnTo>
                    <a:lnTo>
                      <a:pt x="780" y="4384"/>
                    </a:lnTo>
                    <a:lnTo>
                      <a:pt x="782" y="4382"/>
                    </a:lnTo>
                    <a:lnTo>
                      <a:pt x="783" y="4394"/>
                    </a:lnTo>
                    <a:lnTo>
                      <a:pt x="788" y="4380"/>
                    </a:lnTo>
                    <a:lnTo>
                      <a:pt x="789" y="4384"/>
                    </a:lnTo>
                    <a:lnTo>
                      <a:pt x="793" y="4377"/>
                    </a:lnTo>
                    <a:lnTo>
                      <a:pt x="794" y="4391"/>
                    </a:lnTo>
                    <a:lnTo>
                      <a:pt x="798" y="4396"/>
                    </a:lnTo>
                    <a:lnTo>
                      <a:pt x="801" y="4396"/>
                    </a:lnTo>
                    <a:lnTo>
                      <a:pt x="805" y="4391"/>
                    </a:lnTo>
                    <a:lnTo>
                      <a:pt x="806" y="4388"/>
                    </a:lnTo>
                    <a:lnTo>
                      <a:pt x="811" y="4400"/>
                    </a:lnTo>
                    <a:lnTo>
                      <a:pt x="813" y="4412"/>
                    </a:lnTo>
                    <a:lnTo>
                      <a:pt x="817" y="4392"/>
                    </a:lnTo>
                    <a:lnTo>
                      <a:pt x="820" y="4410"/>
                    </a:lnTo>
                    <a:lnTo>
                      <a:pt x="823" y="4397"/>
                    </a:lnTo>
                    <a:lnTo>
                      <a:pt x="825" y="4396"/>
                    </a:lnTo>
                    <a:lnTo>
                      <a:pt x="828" y="4385"/>
                    </a:lnTo>
                    <a:lnTo>
                      <a:pt x="832" y="4399"/>
                    </a:lnTo>
                    <a:lnTo>
                      <a:pt x="832" y="4397"/>
                    </a:lnTo>
                    <a:lnTo>
                      <a:pt x="837" y="4396"/>
                    </a:lnTo>
                    <a:lnTo>
                      <a:pt x="841" y="4410"/>
                    </a:lnTo>
                    <a:lnTo>
                      <a:pt x="846" y="4412"/>
                    </a:lnTo>
                    <a:lnTo>
                      <a:pt x="846" y="4411"/>
                    </a:lnTo>
                    <a:lnTo>
                      <a:pt x="850" y="4404"/>
                    </a:lnTo>
                    <a:lnTo>
                      <a:pt x="852" y="4406"/>
                    </a:lnTo>
                    <a:lnTo>
                      <a:pt x="855" y="4409"/>
                    </a:lnTo>
                    <a:lnTo>
                      <a:pt x="859" y="4405"/>
                    </a:lnTo>
                    <a:lnTo>
                      <a:pt x="861" y="4398"/>
                    </a:lnTo>
                    <a:lnTo>
                      <a:pt x="865" y="4400"/>
                    </a:lnTo>
                    <a:lnTo>
                      <a:pt x="865" y="4392"/>
                    </a:lnTo>
                    <a:lnTo>
                      <a:pt x="870" y="4412"/>
                    </a:lnTo>
                    <a:lnTo>
                      <a:pt x="872" y="4400"/>
                    </a:lnTo>
                    <a:lnTo>
                      <a:pt x="873" y="4398"/>
                    </a:lnTo>
                    <a:lnTo>
                      <a:pt x="877" y="4406"/>
                    </a:lnTo>
                    <a:lnTo>
                      <a:pt x="880" y="4410"/>
                    </a:lnTo>
                    <a:lnTo>
                      <a:pt x="883" y="4391"/>
                    </a:lnTo>
                    <a:lnTo>
                      <a:pt x="886" y="4405"/>
                    </a:lnTo>
                    <a:lnTo>
                      <a:pt x="891" y="4411"/>
                    </a:lnTo>
                    <a:lnTo>
                      <a:pt x="892" y="4412"/>
                    </a:lnTo>
                    <a:lnTo>
                      <a:pt x="897" y="4402"/>
                    </a:lnTo>
                    <a:lnTo>
                      <a:pt x="899" y="4400"/>
                    </a:lnTo>
                    <a:lnTo>
                      <a:pt x="902" y="4398"/>
                    </a:lnTo>
                    <a:lnTo>
                      <a:pt x="904" y="4391"/>
                    </a:lnTo>
                    <a:lnTo>
                      <a:pt x="907" y="4380"/>
                    </a:lnTo>
                    <a:lnTo>
                      <a:pt x="910" y="4381"/>
                    </a:lnTo>
                    <a:lnTo>
                      <a:pt x="916" y="4410"/>
                    </a:lnTo>
                    <a:lnTo>
                      <a:pt x="916" y="4404"/>
                    </a:lnTo>
                    <a:lnTo>
                      <a:pt x="920" y="4416"/>
                    </a:lnTo>
                    <a:lnTo>
                      <a:pt x="923" y="4418"/>
                    </a:lnTo>
                    <a:lnTo>
                      <a:pt x="925" y="4412"/>
                    </a:lnTo>
                    <a:lnTo>
                      <a:pt x="928" y="4416"/>
                    </a:lnTo>
                    <a:lnTo>
                      <a:pt x="931" y="4412"/>
                    </a:lnTo>
                    <a:lnTo>
                      <a:pt x="933" y="4417"/>
                    </a:lnTo>
                    <a:lnTo>
                      <a:pt x="938" y="4415"/>
                    </a:lnTo>
                    <a:lnTo>
                      <a:pt x="938" y="4414"/>
                    </a:lnTo>
                    <a:lnTo>
                      <a:pt x="942" y="4412"/>
                    </a:lnTo>
                    <a:lnTo>
                      <a:pt x="944" y="4403"/>
                    </a:lnTo>
                    <a:lnTo>
                      <a:pt x="946" y="4415"/>
                    </a:lnTo>
                    <a:lnTo>
                      <a:pt x="950" y="4408"/>
                    </a:lnTo>
                    <a:lnTo>
                      <a:pt x="953" y="4411"/>
                    </a:lnTo>
                    <a:lnTo>
                      <a:pt x="956" y="4406"/>
                    </a:lnTo>
                    <a:lnTo>
                      <a:pt x="958" y="4422"/>
                    </a:lnTo>
                    <a:lnTo>
                      <a:pt x="962" y="4423"/>
                    </a:lnTo>
                    <a:lnTo>
                      <a:pt x="964" y="4415"/>
                    </a:lnTo>
                    <a:lnTo>
                      <a:pt x="965" y="4411"/>
                    </a:lnTo>
                    <a:lnTo>
                      <a:pt x="969" y="4411"/>
                    </a:lnTo>
                    <a:lnTo>
                      <a:pt x="972" y="4414"/>
                    </a:lnTo>
                    <a:lnTo>
                      <a:pt x="974" y="4404"/>
                    </a:lnTo>
                    <a:lnTo>
                      <a:pt x="978" y="4412"/>
                    </a:lnTo>
                    <a:lnTo>
                      <a:pt x="980" y="4398"/>
                    </a:lnTo>
                    <a:lnTo>
                      <a:pt x="983" y="4410"/>
                    </a:lnTo>
                    <a:lnTo>
                      <a:pt x="986" y="4416"/>
                    </a:lnTo>
                    <a:lnTo>
                      <a:pt x="988" y="4412"/>
                    </a:lnTo>
                    <a:lnTo>
                      <a:pt x="991" y="4406"/>
                    </a:lnTo>
                    <a:lnTo>
                      <a:pt x="993" y="4397"/>
                    </a:lnTo>
                    <a:lnTo>
                      <a:pt x="995" y="4406"/>
                    </a:lnTo>
                    <a:lnTo>
                      <a:pt x="999" y="4403"/>
                    </a:lnTo>
                    <a:lnTo>
                      <a:pt x="1000" y="4411"/>
                    </a:lnTo>
                    <a:lnTo>
                      <a:pt x="1003" y="4422"/>
                    </a:lnTo>
                    <a:lnTo>
                      <a:pt x="1007" y="4400"/>
                    </a:lnTo>
                    <a:lnTo>
                      <a:pt x="1009" y="4412"/>
                    </a:lnTo>
                    <a:lnTo>
                      <a:pt x="1012" y="4411"/>
                    </a:lnTo>
                    <a:lnTo>
                      <a:pt x="1014" y="4415"/>
                    </a:lnTo>
                    <a:lnTo>
                      <a:pt x="1019" y="4402"/>
                    </a:lnTo>
                    <a:lnTo>
                      <a:pt x="1020" y="4400"/>
                    </a:lnTo>
                    <a:lnTo>
                      <a:pt x="1024" y="4406"/>
                    </a:lnTo>
                    <a:lnTo>
                      <a:pt x="1025" y="4402"/>
                    </a:lnTo>
                    <a:lnTo>
                      <a:pt x="1029" y="4388"/>
                    </a:lnTo>
                    <a:lnTo>
                      <a:pt x="1032" y="4379"/>
                    </a:lnTo>
                    <a:lnTo>
                      <a:pt x="1035" y="4373"/>
                    </a:lnTo>
                    <a:lnTo>
                      <a:pt x="1036" y="4365"/>
                    </a:lnTo>
                    <a:lnTo>
                      <a:pt x="1041" y="4341"/>
                    </a:lnTo>
                    <a:lnTo>
                      <a:pt x="1043" y="4331"/>
                    </a:lnTo>
                    <a:lnTo>
                      <a:pt x="1045" y="4311"/>
                    </a:lnTo>
                    <a:lnTo>
                      <a:pt x="1045" y="4322"/>
                    </a:lnTo>
                    <a:lnTo>
                      <a:pt x="1049" y="4317"/>
                    </a:lnTo>
                    <a:lnTo>
                      <a:pt x="1052" y="4339"/>
                    </a:lnTo>
                    <a:lnTo>
                      <a:pt x="1054" y="4374"/>
                    </a:lnTo>
                    <a:lnTo>
                      <a:pt x="1057" y="4373"/>
                    </a:lnTo>
                    <a:lnTo>
                      <a:pt x="1060" y="4377"/>
                    </a:lnTo>
                    <a:lnTo>
                      <a:pt x="1063" y="4367"/>
                    </a:lnTo>
                    <a:lnTo>
                      <a:pt x="1067" y="4367"/>
                    </a:lnTo>
                    <a:lnTo>
                      <a:pt x="1069" y="4380"/>
                    </a:lnTo>
                    <a:lnTo>
                      <a:pt x="1070" y="4382"/>
                    </a:lnTo>
                    <a:lnTo>
                      <a:pt x="1075" y="4380"/>
                    </a:lnTo>
                    <a:lnTo>
                      <a:pt x="1075" y="4384"/>
                    </a:lnTo>
                    <a:lnTo>
                      <a:pt x="1079" y="4377"/>
                    </a:lnTo>
                    <a:lnTo>
                      <a:pt x="1082" y="4381"/>
                    </a:lnTo>
                    <a:lnTo>
                      <a:pt x="1084" y="4386"/>
                    </a:lnTo>
                    <a:lnTo>
                      <a:pt x="1088" y="4385"/>
                    </a:lnTo>
                    <a:lnTo>
                      <a:pt x="1090" y="4384"/>
                    </a:lnTo>
                    <a:lnTo>
                      <a:pt x="1094" y="4384"/>
                    </a:lnTo>
                    <a:lnTo>
                      <a:pt x="1097" y="4386"/>
                    </a:lnTo>
                    <a:lnTo>
                      <a:pt x="1098" y="4374"/>
                    </a:lnTo>
                    <a:lnTo>
                      <a:pt x="1100" y="4380"/>
                    </a:lnTo>
                    <a:lnTo>
                      <a:pt x="1104" y="4385"/>
                    </a:lnTo>
                    <a:lnTo>
                      <a:pt x="1106" y="4386"/>
                    </a:lnTo>
                    <a:lnTo>
                      <a:pt x="1110" y="4390"/>
                    </a:lnTo>
                    <a:lnTo>
                      <a:pt x="1111" y="4388"/>
                    </a:lnTo>
                    <a:lnTo>
                      <a:pt x="1116" y="4400"/>
                    </a:lnTo>
                    <a:lnTo>
                      <a:pt x="1116" y="4399"/>
                    </a:lnTo>
                    <a:lnTo>
                      <a:pt x="1121" y="4393"/>
                    </a:lnTo>
                    <a:lnTo>
                      <a:pt x="1122" y="4394"/>
                    </a:lnTo>
                    <a:lnTo>
                      <a:pt x="1127" y="4396"/>
                    </a:lnTo>
                    <a:lnTo>
                      <a:pt x="1129" y="4396"/>
                    </a:lnTo>
                    <a:lnTo>
                      <a:pt x="1130" y="4398"/>
                    </a:lnTo>
                    <a:lnTo>
                      <a:pt x="1133" y="4396"/>
                    </a:lnTo>
                    <a:lnTo>
                      <a:pt x="1136" y="4403"/>
                    </a:lnTo>
                    <a:lnTo>
                      <a:pt x="1140" y="4396"/>
                    </a:lnTo>
                    <a:lnTo>
                      <a:pt x="1141" y="4398"/>
                    </a:lnTo>
                    <a:lnTo>
                      <a:pt x="1146" y="4408"/>
                    </a:lnTo>
                    <a:lnTo>
                      <a:pt x="1148" y="4392"/>
                    </a:lnTo>
                    <a:lnTo>
                      <a:pt x="1148" y="4397"/>
                    </a:lnTo>
                    <a:lnTo>
                      <a:pt x="1153" y="4394"/>
                    </a:lnTo>
                    <a:lnTo>
                      <a:pt x="1154" y="4415"/>
                    </a:lnTo>
                    <a:lnTo>
                      <a:pt x="1159" y="4420"/>
                    </a:lnTo>
                    <a:lnTo>
                      <a:pt x="1159" y="4414"/>
                    </a:lnTo>
                    <a:lnTo>
                      <a:pt x="1165" y="4417"/>
                    </a:lnTo>
                    <a:lnTo>
                      <a:pt x="1167" y="4414"/>
                    </a:lnTo>
                    <a:lnTo>
                      <a:pt x="1170" y="4414"/>
                    </a:lnTo>
                    <a:lnTo>
                      <a:pt x="1173" y="4415"/>
                    </a:lnTo>
                    <a:lnTo>
                      <a:pt x="1178" y="4418"/>
                    </a:lnTo>
                    <a:lnTo>
                      <a:pt x="1178" y="4411"/>
                    </a:lnTo>
                    <a:lnTo>
                      <a:pt x="1183" y="4422"/>
                    </a:lnTo>
                    <a:lnTo>
                      <a:pt x="1186" y="4415"/>
                    </a:lnTo>
                    <a:lnTo>
                      <a:pt x="1186" y="4411"/>
                    </a:lnTo>
                    <a:lnTo>
                      <a:pt x="1191" y="4411"/>
                    </a:lnTo>
                    <a:lnTo>
                      <a:pt x="1192" y="4408"/>
                    </a:lnTo>
                    <a:lnTo>
                      <a:pt x="1195" y="4415"/>
                    </a:lnTo>
                    <a:lnTo>
                      <a:pt x="1198" y="4415"/>
                    </a:lnTo>
                    <a:lnTo>
                      <a:pt x="1201" y="4417"/>
                    </a:lnTo>
                    <a:lnTo>
                      <a:pt x="1203" y="4412"/>
                    </a:lnTo>
                    <a:lnTo>
                      <a:pt x="1207" y="4403"/>
                    </a:lnTo>
                    <a:lnTo>
                      <a:pt x="1208" y="4412"/>
                    </a:lnTo>
                    <a:lnTo>
                      <a:pt x="1213" y="4417"/>
                    </a:lnTo>
                    <a:lnTo>
                      <a:pt x="1215" y="4402"/>
                    </a:lnTo>
                    <a:lnTo>
                      <a:pt x="1216" y="4409"/>
                    </a:lnTo>
                    <a:lnTo>
                      <a:pt x="1221" y="4405"/>
                    </a:lnTo>
                    <a:lnTo>
                      <a:pt x="1226" y="4416"/>
                    </a:lnTo>
                    <a:lnTo>
                      <a:pt x="1229" y="4414"/>
                    </a:lnTo>
                    <a:lnTo>
                      <a:pt x="1229" y="4409"/>
                    </a:lnTo>
                    <a:lnTo>
                      <a:pt x="1234" y="4408"/>
                    </a:lnTo>
                    <a:lnTo>
                      <a:pt x="1234" y="4406"/>
                    </a:lnTo>
                    <a:lnTo>
                      <a:pt x="1238" y="4414"/>
                    </a:lnTo>
                    <a:lnTo>
                      <a:pt x="1243" y="4414"/>
                    </a:lnTo>
                    <a:lnTo>
                      <a:pt x="1244" y="4405"/>
                    </a:lnTo>
                    <a:lnTo>
                      <a:pt x="1246" y="4417"/>
                    </a:lnTo>
                    <a:lnTo>
                      <a:pt x="1251" y="4422"/>
                    </a:lnTo>
                    <a:lnTo>
                      <a:pt x="1253" y="4418"/>
                    </a:lnTo>
                    <a:lnTo>
                      <a:pt x="1256" y="4414"/>
                    </a:lnTo>
                    <a:lnTo>
                      <a:pt x="1259" y="4415"/>
                    </a:lnTo>
                    <a:lnTo>
                      <a:pt x="1262" y="4408"/>
                    </a:lnTo>
                    <a:lnTo>
                      <a:pt x="1262" y="4406"/>
                    </a:lnTo>
                    <a:lnTo>
                      <a:pt x="1264" y="4414"/>
                    </a:lnTo>
                    <a:lnTo>
                      <a:pt x="1268" y="4416"/>
                    </a:lnTo>
                    <a:lnTo>
                      <a:pt x="1270" y="4412"/>
                    </a:lnTo>
                    <a:lnTo>
                      <a:pt x="1275" y="4410"/>
                    </a:lnTo>
                    <a:lnTo>
                      <a:pt x="1276" y="4404"/>
                    </a:lnTo>
                    <a:lnTo>
                      <a:pt x="1278" y="4411"/>
                    </a:lnTo>
                    <a:lnTo>
                      <a:pt x="1283" y="4416"/>
                    </a:lnTo>
                    <a:lnTo>
                      <a:pt x="1286" y="4410"/>
                    </a:lnTo>
                    <a:lnTo>
                      <a:pt x="1286" y="4412"/>
                    </a:lnTo>
                    <a:lnTo>
                      <a:pt x="1292" y="4416"/>
                    </a:lnTo>
                    <a:lnTo>
                      <a:pt x="1292" y="4406"/>
                    </a:lnTo>
                    <a:lnTo>
                      <a:pt x="1295" y="4403"/>
                    </a:lnTo>
                    <a:lnTo>
                      <a:pt x="1298" y="4412"/>
                    </a:lnTo>
                    <a:lnTo>
                      <a:pt x="1302" y="4417"/>
                    </a:lnTo>
                    <a:lnTo>
                      <a:pt x="1304" y="4414"/>
                    </a:lnTo>
                    <a:lnTo>
                      <a:pt x="1307" y="4400"/>
                    </a:lnTo>
                    <a:lnTo>
                      <a:pt x="1311" y="4400"/>
                    </a:lnTo>
                    <a:lnTo>
                      <a:pt x="1311" y="4402"/>
                    </a:lnTo>
                    <a:lnTo>
                      <a:pt x="1314" y="4403"/>
                    </a:lnTo>
                    <a:lnTo>
                      <a:pt x="1318" y="4394"/>
                    </a:lnTo>
                    <a:lnTo>
                      <a:pt x="1319" y="4394"/>
                    </a:lnTo>
                    <a:lnTo>
                      <a:pt x="1322" y="4396"/>
                    </a:lnTo>
                    <a:lnTo>
                      <a:pt x="1326" y="4390"/>
                    </a:lnTo>
                    <a:lnTo>
                      <a:pt x="1329" y="4392"/>
                    </a:lnTo>
                    <a:lnTo>
                      <a:pt x="1332" y="4380"/>
                    </a:lnTo>
                    <a:lnTo>
                      <a:pt x="1332" y="4377"/>
                    </a:lnTo>
                    <a:lnTo>
                      <a:pt x="1336" y="4380"/>
                    </a:lnTo>
                    <a:lnTo>
                      <a:pt x="1338" y="4379"/>
                    </a:lnTo>
                    <a:lnTo>
                      <a:pt x="1341" y="4380"/>
                    </a:lnTo>
                    <a:lnTo>
                      <a:pt x="1345" y="4380"/>
                    </a:lnTo>
                    <a:lnTo>
                      <a:pt x="1347" y="4367"/>
                    </a:lnTo>
                    <a:lnTo>
                      <a:pt x="1349" y="4365"/>
                    </a:lnTo>
                    <a:lnTo>
                      <a:pt x="1351" y="4371"/>
                    </a:lnTo>
                    <a:lnTo>
                      <a:pt x="1355" y="4386"/>
                    </a:lnTo>
                    <a:lnTo>
                      <a:pt x="1357" y="4386"/>
                    </a:lnTo>
                    <a:lnTo>
                      <a:pt x="1361" y="4378"/>
                    </a:lnTo>
                    <a:lnTo>
                      <a:pt x="1362" y="4386"/>
                    </a:lnTo>
                    <a:lnTo>
                      <a:pt x="1366" y="4371"/>
                    </a:lnTo>
                    <a:lnTo>
                      <a:pt x="1367" y="4381"/>
                    </a:lnTo>
                    <a:lnTo>
                      <a:pt x="1372" y="4380"/>
                    </a:lnTo>
                    <a:lnTo>
                      <a:pt x="1373" y="4382"/>
                    </a:lnTo>
                    <a:lnTo>
                      <a:pt x="1378" y="4381"/>
                    </a:lnTo>
                    <a:lnTo>
                      <a:pt x="1379" y="4367"/>
                    </a:lnTo>
                    <a:lnTo>
                      <a:pt x="1381" y="4379"/>
                    </a:lnTo>
                    <a:lnTo>
                      <a:pt x="1386" y="4388"/>
                    </a:lnTo>
                    <a:lnTo>
                      <a:pt x="1391" y="4387"/>
                    </a:lnTo>
                    <a:lnTo>
                      <a:pt x="1392" y="4378"/>
                    </a:lnTo>
                    <a:lnTo>
                      <a:pt x="1394" y="4398"/>
                    </a:lnTo>
                    <a:lnTo>
                      <a:pt x="1398" y="4396"/>
                    </a:lnTo>
                    <a:lnTo>
                      <a:pt x="1400" y="4392"/>
                    </a:lnTo>
                    <a:lnTo>
                      <a:pt x="1404" y="4397"/>
                    </a:lnTo>
                    <a:lnTo>
                      <a:pt x="1406" y="4390"/>
                    </a:lnTo>
                    <a:lnTo>
                      <a:pt x="1408" y="4392"/>
                    </a:lnTo>
                    <a:lnTo>
                      <a:pt x="1411" y="4400"/>
                    </a:lnTo>
                    <a:lnTo>
                      <a:pt x="1415" y="4405"/>
                    </a:lnTo>
                    <a:lnTo>
                      <a:pt x="1416" y="4406"/>
                    </a:lnTo>
                    <a:lnTo>
                      <a:pt x="1421" y="4416"/>
                    </a:lnTo>
                    <a:lnTo>
                      <a:pt x="1422" y="4402"/>
                    </a:lnTo>
                    <a:lnTo>
                      <a:pt x="1426" y="4420"/>
                    </a:lnTo>
                    <a:lnTo>
                      <a:pt x="1429" y="4406"/>
                    </a:lnTo>
                    <a:lnTo>
                      <a:pt x="1429" y="4404"/>
                    </a:lnTo>
                    <a:lnTo>
                      <a:pt x="1434" y="4415"/>
                    </a:lnTo>
                    <a:lnTo>
                      <a:pt x="1438" y="4417"/>
                    </a:lnTo>
                    <a:lnTo>
                      <a:pt x="1440" y="4410"/>
                    </a:lnTo>
                    <a:lnTo>
                      <a:pt x="1440" y="4412"/>
                    </a:lnTo>
                    <a:lnTo>
                      <a:pt x="1444" y="4399"/>
                    </a:lnTo>
                    <a:lnTo>
                      <a:pt x="1447" y="4418"/>
                    </a:lnTo>
                    <a:lnTo>
                      <a:pt x="1448" y="4417"/>
                    </a:lnTo>
                    <a:lnTo>
                      <a:pt x="1453" y="4412"/>
                    </a:lnTo>
                    <a:lnTo>
                      <a:pt x="1454" y="4408"/>
                    </a:lnTo>
                    <a:lnTo>
                      <a:pt x="1457" y="4414"/>
                    </a:lnTo>
                    <a:lnTo>
                      <a:pt x="1460" y="4418"/>
                    </a:lnTo>
                    <a:lnTo>
                      <a:pt x="1464" y="4415"/>
                    </a:lnTo>
                    <a:lnTo>
                      <a:pt x="1464" y="4416"/>
                    </a:lnTo>
                    <a:lnTo>
                      <a:pt x="1470" y="4416"/>
                    </a:lnTo>
                    <a:lnTo>
                      <a:pt x="1470" y="4414"/>
                    </a:lnTo>
                    <a:lnTo>
                      <a:pt x="1473" y="4420"/>
                    </a:lnTo>
                    <a:lnTo>
                      <a:pt x="1477" y="4420"/>
                    </a:lnTo>
                    <a:lnTo>
                      <a:pt x="1478" y="4415"/>
                    </a:lnTo>
                    <a:lnTo>
                      <a:pt x="1482" y="4417"/>
                    </a:lnTo>
                    <a:lnTo>
                      <a:pt x="1484" y="4421"/>
                    </a:lnTo>
                    <a:lnTo>
                      <a:pt x="1489" y="4428"/>
                    </a:lnTo>
                    <a:lnTo>
                      <a:pt x="1491" y="4409"/>
                    </a:lnTo>
                    <a:lnTo>
                      <a:pt x="1491" y="4414"/>
                    </a:lnTo>
                    <a:lnTo>
                      <a:pt x="1494" y="4420"/>
                    </a:lnTo>
                    <a:lnTo>
                      <a:pt x="1500" y="4403"/>
                    </a:lnTo>
                    <a:lnTo>
                      <a:pt x="1500" y="4404"/>
                    </a:lnTo>
                    <a:lnTo>
                      <a:pt x="1505" y="4426"/>
                    </a:lnTo>
                    <a:lnTo>
                      <a:pt x="1507" y="4421"/>
                    </a:lnTo>
                    <a:lnTo>
                      <a:pt x="1508" y="4421"/>
                    </a:lnTo>
                    <a:lnTo>
                      <a:pt x="1512" y="4416"/>
                    </a:lnTo>
                    <a:lnTo>
                      <a:pt x="1515" y="4417"/>
                    </a:lnTo>
                    <a:lnTo>
                      <a:pt x="1515" y="4418"/>
                    </a:lnTo>
                    <a:lnTo>
                      <a:pt x="1521" y="4403"/>
                    </a:lnTo>
                    <a:lnTo>
                      <a:pt x="1524" y="4399"/>
                    </a:lnTo>
                    <a:lnTo>
                      <a:pt x="1524" y="4410"/>
                    </a:lnTo>
                    <a:lnTo>
                      <a:pt x="1530" y="4403"/>
                    </a:lnTo>
                    <a:lnTo>
                      <a:pt x="1530" y="4400"/>
                    </a:lnTo>
                    <a:lnTo>
                      <a:pt x="1534" y="4414"/>
                    </a:lnTo>
                    <a:lnTo>
                      <a:pt x="1537" y="4414"/>
                    </a:lnTo>
                    <a:lnTo>
                      <a:pt x="1539" y="4403"/>
                    </a:lnTo>
                    <a:lnTo>
                      <a:pt x="1542" y="4404"/>
                    </a:lnTo>
                    <a:lnTo>
                      <a:pt x="1544" y="4405"/>
                    </a:lnTo>
                    <a:lnTo>
                      <a:pt x="1546" y="4409"/>
                    </a:lnTo>
                    <a:lnTo>
                      <a:pt x="1549" y="4409"/>
                    </a:lnTo>
                    <a:lnTo>
                      <a:pt x="1552" y="4402"/>
                    </a:lnTo>
                    <a:lnTo>
                      <a:pt x="1555" y="4399"/>
                    </a:lnTo>
                    <a:lnTo>
                      <a:pt x="1557" y="4392"/>
                    </a:lnTo>
                    <a:lnTo>
                      <a:pt x="1562" y="4399"/>
                    </a:lnTo>
                    <a:lnTo>
                      <a:pt x="1562" y="4387"/>
                    </a:lnTo>
                    <a:lnTo>
                      <a:pt x="1567" y="4374"/>
                    </a:lnTo>
                    <a:lnTo>
                      <a:pt x="1569" y="4365"/>
                    </a:lnTo>
                    <a:lnTo>
                      <a:pt x="1570" y="4367"/>
                    </a:lnTo>
                    <a:lnTo>
                      <a:pt x="1575" y="4362"/>
                    </a:lnTo>
                    <a:lnTo>
                      <a:pt x="1577" y="4342"/>
                    </a:lnTo>
                    <a:lnTo>
                      <a:pt x="1580" y="4333"/>
                    </a:lnTo>
                    <a:lnTo>
                      <a:pt x="1582" y="4322"/>
                    </a:lnTo>
                    <a:lnTo>
                      <a:pt x="1586" y="4316"/>
                    </a:lnTo>
                    <a:lnTo>
                      <a:pt x="1588" y="4261"/>
                    </a:lnTo>
                    <a:lnTo>
                      <a:pt x="1591" y="4215"/>
                    </a:lnTo>
                    <a:lnTo>
                      <a:pt x="1594" y="4162"/>
                    </a:lnTo>
                    <a:lnTo>
                      <a:pt x="1597" y="4054"/>
                    </a:lnTo>
                    <a:lnTo>
                      <a:pt x="1599" y="3938"/>
                    </a:lnTo>
                    <a:lnTo>
                      <a:pt x="1603" y="3730"/>
                    </a:lnTo>
                    <a:lnTo>
                      <a:pt x="1605" y="3547"/>
                    </a:lnTo>
                    <a:lnTo>
                      <a:pt x="1605" y="3543"/>
                    </a:lnTo>
                    <a:lnTo>
                      <a:pt x="1607" y="3708"/>
                    </a:lnTo>
                    <a:lnTo>
                      <a:pt x="1610" y="3948"/>
                    </a:lnTo>
                    <a:lnTo>
                      <a:pt x="1613" y="4088"/>
                    </a:lnTo>
                    <a:lnTo>
                      <a:pt x="1616" y="4151"/>
                    </a:lnTo>
                    <a:lnTo>
                      <a:pt x="1618" y="4198"/>
                    </a:lnTo>
                    <a:lnTo>
                      <a:pt x="1624" y="4206"/>
                    </a:lnTo>
                    <a:lnTo>
                      <a:pt x="1624" y="4204"/>
                    </a:lnTo>
                    <a:lnTo>
                      <a:pt x="1629" y="4219"/>
                    </a:lnTo>
                    <a:lnTo>
                      <a:pt x="1630" y="4212"/>
                    </a:lnTo>
                    <a:lnTo>
                      <a:pt x="1635" y="4165"/>
                    </a:lnTo>
                    <a:lnTo>
                      <a:pt x="1636" y="4158"/>
                    </a:lnTo>
                    <a:lnTo>
                      <a:pt x="1638" y="4155"/>
                    </a:lnTo>
                    <a:lnTo>
                      <a:pt x="1641" y="4153"/>
                    </a:lnTo>
                    <a:lnTo>
                      <a:pt x="1646" y="4142"/>
                    </a:lnTo>
                    <a:lnTo>
                      <a:pt x="1647" y="4143"/>
                    </a:lnTo>
                    <a:lnTo>
                      <a:pt x="1649" y="4170"/>
                    </a:lnTo>
                    <a:lnTo>
                      <a:pt x="1652" y="4192"/>
                    </a:lnTo>
                    <a:lnTo>
                      <a:pt x="1654" y="4237"/>
                    </a:lnTo>
                    <a:lnTo>
                      <a:pt x="1656" y="4265"/>
                    </a:lnTo>
                    <a:lnTo>
                      <a:pt x="1659" y="4287"/>
                    </a:lnTo>
                    <a:lnTo>
                      <a:pt x="1661" y="4320"/>
                    </a:lnTo>
                    <a:lnTo>
                      <a:pt x="1666" y="4308"/>
                    </a:lnTo>
                    <a:lnTo>
                      <a:pt x="1670" y="4305"/>
                    </a:lnTo>
                    <a:lnTo>
                      <a:pt x="1670" y="4301"/>
                    </a:lnTo>
                    <a:lnTo>
                      <a:pt x="1674" y="4317"/>
                    </a:lnTo>
                    <a:lnTo>
                      <a:pt x="1676" y="4327"/>
                    </a:lnTo>
                    <a:lnTo>
                      <a:pt x="1680" y="4326"/>
                    </a:lnTo>
                    <a:lnTo>
                      <a:pt x="1683" y="4312"/>
                    </a:lnTo>
                    <a:lnTo>
                      <a:pt x="1684" y="4319"/>
                    </a:lnTo>
                    <a:lnTo>
                      <a:pt x="1689" y="4323"/>
                    </a:lnTo>
                    <a:lnTo>
                      <a:pt x="1689" y="4317"/>
                    </a:lnTo>
                    <a:lnTo>
                      <a:pt x="1691" y="4331"/>
                    </a:lnTo>
                    <a:lnTo>
                      <a:pt x="1693" y="4335"/>
                    </a:lnTo>
                    <a:lnTo>
                      <a:pt x="1697" y="4356"/>
                    </a:lnTo>
                    <a:lnTo>
                      <a:pt x="1702" y="4363"/>
                    </a:lnTo>
                    <a:lnTo>
                      <a:pt x="1704" y="4344"/>
                    </a:lnTo>
                    <a:lnTo>
                      <a:pt x="1707" y="4339"/>
                    </a:lnTo>
                    <a:lnTo>
                      <a:pt x="1709" y="4349"/>
                    </a:lnTo>
                    <a:lnTo>
                      <a:pt x="1713" y="4333"/>
                    </a:lnTo>
                    <a:lnTo>
                      <a:pt x="1713" y="4331"/>
                    </a:lnTo>
                    <a:lnTo>
                      <a:pt x="1716" y="4351"/>
                    </a:lnTo>
                    <a:lnTo>
                      <a:pt x="1721" y="4348"/>
                    </a:lnTo>
                    <a:lnTo>
                      <a:pt x="1721" y="4349"/>
                    </a:lnTo>
                    <a:lnTo>
                      <a:pt x="1725" y="4345"/>
                    </a:lnTo>
                    <a:lnTo>
                      <a:pt x="1728" y="4327"/>
                    </a:lnTo>
                    <a:lnTo>
                      <a:pt x="1729" y="4343"/>
                    </a:lnTo>
                    <a:lnTo>
                      <a:pt x="1734" y="4332"/>
                    </a:lnTo>
                    <a:lnTo>
                      <a:pt x="1734" y="4339"/>
                    </a:lnTo>
                    <a:lnTo>
                      <a:pt x="1738" y="4347"/>
                    </a:lnTo>
                    <a:lnTo>
                      <a:pt x="1740" y="4357"/>
                    </a:lnTo>
                    <a:lnTo>
                      <a:pt x="1745" y="4365"/>
                    </a:lnTo>
                    <a:lnTo>
                      <a:pt x="1748" y="4362"/>
                    </a:lnTo>
                    <a:lnTo>
                      <a:pt x="1750" y="4342"/>
                    </a:lnTo>
                    <a:lnTo>
                      <a:pt x="1751" y="4348"/>
                    </a:lnTo>
                    <a:lnTo>
                      <a:pt x="1756" y="4345"/>
                    </a:lnTo>
                    <a:lnTo>
                      <a:pt x="1758" y="4337"/>
                    </a:lnTo>
                    <a:lnTo>
                      <a:pt x="1762" y="4325"/>
                    </a:lnTo>
                    <a:lnTo>
                      <a:pt x="1762" y="4314"/>
                    </a:lnTo>
                    <a:lnTo>
                      <a:pt x="1766" y="4313"/>
                    </a:lnTo>
                    <a:lnTo>
                      <a:pt x="1768" y="4323"/>
                    </a:lnTo>
                    <a:lnTo>
                      <a:pt x="1771" y="4337"/>
                    </a:lnTo>
                    <a:lnTo>
                      <a:pt x="1772" y="4342"/>
                    </a:lnTo>
                    <a:lnTo>
                      <a:pt x="1776" y="4351"/>
                    </a:lnTo>
                    <a:lnTo>
                      <a:pt x="1778" y="4357"/>
                    </a:lnTo>
                    <a:lnTo>
                      <a:pt x="1782" y="4345"/>
                    </a:lnTo>
                    <a:lnTo>
                      <a:pt x="1783" y="4362"/>
                    </a:lnTo>
                    <a:lnTo>
                      <a:pt x="1787" y="4363"/>
                    </a:lnTo>
                    <a:lnTo>
                      <a:pt x="1789" y="4374"/>
                    </a:lnTo>
                    <a:lnTo>
                      <a:pt x="1794" y="4375"/>
                    </a:lnTo>
                    <a:lnTo>
                      <a:pt x="1796" y="4355"/>
                    </a:lnTo>
                    <a:lnTo>
                      <a:pt x="1796" y="4356"/>
                    </a:lnTo>
                    <a:lnTo>
                      <a:pt x="1800" y="4373"/>
                    </a:lnTo>
                    <a:lnTo>
                      <a:pt x="1805" y="4371"/>
                    </a:lnTo>
                    <a:lnTo>
                      <a:pt x="1805" y="4372"/>
                    </a:lnTo>
                    <a:lnTo>
                      <a:pt x="1808" y="4384"/>
                    </a:lnTo>
                    <a:lnTo>
                      <a:pt x="1811" y="4388"/>
                    </a:lnTo>
                    <a:lnTo>
                      <a:pt x="1813" y="4394"/>
                    </a:lnTo>
                    <a:lnTo>
                      <a:pt x="1818" y="4391"/>
                    </a:lnTo>
                    <a:lnTo>
                      <a:pt x="1820" y="4390"/>
                    </a:lnTo>
                    <a:lnTo>
                      <a:pt x="1824" y="4388"/>
                    </a:lnTo>
                    <a:lnTo>
                      <a:pt x="1825" y="4385"/>
                    </a:lnTo>
                    <a:lnTo>
                      <a:pt x="1826" y="4388"/>
                    </a:lnTo>
                    <a:lnTo>
                      <a:pt x="1830" y="4393"/>
                    </a:lnTo>
                    <a:lnTo>
                      <a:pt x="1835" y="4388"/>
                    </a:lnTo>
                    <a:lnTo>
                      <a:pt x="1835" y="4385"/>
                    </a:lnTo>
                    <a:lnTo>
                      <a:pt x="1839" y="4392"/>
                    </a:lnTo>
                    <a:lnTo>
                      <a:pt x="1842" y="4394"/>
                    </a:lnTo>
                    <a:lnTo>
                      <a:pt x="1843" y="4373"/>
                    </a:lnTo>
                    <a:lnTo>
                      <a:pt x="1847" y="4396"/>
                    </a:lnTo>
                    <a:lnTo>
                      <a:pt x="1850" y="4372"/>
                    </a:lnTo>
                    <a:lnTo>
                      <a:pt x="1851" y="4373"/>
                    </a:lnTo>
                    <a:lnTo>
                      <a:pt x="1854" y="4374"/>
                    </a:lnTo>
                    <a:lnTo>
                      <a:pt x="1858" y="4387"/>
                    </a:lnTo>
                    <a:lnTo>
                      <a:pt x="1861" y="4380"/>
                    </a:lnTo>
                    <a:lnTo>
                      <a:pt x="1862" y="4379"/>
                    </a:lnTo>
                    <a:lnTo>
                      <a:pt x="1866" y="4385"/>
                    </a:lnTo>
                    <a:lnTo>
                      <a:pt x="1868" y="4387"/>
                    </a:lnTo>
                    <a:lnTo>
                      <a:pt x="1870" y="4402"/>
                    </a:lnTo>
                    <a:lnTo>
                      <a:pt x="1873" y="4398"/>
                    </a:lnTo>
                    <a:lnTo>
                      <a:pt x="1878" y="4396"/>
                    </a:lnTo>
                    <a:lnTo>
                      <a:pt x="1878" y="4385"/>
                    </a:lnTo>
                    <a:lnTo>
                      <a:pt x="1882" y="4393"/>
                    </a:lnTo>
                    <a:lnTo>
                      <a:pt x="1886" y="4390"/>
                    </a:lnTo>
                    <a:lnTo>
                      <a:pt x="1886" y="4388"/>
                    </a:lnTo>
                    <a:lnTo>
                      <a:pt x="1888" y="4390"/>
                    </a:lnTo>
                    <a:lnTo>
                      <a:pt x="1893" y="4379"/>
                    </a:lnTo>
                    <a:lnTo>
                      <a:pt x="1894" y="4385"/>
                    </a:lnTo>
                    <a:lnTo>
                      <a:pt x="1899" y="4378"/>
                    </a:lnTo>
                    <a:lnTo>
                      <a:pt x="1904" y="4392"/>
                    </a:lnTo>
                    <a:lnTo>
                      <a:pt x="1905" y="4398"/>
                    </a:lnTo>
                    <a:lnTo>
                      <a:pt x="1909" y="4406"/>
                    </a:lnTo>
                    <a:lnTo>
                      <a:pt x="1912" y="4396"/>
                    </a:lnTo>
                    <a:lnTo>
                      <a:pt x="1912" y="4394"/>
                    </a:lnTo>
                    <a:lnTo>
                      <a:pt x="1918" y="4402"/>
                    </a:lnTo>
                    <a:lnTo>
                      <a:pt x="1918" y="4399"/>
                    </a:lnTo>
                    <a:lnTo>
                      <a:pt x="1922" y="4414"/>
                    </a:lnTo>
                    <a:lnTo>
                      <a:pt x="1925" y="4399"/>
                    </a:lnTo>
                    <a:lnTo>
                      <a:pt x="1927" y="4400"/>
                    </a:lnTo>
                    <a:lnTo>
                      <a:pt x="1930" y="4414"/>
                    </a:lnTo>
                    <a:lnTo>
                      <a:pt x="1933" y="4409"/>
                    </a:lnTo>
                    <a:lnTo>
                      <a:pt x="1936" y="4387"/>
                    </a:lnTo>
                    <a:lnTo>
                      <a:pt x="1940" y="4393"/>
                    </a:lnTo>
                    <a:lnTo>
                      <a:pt x="1945" y="4394"/>
                    </a:lnTo>
                    <a:lnTo>
                      <a:pt x="1948" y="4399"/>
                    </a:lnTo>
                    <a:lnTo>
                      <a:pt x="1951" y="4386"/>
                    </a:lnTo>
                    <a:lnTo>
                      <a:pt x="1952" y="4382"/>
                    </a:lnTo>
                    <a:lnTo>
                      <a:pt x="1955" y="4384"/>
                    </a:lnTo>
                    <a:lnTo>
                      <a:pt x="1959" y="4380"/>
                    </a:lnTo>
                    <a:lnTo>
                      <a:pt x="1961" y="4361"/>
                    </a:lnTo>
                    <a:lnTo>
                      <a:pt x="1964" y="4336"/>
                    </a:lnTo>
                    <a:lnTo>
                      <a:pt x="1965" y="4325"/>
                    </a:lnTo>
                    <a:lnTo>
                      <a:pt x="1968" y="4313"/>
                    </a:lnTo>
                    <a:lnTo>
                      <a:pt x="1970" y="4320"/>
                    </a:lnTo>
                    <a:lnTo>
                      <a:pt x="1972" y="4333"/>
                    </a:lnTo>
                    <a:lnTo>
                      <a:pt x="1977" y="4339"/>
                    </a:lnTo>
                    <a:lnTo>
                      <a:pt x="1978" y="4354"/>
                    </a:lnTo>
                    <a:lnTo>
                      <a:pt x="1980" y="4375"/>
                    </a:lnTo>
                    <a:lnTo>
                      <a:pt x="1984" y="4377"/>
                    </a:lnTo>
                    <a:lnTo>
                      <a:pt x="1988" y="4375"/>
                    </a:lnTo>
                    <a:lnTo>
                      <a:pt x="1990" y="4377"/>
                    </a:lnTo>
                    <a:lnTo>
                      <a:pt x="1992" y="4373"/>
                    </a:lnTo>
                    <a:lnTo>
                      <a:pt x="1995" y="4372"/>
                    </a:lnTo>
                    <a:lnTo>
                      <a:pt x="1998" y="4362"/>
                    </a:lnTo>
                    <a:lnTo>
                      <a:pt x="2002" y="4362"/>
                    </a:lnTo>
                    <a:lnTo>
                      <a:pt x="2004" y="4345"/>
                    </a:lnTo>
                    <a:lnTo>
                      <a:pt x="2006" y="4342"/>
                    </a:lnTo>
                    <a:lnTo>
                      <a:pt x="2009" y="4341"/>
                    </a:lnTo>
                    <a:lnTo>
                      <a:pt x="2012" y="4339"/>
                    </a:lnTo>
                    <a:lnTo>
                      <a:pt x="2013" y="4345"/>
                    </a:lnTo>
                    <a:lnTo>
                      <a:pt x="2018" y="4347"/>
                    </a:lnTo>
                    <a:lnTo>
                      <a:pt x="2019" y="4357"/>
                    </a:lnTo>
                    <a:lnTo>
                      <a:pt x="2021" y="4369"/>
                    </a:lnTo>
                    <a:lnTo>
                      <a:pt x="2025" y="4374"/>
                    </a:lnTo>
                    <a:lnTo>
                      <a:pt x="2028" y="4369"/>
                    </a:lnTo>
                    <a:lnTo>
                      <a:pt x="2032" y="4348"/>
                    </a:lnTo>
                    <a:lnTo>
                      <a:pt x="2032" y="4351"/>
                    </a:lnTo>
                    <a:lnTo>
                      <a:pt x="2037" y="4378"/>
                    </a:lnTo>
                    <a:lnTo>
                      <a:pt x="2037" y="4384"/>
                    </a:lnTo>
                    <a:lnTo>
                      <a:pt x="2043" y="4371"/>
                    </a:lnTo>
                    <a:lnTo>
                      <a:pt x="2047" y="4372"/>
                    </a:lnTo>
                    <a:lnTo>
                      <a:pt x="2049" y="4374"/>
                    </a:lnTo>
                    <a:lnTo>
                      <a:pt x="2051" y="4367"/>
                    </a:lnTo>
                    <a:lnTo>
                      <a:pt x="2055" y="4375"/>
                    </a:lnTo>
                    <a:lnTo>
                      <a:pt x="2057" y="4378"/>
                    </a:lnTo>
                    <a:lnTo>
                      <a:pt x="2059" y="4375"/>
                    </a:lnTo>
                    <a:lnTo>
                      <a:pt x="2063" y="4369"/>
                    </a:lnTo>
                    <a:lnTo>
                      <a:pt x="2065" y="4371"/>
                    </a:lnTo>
                    <a:lnTo>
                      <a:pt x="2069" y="4359"/>
                    </a:lnTo>
                    <a:lnTo>
                      <a:pt x="2071" y="4348"/>
                    </a:lnTo>
                    <a:lnTo>
                      <a:pt x="2073" y="4344"/>
                    </a:lnTo>
                    <a:lnTo>
                      <a:pt x="2077" y="4338"/>
                    </a:lnTo>
                    <a:lnTo>
                      <a:pt x="2080" y="4335"/>
                    </a:lnTo>
                    <a:lnTo>
                      <a:pt x="2081" y="4324"/>
                    </a:lnTo>
                    <a:lnTo>
                      <a:pt x="2086" y="4310"/>
                    </a:lnTo>
                    <a:lnTo>
                      <a:pt x="2086" y="4308"/>
                    </a:lnTo>
                    <a:lnTo>
                      <a:pt x="2088" y="4320"/>
                    </a:lnTo>
                    <a:lnTo>
                      <a:pt x="2092" y="4339"/>
                    </a:lnTo>
                    <a:lnTo>
                      <a:pt x="2095" y="4359"/>
                    </a:lnTo>
                    <a:lnTo>
                      <a:pt x="2096" y="4363"/>
                    </a:lnTo>
                    <a:lnTo>
                      <a:pt x="2101" y="4372"/>
                    </a:lnTo>
                    <a:lnTo>
                      <a:pt x="2104" y="4369"/>
                    </a:lnTo>
                    <a:lnTo>
                      <a:pt x="2105" y="4375"/>
                    </a:lnTo>
                    <a:lnTo>
                      <a:pt x="2110" y="4377"/>
                    </a:lnTo>
                    <a:lnTo>
                      <a:pt x="2111" y="4375"/>
                    </a:lnTo>
                    <a:lnTo>
                      <a:pt x="2114" y="4368"/>
                    </a:lnTo>
                    <a:lnTo>
                      <a:pt x="2117" y="4359"/>
                    </a:lnTo>
                    <a:lnTo>
                      <a:pt x="2119" y="4345"/>
                    </a:lnTo>
                    <a:lnTo>
                      <a:pt x="2123" y="4363"/>
                    </a:lnTo>
                    <a:lnTo>
                      <a:pt x="2126" y="4362"/>
                    </a:lnTo>
                    <a:lnTo>
                      <a:pt x="2126" y="4359"/>
                    </a:lnTo>
                    <a:lnTo>
                      <a:pt x="2129" y="4366"/>
                    </a:lnTo>
                    <a:lnTo>
                      <a:pt x="2135" y="4369"/>
                    </a:lnTo>
                    <a:lnTo>
                      <a:pt x="2137" y="4378"/>
                    </a:lnTo>
                    <a:lnTo>
                      <a:pt x="2141" y="4382"/>
                    </a:lnTo>
                    <a:lnTo>
                      <a:pt x="2144" y="4388"/>
                    </a:lnTo>
                    <a:lnTo>
                      <a:pt x="2148" y="4382"/>
                    </a:lnTo>
                    <a:lnTo>
                      <a:pt x="2148" y="4381"/>
                    </a:lnTo>
                    <a:lnTo>
                      <a:pt x="2151" y="4384"/>
                    </a:lnTo>
                    <a:lnTo>
                      <a:pt x="2154" y="4397"/>
                    </a:lnTo>
                    <a:lnTo>
                      <a:pt x="2159" y="4393"/>
                    </a:lnTo>
                    <a:lnTo>
                      <a:pt x="2159" y="4391"/>
                    </a:lnTo>
                    <a:lnTo>
                      <a:pt x="2162" y="4392"/>
                    </a:lnTo>
                    <a:lnTo>
                      <a:pt x="2165" y="4405"/>
                    </a:lnTo>
                    <a:lnTo>
                      <a:pt x="2169" y="4397"/>
                    </a:lnTo>
                    <a:lnTo>
                      <a:pt x="2171" y="4393"/>
                    </a:lnTo>
                    <a:lnTo>
                      <a:pt x="2173" y="4396"/>
                    </a:lnTo>
                    <a:lnTo>
                      <a:pt x="2178" y="4408"/>
                    </a:lnTo>
                    <a:lnTo>
                      <a:pt x="2180" y="4405"/>
                    </a:lnTo>
                    <a:lnTo>
                      <a:pt x="2181" y="4403"/>
                    </a:lnTo>
                    <a:lnTo>
                      <a:pt x="2185" y="4397"/>
                    </a:lnTo>
                    <a:lnTo>
                      <a:pt x="2189" y="4391"/>
                    </a:lnTo>
                    <a:lnTo>
                      <a:pt x="2189" y="4397"/>
                    </a:lnTo>
                    <a:lnTo>
                      <a:pt x="2192" y="4396"/>
                    </a:lnTo>
                    <a:lnTo>
                      <a:pt x="2195" y="4399"/>
                    </a:lnTo>
                    <a:lnTo>
                      <a:pt x="2197" y="4410"/>
                    </a:lnTo>
                    <a:lnTo>
                      <a:pt x="2200" y="4402"/>
                    </a:lnTo>
                    <a:lnTo>
                      <a:pt x="2204" y="4408"/>
                    </a:lnTo>
                    <a:lnTo>
                      <a:pt x="2205" y="4406"/>
                    </a:lnTo>
                    <a:lnTo>
                      <a:pt x="2210" y="4411"/>
                    </a:lnTo>
                    <a:lnTo>
                      <a:pt x="2210" y="4409"/>
                    </a:lnTo>
                    <a:lnTo>
                      <a:pt x="2215" y="4417"/>
                    </a:lnTo>
                    <a:lnTo>
                      <a:pt x="2218" y="4427"/>
                    </a:lnTo>
                    <a:lnTo>
                      <a:pt x="2220" y="4416"/>
                    </a:lnTo>
                    <a:lnTo>
                      <a:pt x="2222" y="4414"/>
                    </a:lnTo>
                    <a:lnTo>
                      <a:pt x="2226" y="4415"/>
                    </a:lnTo>
                    <a:lnTo>
                      <a:pt x="2228" y="4417"/>
                    </a:lnTo>
                    <a:lnTo>
                      <a:pt x="2232" y="4420"/>
                    </a:lnTo>
                    <a:lnTo>
                      <a:pt x="2234" y="4408"/>
                    </a:lnTo>
                    <a:lnTo>
                      <a:pt x="2234" y="4406"/>
                    </a:lnTo>
                    <a:lnTo>
                      <a:pt x="2238" y="4423"/>
                    </a:lnTo>
                    <a:lnTo>
                      <a:pt x="2241" y="4410"/>
                    </a:lnTo>
                    <a:lnTo>
                      <a:pt x="2245" y="4398"/>
                    </a:lnTo>
                    <a:lnTo>
                      <a:pt x="2245" y="4404"/>
                    </a:lnTo>
                    <a:lnTo>
                      <a:pt x="2248" y="4412"/>
                    </a:lnTo>
                    <a:lnTo>
                      <a:pt x="2253" y="4416"/>
                    </a:lnTo>
                    <a:lnTo>
                      <a:pt x="2254" y="4409"/>
                    </a:lnTo>
                    <a:lnTo>
                      <a:pt x="2256" y="4416"/>
                    </a:lnTo>
                    <a:lnTo>
                      <a:pt x="2261" y="4422"/>
                    </a:lnTo>
                    <a:lnTo>
                      <a:pt x="2261" y="4423"/>
                    </a:lnTo>
                    <a:lnTo>
                      <a:pt x="2266" y="4429"/>
                    </a:lnTo>
                    <a:lnTo>
                      <a:pt x="2270" y="4418"/>
                    </a:lnTo>
                    <a:lnTo>
                      <a:pt x="2270" y="4411"/>
                    </a:lnTo>
                    <a:lnTo>
                      <a:pt x="2275" y="4422"/>
                    </a:lnTo>
                    <a:lnTo>
                      <a:pt x="2276" y="4432"/>
                    </a:lnTo>
                    <a:lnTo>
                      <a:pt x="2279" y="4421"/>
                    </a:lnTo>
                    <a:lnTo>
                      <a:pt x="2281" y="4423"/>
                    </a:lnTo>
                    <a:lnTo>
                      <a:pt x="2283" y="4429"/>
                    </a:lnTo>
                    <a:lnTo>
                      <a:pt x="2288" y="4424"/>
                    </a:lnTo>
                    <a:lnTo>
                      <a:pt x="2289" y="4430"/>
                    </a:lnTo>
                    <a:lnTo>
                      <a:pt x="2293" y="4429"/>
                    </a:lnTo>
                    <a:lnTo>
                      <a:pt x="2295" y="4424"/>
                    </a:lnTo>
                    <a:lnTo>
                      <a:pt x="2299" y="4423"/>
                    </a:lnTo>
                    <a:lnTo>
                      <a:pt x="2299" y="4428"/>
                    </a:lnTo>
                    <a:lnTo>
                      <a:pt x="2302" y="4434"/>
                    </a:lnTo>
                    <a:lnTo>
                      <a:pt x="2306" y="4433"/>
                    </a:lnTo>
                    <a:lnTo>
                      <a:pt x="2309" y="4432"/>
                    </a:lnTo>
                    <a:lnTo>
                      <a:pt x="2311" y="4434"/>
                    </a:lnTo>
                    <a:lnTo>
                      <a:pt x="2313" y="4433"/>
                    </a:lnTo>
                    <a:lnTo>
                      <a:pt x="2316" y="4439"/>
                    </a:lnTo>
                    <a:lnTo>
                      <a:pt x="2320" y="4434"/>
                    </a:lnTo>
                    <a:lnTo>
                      <a:pt x="2321" y="4435"/>
                    </a:lnTo>
                    <a:lnTo>
                      <a:pt x="2325" y="4441"/>
                    </a:lnTo>
                    <a:lnTo>
                      <a:pt x="2327" y="4442"/>
                    </a:lnTo>
                    <a:lnTo>
                      <a:pt x="2330" y="4436"/>
                    </a:lnTo>
                    <a:lnTo>
                      <a:pt x="2332" y="4441"/>
                    </a:lnTo>
                    <a:lnTo>
                      <a:pt x="2336" y="4434"/>
                    </a:lnTo>
                    <a:lnTo>
                      <a:pt x="2337" y="4437"/>
                    </a:lnTo>
                    <a:lnTo>
                      <a:pt x="2340" y="4440"/>
                    </a:lnTo>
                    <a:lnTo>
                      <a:pt x="2345" y="4436"/>
                    </a:lnTo>
                    <a:lnTo>
                      <a:pt x="2346" y="4430"/>
                    </a:lnTo>
                    <a:lnTo>
                      <a:pt x="2350" y="4428"/>
                    </a:lnTo>
                    <a:lnTo>
                      <a:pt x="2351" y="4437"/>
                    </a:lnTo>
                    <a:lnTo>
                      <a:pt x="2354" y="4435"/>
                    </a:lnTo>
                    <a:lnTo>
                      <a:pt x="2358" y="4441"/>
                    </a:lnTo>
                    <a:lnTo>
                      <a:pt x="2361" y="4435"/>
                    </a:lnTo>
                    <a:lnTo>
                      <a:pt x="2362" y="4437"/>
                    </a:lnTo>
                    <a:lnTo>
                      <a:pt x="2364" y="4434"/>
                    </a:lnTo>
                    <a:lnTo>
                      <a:pt x="2369" y="4424"/>
                    </a:lnTo>
                    <a:lnTo>
                      <a:pt x="2370" y="4424"/>
                    </a:lnTo>
                    <a:lnTo>
                      <a:pt x="2373" y="4435"/>
                    </a:lnTo>
                    <a:lnTo>
                      <a:pt x="2376" y="4440"/>
                    </a:lnTo>
                    <a:lnTo>
                      <a:pt x="2380" y="4426"/>
                    </a:lnTo>
                    <a:lnTo>
                      <a:pt x="2386" y="4436"/>
                    </a:lnTo>
                    <a:lnTo>
                      <a:pt x="2388" y="4442"/>
                    </a:lnTo>
                    <a:lnTo>
                      <a:pt x="2392" y="4430"/>
                    </a:lnTo>
                    <a:lnTo>
                      <a:pt x="2394" y="4439"/>
                    </a:lnTo>
                    <a:lnTo>
                      <a:pt x="2397" y="4442"/>
                    </a:lnTo>
                    <a:lnTo>
                      <a:pt x="2400" y="4441"/>
                    </a:lnTo>
                    <a:lnTo>
                      <a:pt x="2403" y="4434"/>
                    </a:lnTo>
                    <a:lnTo>
                      <a:pt x="2406" y="4447"/>
                    </a:lnTo>
                    <a:lnTo>
                      <a:pt x="2410" y="4443"/>
                    </a:lnTo>
                    <a:lnTo>
                      <a:pt x="2412" y="4424"/>
                    </a:lnTo>
                    <a:lnTo>
                      <a:pt x="2413" y="4420"/>
                    </a:lnTo>
                    <a:lnTo>
                      <a:pt x="2417" y="4442"/>
                    </a:lnTo>
                    <a:lnTo>
                      <a:pt x="2421" y="4445"/>
                    </a:lnTo>
                    <a:lnTo>
                      <a:pt x="2425" y="4439"/>
                    </a:lnTo>
                    <a:lnTo>
                      <a:pt x="2428" y="4440"/>
                    </a:lnTo>
                    <a:lnTo>
                      <a:pt x="2430" y="4439"/>
                    </a:lnTo>
                    <a:lnTo>
                      <a:pt x="2434" y="4439"/>
                    </a:lnTo>
                    <a:lnTo>
                      <a:pt x="2434" y="4441"/>
                    </a:lnTo>
                    <a:lnTo>
                      <a:pt x="2438" y="4441"/>
                    </a:lnTo>
                    <a:lnTo>
                      <a:pt x="2442" y="4446"/>
                    </a:lnTo>
                    <a:lnTo>
                      <a:pt x="2442" y="4443"/>
                    </a:lnTo>
                    <a:lnTo>
                      <a:pt x="2446" y="4439"/>
                    </a:lnTo>
                    <a:lnTo>
                      <a:pt x="2449" y="4445"/>
                    </a:lnTo>
                    <a:lnTo>
                      <a:pt x="2453" y="4443"/>
                    </a:lnTo>
                    <a:lnTo>
                      <a:pt x="2455" y="4440"/>
                    </a:lnTo>
                    <a:lnTo>
                      <a:pt x="2456" y="4441"/>
                    </a:lnTo>
                    <a:lnTo>
                      <a:pt x="2461" y="4435"/>
                    </a:lnTo>
                    <a:lnTo>
                      <a:pt x="2462" y="4435"/>
                    </a:lnTo>
                    <a:lnTo>
                      <a:pt x="2465" y="4445"/>
                    </a:lnTo>
                    <a:lnTo>
                      <a:pt x="2468" y="4436"/>
                    </a:lnTo>
                    <a:lnTo>
                      <a:pt x="2471" y="4441"/>
                    </a:lnTo>
                    <a:lnTo>
                      <a:pt x="2472" y="4443"/>
                    </a:lnTo>
                    <a:lnTo>
                      <a:pt x="2477" y="4448"/>
                    </a:lnTo>
                    <a:lnTo>
                      <a:pt x="2478" y="4446"/>
                    </a:lnTo>
                    <a:lnTo>
                      <a:pt x="2483" y="4443"/>
                    </a:lnTo>
                    <a:lnTo>
                      <a:pt x="2484" y="4430"/>
                    </a:lnTo>
                    <a:lnTo>
                      <a:pt x="2487" y="4445"/>
                    </a:lnTo>
                    <a:lnTo>
                      <a:pt x="2491" y="4442"/>
                    </a:lnTo>
                    <a:lnTo>
                      <a:pt x="2491" y="4440"/>
                    </a:lnTo>
                    <a:lnTo>
                      <a:pt x="2496" y="4448"/>
                    </a:lnTo>
                    <a:lnTo>
                      <a:pt x="2499" y="4440"/>
                    </a:lnTo>
                    <a:lnTo>
                      <a:pt x="2501" y="4436"/>
                    </a:lnTo>
                    <a:lnTo>
                      <a:pt x="2502" y="4436"/>
                    </a:lnTo>
                    <a:lnTo>
                      <a:pt x="2504" y="4442"/>
                    </a:lnTo>
                    <a:lnTo>
                      <a:pt x="2509" y="4429"/>
                    </a:lnTo>
                    <a:lnTo>
                      <a:pt x="2510" y="4428"/>
                    </a:lnTo>
                    <a:lnTo>
                      <a:pt x="2514" y="4428"/>
                    </a:lnTo>
                    <a:lnTo>
                      <a:pt x="2516" y="4422"/>
                    </a:lnTo>
                    <a:lnTo>
                      <a:pt x="2520" y="4418"/>
                    </a:lnTo>
                    <a:lnTo>
                      <a:pt x="2521" y="4424"/>
                    </a:lnTo>
                    <a:lnTo>
                      <a:pt x="2526" y="4428"/>
                    </a:lnTo>
                    <a:lnTo>
                      <a:pt x="2526" y="4432"/>
                    </a:lnTo>
                    <a:lnTo>
                      <a:pt x="2528" y="4437"/>
                    </a:lnTo>
                    <a:lnTo>
                      <a:pt x="2533" y="4439"/>
                    </a:lnTo>
                    <a:lnTo>
                      <a:pt x="2537" y="4447"/>
                    </a:lnTo>
                    <a:lnTo>
                      <a:pt x="2538" y="4433"/>
                    </a:lnTo>
                    <a:lnTo>
                      <a:pt x="2540" y="4445"/>
                    </a:lnTo>
                    <a:lnTo>
                      <a:pt x="2545" y="4441"/>
                    </a:lnTo>
                    <a:lnTo>
                      <a:pt x="2545" y="4445"/>
                    </a:lnTo>
                    <a:lnTo>
                      <a:pt x="2550" y="4437"/>
                    </a:lnTo>
                    <a:lnTo>
                      <a:pt x="2551" y="4449"/>
                    </a:lnTo>
                    <a:lnTo>
                      <a:pt x="2553" y="4443"/>
                    </a:lnTo>
                    <a:lnTo>
                      <a:pt x="2558" y="4434"/>
                    </a:lnTo>
                    <a:lnTo>
                      <a:pt x="2559" y="4434"/>
                    </a:lnTo>
                    <a:lnTo>
                      <a:pt x="2563" y="4434"/>
                    </a:lnTo>
                    <a:lnTo>
                      <a:pt x="2566" y="4441"/>
                    </a:lnTo>
                    <a:lnTo>
                      <a:pt x="2569" y="4436"/>
                    </a:lnTo>
                    <a:lnTo>
                      <a:pt x="2574" y="4442"/>
                    </a:lnTo>
                    <a:lnTo>
                      <a:pt x="2575" y="4447"/>
                    </a:lnTo>
                    <a:lnTo>
                      <a:pt x="2580" y="4439"/>
                    </a:lnTo>
                    <a:lnTo>
                      <a:pt x="2581" y="4443"/>
                    </a:lnTo>
                    <a:lnTo>
                      <a:pt x="2586" y="4445"/>
                    </a:lnTo>
                    <a:lnTo>
                      <a:pt x="2587" y="4443"/>
                    </a:lnTo>
                    <a:lnTo>
                      <a:pt x="2589" y="4437"/>
                    </a:lnTo>
                    <a:lnTo>
                      <a:pt x="2592" y="4448"/>
                    </a:lnTo>
                    <a:lnTo>
                      <a:pt x="2594" y="4446"/>
                    </a:lnTo>
                    <a:lnTo>
                      <a:pt x="2598" y="4449"/>
                    </a:lnTo>
                    <a:lnTo>
                      <a:pt x="2599" y="4453"/>
                    </a:lnTo>
                    <a:lnTo>
                      <a:pt x="2603" y="4453"/>
                    </a:lnTo>
                    <a:lnTo>
                      <a:pt x="2605" y="4451"/>
                    </a:lnTo>
                    <a:lnTo>
                      <a:pt x="2608" y="4448"/>
                    </a:lnTo>
                    <a:lnTo>
                      <a:pt x="2612" y="4445"/>
                    </a:lnTo>
                    <a:lnTo>
                      <a:pt x="2614" y="4433"/>
                    </a:lnTo>
                    <a:lnTo>
                      <a:pt x="2617" y="4442"/>
                    </a:lnTo>
                    <a:lnTo>
                      <a:pt x="2619" y="4451"/>
                    </a:lnTo>
                    <a:lnTo>
                      <a:pt x="2623" y="4442"/>
                    </a:lnTo>
                    <a:lnTo>
                      <a:pt x="2624" y="4434"/>
                    </a:lnTo>
                    <a:lnTo>
                      <a:pt x="2627" y="4439"/>
                    </a:lnTo>
                    <a:lnTo>
                      <a:pt x="2629" y="4445"/>
                    </a:lnTo>
                    <a:lnTo>
                      <a:pt x="2631" y="4448"/>
                    </a:lnTo>
                    <a:lnTo>
                      <a:pt x="2636" y="4447"/>
                    </a:lnTo>
                    <a:lnTo>
                      <a:pt x="2637" y="4452"/>
                    </a:lnTo>
                    <a:lnTo>
                      <a:pt x="2642" y="4443"/>
                    </a:lnTo>
                    <a:lnTo>
                      <a:pt x="2645" y="4447"/>
                    </a:lnTo>
                    <a:lnTo>
                      <a:pt x="2650" y="4453"/>
                    </a:lnTo>
                    <a:lnTo>
                      <a:pt x="2653" y="4448"/>
                    </a:lnTo>
                    <a:lnTo>
                      <a:pt x="2655" y="4443"/>
                    </a:lnTo>
                    <a:lnTo>
                      <a:pt x="2656" y="4442"/>
                    </a:lnTo>
                    <a:lnTo>
                      <a:pt x="2661" y="4440"/>
                    </a:lnTo>
                    <a:lnTo>
                      <a:pt x="2661" y="4442"/>
                    </a:lnTo>
                    <a:lnTo>
                      <a:pt x="2667" y="4437"/>
                    </a:lnTo>
                    <a:lnTo>
                      <a:pt x="2672" y="4437"/>
                    </a:lnTo>
                    <a:lnTo>
                      <a:pt x="2674" y="4447"/>
                    </a:lnTo>
                    <a:lnTo>
                      <a:pt x="2674" y="4445"/>
                    </a:lnTo>
                    <a:lnTo>
                      <a:pt x="2680" y="4441"/>
                    </a:lnTo>
                    <a:lnTo>
                      <a:pt x="2680" y="4440"/>
                    </a:lnTo>
                    <a:lnTo>
                      <a:pt x="2685" y="4441"/>
                    </a:lnTo>
                    <a:lnTo>
                      <a:pt x="2687" y="4429"/>
                    </a:lnTo>
                    <a:lnTo>
                      <a:pt x="2691" y="4436"/>
                    </a:lnTo>
                    <a:lnTo>
                      <a:pt x="2696" y="4439"/>
                    </a:lnTo>
                    <a:lnTo>
                      <a:pt x="2697" y="4435"/>
                    </a:lnTo>
                    <a:lnTo>
                      <a:pt x="2699" y="4446"/>
                    </a:lnTo>
                    <a:lnTo>
                      <a:pt x="2702" y="4447"/>
                    </a:lnTo>
                    <a:lnTo>
                      <a:pt x="2705" y="4447"/>
                    </a:lnTo>
                    <a:lnTo>
                      <a:pt x="2709" y="4441"/>
                    </a:lnTo>
                    <a:lnTo>
                      <a:pt x="2710" y="4443"/>
                    </a:lnTo>
                    <a:lnTo>
                      <a:pt x="2714" y="4440"/>
                    </a:lnTo>
                    <a:lnTo>
                      <a:pt x="2717" y="4440"/>
                    </a:lnTo>
                    <a:lnTo>
                      <a:pt x="2718" y="4440"/>
                    </a:lnTo>
                    <a:lnTo>
                      <a:pt x="2721" y="4442"/>
                    </a:lnTo>
                    <a:lnTo>
                      <a:pt x="2725" y="4437"/>
                    </a:lnTo>
                    <a:lnTo>
                      <a:pt x="2727" y="4440"/>
                    </a:lnTo>
                    <a:lnTo>
                      <a:pt x="2731" y="4446"/>
                    </a:lnTo>
                    <a:lnTo>
                      <a:pt x="2734" y="4440"/>
                    </a:lnTo>
                    <a:lnTo>
                      <a:pt x="2734" y="4439"/>
                    </a:lnTo>
                    <a:lnTo>
                      <a:pt x="2740" y="4434"/>
                    </a:lnTo>
                    <a:lnTo>
                      <a:pt x="2740" y="4430"/>
                    </a:lnTo>
                    <a:lnTo>
                      <a:pt x="2743" y="4445"/>
                    </a:lnTo>
                    <a:lnTo>
                      <a:pt x="2747" y="4441"/>
                    </a:lnTo>
                    <a:lnTo>
                      <a:pt x="2748" y="4435"/>
                    </a:lnTo>
                    <a:lnTo>
                      <a:pt x="2751" y="4439"/>
                    </a:lnTo>
                    <a:lnTo>
                      <a:pt x="2755" y="4428"/>
                    </a:lnTo>
                    <a:lnTo>
                      <a:pt x="2755" y="4434"/>
                    </a:lnTo>
                    <a:lnTo>
                      <a:pt x="2759" y="4429"/>
                    </a:lnTo>
                    <a:lnTo>
                      <a:pt x="2764" y="4430"/>
                    </a:lnTo>
                    <a:lnTo>
                      <a:pt x="2764" y="4427"/>
                    </a:lnTo>
                  </a:path>
                </a:pathLst>
              </a:custGeom>
              <a:noFill/>
              <a:ln w="0">
                <a:solidFill>
                  <a:schemeClr val="folHlink"/>
                </a:solidFill>
                <a:round/>
                <a:headEnd/>
                <a:tailEnd/>
              </a:ln>
            </p:spPr>
            <p:txBody>
              <a:bodyPr/>
              <a:lstStyle/>
              <a:p>
                <a:endParaRPr lang="en-US">
                  <a:latin typeface="Constantia" pitchFamily="18" charset="0"/>
                </a:endParaRPr>
              </a:p>
            </p:txBody>
          </p:sp>
          <p:sp>
            <p:nvSpPr>
              <p:cNvPr id="3336" name="Freeform 268"/>
              <p:cNvSpPr>
                <a:spLocks/>
              </p:cNvSpPr>
              <p:nvPr/>
            </p:nvSpPr>
            <p:spPr bwMode="auto">
              <a:xfrm>
                <a:off x="2678" y="2394"/>
                <a:ext cx="922" cy="43"/>
              </a:xfrm>
              <a:custGeom>
                <a:avLst/>
                <a:gdLst>
                  <a:gd name="T0" fmla="*/ 45 w 2767"/>
                  <a:gd name="T1" fmla="*/ 47 h 128"/>
                  <a:gd name="T2" fmla="*/ 89 w 2767"/>
                  <a:gd name="T3" fmla="*/ 61 h 128"/>
                  <a:gd name="T4" fmla="*/ 137 w 2767"/>
                  <a:gd name="T5" fmla="*/ 55 h 128"/>
                  <a:gd name="T6" fmla="*/ 183 w 2767"/>
                  <a:gd name="T7" fmla="*/ 41 h 128"/>
                  <a:gd name="T8" fmla="*/ 228 w 2767"/>
                  <a:gd name="T9" fmla="*/ 60 h 128"/>
                  <a:gd name="T10" fmla="*/ 275 w 2767"/>
                  <a:gd name="T11" fmla="*/ 55 h 128"/>
                  <a:gd name="T12" fmla="*/ 321 w 2767"/>
                  <a:gd name="T13" fmla="*/ 49 h 128"/>
                  <a:gd name="T14" fmla="*/ 367 w 2767"/>
                  <a:gd name="T15" fmla="*/ 58 h 128"/>
                  <a:gd name="T16" fmla="*/ 413 w 2767"/>
                  <a:gd name="T17" fmla="*/ 46 h 128"/>
                  <a:gd name="T18" fmla="*/ 458 w 2767"/>
                  <a:gd name="T19" fmla="*/ 30 h 128"/>
                  <a:gd name="T20" fmla="*/ 502 w 2767"/>
                  <a:gd name="T21" fmla="*/ 67 h 128"/>
                  <a:gd name="T22" fmla="*/ 549 w 2767"/>
                  <a:gd name="T23" fmla="*/ 83 h 128"/>
                  <a:gd name="T24" fmla="*/ 595 w 2767"/>
                  <a:gd name="T25" fmla="*/ 75 h 128"/>
                  <a:gd name="T26" fmla="*/ 642 w 2767"/>
                  <a:gd name="T27" fmla="*/ 78 h 128"/>
                  <a:gd name="T28" fmla="*/ 689 w 2767"/>
                  <a:gd name="T29" fmla="*/ 84 h 128"/>
                  <a:gd name="T30" fmla="*/ 734 w 2767"/>
                  <a:gd name="T31" fmla="*/ 77 h 128"/>
                  <a:gd name="T32" fmla="*/ 779 w 2767"/>
                  <a:gd name="T33" fmla="*/ 49 h 128"/>
                  <a:gd name="T34" fmla="*/ 826 w 2767"/>
                  <a:gd name="T35" fmla="*/ 46 h 128"/>
                  <a:gd name="T36" fmla="*/ 873 w 2767"/>
                  <a:gd name="T37" fmla="*/ 59 h 128"/>
                  <a:gd name="T38" fmla="*/ 917 w 2767"/>
                  <a:gd name="T39" fmla="*/ 78 h 128"/>
                  <a:gd name="T40" fmla="*/ 961 w 2767"/>
                  <a:gd name="T41" fmla="*/ 79 h 128"/>
                  <a:gd name="T42" fmla="*/ 1010 w 2767"/>
                  <a:gd name="T43" fmla="*/ 77 h 128"/>
                  <a:gd name="T44" fmla="*/ 1056 w 2767"/>
                  <a:gd name="T45" fmla="*/ 93 h 128"/>
                  <a:gd name="T46" fmla="*/ 1101 w 2767"/>
                  <a:gd name="T47" fmla="*/ 89 h 128"/>
                  <a:gd name="T48" fmla="*/ 1145 w 2767"/>
                  <a:gd name="T49" fmla="*/ 86 h 128"/>
                  <a:gd name="T50" fmla="*/ 1191 w 2767"/>
                  <a:gd name="T51" fmla="*/ 85 h 128"/>
                  <a:gd name="T52" fmla="*/ 1237 w 2767"/>
                  <a:gd name="T53" fmla="*/ 91 h 128"/>
                  <a:gd name="T54" fmla="*/ 1285 w 2767"/>
                  <a:gd name="T55" fmla="*/ 102 h 128"/>
                  <a:gd name="T56" fmla="*/ 1331 w 2767"/>
                  <a:gd name="T57" fmla="*/ 86 h 128"/>
                  <a:gd name="T58" fmla="*/ 1376 w 2767"/>
                  <a:gd name="T59" fmla="*/ 96 h 128"/>
                  <a:gd name="T60" fmla="*/ 1423 w 2767"/>
                  <a:gd name="T61" fmla="*/ 91 h 128"/>
                  <a:gd name="T62" fmla="*/ 1468 w 2767"/>
                  <a:gd name="T63" fmla="*/ 93 h 128"/>
                  <a:gd name="T64" fmla="*/ 1515 w 2767"/>
                  <a:gd name="T65" fmla="*/ 101 h 128"/>
                  <a:gd name="T66" fmla="*/ 1559 w 2767"/>
                  <a:gd name="T67" fmla="*/ 89 h 128"/>
                  <a:gd name="T68" fmla="*/ 1606 w 2767"/>
                  <a:gd name="T69" fmla="*/ 89 h 128"/>
                  <a:gd name="T70" fmla="*/ 1652 w 2767"/>
                  <a:gd name="T71" fmla="*/ 93 h 128"/>
                  <a:gd name="T72" fmla="*/ 1699 w 2767"/>
                  <a:gd name="T73" fmla="*/ 97 h 128"/>
                  <a:gd name="T74" fmla="*/ 1742 w 2767"/>
                  <a:gd name="T75" fmla="*/ 111 h 128"/>
                  <a:gd name="T76" fmla="*/ 1791 w 2767"/>
                  <a:gd name="T77" fmla="*/ 109 h 128"/>
                  <a:gd name="T78" fmla="*/ 1834 w 2767"/>
                  <a:gd name="T79" fmla="*/ 107 h 128"/>
                  <a:gd name="T80" fmla="*/ 1881 w 2767"/>
                  <a:gd name="T81" fmla="*/ 101 h 128"/>
                  <a:gd name="T82" fmla="*/ 1926 w 2767"/>
                  <a:gd name="T83" fmla="*/ 109 h 128"/>
                  <a:gd name="T84" fmla="*/ 1972 w 2767"/>
                  <a:gd name="T85" fmla="*/ 110 h 128"/>
                  <a:gd name="T86" fmla="*/ 2018 w 2767"/>
                  <a:gd name="T87" fmla="*/ 91 h 128"/>
                  <a:gd name="T88" fmla="*/ 2065 w 2767"/>
                  <a:gd name="T89" fmla="*/ 93 h 128"/>
                  <a:gd name="T90" fmla="*/ 2110 w 2767"/>
                  <a:gd name="T91" fmla="*/ 90 h 128"/>
                  <a:gd name="T92" fmla="*/ 2157 w 2767"/>
                  <a:gd name="T93" fmla="*/ 104 h 128"/>
                  <a:gd name="T94" fmla="*/ 2201 w 2767"/>
                  <a:gd name="T95" fmla="*/ 107 h 128"/>
                  <a:gd name="T96" fmla="*/ 2248 w 2767"/>
                  <a:gd name="T97" fmla="*/ 113 h 128"/>
                  <a:gd name="T98" fmla="*/ 2296 w 2767"/>
                  <a:gd name="T99" fmla="*/ 117 h 128"/>
                  <a:gd name="T100" fmla="*/ 2341 w 2767"/>
                  <a:gd name="T101" fmla="*/ 110 h 128"/>
                  <a:gd name="T102" fmla="*/ 2385 w 2767"/>
                  <a:gd name="T103" fmla="*/ 115 h 128"/>
                  <a:gd name="T104" fmla="*/ 2431 w 2767"/>
                  <a:gd name="T105" fmla="*/ 119 h 128"/>
                  <a:gd name="T106" fmla="*/ 2478 w 2767"/>
                  <a:gd name="T107" fmla="*/ 123 h 128"/>
                  <a:gd name="T108" fmla="*/ 2523 w 2767"/>
                  <a:gd name="T109" fmla="*/ 116 h 128"/>
                  <a:gd name="T110" fmla="*/ 2571 w 2767"/>
                  <a:gd name="T111" fmla="*/ 113 h 128"/>
                  <a:gd name="T112" fmla="*/ 2617 w 2767"/>
                  <a:gd name="T113" fmla="*/ 117 h 128"/>
                  <a:gd name="T114" fmla="*/ 2660 w 2767"/>
                  <a:gd name="T115" fmla="*/ 116 h 128"/>
                  <a:gd name="T116" fmla="*/ 2708 w 2767"/>
                  <a:gd name="T117" fmla="*/ 123 h 128"/>
                  <a:gd name="T118" fmla="*/ 2753 w 2767"/>
                  <a:gd name="T119" fmla="*/ 123 h 1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7"/>
                  <a:gd name="T181" fmla="*/ 0 h 128"/>
                  <a:gd name="T182" fmla="*/ 2767 w 2767"/>
                  <a:gd name="T183" fmla="*/ 128 h 1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7" h="128">
                    <a:moveTo>
                      <a:pt x="0" y="59"/>
                    </a:moveTo>
                    <a:lnTo>
                      <a:pt x="3" y="49"/>
                    </a:lnTo>
                    <a:lnTo>
                      <a:pt x="8" y="44"/>
                    </a:lnTo>
                    <a:lnTo>
                      <a:pt x="10" y="37"/>
                    </a:lnTo>
                    <a:lnTo>
                      <a:pt x="10" y="35"/>
                    </a:lnTo>
                    <a:lnTo>
                      <a:pt x="15" y="23"/>
                    </a:lnTo>
                    <a:lnTo>
                      <a:pt x="16" y="19"/>
                    </a:lnTo>
                    <a:lnTo>
                      <a:pt x="21" y="0"/>
                    </a:lnTo>
                    <a:lnTo>
                      <a:pt x="21" y="5"/>
                    </a:lnTo>
                    <a:lnTo>
                      <a:pt x="24" y="24"/>
                    </a:lnTo>
                    <a:lnTo>
                      <a:pt x="27" y="29"/>
                    </a:lnTo>
                    <a:lnTo>
                      <a:pt x="31" y="30"/>
                    </a:lnTo>
                    <a:lnTo>
                      <a:pt x="34" y="35"/>
                    </a:lnTo>
                    <a:lnTo>
                      <a:pt x="36" y="34"/>
                    </a:lnTo>
                    <a:lnTo>
                      <a:pt x="38" y="42"/>
                    </a:lnTo>
                    <a:lnTo>
                      <a:pt x="42" y="47"/>
                    </a:lnTo>
                    <a:lnTo>
                      <a:pt x="45" y="47"/>
                    </a:lnTo>
                    <a:lnTo>
                      <a:pt x="46" y="49"/>
                    </a:lnTo>
                    <a:lnTo>
                      <a:pt x="50" y="36"/>
                    </a:lnTo>
                    <a:lnTo>
                      <a:pt x="54" y="44"/>
                    </a:lnTo>
                    <a:lnTo>
                      <a:pt x="56" y="36"/>
                    </a:lnTo>
                    <a:lnTo>
                      <a:pt x="60" y="28"/>
                    </a:lnTo>
                    <a:lnTo>
                      <a:pt x="60" y="23"/>
                    </a:lnTo>
                    <a:lnTo>
                      <a:pt x="62" y="30"/>
                    </a:lnTo>
                    <a:lnTo>
                      <a:pt x="66" y="46"/>
                    </a:lnTo>
                    <a:lnTo>
                      <a:pt x="70" y="43"/>
                    </a:lnTo>
                    <a:lnTo>
                      <a:pt x="70" y="42"/>
                    </a:lnTo>
                    <a:lnTo>
                      <a:pt x="73" y="43"/>
                    </a:lnTo>
                    <a:lnTo>
                      <a:pt x="76" y="53"/>
                    </a:lnTo>
                    <a:lnTo>
                      <a:pt x="80" y="50"/>
                    </a:lnTo>
                    <a:lnTo>
                      <a:pt x="83" y="49"/>
                    </a:lnTo>
                    <a:lnTo>
                      <a:pt x="83" y="48"/>
                    </a:lnTo>
                    <a:lnTo>
                      <a:pt x="88" y="58"/>
                    </a:lnTo>
                    <a:lnTo>
                      <a:pt x="89" y="61"/>
                    </a:lnTo>
                    <a:lnTo>
                      <a:pt x="94" y="62"/>
                    </a:lnTo>
                    <a:lnTo>
                      <a:pt x="95" y="56"/>
                    </a:lnTo>
                    <a:lnTo>
                      <a:pt x="99" y="56"/>
                    </a:lnTo>
                    <a:lnTo>
                      <a:pt x="101" y="46"/>
                    </a:lnTo>
                    <a:lnTo>
                      <a:pt x="103" y="54"/>
                    </a:lnTo>
                    <a:lnTo>
                      <a:pt x="106" y="47"/>
                    </a:lnTo>
                    <a:lnTo>
                      <a:pt x="111" y="52"/>
                    </a:lnTo>
                    <a:lnTo>
                      <a:pt x="111" y="53"/>
                    </a:lnTo>
                    <a:lnTo>
                      <a:pt x="113" y="67"/>
                    </a:lnTo>
                    <a:lnTo>
                      <a:pt x="118" y="64"/>
                    </a:lnTo>
                    <a:lnTo>
                      <a:pt x="119" y="69"/>
                    </a:lnTo>
                    <a:lnTo>
                      <a:pt x="124" y="58"/>
                    </a:lnTo>
                    <a:lnTo>
                      <a:pt x="125" y="62"/>
                    </a:lnTo>
                    <a:lnTo>
                      <a:pt x="128" y="60"/>
                    </a:lnTo>
                    <a:lnTo>
                      <a:pt x="131" y="60"/>
                    </a:lnTo>
                    <a:lnTo>
                      <a:pt x="134" y="56"/>
                    </a:lnTo>
                    <a:lnTo>
                      <a:pt x="137" y="55"/>
                    </a:lnTo>
                    <a:lnTo>
                      <a:pt x="143" y="61"/>
                    </a:lnTo>
                    <a:lnTo>
                      <a:pt x="144" y="47"/>
                    </a:lnTo>
                    <a:lnTo>
                      <a:pt x="148" y="48"/>
                    </a:lnTo>
                    <a:lnTo>
                      <a:pt x="148" y="47"/>
                    </a:lnTo>
                    <a:lnTo>
                      <a:pt x="153" y="46"/>
                    </a:lnTo>
                    <a:lnTo>
                      <a:pt x="154" y="49"/>
                    </a:lnTo>
                    <a:lnTo>
                      <a:pt x="158" y="59"/>
                    </a:lnTo>
                    <a:lnTo>
                      <a:pt x="162" y="43"/>
                    </a:lnTo>
                    <a:lnTo>
                      <a:pt x="164" y="36"/>
                    </a:lnTo>
                    <a:lnTo>
                      <a:pt x="166" y="36"/>
                    </a:lnTo>
                    <a:lnTo>
                      <a:pt x="170" y="46"/>
                    </a:lnTo>
                    <a:lnTo>
                      <a:pt x="172" y="52"/>
                    </a:lnTo>
                    <a:lnTo>
                      <a:pt x="173" y="59"/>
                    </a:lnTo>
                    <a:lnTo>
                      <a:pt x="178" y="35"/>
                    </a:lnTo>
                    <a:lnTo>
                      <a:pt x="178" y="36"/>
                    </a:lnTo>
                    <a:lnTo>
                      <a:pt x="183" y="41"/>
                    </a:lnTo>
                    <a:lnTo>
                      <a:pt x="185" y="36"/>
                    </a:lnTo>
                    <a:lnTo>
                      <a:pt x="186" y="50"/>
                    </a:lnTo>
                    <a:lnTo>
                      <a:pt x="191" y="54"/>
                    </a:lnTo>
                    <a:lnTo>
                      <a:pt x="193" y="48"/>
                    </a:lnTo>
                    <a:lnTo>
                      <a:pt x="196" y="49"/>
                    </a:lnTo>
                    <a:lnTo>
                      <a:pt x="197" y="53"/>
                    </a:lnTo>
                    <a:lnTo>
                      <a:pt x="201" y="50"/>
                    </a:lnTo>
                    <a:lnTo>
                      <a:pt x="204" y="50"/>
                    </a:lnTo>
                    <a:lnTo>
                      <a:pt x="205" y="54"/>
                    </a:lnTo>
                    <a:lnTo>
                      <a:pt x="210" y="50"/>
                    </a:lnTo>
                    <a:lnTo>
                      <a:pt x="210" y="53"/>
                    </a:lnTo>
                    <a:lnTo>
                      <a:pt x="214" y="53"/>
                    </a:lnTo>
                    <a:lnTo>
                      <a:pt x="219" y="61"/>
                    </a:lnTo>
                    <a:lnTo>
                      <a:pt x="221" y="53"/>
                    </a:lnTo>
                    <a:lnTo>
                      <a:pt x="221" y="54"/>
                    </a:lnTo>
                    <a:lnTo>
                      <a:pt x="226" y="64"/>
                    </a:lnTo>
                    <a:lnTo>
                      <a:pt x="228" y="60"/>
                    </a:lnTo>
                    <a:lnTo>
                      <a:pt x="231" y="54"/>
                    </a:lnTo>
                    <a:lnTo>
                      <a:pt x="233" y="58"/>
                    </a:lnTo>
                    <a:lnTo>
                      <a:pt x="235" y="54"/>
                    </a:lnTo>
                    <a:lnTo>
                      <a:pt x="238" y="59"/>
                    </a:lnTo>
                    <a:lnTo>
                      <a:pt x="241" y="59"/>
                    </a:lnTo>
                    <a:lnTo>
                      <a:pt x="245" y="65"/>
                    </a:lnTo>
                    <a:lnTo>
                      <a:pt x="248" y="62"/>
                    </a:lnTo>
                    <a:lnTo>
                      <a:pt x="248" y="59"/>
                    </a:lnTo>
                    <a:lnTo>
                      <a:pt x="251" y="64"/>
                    </a:lnTo>
                    <a:lnTo>
                      <a:pt x="256" y="73"/>
                    </a:lnTo>
                    <a:lnTo>
                      <a:pt x="257" y="66"/>
                    </a:lnTo>
                    <a:lnTo>
                      <a:pt x="260" y="65"/>
                    </a:lnTo>
                    <a:lnTo>
                      <a:pt x="263" y="61"/>
                    </a:lnTo>
                    <a:lnTo>
                      <a:pt x="266" y="60"/>
                    </a:lnTo>
                    <a:lnTo>
                      <a:pt x="268" y="66"/>
                    </a:lnTo>
                    <a:lnTo>
                      <a:pt x="272" y="54"/>
                    </a:lnTo>
                    <a:lnTo>
                      <a:pt x="275" y="55"/>
                    </a:lnTo>
                    <a:lnTo>
                      <a:pt x="276" y="50"/>
                    </a:lnTo>
                    <a:lnTo>
                      <a:pt x="280" y="56"/>
                    </a:lnTo>
                    <a:lnTo>
                      <a:pt x="283" y="44"/>
                    </a:lnTo>
                    <a:lnTo>
                      <a:pt x="284" y="42"/>
                    </a:lnTo>
                    <a:lnTo>
                      <a:pt x="287" y="35"/>
                    </a:lnTo>
                    <a:lnTo>
                      <a:pt x="292" y="26"/>
                    </a:lnTo>
                    <a:lnTo>
                      <a:pt x="294" y="26"/>
                    </a:lnTo>
                    <a:lnTo>
                      <a:pt x="295" y="25"/>
                    </a:lnTo>
                    <a:lnTo>
                      <a:pt x="299" y="35"/>
                    </a:lnTo>
                    <a:lnTo>
                      <a:pt x="300" y="28"/>
                    </a:lnTo>
                    <a:lnTo>
                      <a:pt x="305" y="44"/>
                    </a:lnTo>
                    <a:lnTo>
                      <a:pt x="311" y="48"/>
                    </a:lnTo>
                    <a:lnTo>
                      <a:pt x="312" y="43"/>
                    </a:lnTo>
                    <a:lnTo>
                      <a:pt x="313" y="52"/>
                    </a:lnTo>
                    <a:lnTo>
                      <a:pt x="317" y="56"/>
                    </a:lnTo>
                    <a:lnTo>
                      <a:pt x="321" y="49"/>
                    </a:lnTo>
                    <a:lnTo>
                      <a:pt x="323" y="26"/>
                    </a:lnTo>
                    <a:lnTo>
                      <a:pt x="324" y="32"/>
                    </a:lnTo>
                    <a:lnTo>
                      <a:pt x="330" y="44"/>
                    </a:lnTo>
                    <a:lnTo>
                      <a:pt x="331" y="25"/>
                    </a:lnTo>
                    <a:lnTo>
                      <a:pt x="333" y="36"/>
                    </a:lnTo>
                    <a:lnTo>
                      <a:pt x="335" y="50"/>
                    </a:lnTo>
                    <a:lnTo>
                      <a:pt x="341" y="44"/>
                    </a:lnTo>
                    <a:lnTo>
                      <a:pt x="342" y="42"/>
                    </a:lnTo>
                    <a:lnTo>
                      <a:pt x="343" y="47"/>
                    </a:lnTo>
                    <a:lnTo>
                      <a:pt x="345" y="53"/>
                    </a:lnTo>
                    <a:lnTo>
                      <a:pt x="349" y="62"/>
                    </a:lnTo>
                    <a:lnTo>
                      <a:pt x="353" y="43"/>
                    </a:lnTo>
                    <a:lnTo>
                      <a:pt x="354" y="40"/>
                    </a:lnTo>
                    <a:lnTo>
                      <a:pt x="358" y="54"/>
                    </a:lnTo>
                    <a:lnTo>
                      <a:pt x="362" y="53"/>
                    </a:lnTo>
                    <a:lnTo>
                      <a:pt x="362" y="49"/>
                    </a:lnTo>
                    <a:lnTo>
                      <a:pt x="367" y="58"/>
                    </a:lnTo>
                    <a:lnTo>
                      <a:pt x="369" y="52"/>
                    </a:lnTo>
                    <a:lnTo>
                      <a:pt x="372" y="38"/>
                    </a:lnTo>
                    <a:lnTo>
                      <a:pt x="373" y="50"/>
                    </a:lnTo>
                    <a:lnTo>
                      <a:pt x="376" y="67"/>
                    </a:lnTo>
                    <a:lnTo>
                      <a:pt x="379" y="68"/>
                    </a:lnTo>
                    <a:lnTo>
                      <a:pt x="384" y="71"/>
                    </a:lnTo>
                    <a:lnTo>
                      <a:pt x="385" y="66"/>
                    </a:lnTo>
                    <a:lnTo>
                      <a:pt x="387" y="60"/>
                    </a:lnTo>
                    <a:lnTo>
                      <a:pt x="388" y="65"/>
                    </a:lnTo>
                    <a:lnTo>
                      <a:pt x="393" y="56"/>
                    </a:lnTo>
                    <a:lnTo>
                      <a:pt x="396" y="61"/>
                    </a:lnTo>
                    <a:lnTo>
                      <a:pt x="399" y="60"/>
                    </a:lnTo>
                    <a:lnTo>
                      <a:pt x="400" y="55"/>
                    </a:lnTo>
                    <a:lnTo>
                      <a:pt x="403" y="58"/>
                    </a:lnTo>
                    <a:lnTo>
                      <a:pt x="406" y="66"/>
                    </a:lnTo>
                    <a:lnTo>
                      <a:pt x="409" y="50"/>
                    </a:lnTo>
                    <a:lnTo>
                      <a:pt x="413" y="46"/>
                    </a:lnTo>
                    <a:lnTo>
                      <a:pt x="415" y="32"/>
                    </a:lnTo>
                    <a:lnTo>
                      <a:pt x="417" y="30"/>
                    </a:lnTo>
                    <a:lnTo>
                      <a:pt x="421" y="28"/>
                    </a:lnTo>
                    <a:lnTo>
                      <a:pt x="421" y="30"/>
                    </a:lnTo>
                    <a:lnTo>
                      <a:pt x="424" y="23"/>
                    </a:lnTo>
                    <a:lnTo>
                      <a:pt x="427" y="42"/>
                    </a:lnTo>
                    <a:lnTo>
                      <a:pt x="429" y="46"/>
                    </a:lnTo>
                    <a:lnTo>
                      <a:pt x="433" y="36"/>
                    </a:lnTo>
                    <a:lnTo>
                      <a:pt x="437" y="49"/>
                    </a:lnTo>
                    <a:lnTo>
                      <a:pt x="442" y="50"/>
                    </a:lnTo>
                    <a:lnTo>
                      <a:pt x="446" y="52"/>
                    </a:lnTo>
                    <a:lnTo>
                      <a:pt x="446" y="48"/>
                    </a:lnTo>
                    <a:lnTo>
                      <a:pt x="451" y="48"/>
                    </a:lnTo>
                    <a:lnTo>
                      <a:pt x="452" y="42"/>
                    </a:lnTo>
                    <a:lnTo>
                      <a:pt x="457" y="32"/>
                    </a:lnTo>
                    <a:lnTo>
                      <a:pt x="458" y="30"/>
                    </a:lnTo>
                    <a:lnTo>
                      <a:pt x="459" y="34"/>
                    </a:lnTo>
                    <a:lnTo>
                      <a:pt x="464" y="52"/>
                    </a:lnTo>
                    <a:lnTo>
                      <a:pt x="466" y="54"/>
                    </a:lnTo>
                    <a:lnTo>
                      <a:pt x="469" y="47"/>
                    </a:lnTo>
                    <a:lnTo>
                      <a:pt x="470" y="53"/>
                    </a:lnTo>
                    <a:lnTo>
                      <a:pt x="474" y="53"/>
                    </a:lnTo>
                    <a:lnTo>
                      <a:pt x="476" y="54"/>
                    </a:lnTo>
                    <a:lnTo>
                      <a:pt x="480" y="60"/>
                    </a:lnTo>
                    <a:lnTo>
                      <a:pt x="483" y="56"/>
                    </a:lnTo>
                    <a:lnTo>
                      <a:pt x="485" y="56"/>
                    </a:lnTo>
                    <a:lnTo>
                      <a:pt x="486" y="62"/>
                    </a:lnTo>
                    <a:lnTo>
                      <a:pt x="489" y="61"/>
                    </a:lnTo>
                    <a:lnTo>
                      <a:pt x="494" y="44"/>
                    </a:lnTo>
                    <a:lnTo>
                      <a:pt x="496" y="62"/>
                    </a:lnTo>
                    <a:lnTo>
                      <a:pt x="497" y="64"/>
                    </a:lnTo>
                    <a:lnTo>
                      <a:pt x="501" y="59"/>
                    </a:lnTo>
                    <a:lnTo>
                      <a:pt x="502" y="67"/>
                    </a:lnTo>
                    <a:lnTo>
                      <a:pt x="507" y="74"/>
                    </a:lnTo>
                    <a:lnTo>
                      <a:pt x="510" y="71"/>
                    </a:lnTo>
                    <a:lnTo>
                      <a:pt x="510" y="67"/>
                    </a:lnTo>
                    <a:lnTo>
                      <a:pt x="513" y="68"/>
                    </a:lnTo>
                    <a:lnTo>
                      <a:pt x="518" y="69"/>
                    </a:lnTo>
                    <a:lnTo>
                      <a:pt x="519" y="68"/>
                    </a:lnTo>
                    <a:lnTo>
                      <a:pt x="524" y="71"/>
                    </a:lnTo>
                    <a:lnTo>
                      <a:pt x="526" y="61"/>
                    </a:lnTo>
                    <a:lnTo>
                      <a:pt x="527" y="67"/>
                    </a:lnTo>
                    <a:lnTo>
                      <a:pt x="531" y="67"/>
                    </a:lnTo>
                    <a:lnTo>
                      <a:pt x="534" y="69"/>
                    </a:lnTo>
                    <a:lnTo>
                      <a:pt x="535" y="68"/>
                    </a:lnTo>
                    <a:lnTo>
                      <a:pt x="538" y="75"/>
                    </a:lnTo>
                    <a:lnTo>
                      <a:pt x="540" y="83"/>
                    </a:lnTo>
                    <a:lnTo>
                      <a:pt x="544" y="68"/>
                    </a:lnTo>
                    <a:lnTo>
                      <a:pt x="546" y="72"/>
                    </a:lnTo>
                    <a:lnTo>
                      <a:pt x="549" y="83"/>
                    </a:lnTo>
                    <a:lnTo>
                      <a:pt x="553" y="83"/>
                    </a:lnTo>
                    <a:lnTo>
                      <a:pt x="556" y="67"/>
                    </a:lnTo>
                    <a:lnTo>
                      <a:pt x="557" y="62"/>
                    </a:lnTo>
                    <a:lnTo>
                      <a:pt x="559" y="75"/>
                    </a:lnTo>
                    <a:lnTo>
                      <a:pt x="563" y="72"/>
                    </a:lnTo>
                    <a:lnTo>
                      <a:pt x="565" y="72"/>
                    </a:lnTo>
                    <a:lnTo>
                      <a:pt x="568" y="72"/>
                    </a:lnTo>
                    <a:lnTo>
                      <a:pt x="573" y="65"/>
                    </a:lnTo>
                    <a:lnTo>
                      <a:pt x="575" y="62"/>
                    </a:lnTo>
                    <a:lnTo>
                      <a:pt x="576" y="62"/>
                    </a:lnTo>
                    <a:lnTo>
                      <a:pt x="580" y="66"/>
                    </a:lnTo>
                    <a:lnTo>
                      <a:pt x="581" y="65"/>
                    </a:lnTo>
                    <a:lnTo>
                      <a:pt x="585" y="67"/>
                    </a:lnTo>
                    <a:lnTo>
                      <a:pt x="586" y="78"/>
                    </a:lnTo>
                    <a:lnTo>
                      <a:pt x="592" y="80"/>
                    </a:lnTo>
                    <a:lnTo>
                      <a:pt x="592" y="69"/>
                    </a:lnTo>
                    <a:lnTo>
                      <a:pt x="595" y="75"/>
                    </a:lnTo>
                    <a:lnTo>
                      <a:pt x="599" y="66"/>
                    </a:lnTo>
                    <a:lnTo>
                      <a:pt x="600" y="68"/>
                    </a:lnTo>
                    <a:lnTo>
                      <a:pt x="604" y="72"/>
                    </a:lnTo>
                    <a:lnTo>
                      <a:pt x="605" y="72"/>
                    </a:lnTo>
                    <a:lnTo>
                      <a:pt x="608" y="75"/>
                    </a:lnTo>
                    <a:lnTo>
                      <a:pt x="611" y="80"/>
                    </a:lnTo>
                    <a:lnTo>
                      <a:pt x="616" y="91"/>
                    </a:lnTo>
                    <a:lnTo>
                      <a:pt x="617" y="90"/>
                    </a:lnTo>
                    <a:lnTo>
                      <a:pt x="620" y="79"/>
                    </a:lnTo>
                    <a:lnTo>
                      <a:pt x="623" y="83"/>
                    </a:lnTo>
                    <a:lnTo>
                      <a:pt x="625" y="86"/>
                    </a:lnTo>
                    <a:lnTo>
                      <a:pt x="628" y="87"/>
                    </a:lnTo>
                    <a:lnTo>
                      <a:pt x="629" y="93"/>
                    </a:lnTo>
                    <a:lnTo>
                      <a:pt x="634" y="80"/>
                    </a:lnTo>
                    <a:lnTo>
                      <a:pt x="637" y="85"/>
                    </a:lnTo>
                    <a:lnTo>
                      <a:pt x="638" y="77"/>
                    </a:lnTo>
                    <a:lnTo>
                      <a:pt x="642" y="78"/>
                    </a:lnTo>
                    <a:lnTo>
                      <a:pt x="645" y="74"/>
                    </a:lnTo>
                    <a:lnTo>
                      <a:pt x="645" y="71"/>
                    </a:lnTo>
                    <a:lnTo>
                      <a:pt x="648" y="80"/>
                    </a:lnTo>
                    <a:lnTo>
                      <a:pt x="651" y="89"/>
                    </a:lnTo>
                    <a:lnTo>
                      <a:pt x="656" y="81"/>
                    </a:lnTo>
                    <a:lnTo>
                      <a:pt x="660" y="85"/>
                    </a:lnTo>
                    <a:lnTo>
                      <a:pt x="662" y="84"/>
                    </a:lnTo>
                    <a:lnTo>
                      <a:pt x="665" y="84"/>
                    </a:lnTo>
                    <a:lnTo>
                      <a:pt x="668" y="90"/>
                    </a:lnTo>
                    <a:lnTo>
                      <a:pt x="672" y="75"/>
                    </a:lnTo>
                    <a:lnTo>
                      <a:pt x="673" y="73"/>
                    </a:lnTo>
                    <a:lnTo>
                      <a:pt x="678" y="68"/>
                    </a:lnTo>
                    <a:lnTo>
                      <a:pt x="678" y="75"/>
                    </a:lnTo>
                    <a:lnTo>
                      <a:pt x="683" y="77"/>
                    </a:lnTo>
                    <a:lnTo>
                      <a:pt x="684" y="78"/>
                    </a:lnTo>
                    <a:lnTo>
                      <a:pt x="689" y="84"/>
                    </a:lnTo>
                    <a:lnTo>
                      <a:pt x="691" y="77"/>
                    </a:lnTo>
                    <a:lnTo>
                      <a:pt x="691" y="83"/>
                    </a:lnTo>
                    <a:lnTo>
                      <a:pt x="695" y="79"/>
                    </a:lnTo>
                    <a:lnTo>
                      <a:pt x="697" y="84"/>
                    </a:lnTo>
                    <a:lnTo>
                      <a:pt x="702" y="67"/>
                    </a:lnTo>
                    <a:lnTo>
                      <a:pt x="702" y="77"/>
                    </a:lnTo>
                    <a:lnTo>
                      <a:pt x="705" y="85"/>
                    </a:lnTo>
                    <a:lnTo>
                      <a:pt x="709" y="79"/>
                    </a:lnTo>
                    <a:lnTo>
                      <a:pt x="712" y="81"/>
                    </a:lnTo>
                    <a:lnTo>
                      <a:pt x="715" y="69"/>
                    </a:lnTo>
                    <a:lnTo>
                      <a:pt x="717" y="79"/>
                    </a:lnTo>
                    <a:lnTo>
                      <a:pt x="720" y="84"/>
                    </a:lnTo>
                    <a:lnTo>
                      <a:pt x="721" y="86"/>
                    </a:lnTo>
                    <a:lnTo>
                      <a:pt x="726" y="81"/>
                    </a:lnTo>
                    <a:lnTo>
                      <a:pt x="729" y="75"/>
                    </a:lnTo>
                    <a:lnTo>
                      <a:pt x="732" y="72"/>
                    </a:lnTo>
                    <a:lnTo>
                      <a:pt x="734" y="77"/>
                    </a:lnTo>
                    <a:lnTo>
                      <a:pt x="736" y="75"/>
                    </a:lnTo>
                    <a:lnTo>
                      <a:pt x="740" y="73"/>
                    </a:lnTo>
                    <a:lnTo>
                      <a:pt x="742" y="71"/>
                    </a:lnTo>
                    <a:lnTo>
                      <a:pt x="744" y="64"/>
                    </a:lnTo>
                    <a:lnTo>
                      <a:pt x="746" y="62"/>
                    </a:lnTo>
                    <a:lnTo>
                      <a:pt x="748" y="72"/>
                    </a:lnTo>
                    <a:lnTo>
                      <a:pt x="753" y="68"/>
                    </a:lnTo>
                    <a:lnTo>
                      <a:pt x="754" y="60"/>
                    </a:lnTo>
                    <a:lnTo>
                      <a:pt x="757" y="74"/>
                    </a:lnTo>
                    <a:lnTo>
                      <a:pt x="761" y="67"/>
                    </a:lnTo>
                    <a:lnTo>
                      <a:pt x="761" y="60"/>
                    </a:lnTo>
                    <a:lnTo>
                      <a:pt x="766" y="61"/>
                    </a:lnTo>
                    <a:lnTo>
                      <a:pt x="770" y="55"/>
                    </a:lnTo>
                    <a:lnTo>
                      <a:pt x="770" y="50"/>
                    </a:lnTo>
                    <a:lnTo>
                      <a:pt x="773" y="48"/>
                    </a:lnTo>
                    <a:lnTo>
                      <a:pt x="777" y="52"/>
                    </a:lnTo>
                    <a:lnTo>
                      <a:pt x="779" y="49"/>
                    </a:lnTo>
                    <a:lnTo>
                      <a:pt x="781" y="59"/>
                    </a:lnTo>
                    <a:lnTo>
                      <a:pt x="785" y="60"/>
                    </a:lnTo>
                    <a:lnTo>
                      <a:pt x="788" y="55"/>
                    </a:lnTo>
                    <a:lnTo>
                      <a:pt x="790" y="54"/>
                    </a:lnTo>
                    <a:lnTo>
                      <a:pt x="794" y="62"/>
                    </a:lnTo>
                    <a:lnTo>
                      <a:pt x="795" y="60"/>
                    </a:lnTo>
                    <a:lnTo>
                      <a:pt x="800" y="50"/>
                    </a:lnTo>
                    <a:lnTo>
                      <a:pt x="800" y="42"/>
                    </a:lnTo>
                    <a:lnTo>
                      <a:pt x="805" y="40"/>
                    </a:lnTo>
                    <a:lnTo>
                      <a:pt x="807" y="41"/>
                    </a:lnTo>
                    <a:lnTo>
                      <a:pt x="808" y="40"/>
                    </a:lnTo>
                    <a:lnTo>
                      <a:pt x="811" y="54"/>
                    </a:lnTo>
                    <a:lnTo>
                      <a:pt x="814" y="37"/>
                    </a:lnTo>
                    <a:lnTo>
                      <a:pt x="818" y="37"/>
                    </a:lnTo>
                    <a:lnTo>
                      <a:pt x="819" y="43"/>
                    </a:lnTo>
                    <a:lnTo>
                      <a:pt x="822" y="55"/>
                    </a:lnTo>
                    <a:lnTo>
                      <a:pt x="826" y="46"/>
                    </a:lnTo>
                    <a:lnTo>
                      <a:pt x="827" y="46"/>
                    </a:lnTo>
                    <a:lnTo>
                      <a:pt x="832" y="46"/>
                    </a:lnTo>
                    <a:lnTo>
                      <a:pt x="833" y="35"/>
                    </a:lnTo>
                    <a:lnTo>
                      <a:pt x="837" y="34"/>
                    </a:lnTo>
                    <a:lnTo>
                      <a:pt x="839" y="25"/>
                    </a:lnTo>
                    <a:lnTo>
                      <a:pt x="840" y="24"/>
                    </a:lnTo>
                    <a:lnTo>
                      <a:pt x="845" y="24"/>
                    </a:lnTo>
                    <a:lnTo>
                      <a:pt x="849" y="17"/>
                    </a:lnTo>
                    <a:lnTo>
                      <a:pt x="854" y="30"/>
                    </a:lnTo>
                    <a:lnTo>
                      <a:pt x="854" y="29"/>
                    </a:lnTo>
                    <a:lnTo>
                      <a:pt x="856" y="47"/>
                    </a:lnTo>
                    <a:lnTo>
                      <a:pt x="858" y="53"/>
                    </a:lnTo>
                    <a:lnTo>
                      <a:pt x="863" y="53"/>
                    </a:lnTo>
                    <a:lnTo>
                      <a:pt x="866" y="49"/>
                    </a:lnTo>
                    <a:lnTo>
                      <a:pt x="868" y="49"/>
                    </a:lnTo>
                    <a:lnTo>
                      <a:pt x="873" y="59"/>
                    </a:lnTo>
                    <a:lnTo>
                      <a:pt x="873" y="56"/>
                    </a:lnTo>
                    <a:lnTo>
                      <a:pt x="876" y="38"/>
                    </a:lnTo>
                    <a:lnTo>
                      <a:pt x="879" y="46"/>
                    </a:lnTo>
                    <a:lnTo>
                      <a:pt x="883" y="43"/>
                    </a:lnTo>
                    <a:lnTo>
                      <a:pt x="885" y="41"/>
                    </a:lnTo>
                    <a:lnTo>
                      <a:pt x="888" y="49"/>
                    </a:lnTo>
                    <a:lnTo>
                      <a:pt x="891" y="55"/>
                    </a:lnTo>
                    <a:lnTo>
                      <a:pt x="892" y="50"/>
                    </a:lnTo>
                    <a:lnTo>
                      <a:pt x="895" y="58"/>
                    </a:lnTo>
                    <a:lnTo>
                      <a:pt x="897" y="66"/>
                    </a:lnTo>
                    <a:lnTo>
                      <a:pt x="901" y="71"/>
                    </a:lnTo>
                    <a:lnTo>
                      <a:pt x="903" y="64"/>
                    </a:lnTo>
                    <a:lnTo>
                      <a:pt x="907" y="69"/>
                    </a:lnTo>
                    <a:lnTo>
                      <a:pt x="910" y="68"/>
                    </a:lnTo>
                    <a:lnTo>
                      <a:pt x="911" y="65"/>
                    </a:lnTo>
                    <a:lnTo>
                      <a:pt x="913" y="79"/>
                    </a:lnTo>
                    <a:lnTo>
                      <a:pt x="917" y="78"/>
                    </a:lnTo>
                    <a:lnTo>
                      <a:pt x="919" y="71"/>
                    </a:lnTo>
                    <a:lnTo>
                      <a:pt x="924" y="60"/>
                    </a:lnTo>
                    <a:lnTo>
                      <a:pt x="924" y="61"/>
                    </a:lnTo>
                    <a:lnTo>
                      <a:pt x="927" y="66"/>
                    </a:lnTo>
                    <a:lnTo>
                      <a:pt x="931" y="71"/>
                    </a:lnTo>
                    <a:lnTo>
                      <a:pt x="934" y="66"/>
                    </a:lnTo>
                    <a:lnTo>
                      <a:pt x="937" y="67"/>
                    </a:lnTo>
                    <a:lnTo>
                      <a:pt x="940" y="79"/>
                    </a:lnTo>
                    <a:lnTo>
                      <a:pt x="943" y="71"/>
                    </a:lnTo>
                    <a:lnTo>
                      <a:pt x="946" y="79"/>
                    </a:lnTo>
                    <a:lnTo>
                      <a:pt x="949" y="74"/>
                    </a:lnTo>
                    <a:lnTo>
                      <a:pt x="953" y="89"/>
                    </a:lnTo>
                    <a:lnTo>
                      <a:pt x="955" y="87"/>
                    </a:lnTo>
                    <a:lnTo>
                      <a:pt x="959" y="74"/>
                    </a:lnTo>
                    <a:lnTo>
                      <a:pt x="959" y="69"/>
                    </a:lnTo>
                    <a:lnTo>
                      <a:pt x="961" y="79"/>
                    </a:lnTo>
                    <a:lnTo>
                      <a:pt x="965" y="89"/>
                    </a:lnTo>
                    <a:lnTo>
                      <a:pt x="970" y="84"/>
                    </a:lnTo>
                    <a:lnTo>
                      <a:pt x="970" y="85"/>
                    </a:lnTo>
                    <a:lnTo>
                      <a:pt x="974" y="80"/>
                    </a:lnTo>
                    <a:lnTo>
                      <a:pt x="977" y="65"/>
                    </a:lnTo>
                    <a:lnTo>
                      <a:pt x="979" y="75"/>
                    </a:lnTo>
                    <a:lnTo>
                      <a:pt x="982" y="79"/>
                    </a:lnTo>
                    <a:lnTo>
                      <a:pt x="983" y="78"/>
                    </a:lnTo>
                    <a:lnTo>
                      <a:pt x="989" y="75"/>
                    </a:lnTo>
                    <a:lnTo>
                      <a:pt x="989" y="77"/>
                    </a:lnTo>
                    <a:lnTo>
                      <a:pt x="992" y="79"/>
                    </a:lnTo>
                    <a:lnTo>
                      <a:pt x="996" y="80"/>
                    </a:lnTo>
                    <a:lnTo>
                      <a:pt x="999" y="79"/>
                    </a:lnTo>
                    <a:lnTo>
                      <a:pt x="1001" y="79"/>
                    </a:lnTo>
                    <a:lnTo>
                      <a:pt x="1004" y="89"/>
                    </a:lnTo>
                    <a:lnTo>
                      <a:pt x="1007" y="81"/>
                    </a:lnTo>
                    <a:lnTo>
                      <a:pt x="1010" y="77"/>
                    </a:lnTo>
                    <a:lnTo>
                      <a:pt x="1010" y="78"/>
                    </a:lnTo>
                    <a:lnTo>
                      <a:pt x="1014" y="86"/>
                    </a:lnTo>
                    <a:lnTo>
                      <a:pt x="1019" y="85"/>
                    </a:lnTo>
                    <a:lnTo>
                      <a:pt x="1022" y="83"/>
                    </a:lnTo>
                    <a:lnTo>
                      <a:pt x="1026" y="87"/>
                    </a:lnTo>
                    <a:lnTo>
                      <a:pt x="1028" y="85"/>
                    </a:lnTo>
                    <a:lnTo>
                      <a:pt x="1031" y="83"/>
                    </a:lnTo>
                    <a:lnTo>
                      <a:pt x="1032" y="90"/>
                    </a:lnTo>
                    <a:lnTo>
                      <a:pt x="1034" y="93"/>
                    </a:lnTo>
                    <a:lnTo>
                      <a:pt x="1040" y="85"/>
                    </a:lnTo>
                    <a:lnTo>
                      <a:pt x="1043" y="74"/>
                    </a:lnTo>
                    <a:lnTo>
                      <a:pt x="1043" y="73"/>
                    </a:lnTo>
                    <a:lnTo>
                      <a:pt x="1047" y="89"/>
                    </a:lnTo>
                    <a:lnTo>
                      <a:pt x="1050" y="80"/>
                    </a:lnTo>
                    <a:lnTo>
                      <a:pt x="1051" y="80"/>
                    </a:lnTo>
                    <a:lnTo>
                      <a:pt x="1056" y="93"/>
                    </a:lnTo>
                    <a:lnTo>
                      <a:pt x="1058" y="93"/>
                    </a:lnTo>
                    <a:lnTo>
                      <a:pt x="1059" y="95"/>
                    </a:lnTo>
                    <a:lnTo>
                      <a:pt x="1063" y="89"/>
                    </a:lnTo>
                    <a:lnTo>
                      <a:pt x="1066" y="89"/>
                    </a:lnTo>
                    <a:lnTo>
                      <a:pt x="1069" y="96"/>
                    </a:lnTo>
                    <a:lnTo>
                      <a:pt x="1071" y="87"/>
                    </a:lnTo>
                    <a:lnTo>
                      <a:pt x="1075" y="98"/>
                    </a:lnTo>
                    <a:lnTo>
                      <a:pt x="1076" y="89"/>
                    </a:lnTo>
                    <a:lnTo>
                      <a:pt x="1080" y="108"/>
                    </a:lnTo>
                    <a:lnTo>
                      <a:pt x="1083" y="97"/>
                    </a:lnTo>
                    <a:lnTo>
                      <a:pt x="1084" y="77"/>
                    </a:lnTo>
                    <a:lnTo>
                      <a:pt x="1086" y="92"/>
                    </a:lnTo>
                    <a:lnTo>
                      <a:pt x="1089" y="90"/>
                    </a:lnTo>
                    <a:lnTo>
                      <a:pt x="1093" y="97"/>
                    </a:lnTo>
                    <a:lnTo>
                      <a:pt x="1095" y="102"/>
                    </a:lnTo>
                    <a:lnTo>
                      <a:pt x="1099" y="95"/>
                    </a:lnTo>
                    <a:lnTo>
                      <a:pt x="1101" y="89"/>
                    </a:lnTo>
                    <a:lnTo>
                      <a:pt x="1102" y="90"/>
                    </a:lnTo>
                    <a:lnTo>
                      <a:pt x="1106" y="90"/>
                    </a:lnTo>
                    <a:lnTo>
                      <a:pt x="1107" y="96"/>
                    </a:lnTo>
                    <a:lnTo>
                      <a:pt x="1112" y="92"/>
                    </a:lnTo>
                    <a:lnTo>
                      <a:pt x="1113" y="101"/>
                    </a:lnTo>
                    <a:lnTo>
                      <a:pt x="1118" y="85"/>
                    </a:lnTo>
                    <a:lnTo>
                      <a:pt x="1118" y="91"/>
                    </a:lnTo>
                    <a:lnTo>
                      <a:pt x="1121" y="87"/>
                    </a:lnTo>
                    <a:lnTo>
                      <a:pt x="1124" y="92"/>
                    </a:lnTo>
                    <a:lnTo>
                      <a:pt x="1129" y="93"/>
                    </a:lnTo>
                    <a:lnTo>
                      <a:pt x="1130" y="85"/>
                    </a:lnTo>
                    <a:lnTo>
                      <a:pt x="1135" y="101"/>
                    </a:lnTo>
                    <a:lnTo>
                      <a:pt x="1136" y="92"/>
                    </a:lnTo>
                    <a:lnTo>
                      <a:pt x="1138" y="95"/>
                    </a:lnTo>
                    <a:lnTo>
                      <a:pt x="1142" y="92"/>
                    </a:lnTo>
                    <a:lnTo>
                      <a:pt x="1143" y="87"/>
                    </a:lnTo>
                    <a:lnTo>
                      <a:pt x="1145" y="86"/>
                    </a:lnTo>
                    <a:lnTo>
                      <a:pt x="1148" y="95"/>
                    </a:lnTo>
                    <a:lnTo>
                      <a:pt x="1151" y="85"/>
                    </a:lnTo>
                    <a:lnTo>
                      <a:pt x="1155" y="91"/>
                    </a:lnTo>
                    <a:lnTo>
                      <a:pt x="1159" y="80"/>
                    </a:lnTo>
                    <a:lnTo>
                      <a:pt x="1159" y="78"/>
                    </a:lnTo>
                    <a:lnTo>
                      <a:pt x="1163" y="75"/>
                    </a:lnTo>
                    <a:lnTo>
                      <a:pt x="1167" y="81"/>
                    </a:lnTo>
                    <a:lnTo>
                      <a:pt x="1169" y="72"/>
                    </a:lnTo>
                    <a:lnTo>
                      <a:pt x="1169" y="68"/>
                    </a:lnTo>
                    <a:lnTo>
                      <a:pt x="1173" y="78"/>
                    </a:lnTo>
                    <a:lnTo>
                      <a:pt x="1176" y="78"/>
                    </a:lnTo>
                    <a:lnTo>
                      <a:pt x="1180" y="80"/>
                    </a:lnTo>
                    <a:lnTo>
                      <a:pt x="1181" y="79"/>
                    </a:lnTo>
                    <a:lnTo>
                      <a:pt x="1184" y="80"/>
                    </a:lnTo>
                    <a:lnTo>
                      <a:pt x="1187" y="85"/>
                    </a:lnTo>
                    <a:lnTo>
                      <a:pt x="1191" y="81"/>
                    </a:lnTo>
                    <a:lnTo>
                      <a:pt x="1191" y="85"/>
                    </a:lnTo>
                    <a:lnTo>
                      <a:pt x="1196" y="79"/>
                    </a:lnTo>
                    <a:lnTo>
                      <a:pt x="1197" y="81"/>
                    </a:lnTo>
                    <a:lnTo>
                      <a:pt x="1199" y="87"/>
                    </a:lnTo>
                    <a:lnTo>
                      <a:pt x="1202" y="93"/>
                    </a:lnTo>
                    <a:lnTo>
                      <a:pt x="1206" y="89"/>
                    </a:lnTo>
                    <a:lnTo>
                      <a:pt x="1209" y="83"/>
                    </a:lnTo>
                    <a:lnTo>
                      <a:pt x="1211" y="85"/>
                    </a:lnTo>
                    <a:lnTo>
                      <a:pt x="1215" y="84"/>
                    </a:lnTo>
                    <a:lnTo>
                      <a:pt x="1217" y="89"/>
                    </a:lnTo>
                    <a:lnTo>
                      <a:pt x="1221" y="96"/>
                    </a:lnTo>
                    <a:lnTo>
                      <a:pt x="1223" y="95"/>
                    </a:lnTo>
                    <a:lnTo>
                      <a:pt x="1227" y="91"/>
                    </a:lnTo>
                    <a:lnTo>
                      <a:pt x="1227" y="89"/>
                    </a:lnTo>
                    <a:lnTo>
                      <a:pt x="1231" y="96"/>
                    </a:lnTo>
                    <a:lnTo>
                      <a:pt x="1237" y="95"/>
                    </a:lnTo>
                    <a:lnTo>
                      <a:pt x="1237" y="91"/>
                    </a:lnTo>
                    <a:lnTo>
                      <a:pt x="1240" y="95"/>
                    </a:lnTo>
                    <a:lnTo>
                      <a:pt x="1245" y="86"/>
                    </a:lnTo>
                    <a:lnTo>
                      <a:pt x="1246" y="95"/>
                    </a:lnTo>
                    <a:lnTo>
                      <a:pt x="1249" y="99"/>
                    </a:lnTo>
                    <a:lnTo>
                      <a:pt x="1253" y="99"/>
                    </a:lnTo>
                    <a:lnTo>
                      <a:pt x="1253" y="97"/>
                    </a:lnTo>
                    <a:lnTo>
                      <a:pt x="1258" y="92"/>
                    </a:lnTo>
                    <a:lnTo>
                      <a:pt x="1260" y="92"/>
                    </a:lnTo>
                    <a:lnTo>
                      <a:pt x="1263" y="86"/>
                    </a:lnTo>
                    <a:lnTo>
                      <a:pt x="1266" y="107"/>
                    </a:lnTo>
                    <a:lnTo>
                      <a:pt x="1269" y="104"/>
                    </a:lnTo>
                    <a:lnTo>
                      <a:pt x="1270" y="105"/>
                    </a:lnTo>
                    <a:lnTo>
                      <a:pt x="1275" y="97"/>
                    </a:lnTo>
                    <a:lnTo>
                      <a:pt x="1280" y="101"/>
                    </a:lnTo>
                    <a:lnTo>
                      <a:pt x="1282" y="93"/>
                    </a:lnTo>
                    <a:lnTo>
                      <a:pt x="1285" y="102"/>
                    </a:lnTo>
                    <a:lnTo>
                      <a:pt x="1286" y="99"/>
                    </a:lnTo>
                    <a:lnTo>
                      <a:pt x="1291" y="109"/>
                    </a:lnTo>
                    <a:lnTo>
                      <a:pt x="1294" y="101"/>
                    </a:lnTo>
                    <a:lnTo>
                      <a:pt x="1295" y="97"/>
                    </a:lnTo>
                    <a:lnTo>
                      <a:pt x="1296" y="107"/>
                    </a:lnTo>
                    <a:lnTo>
                      <a:pt x="1300" y="102"/>
                    </a:lnTo>
                    <a:lnTo>
                      <a:pt x="1304" y="97"/>
                    </a:lnTo>
                    <a:lnTo>
                      <a:pt x="1307" y="91"/>
                    </a:lnTo>
                    <a:lnTo>
                      <a:pt x="1307" y="98"/>
                    </a:lnTo>
                    <a:lnTo>
                      <a:pt x="1310" y="98"/>
                    </a:lnTo>
                    <a:lnTo>
                      <a:pt x="1314" y="90"/>
                    </a:lnTo>
                    <a:lnTo>
                      <a:pt x="1318" y="85"/>
                    </a:lnTo>
                    <a:lnTo>
                      <a:pt x="1318" y="91"/>
                    </a:lnTo>
                    <a:lnTo>
                      <a:pt x="1324" y="101"/>
                    </a:lnTo>
                    <a:lnTo>
                      <a:pt x="1326" y="97"/>
                    </a:lnTo>
                    <a:lnTo>
                      <a:pt x="1327" y="89"/>
                    </a:lnTo>
                    <a:lnTo>
                      <a:pt x="1331" y="86"/>
                    </a:lnTo>
                    <a:lnTo>
                      <a:pt x="1333" y="89"/>
                    </a:lnTo>
                    <a:lnTo>
                      <a:pt x="1334" y="90"/>
                    </a:lnTo>
                    <a:lnTo>
                      <a:pt x="1338" y="99"/>
                    </a:lnTo>
                    <a:lnTo>
                      <a:pt x="1341" y="96"/>
                    </a:lnTo>
                    <a:lnTo>
                      <a:pt x="1343" y="96"/>
                    </a:lnTo>
                    <a:lnTo>
                      <a:pt x="1346" y="98"/>
                    </a:lnTo>
                    <a:lnTo>
                      <a:pt x="1350" y="99"/>
                    </a:lnTo>
                    <a:lnTo>
                      <a:pt x="1351" y="95"/>
                    </a:lnTo>
                    <a:lnTo>
                      <a:pt x="1356" y="91"/>
                    </a:lnTo>
                    <a:lnTo>
                      <a:pt x="1356" y="98"/>
                    </a:lnTo>
                    <a:lnTo>
                      <a:pt x="1359" y="86"/>
                    </a:lnTo>
                    <a:lnTo>
                      <a:pt x="1362" y="96"/>
                    </a:lnTo>
                    <a:lnTo>
                      <a:pt x="1365" y="101"/>
                    </a:lnTo>
                    <a:lnTo>
                      <a:pt x="1369" y="103"/>
                    </a:lnTo>
                    <a:lnTo>
                      <a:pt x="1369" y="104"/>
                    </a:lnTo>
                    <a:lnTo>
                      <a:pt x="1375" y="102"/>
                    </a:lnTo>
                    <a:lnTo>
                      <a:pt x="1376" y="96"/>
                    </a:lnTo>
                    <a:lnTo>
                      <a:pt x="1380" y="89"/>
                    </a:lnTo>
                    <a:lnTo>
                      <a:pt x="1381" y="91"/>
                    </a:lnTo>
                    <a:lnTo>
                      <a:pt x="1386" y="95"/>
                    </a:lnTo>
                    <a:lnTo>
                      <a:pt x="1386" y="93"/>
                    </a:lnTo>
                    <a:lnTo>
                      <a:pt x="1388" y="93"/>
                    </a:lnTo>
                    <a:lnTo>
                      <a:pt x="1392" y="101"/>
                    </a:lnTo>
                    <a:lnTo>
                      <a:pt x="1394" y="109"/>
                    </a:lnTo>
                    <a:lnTo>
                      <a:pt x="1399" y="103"/>
                    </a:lnTo>
                    <a:lnTo>
                      <a:pt x="1401" y="98"/>
                    </a:lnTo>
                    <a:lnTo>
                      <a:pt x="1402" y="98"/>
                    </a:lnTo>
                    <a:lnTo>
                      <a:pt x="1406" y="99"/>
                    </a:lnTo>
                    <a:lnTo>
                      <a:pt x="1410" y="92"/>
                    </a:lnTo>
                    <a:lnTo>
                      <a:pt x="1412" y="92"/>
                    </a:lnTo>
                    <a:lnTo>
                      <a:pt x="1414" y="96"/>
                    </a:lnTo>
                    <a:lnTo>
                      <a:pt x="1416" y="97"/>
                    </a:lnTo>
                    <a:lnTo>
                      <a:pt x="1420" y="102"/>
                    </a:lnTo>
                    <a:lnTo>
                      <a:pt x="1423" y="91"/>
                    </a:lnTo>
                    <a:lnTo>
                      <a:pt x="1424" y="85"/>
                    </a:lnTo>
                    <a:lnTo>
                      <a:pt x="1426" y="97"/>
                    </a:lnTo>
                    <a:lnTo>
                      <a:pt x="1430" y="97"/>
                    </a:lnTo>
                    <a:lnTo>
                      <a:pt x="1434" y="91"/>
                    </a:lnTo>
                    <a:lnTo>
                      <a:pt x="1435" y="91"/>
                    </a:lnTo>
                    <a:lnTo>
                      <a:pt x="1440" y="93"/>
                    </a:lnTo>
                    <a:lnTo>
                      <a:pt x="1441" y="84"/>
                    </a:lnTo>
                    <a:lnTo>
                      <a:pt x="1443" y="86"/>
                    </a:lnTo>
                    <a:lnTo>
                      <a:pt x="1448" y="92"/>
                    </a:lnTo>
                    <a:lnTo>
                      <a:pt x="1449" y="86"/>
                    </a:lnTo>
                    <a:lnTo>
                      <a:pt x="1453" y="84"/>
                    </a:lnTo>
                    <a:lnTo>
                      <a:pt x="1453" y="85"/>
                    </a:lnTo>
                    <a:lnTo>
                      <a:pt x="1459" y="92"/>
                    </a:lnTo>
                    <a:lnTo>
                      <a:pt x="1459" y="87"/>
                    </a:lnTo>
                    <a:lnTo>
                      <a:pt x="1462" y="92"/>
                    </a:lnTo>
                    <a:lnTo>
                      <a:pt x="1465" y="93"/>
                    </a:lnTo>
                    <a:lnTo>
                      <a:pt x="1468" y="93"/>
                    </a:lnTo>
                    <a:lnTo>
                      <a:pt x="1472" y="95"/>
                    </a:lnTo>
                    <a:lnTo>
                      <a:pt x="1472" y="93"/>
                    </a:lnTo>
                    <a:lnTo>
                      <a:pt x="1478" y="92"/>
                    </a:lnTo>
                    <a:lnTo>
                      <a:pt x="1478" y="83"/>
                    </a:lnTo>
                    <a:lnTo>
                      <a:pt x="1483" y="85"/>
                    </a:lnTo>
                    <a:lnTo>
                      <a:pt x="1485" y="85"/>
                    </a:lnTo>
                    <a:lnTo>
                      <a:pt x="1487" y="96"/>
                    </a:lnTo>
                    <a:lnTo>
                      <a:pt x="1489" y="86"/>
                    </a:lnTo>
                    <a:lnTo>
                      <a:pt x="1493" y="83"/>
                    </a:lnTo>
                    <a:lnTo>
                      <a:pt x="1496" y="83"/>
                    </a:lnTo>
                    <a:lnTo>
                      <a:pt x="1497" y="85"/>
                    </a:lnTo>
                    <a:lnTo>
                      <a:pt x="1499" y="104"/>
                    </a:lnTo>
                    <a:lnTo>
                      <a:pt x="1504" y="85"/>
                    </a:lnTo>
                    <a:lnTo>
                      <a:pt x="1504" y="84"/>
                    </a:lnTo>
                    <a:lnTo>
                      <a:pt x="1508" y="90"/>
                    </a:lnTo>
                    <a:lnTo>
                      <a:pt x="1511" y="96"/>
                    </a:lnTo>
                    <a:lnTo>
                      <a:pt x="1515" y="101"/>
                    </a:lnTo>
                    <a:lnTo>
                      <a:pt x="1516" y="86"/>
                    </a:lnTo>
                    <a:lnTo>
                      <a:pt x="1521" y="98"/>
                    </a:lnTo>
                    <a:lnTo>
                      <a:pt x="1521" y="96"/>
                    </a:lnTo>
                    <a:lnTo>
                      <a:pt x="1526" y="90"/>
                    </a:lnTo>
                    <a:lnTo>
                      <a:pt x="1528" y="93"/>
                    </a:lnTo>
                    <a:lnTo>
                      <a:pt x="1529" y="97"/>
                    </a:lnTo>
                    <a:lnTo>
                      <a:pt x="1533" y="104"/>
                    </a:lnTo>
                    <a:lnTo>
                      <a:pt x="1535" y="95"/>
                    </a:lnTo>
                    <a:lnTo>
                      <a:pt x="1538" y="86"/>
                    </a:lnTo>
                    <a:lnTo>
                      <a:pt x="1540" y="85"/>
                    </a:lnTo>
                    <a:lnTo>
                      <a:pt x="1544" y="87"/>
                    </a:lnTo>
                    <a:lnTo>
                      <a:pt x="1547" y="90"/>
                    </a:lnTo>
                    <a:lnTo>
                      <a:pt x="1547" y="93"/>
                    </a:lnTo>
                    <a:lnTo>
                      <a:pt x="1552" y="84"/>
                    </a:lnTo>
                    <a:lnTo>
                      <a:pt x="1553" y="86"/>
                    </a:lnTo>
                    <a:lnTo>
                      <a:pt x="1557" y="92"/>
                    </a:lnTo>
                    <a:lnTo>
                      <a:pt x="1559" y="89"/>
                    </a:lnTo>
                    <a:lnTo>
                      <a:pt x="1563" y="84"/>
                    </a:lnTo>
                    <a:lnTo>
                      <a:pt x="1566" y="101"/>
                    </a:lnTo>
                    <a:lnTo>
                      <a:pt x="1567" y="97"/>
                    </a:lnTo>
                    <a:lnTo>
                      <a:pt x="1571" y="101"/>
                    </a:lnTo>
                    <a:lnTo>
                      <a:pt x="1575" y="92"/>
                    </a:lnTo>
                    <a:lnTo>
                      <a:pt x="1576" y="90"/>
                    </a:lnTo>
                    <a:lnTo>
                      <a:pt x="1577" y="97"/>
                    </a:lnTo>
                    <a:lnTo>
                      <a:pt x="1582" y="97"/>
                    </a:lnTo>
                    <a:lnTo>
                      <a:pt x="1584" y="99"/>
                    </a:lnTo>
                    <a:lnTo>
                      <a:pt x="1588" y="99"/>
                    </a:lnTo>
                    <a:lnTo>
                      <a:pt x="1589" y="91"/>
                    </a:lnTo>
                    <a:lnTo>
                      <a:pt x="1591" y="93"/>
                    </a:lnTo>
                    <a:lnTo>
                      <a:pt x="1594" y="96"/>
                    </a:lnTo>
                    <a:lnTo>
                      <a:pt x="1597" y="98"/>
                    </a:lnTo>
                    <a:lnTo>
                      <a:pt x="1599" y="101"/>
                    </a:lnTo>
                    <a:lnTo>
                      <a:pt x="1603" y="91"/>
                    </a:lnTo>
                    <a:lnTo>
                      <a:pt x="1606" y="89"/>
                    </a:lnTo>
                    <a:lnTo>
                      <a:pt x="1609" y="90"/>
                    </a:lnTo>
                    <a:lnTo>
                      <a:pt x="1612" y="91"/>
                    </a:lnTo>
                    <a:lnTo>
                      <a:pt x="1613" y="98"/>
                    </a:lnTo>
                    <a:lnTo>
                      <a:pt x="1617" y="95"/>
                    </a:lnTo>
                    <a:lnTo>
                      <a:pt x="1618" y="96"/>
                    </a:lnTo>
                    <a:lnTo>
                      <a:pt x="1621" y="87"/>
                    </a:lnTo>
                    <a:lnTo>
                      <a:pt x="1624" y="93"/>
                    </a:lnTo>
                    <a:lnTo>
                      <a:pt x="1628" y="98"/>
                    </a:lnTo>
                    <a:lnTo>
                      <a:pt x="1632" y="92"/>
                    </a:lnTo>
                    <a:lnTo>
                      <a:pt x="1634" y="105"/>
                    </a:lnTo>
                    <a:lnTo>
                      <a:pt x="1639" y="97"/>
                    </a:lnTo>
                    <a:lnTo>
                      <a:pt x="1640" y="96"/>
                    </a:lnTo>
                    <a:lnTo>
                      <a:pt x="1645" y="99"/>
                    </a:lnTo>
                    <a:lnTo>
                      <a:pt x="1645" y="97"/>
                    </a:lnTo>
                    <a:lnTo>
                      <a:pt x="1650" y="102"/>
                    </a:lnTo>
                    <a:lnTo>
                      <a:pt x="1652" y="93"/>
                    </a:lnTo>
                    <a:lnTo>
                      <a:pt x="1654" y="98"/>
                    </a:lnTo>
                    <a:lnTo>
                      <a:pt x="1658" y="95"/>
                    </a:lnTo>
                    <a:lnTo>
                      <a:pt x="1661" y="84"/>
                    </a:lnTo>
                    <a:lnTo>
                      <a:pt x="1661" y="85"/>
                    </a:lnTo>
                    <a:lnTo>
                      <a:pt x="1666" y="97"/>
                    </a:lnTo>
                    <a:lnTo>
                      <a:pt x="1667" y="101"/>
                    </a:lnTo>
                    <a:lnTo>
                      <a:pt x="1672" y="107"/>
                    </a:lnTo>
                    <a:lnTo>
                      <a:pt x="1674" y="99"/>
                    </a:lnTo>
                    <a:lnTo>
                      <a:pt x="1678" y="90"/>
                    </a:lnTo>
                    <a:lnTo>
                      <a:pt x="1679" y="90"/>
                    </a:lnTo>
                    <a:lnTo>
                      <a:pt x="1680" y="93"/>
                    </a:lnTo>
                    <a:lnTo>
                      <a:pt x="1683" y="97"/>
                    </a:lnTo>
                    <a:lnTo>
                      <a:pt x="1688" y="97"/>
                    </a:lnTo>
                    <a:lnTo>
                      <a:pt x="1688" y="98"/>
                    </a:lnTo>
                    <a:lnTo>
                      <a:pt x="1692" y="102"/>
                    </a:lnTo>
                    <a:lnTo>
                      <a:pt x="1694" y="103"/>
                    </a:lnTo>
                    <a:lnTo>
                      <a:pt x="1699" y="97"/>
                    </a:lnTo>
                    <a:lnTo>
                      <a:pt x="1700" y="93"/>
                    </a:lnTo>
                    <a:lnTo>
                      <a:pt x="1704" y="109"/>
                    </a:lnTo>
                    <a:lnTo>
                      <a:pt x="1705" y="104"/>
                    </a:lnTo>
                    <a:lnTo>
                      <a:pt x="1709" y="105"/>
                    </a:lnTo>
                    <a:lnTo>
                      <a:pt x="1711" y="97"/>
                    </a:lnTo>
                    <a:lnTo>
                      <a:pt x="1712" y="103"/>
                    </a:lnTo>
                    <a:lnTo>
                      <a:pt x="1718" y="103"/>
                    </a:lnTo>
                    <a:lnTo>
                      <a:pt x="1719" y="98"/>
                    </a:lnTo>
                    <a:lnTo>
                      <a:pt x="1722" y="98"/>
                    </a:lnTo>
                    <a:lnTo>
                      <a:pt x="1724" y="98"/>
                    </a:lnTo>
                    <a:lnTo>
                      <a:pt x="1728" y="102"/>
                    </a:lnTo>
                    <a:lnTo>
                      <a:pt x="1729" y="107"/>
                    </a:lnTo>
                    <a:lnTo>
                      <a:pt x="1733" y="113"/>
                    </a:lnTo>
                    <a:lnTo>
                      <a:pt x="1736" y="101"/>
                    </a:lnTo>
                    <a:lnTo>
                      <a:pt x="1737" y="98"/>
                    </a:lnTo>
                    <a:lnTo>
                      <a:pt x="1741" y="108"/>
                    </a:lnTo>
                    <a:lnTo>
                      <a:pt x="1742" y="111"/>
                    </a:lnTo>
                    <a:lnTo>
                      <a:pt x="1747" y="101"/>
                    </a:lnTo>
                    <a:lnTo>
                      <a:pt x="1750" y="97"/>
                    </a:lnTo>
                    <a:lnTo>
                      <a:pt x="1750" y="92"/>
                    </a:lnTo>
                    <a:lnTo>
                      <a:pt x="1753" y="104"/>
                    </a:lnTo>
                    <a:lnTo>
                      <a:pt x="1758" y="107"/>
                    </a:lnTo>
                    <a:lnTo>
                      <a:pt x="1760" y="107"/>
                    </a:lnTo>
                    <a:lnTo>
                      <a:pt x="1764" y="108"/>
                    </a:lnTo>
                    <a:lnTo>
                      <a:pt x="1765" y="95"/>
                    </a:lnTo>
                    <a:lnTo>
                      <a:pt x="1767" y="104"/>
                    </a:lnTo>
                    <a:lnTo>
                      <a:pt x="1770" y="108"/>
                    </a:lnTo>
                    <a:lnTo>
                      <a:pt x="1773" y="102"/>
                    </a:lnTo>
                    <a:lnTo>
                      <a:pt x="1777" y="102"/>
                    </a:lnTo>
                    <a:lnTo>
                      <a:pt x="1779" y="101"/>
                    </a:lnTo>
                    <a:lnTo>
                      <a:pt x="1780" y="101"/>
                    </a:lnTo>
                    <a:lnTo>
                      <a:pt x="1784" y="102"/>
                    </a:lnTo>
                    <a:lnTo>
                      <a:pt x="1785" y="105"/>
                    </a:lnTo>
                    <a:lnTo>
                      <a:pt x="1791" y="109"/>
                    </a:lnTo>
                    <a:lnTo>
                      <a:pt x="1794" y="109"/>
                    </a:lnTo>
                    <a:lnTo>
                      <a:pt x="1794" y="110"/>
                    </a:lnTo>
                    <a:lnTo>
                      <a:pt x="1798" y="110"/>
                    </a:lnTo>
                    <a:lnTo>
                      <a:pt x="1801" y="108"/>
                    </a:lnTo>
                    <a:lnTo>
                      <a:pt x="1804" y="108"/>
                    </a:lnTo>
                    <a:lnTo>
                      <a:pt x="1807" y="110"/>
                    </a:lnTo>
                    <a:lnTo>
                      <a:pt x="1810" y="111"/>
                    </a:lnTo>
                    <a:lnTo>
                      <a:pt x="1814" y="115"/>
                    </a:lnTo>
                    <a:lnTo>
                      <a:pt x="1816" y="115"/>
                    </a:lnTo>
                    <a:lnTo>
                      <a:pt x="1819" y="107"/>
                    </a:lnTo>
                    <a:lnTo>
                      <a:pt x="1821" y="104"/>
                    </a:lnTo>
                    <a:lnTo>
                      <a:pt x="1826" y="104"/>
                    </a:lnTo>
                    <a:lnTo>
                      <a:pt x="1826" y="103"/>
                    </a:lnTo>
                    <a:lnTo>
                      <a:pt x="1829" y="108"/>
                    </a:lnTo>
                    <a:lnTo>
                      <a:pt x="1833" y="105"/>
                    </a:lnTo>
                    <a:lnTo>
                      <a:pt x="1834" y="107"/>
                    </a:lnTo>
                    <a:lnTo>
                      <a:pt x="1838" y="110"/>
                    </a:lnTo>
                    <a:lnTo>
                      <a:pt x="1841" y="103"/>
                    </a:lnTo>
                    <a:lnTo>
                      <a:pt x="1843" y="108"/>
                    </a:lnTo>
                    <a:lnTo>
                      <a:pt x="1845" y="110"/>
                    </a:lnTo>
                    <a:lnTo>
                      <a:pt x="1849" y="114"/>
                    </a:lnTo>
                    <a:lnTo>
                      <a:pt x="1852" y="104"/>
                    </a:lnTo>
                    <a:lnTo>
                      <a:pt x="1854" y="102"/>
                    </a:lnTo>
                    <a:lnTo>
                      <a:pt x="1856" y="103"/>
                    </a:lnTo>
                    <a:lnTo>
                      <a:pt x="1860" y="108"/>
                    </a:lnTo>
                    <a:lnTo>
                      <a:pt x="1863" y="110"/>
                    </a:lnTo>
                    <a:lnTo>
                      <a:pt x="1865" y="109"/>
                    </a:lnTo>
                    <a:lnTo>
                      <a:pt x="1869" y="114"/>
                    </a:lnTo>
                    <a:lnTo>
                      <a:pt x="1871" y="103"/>
                    </a:lnTo>
                    <a:lnTo>
                      <a:pt x="1872" y="109"/>
                    </a:lnTo>
                    <a:lnTo>
                      <a:pt x="1877" y="108"/>
                    </a:lnTo>
                    <a:lnTo>
                      <a:pt x="1878" y="107"/>
                    </a:lnTo>
                    <a:lnTo>
                      <a:pt x="1881" y="101"/>
                    </a:lnTo>
                    <a:lnTo>
                      <a:pt x="1886" y="119"/>
                    </a:lnTo>
                    <a:lnTo>
                      <a:pt x="1886" y="114"/>
                    </a:lnTo>
                    <a:lnTo>
                      <a:pt x="1889" y="110"/>
                    </a:lnTo>
                    <a:lnTo>
                      <a:pt x="1892" y="117"/>
                    </a:lnTo>
                    <a:lnTo>
                      <a:pt x="1896" y="107"/>
                    </a:lnTo>
                    <a:lnTo>
                      <a:pt x="1898" y="98"/>
                    </a:lnTo>
                    <a:lnTo>
                      <a:pt x="1901" y="107"/>
                    </a:lnTo>
                    <a:lnTo>
                      <a:pt x="1901" y="109"/>
                    </a:lnTo>
                    <a:lnTo>
                      <a:pt x="1906" y="108"/>
                    </a:lnTo>
                    <a:lnTo>
                      <a:pt x="1910" y="102"/>
                    </a:lnTo>
                    <a:lnTo>
                      <a:pt x="1910" y="105"/>
                    </a:lnTo>
                    <a:lnTo>
                      <a:pt x="1914" y="107"/>
                    </a:lnTo>
                    <a:lnTo>
                      <a:pt x="1915" y="96"/>
                    </a:lnTo>
                    <a:lnTo>
                      <a:pt x="1919" y="104"/>
                    </a:lnTo>
                    <a:lnTo>
                      <a:pt x="1921" y="114"/>
                    </a:lnTo>
                    <a:lnTo>
                      <a:pt x="1925" y="104"/>
                    </a:lnTo>
                    <a:lnTo>
                      <a:pt x="1926" y="109"/>
                    </a:lnTo>
                    <a:lnTo>
                      <a:pt x="1930" y="113"/>
                    </a:lnTo>
                    <a:lnTo>
                      <a:pt x="1933" y="110"/>
                    </a:lnTo>
                    <a:lnTo>
                      <a:pt x="1936" y="102"/>
                    </a:lnTo>
                    <a:lnTo>
                      <a:pt x="1937" y="103"/>
                    </a:lnTo>
                    <a:lnTo>
                      <a:pt x="1942" y="114"/>
                    </a:lnTo>
                    <a:lnTo>
                      <a:pt x="1944" y="113"/>
                    </a:lnTo>
                    <a:lnTo>
                      <a:pt x="1945" y="116"/>
                    </a:lnTo>
                    <a:lnTo>
                      <a:pt x="1948" y="111"/>
                    </a:lnTo>
                    <a:lnTo>
                      <a:pt x="1951" y="110"/>
                    </a:lnTo>
                    <a:lnTo>
                      <a:pt x="1953" y="111"/>
                    </a:lnTo>
                    <a:lnTo>
                      <a:pt x="1957" y="109"/>
                    </a:lnTo>
                    <a:lnTo>
                      <a:pt x="1959" y="113"/>
                    </a:lnTo>
                    <a:lnTo>
                      <a:pt x="1962" y="115"/>
                    </a:lnTo>
                    <a:lnTo>
                      <a:pt x="1965" y="105"/>
                    </a:lnTo>
                    <a:lnTo>
                      <a:pt x="1967" y="114"/>
                    </a:lnTo>
                    <a:lnTo>
                      <a:pt x="1969" y="116"/>
                    </a:lnTo>
                    <a:lnTo>
                      <a:pt x="1972" y="110"/>
                    </a:lnTo>
                    <a:lnTo>
                      <a:pt x="1976" y="113"/>
                    </a:lnTo>
                    <a:lnTo>
                      <a:pt x="1978" y="117"/>
                    </a:lnTo>
                    <a:lnTo>
                      <a:pt x="1981" y="110"/>
                    </a:lnTo>
                    <a:lnTo>
                      <a:pt x="1984" y="105"/>
                    </a:lnTo>
                    <a:lnTo>
                      <a:pt x="1987" y="109"/>
                    </a:lnTo>
                    <a:lnTo>
                      <a:pt x="1988" y="111"/>
                    </a:lnTo>
                    <a:lnTo>
                      <a:pt x="1993" y="113"/>
                    </a:lnTo>
                    <a:lnTo>
                      <a:pt x="1994" y="113"/>
                    </a:lnTo>
                    <a:lnTo>
                      <a:pt x="1998" y="113"/>
                    </a:lnTo>
                    <a:lnTo>
                      <a:pt x="2000" y="108"/>
                    </a:lnTo>
                    <a:lnTo>
                      <a:pt x="2004" y="107"/>
                    </a:lnTo>
                    <a:lnTo>
                      <a:pt x="2005" y="97"/>
                    </a:lnTo>
                    <a:lnTo>
                      <a:pt x="2008" y="110"/>
                    </a:lnTo>
                    <a:lnTo>
                      <a:pt x="2012" y="108"/>
                    </a:lnTo>
                    <a:lnTo>
                      <a:pt x="2012" y="109"/>
                    </a:lnTo>
                    <a:lnTo>
                      <a:pt x="2017" y="90"/>
                    </a:lnTo>
                    <a:lnTo>
                      <a:pt x="2018" y="91"/>
                    </a:lnTo>
                    <a:lnTo>
                      <a:pt x="2022" y="96"/>
                    </a:lnTo>
                    <a:lnTo>
                      <a:pt x="2024" y="96"/>
                    </a:lnTo>
                    <a:lnTo>
                      <a:pt x="2028" y="97"/>
                    </a:lnTo>
                    <a:lnTo>
                      <a:pt x="2029" y="95"/>
                    </a:lnTo>
                    <a:lnTo>
                      <a:pt x="2033" y="90"/>
                    </a:lnTo>
                    <a:lnTo>
                      <a:pt x="2034" y="96"/>
                    </a:lnTo>
                    <a:lnTo>
                      <a:pt x="2039" y="102"/>
                    </a:lnTo>
                    <a:lnTo>
                      <a:pt x="2041" y="99"/>
                    </a:lnTo>
                    <a:lnTo>
                      <a:pt x="2042" y="103"/>
                    </a:lnTo>
                    <a:lnTo>
                      <a:pt x="2047" y="105"/>
                    </a:lnTo>
                    <a:lnTo>
                      <a:pt x="2049" y="104"/>
                    </a:lnTo>
                    <a:lnTo>
                      <a:pt x="2053" y="98"/>
                    </a:lnTo>
                    <a:lnTo>
                      <a:pt x="2053" y="95"/>
                    </a:lnTo>
                    <a:lnTo>
                      <a:pt x="2058" y="107"/>
                    </a:lnTo>
                    <a:lnTo>
                      <a:pt x="2059" y="93"/>
                    </a:lnTo>
                    <a:lnTo>
                      <a:pt x="2063" y="87"/>
                    </a:lnTo>
                    <a:lnTo>
                      <a:pt x="2065" y="93"/>
                    </a:lnTo>
                    <a:lnTo>
                      <a:pt x="2069" y="96"/>
                    </a:lnTo>
                    <a:lnTo>
                      <a:pt x="2071" y="96"/>
                    </a:lnTo>
                    <a:lnTo>
                      <a:pt x="2072" y="96"/>
                    </a:lnTo>
                    <a:lnTo>
                      <a:pt x="2076" y="98"/>
                    </a:lnTo>
                    <a:lnTo>
                      <a:pt x="2079" y="91"/>
                    </a:lnTo>
                    <a:lnTo>
                      <a:pt x="2081" y="89"/>
                    </a:lnTo>
                    <a:lnTo>
                      <a:pt x="2084" y="85"/>
                    </a:lnTo>
                    <a:lnTo>
                      <a:pt x="2085" y="91"/>
                    </a:lnTo>
                    <a:lnTo>
                      <a:pt x="2089" y="87"/>
                    </a:lnTo>
                    <a:lnTo>
                      <a:pt x="2092" y="87"/>
                    </a:lnTo>
                    <a:lnTo>
                      <a:pt x="2094" y="89"/>
                    </a:lnTo>
                    <a:lnTo>
                      <a:pt x="2096" y="97"/>
                    </a:lnTo>
                    <a:lnTo>
                      <a:pt x="2100" y="107"/>
                    </a:lnTo>
                    <a:lnTo>
                      <a:pt x="2103" y="103"/>
                    </a:lnTo>
                    <a:lnTo>
                      <a:pt x="2104" y="107"/>
                    </a:lnTo>
                    <a:lnTo>
                      <a:pt x="2109" y="90"/>
                    </a:lnTo>
                    <a:lnTo>
                      <a:pt x="2110" y="90"/>
                    </a:lnTo>
                    <a:lnTo>
                      <a:pt x="2114" y="96"/>
                    </a:lnTo>
                    <a:lnTo>
                      <a:pt x="2116" y="89"/>
                    </a:lnTo>
                    <a:lnTo>
                      <a:pt x="2120" y="92"/>
                    </a:lnTo>
                    <a:lnTo>
                      <a:pt x="2120" y="95"/>
                    </a:lnTo>
                    <a:lnTo>
                      <a:pt x="2125" y="89"/>
                    </a:lnTo>
                    <a:lnTo>
                      <a:pt x="2126" y="99"/>
                    </a:lnTo>
                    <a:lnTo>
                      <a:pt x="2130" y="99"/>
                    </a:lnTo>
                    <a:lnTo>
                      <a:pt x="2133" y="96"/>
                    </a:lnTo>
                    <a:lnTo>
                      <a:pt x="2134" y="92"/>
                    </a:lnTo>
                    <a:lnTo>
                      <a:pt x="2139" y="108"/>
                    </a:lnTo>
                    <a:lnTo>
                      <a:pt x="2141" y="102"/>
                    </a:lnTo>
                    <a:lnTo>
                      <a:pt x="2141" y="104"/>
                    </a:lnTo>
                    <a:lnTo>
                      <a:pt x="2146" y="102"/>
                    </a:lnTo>
                    <a:lnTo>
                      <a:pt x="2147" y="107"/>
                    </a:lnTo>
                    <a:lnTo>
                      <a:pt x="2152" y="111"/>
                    </a:lnTo>
                    <a:lnTo>
                      <a:pt x="2157" y="104"/>
                    </a:lnTo>
                    <a:lnTo>
                      <a:pt x="2159" y="107"/>
                    </a:lnTo>
                    <a:lnTo>
                      <a:pt x="2163" y="93"/>
                    </a:lnTo>
                    <a:lnTo>
                      <a:pt x="2164" y="96"/>
                    </a:lnTo>
                    <a:lnTo>
                      <a:pt x="2167" y="110"/>
                    </a:lnTo>
                    <a:lnTo>
                      <a:pt x="2170" y="105"/>
                    </a:lnTo>
                    <a:lnTo>
                      <a:pt x="2173" y="107"/>
                    </a:lnTo>
                    <a:lnTo>
                      <a:pt x="2176" y="105"/>
                    </a:lnTo>
                    <a:lnTo>
                      <a:pt x="2179" y="107"/>
                    </a:lnTo>
                    <a:lnTo>
                      <a:pt x="2181" y="107"/>
                    </a:lnTo>
                    <a:lnTo>
                      <a:pt x="2183" y="111"/>
                    </a:lnTo>
                    <a:lnTo>
                      <a:pt x="2187" y="105"/>
                    </a:lnTo>
                    <a:lnTo>
                      <a:pt x="2189" y="104"/>
                    </a:lnTo>
                    <a:lnTo>
                      <a:pt x="2191" y="110"/>
                    </a:lnTo>
                    <a:lnTo>
                      <a:pt x="2194" y="110"/>
                    </a:lnTo>
                    <a:lnTo>
                      <a:pt x="2199" y="107"/>
                    </a:lnTo>
                    <a:lnTo>
                      <a:pt x="2199" y="105"/>
                    </a:lnTo>
                    <a:lnTo>
                      <a:pt x="2201" y="107"/>
                    </a:lnTo>
                    <a:lnTo>
                      <a:pt x="2205" y="111"/>
                    </a:lnTo>
                    <a:lnTo>
                      <a:pt x="2210" y="108"/>
                    </a:lnTo>
                    <a:lnTo>
                      <a:pt x="2210" y="102"/>
                    </a:lnTo>
                    <a:lnTo>
                      <a:pt x="2213" y="107"/>
                    </a:lnTo>
                    <a:lnTo>
                      <a:pt x="2217" y="101"/>
                    </a:lnTo>
                    <a:lnTo>
                      <a:pt x="2218" y="110"/>
                    </a:lnTo>
                    <a:lnTo>
                      <a:pt x="2220" y="115"/>
                    </a:lnTo>
                    <a:lnTo>
                      <a:pt x="2223" y="115"/>
                    </a:lnTo>
                    <a:lnTo>
                      <a:pt x="2228" y="113"/>
                    </a:lnTo>
                    <a:lnTo>
                      <a:pt x="2229" y="110"/>
                    </a:lnTo>
                    <a:lnTo>
                      <a:pt x="2232" y="117"/>
                    </a:lnTo>
                    <a:lnTo>
                      <a:pt x="2236" y="113"/>
                    </a:lnTo>
                    <a:lnTo>
                      <a:pt x="2237" y="111"/>
                    </a:lnTo>
                    <a:lnTo>
                      <a:pt x="2242" y="117"/>
                    </a:lnTo>
                    <a:lnTo>
                      <a:pt x="2243" y="109"/>
                    </a:lnTo>
                    <a:lnTo>
                      <a:pt x="2247" y="113"/>
                    </a:lnTo>
                    <a:lnTo>
                      <a:pt x="2248" y="113"/>
                    </a:lnTo>
                    <a:lnTo>
                      <a:pt x="2252" y="114"/>
                    </a:lnTo>
                    <a:lnTo>
                      <a:pt x="2255" y="114"/>
                    </a:lnTo>
                    <a:lnTo>
                      <a:pt x="2257" y="111"/>
                    </a:lnTo>
                    <a:lnTo>
                      <a:pt x="2259" y="104"/>
                    </a:lnTo>
                    <a:lnTo>
                      <a:pt x="2263" y="107"/>
                    </a:lnTo>
                    <a:lnTo>
                      <a:pt x="2263" y="111"/>
                    </a:lnTo>
                    <a:lnTo>
                      <a:pt x="2267" y="117"/>
                    </a:lnTo>
                    <a:lnTo>
                      <a:pt x="2271" y="121"/>
                    </a:lnTo>
                    <a:lnTo>
                      <a:pt x="2273" y="120"/>
                    </a:lnTo>
                    <a:lnTo>
                      <a:pt x="2274" y="119"/>
                    </a:lnTo>
                    <a:lnTo>
                      <a:pt x="2278" y="117"/>
                    </a:lnTo>
                    <a:lnTo>
                      <a:pt x="2283" y="116"/>
                    </a:lnTo>
                    <a:lnTo>
                      <a:pt x="2284" y="110"/>
                    </a:lnTo>
                    <a:lnTo>
                      <a:pt x="2285" y="123"/>
                    </a:lnTo>
                    <a:lnTo>
                      <a:pt x="2290" y="117"/>
                    </a:lnTo>
                    <a:lnTo>
                      <a:pt x="2291" y="116"/>
                    </a:lnTo>
                    <a:lnTo>
                      <a:pt x="2296" y="117"/>
                    </a:lnTo>
                    <a:lnTo>
                      <a:pt x="2296" y="120"/>
                    </a:lnTo>
                    <a:lnTo>
                      <a:pt x="2299" y="123"/>
                    </a:lnTo>
                    <a:lnTo>
                      <a:pt x="2303" y="109"/>
                    </a:lnTo>
                    <a:lnTo>
                      <a:pt x="2304" y="116"/>
                    </a:lnTo>
                    <a:lnTo>
                      <a:pt x="2308" y="115"/>
                    </a:lnTo>
                    <a:lnTo>
                      <a:pt x="2310" y="116"/>
                    </a:lnTo>
                    <a:lnTo>
                      <a:pt x="2315" y="119"/>
                    </a:lnTo>
                    <a:lnTo>
                      <a:pt x="2317" y="114"/>
                    </a:lnTo>
                    <a:lnTo>
                      <a:pt x="2320" y="109"/>
                    </a:lnTo>
                    <a:lnTo>
                      <a:pt x="2321" y="111"/>
                    </a:lnTo>
                    <a:lnTo>
                      <a:pt x="2324" y="117"/>
                    </a:lnTo>
                    <a:lnTo>
                      <a:pt x="2328" y="116"/>
                    </a:lnTo>
                    <a:lnTo>
                      <a:pt x="2330" y="116"/>
                    </a:lnTo>
                    <a:lnTo>
                      <a:pt x="2332" y="110"/>
                    </a:lnTo>
                    <a:lnTo>
                      <a:pt x="2335" y="114"/>
                    </a:lnTo>
                    <a:lnTo>
                      <a:pt x="2336" y="122"/>
                    </a:lnTo>
                    <a:lnTo>
                      <a:pt x="2341" y="110"/>
                    </a:lnTo>
                    <a:lnTo>
                      <a:pt x="2342" y="98"/>
                    </a:lnTo>
                    <a:lnTo>
                      <a:pt x="2346" y="113"/>
                    </a:lnTo>
                    <a:lnTo>
                      <a:pt x="2347" y="114"/>
                    </a:lnTo>
                    <a:lnTo>
                      <a:pt x="2352" y="116"/>
                    </a:lnTo>
                    <a:lnTo>
                      <a:pt x="2354" y="111"/>
                    </a:lnTo>
                    <a:lnTo>
                      <a:pt x="2357" y="109"/>
                    </a:lnTo>
                    <a:lnTo>
                      <a:pt x="2359" y="108"/>
                    </a:lnTo>
                    <a:lnTo>
                      <a:pt x="2363" y="110"/>
                    </a:lnTo>
                    <a:lnTo>
                      <a:pt x="2364" y="111"/>
                    </a:lnTo>
                    <a:lnTo>
                      <a:pt x="2369" y="113"/>
                    </a:lnTo>
                    <a:lnTo>
                      <a:pt x="2370" y="109"/>
                    </a:lnTo>
                    <a:lnTo>
                      <a:pt x="2372" y="113"/>
                    </a:lnTo>
                    <a:lnTo>
                      <a:pt x="2376" y="107"/>
                    </a:lnTo>
                    <a:lnTo>
                      <a:pt x="2377" y="108"/>
                    </a:lnTo>
                    <a:lnTo>
                      <a:pt x="2382" y="108"/>
                    </a:lnTo>
                    <a:lnTo>
                      <a:pt x="2382" y="105"/>
                    </a:lnTo>
                    <a:lnTo>
                      <a:pt x="2385" y="115"/>
                    </a:lnTo>
                    <a:lnTo>
                      <a:pt x="2390" y="120"/>
                    </a:lnTo>
                    <a:lnTo>
                      <a:pt x="2393" y="119"/>
                    </a:lnTo>
                    <a:lnTo>
                      <a:pt x="2394" y="110"/>
                    </a:lnTo>
                    <a:lnTo>
                      <a:pt x="2399" y="119"/>
                    </a:lnTo>
                    <a:lnTo>
                      <a:pt x="2401" y="113"/>
                    </a:lnTo>
                    <a:lnTo>
                      <a:pt x="2401" y="115"/>
                    </a:lnTo>
                    <a:lnTo>
                      <a:pt x="2406" y="110"/>
                    </a:lnTo>
                    <a:lnTo>
                      <a:pt x="2407" y="116"/>
                    </a:lnTo>
                    <a:lnTo>
                      <a:pt x="2411" y="113"/>
                    </a:lnTo>
                    <a:lnTo>
                      <a:pt x="2414" y="121"/>
                    </a:lnTo>
                    <a:lnTo>
                      <a:pt x="2417" y="117"/>
                    </a:lnTo>
                    <a:lnTo>
                      <a:pt x="2418" y="120"/>
                    </a:lnTo>
                    <a:lnTo>
                      <a:pt x="2421" y="116"/>
                    </a:lnTo>
                    <a:lnTo>
                      <a:pt x="2423" y="126"/>
                    </a:lnTo>
                    <a:lnTo>
                      <a:pt x="2427" y="121"/>
                    </a:lnTo>
                    <a:lnTo>
                      <a:pt x="2431" y="111"/>
                    </a:lnTo>
                    <a:lnTo>
                      <a:pt x="2431" y="119"/>
                    </a:lnTo>
                    <a:lnTo>
                      <a:pt x="2434" y="122"/>
                    </a:lnTo>
                    <a:lnTo>
                      <a:pt x="2438" y="122"/>
                    </a:lnTo>
                    <a:lnTo>
                      <a:pt x="2442" y="122"/>
                    </a:lnTo>
                    <a:lnTo>
                      <a:pt x="2444" y="122"/>
                    </a:lnTo>
                    <a:lnTo>
                      <a:pt x="2446" y="121"/>
                    </a:lnTo>
                    <a:lnTo>
                      <a:pt x="2449" y="119"/>
                    </a:lnTo>
                    <a:lnTo>
                      <a:pt x="2451" y="120"/>
                    </a:lnTo>
                    <a:lnTo>
                      <a:pt x="2455" y="115"/>
                    </a:lnTo>
                    <a:lnTo>
                      <a:pt x="2457" y="119"/>
                    </a:lnTo>
                    <a:lnTo>
                      <a:pt x="2460" y="115"/>
                    </a:lnTo>
                    <a:lnTo>
                      <a:pt x="2463" y="117"/>
                    </a:lnTo>
                    <a:lnTo>
                      <a:pt x="2463" y="128"/>
                    </a:lnTo>
                    <a:lnTo>
                      <a:pt x="2468" y="120"/>
                    </a:lnTo>
                    <a:lnTo>
                      <a:pt x="2469" y="126"/>
                    </a:lnTo>
                    <a:lnTo>
                      <a:pt x="2473" y="121"/>
                    </a:lnTo>
                    <a:lnTo>
                      <a:pt x="2474" y="124"/>
                    </a:lnTo>
                    <a:lnTo>
                      <a:pt x="2478" y="123"/>
                    </a:lnTo>
                    <a:lnTo>
                      <a:pt x="2480" y="120"/>
                    </a:lnTo>
                    <a:lnTo>
                      <a:pt x="2485" y="116"/>
                    </a:lnTo>
                    <a:lnTo>
                      <a:pt x="2487" y="114"/>
                    </a:lnTo>
                    <a:lnTo>
                      <a:pt x="2488" y="111"/>
                    </a:lnTo>
                    <a:lnTo>
                      <a:pt x="2491" y="121"/>
                    </a:lnTo>
                    <a:lnTo>
                      <a:pt x="2493" y="124"/>
                    </a:lnTo>
                    <a:lnTo>
                      <a:pt x="2498" y="114"/>
                    </a:lnTo>
                    <a:lnTo>
                      <a:pt x="2500" y="113"/>
                    </a:lnTo>
                    <a:lnTo>
                      <a:pt x="2501" y="120"/>
                    </a:lnTo>
                    <a:lnTo>
                      <a:pt x="2506" y="110"/>
                    </a:lnTo>
                    <a:lnTo>
                      <a:pt x="2507" y="110"/>
                    </a:lnTo>
                    <a:lnTo>
                      <a:pt x="2512" y="117"/>
                    </a:lnTo>
                    <a:lnTo>
                      <a:pt x="2512" y="115"/>
                    </a:lnTo>
                    <a:lnTo>
                      <a:pt x="2516" y="119"/>
                    </a:lnTo>
                    <a:lnTo>
                      <a:pt x="2519" y="115"/>
                    </a:lnTo>
                    <a:lnTo>
                      <a:pt x="2521" y="115"/>
                    </a:lnTo>
                    <a:lnTo>
                      <a:pt x="2523" y="116"/>
                    </a:lnTo>
                    <a:lnTo>
                      <a:pt x="2528" y="121"/>
                    </a:lnTo>
                    <a:lnTo>
                      <a:pt x="2530" y="121"/>
                    </a:lnTo>
                    <a:lnTo>
                      <a:pt x="2534" y="113"/>
                    </a:lnTo>
                    <a:lnTo>
                      <a:pt x="2534" y="111"/>
                    </a:lnTo>
                    <a:lnTo>
                      <a:pt x="2537" y="115"/>
                    </a:lnTo>
                    <a:lnTo>
                      <a:pt x="2541" y="115"/>
                    </a:lnTo>
                    <a:lnTo>
                      <a:pt x="2542" y="115"/>
                    </a:lnTo>
                    <a:lnTo>
                      <a:pt x="2547" y="109"/>
                    </a:lnTo>
                    <a:lnTo>
                      <a:pt x="2550" y="110"/>
                    </a:lnTo>
                    <a:lnTo>
                      <a:pt x="2555" y="115"/>
                    </a:lnTo>
                    <a:lnTo>
                      <a:pt x="2555" y="116"/>
                    </a:lnTo>
                    <a:lnTo>
                      <a:pt x="2560" y="116"/>
                    </a:lnTo>
                    <a:lnTo>
                      <a:pt x="2562" y="119"/>
                    </a:lnTo>
                    <a:lnTo>
                      <a:pt x="2564" y="114"/>
                    </a:lnTo>
                    <a:lnTo>
                      <a:pt x="2568" y="116"/>
                    </a:lnTo>
                    <a:lnTo>
                      <a:pt x="2571" y="113"/>
                    </a:lnTo>
                    <a:lnTo>
                      <a:pt x="2572" y="111"/>
                    </a:lnTo>
                    <a:lnTo>
                      <a:pt x="2577" y="110"/>
                    </a:lnTo>
                    <a:lnTo>
                      <a:pt x="2577" y="113"/>
                    </a:lnTo>
                    <a:lnTo>
                      <a:pt x="2580" y="117"/>
                    </a:lnTo>
                    <a:lnTo>
                      <a:pt x="2583" y="122"/>
                    </a:lnTo>
                    <a:lnTo>
                      <a:pt x="2586" y="119"/>
                    </a:lnTo>
                    <a:lnTo>
                      <a:pt x="2588" y="120"/>
                    </a:lnTo>
                    <a:lnTo>
                      <a:pt x="2592" y="115"/>
                    </a:lnTo>
                    <a:lnTo>
                      <a:pt x="2596" y="113"/>
                    </a:lnTo>
                    <a:lnTo>
                      <a:pt x="2598" y="101"/>
                    </a:lnTo>
                    <a:lnTo>
                      <a:pt x="2598" y="99"/>
                    </a:lnTo>
                    <a:lnTo>
                      <a:pt x="2602" y="109"/>
                    </a:lnTo>
                    <a:lnTo>
                      <a:pt x="2604" y="120"/>
                    </a:lnTo>
                    <a:lnTo>
                      <a:pt x="2609" y="113"/>
                    </a:lnTo>
                    <a:lnTo>
                      <a:pt x="2609" y="117"/>
                    </a:lnTo>
                    <a:lnTo>
                      <a:pt x="2614" y="117"/>
                    </a:lnTo>
                    <a:lnTo>
                      <a:pt x="2617" y="117"/>
                    </a:lnTo>
                    <a:lnTo>
                      <a:pt x="2620" y="116"/>
                    </a:lnTo>
                    <a:lnTo>
                      <a:pt x="2621" y="111"/>
                    </a:lnTo>
                    <a:lnTo>
                      <a:pt x="2626" y="119"/>
                    </a:lnTo>
                    <a:lnTo>
                      <a:pt x="2626" y="117"/>
                    </a:lnTo>
                    <a:lnTo>
                      <a:pt x="2631" y="120"/>
                    </a:lnTo>
                    <a:lnTo>
                      <a:pt x="2632" y="108"/>
                    </a:lnTo>
                    <a:lnTo>
                      <a:pt x="2634" y="115"/>
                    </a:lnTo>
                    <a:lnTo>
                      <a:pt x="2639" y="116"/>
                    </a:lnTo>
                    <a:lnTo>
                      <a:pt x="2640" y="111"/>
                    </a:lnTo>
                    <a:lnTo>
                      <a:pt x="2643" y="115"/>
                    </a:lnTo>
                    <a:lnTo>
                      <a:pt x="2647" y="115"/>
                    </a:lnTo>
                    <a:lnTo>
                      <a:pt x="2647" y="113"/>
                    </a:lnTo>
                    <a:lnTo>
                      <a:pt x="2652" y="119"/>
                    </a:lnTo>
                    <a:lnTo>
                      <a:pt x="2655" y="110"/>
                    </a:lnTo>
                    <a:lnTo>
                      <a:pt x="2656" y="113"/>
                    </a:lnTo>
                    <a:lnTo>
                      <a:pt x="2660" y="115"/>
                    </a:lnTo>
                    <a:lnTo>
                      <a:pt x="2660" y="116"/>
                    </a:lnTo>
                    <a:lnTo>
                      <a:pt x="2664" y="119"/>
                    </a:lnTo>
                    <a:lnTo>
                      <a:pt x="2668" y="122"/>
                    </a:lnTo>
                    <a:lnTo>
                      <a:pt x="2671" y="115"/>
                    </a:lnTo>
                    <a:lnTo>
                      <a:pt x="2674" y="111"/>
                    </a:lnTo>
                    <a:lnTo>
                      <a:pt x="2675" y="107"/>
                    </a:lnTo>
                    <a:lnTo>
                      <a:pt x="2680" y="121"/>
                    </a:lnTo>
                    <a:lnTo>
                      <a:pt x="2683" y="117"/>
                    </a:lnTo>
                    <a:lnTo>
                      <a:pt x="2687" y="117"/>
                    </a:lnTo>
                    <a:lnTo>
                      <a:pt x="2690" y="116"/>
                    </a:lnTo>
                    <a:lnTo>
                      <a:pt x="2695" y="119"/>
                    </a:lnTo>
                    <a:lnTo>
                      <a:pt x="2696" y="123"/>
                    </a:lnTo>
                    <a:lnTo>
                      <a:pt x="2701" y="116"/>
                    </a:lnTo>
                    <a:lnTo>
                      <a:pt x="2701" y="117"/>
                    </a:lnTo>
                    <a:lnTo>
                      <a:pt x="2705" y="119"/>
                    </a:lnTo>
                    <a:lnTo>
                      <a:pt x="2708" y="123"/>
                    </a:lnTo>
                    <a:lnTo>
                      <a:pt x="2710" y="122"/>
                    </a:lnTo>
                    <a:lnTo>
                      <a:pt x="2714" y="122"/>
                    </a:lnTo>
                    <a:lnTo>
                      <a:pt x="2716" y="113"/>
                    </a:lnTo>
                    <a:lnTo>
                      <a:pt x="2719" y="123"/>
                    </a:lnTo>
                    <a:lnTo>
                      <a:pt x="2721" y="121"/>
                    </a:lnTo>
                    <a:lnTo>
                      <a:pt x="2725" y="119"/>
                    </a:lnTo>
                    <a:lnTo>
                      <a:pt x="2726" y="117"/>
                    </a:lnTo>
                    <a:lnTo>
                      <a:pt x="2730" y="113"/>
                    </a:lnTo>
                    <a:lnTo>
                      <a:pt x="2731" y="120"/>
                    </a:lnTo>
                    <a:lnTo>
                      <a:pt x="2736" y="121"/>
                    </a:lnTo>
                    <a:lnTo>
                      <a:pt x="2737" y="119"/>
                    </a:lnTo>
                    <a:lnTo>
                      <a:pt x="2742" y="116"/>
                    </a:lnTo>
                    <a:lnTo>
                      <a:pt x="2742" y="117"/>
                    </a:lnTo>
                    <a:lnTo>
                      <a:pt x="2747" y="127"/>
                    </a:lnTo>
                    <a:lnTo>
                      <a:pt x="2748" y="119"/>
                    </a:lnTo>
                    <a:lnTo>
                      <a:pt x="2750" y="122"/>
                    </a:lnTo>
                    <a:lnTo>
                      <a:pt x="2753" y="123"/>
                    </a:lnTo>
                    <a:lnTo>
                      <a:pt x="2755" y="122"/>
                    </a:lnTo>
                    <a:lnTo>
                      <a:pt x="2760" y="121"/>
                    </a:lnTo>
                    <a:lnTo>
                      <a:pt x="2761" y="119"/>
                    </a:lnTo>
                    <a:lnTo>
                      <a:pt x="2763" y="115"/>
                    </a:lnTo>
                    <a:lnTo>
                      <a:pt x="2767" y="126"/>
                    </a:lnTo>
                  </a:path>
                </a:pathLst>
              </a:custGeom>
              <a:noFill/>
              <a:ln w="0">
                <a:solidFill>
                  <a:schemeClr val="folHlink"/>
                </a:solidFill>
                <a:round/>
                <a:headEnd/>
                <a:tailEnd/>
              </a:ln>
            </p:spPr>
            <p:txBody>
              <a:bodyPr/>
              <a:lstStyle/>
              <a:p>
                <a:endParaRPr lang="en-US">
                  <a:latin typeface="Constantia" pitchFamily="18" charset="0"/>
                </a:endParaRPr>
              </a:p>
            </p:txBody>
          </p:sp>
          <p:sp>
            <p:nvSpPr>
              <p:cNvPr id="3337" name="Freeform 269"/>
              <p:cNvSpPr>
                <a:spLocks/>
              </p:cNvSpPr>
              <p:nvPr/>
            </p:nvSpPr>
            <p:spPr bwMode="auto">
              <a:xfrm>
                <a:off x="3600" y="2426"/>
                <a:ext cx="922" cy="20"/>
              </a:xfrm>
              <a:custGeom>
                <a:avLst/>
                <a:gdLst>
                  <a:gd name="T0" fmla="*/ 43 w 2766"/>
                  <a:gd name="T1" fmla="*/ 29 h 59"/>
                  <a:gd name="T2" fmla="*/ 88 w 2766"/>
                  <a:gd name="T3" fmla="*/ 24 h 59"/>
                  <a:gd name="T4" fmla="*/ 136 w 2766"/>
                  <a:gd name="T5" fmla="*/ 28 h 59"/>
                  <a:gd name="T6" fmla="*/ 180 w 2766"/>
                  <a:gd name="T7" fmla="*/ 26 h 59"/>
                  <a:gd name="T8" fmla="*/ 228 w 2766"/>
                  <a:gd name="T9" fmla="*/ 27 h 59"/>
                  <a:gd name="T10" fmla="*/ 271 w 2766"/>
                  <a:gd name="T11" fmla="*/ 28 h 59"/>
                  <a:gd name="T12" fmla="*/ 318 w 2766"/>
                  <a:gd name="T13" fmla="*/ 27 h 59"/>
                  <a:gd name="T14" fmla="*/ 366 w 2766"/>
                  <a:gd name="T15" fmla="*/ 26 h 59"/>
                  <a:gd name="T16" fmla="*/ 412 w 2766"/>
                  <a:gd name="T17" fmla="*/ 16 h 59"/>
                  <a:gd name="T18" fmla="*/ 456 w 2766"/>
                  <a:gd name="T19" fmla="*/ 16 h 59"/>
                  <a:gd name="T20" fmla="*/ 503 w 2766"/>
                  <a:gd name="T21" fmla="*/ 24 h 59"/>
                  <a:gd name="T22" fmla="*/ 548 w 2766"/>
                  <a:gd name="T23" fmla="*/ 25 h 59"/>
                  <a:gd name="T24" fmla="*/ 595 w 2766"/>
                  <a:gd name="T25" fmla="*/ 18 h 59"/>
                  <a:gd name="T26" fmla="*/ 642 w 2766"/>
                  <a:gd name="T27" fmla="*/ 32 h 59"/>
                  <a:gd name="T28" fmla="*/ 688 w 2766"/>
                  <a:gd name="T29" fmla="*/ 21 h 59"/>
                  <a:gd name="T30" fmla="*/ 732 w 2766"/>
                  <a:gd name="T31" fmla="*/ 16 h 59"/>
                  <a:gd name="T32" fmla="*/ 780 w 2766"/>
                  <a:gd name="T33" fmla="*/ 20 h 59"/>
                  <a:gd name="T34" fmla="*/ 823 w 2766"/>
                  <a:gd name="T35" fmla="*/ 22 h 59"/>
                  <a:gd name="T36" fmla="*/ 872 w 2766"/>
                  <a:gd name="T37" fmla="*/ 16 h 59"/>
                  <a:gd name="T38" fmla="*/ 917 w 2766"/>
                  <a:gd name="T39" fmla="*/ 26 h 59"/>
                  <a:gd name="T40" fmla="*/ 963 w 2766"/>
                  <a:gd name="T41" fmla="*/ 29 h 59"/>
                  <a:gd name="T42" fmla="*/ 1007 w 2766"/>
                  <a:gd name="T43" fmla="*/ 31 h 59"/>
                  <a:gd name="T44" fmla="*/ 1055 w 2766"/>
                  <a:gd name="T45" fmla="*/ 33 h 59"/>
                  <a:gd name="T46" fmla="*/ 1099 w 2766"/>
                  <a:gd name="T47" fmla="*/ 35 h 59"/>
                  <a:gd name="T48" fmla="*/ 1146 w 2766"/>
                  <a:gd name="T49" fmla="*/ 31 h 59"/>
                  <a:gd name="T50" fmla="*/ 1191 w 2766"/>
                  <a:gd name="T51" fmla="*/ 29 h 59"/>
                  <a:gd name="T52" fmla="*/ 1236 w 2766"/>
                  <a:gd name="T53" fmla="*/ 31 h 59"/>
                  <a:gd name="T54" fmla="*/ 1284 w 2766"/>
                  <a:gd name="T55" fmla="*/ 34 h 59"/>
                  <a:gd name="T56" fmla="*/ 1329 w 2766"/>
                  <a:gd name="T57" fmla="*/ 35 h 59"/>
                  <a:gd name="T58" fmla="*/ 1375 w 2766"/>
                  <a:gd name="T59" fmla="*/ 44 h 59"/>
                  <a:gd name="T60" fmla="*/ 1423 w 2766"/>
                  <a:gd name="T61" fmla="*/ 39 h 59"/>
                  <a:gd name="T62" fmla="*/ 1466 w 2766"/>
                  <a:gd name="T63" fmla="*/ 35 h 59"/>
                  <a:gd name="T64" fmla="*/ 1513 w 2766"/>
                  <a:gd name="T65" fmla="*/ 37 h 59"/>
                  <a:gd name="T66" fmla="*/ 1558 w 2766"/>
                  <a:gd name="T67" fmla="*/ 43 h 59"/>
                  <a:gd name="T68" fmla="*/ 1604 w 2766"/>
                  <a:gd name="T69" fmla="*/ 35 h 59"/>
                  <a:gd name="T70" fmla="*/ 1650 w 2766"/>
                  <a:gd name="T71" fmla="*/ 41 h 59"/>
                  <a:gd name="T72" fmla="*/ 1697 w 2766"/>
                  <a:gd name="T73" fmla="*/ 39 h 59"/>
                  <a:gd name="T74" fmla="*/ 1743 w 2766"/>
                  <a:gd name="T75" fmla="*/ 49 h 59"/>
                  <a:gd name="T76" fmla="*/ 1788 w 2766"/>
                  <a:gd name="T77" fmla="*/ 52 h 59"/>
                  <a:gd name="T78" fmla="*/ 1833 w 2766"/>
                  <a:gd name="T79" fmla="*/ 49 h 59"/>
                  <a:gd name="T80" fmla="*/ 1880 w 2766"/>
                  <a:gd name="T81" fmla="*/ 40 h 59"/>
                  <a:gd name="T82" fmla="*/ 1926 w 2766"/>
                  <a:gd name="T83" fmla="*/ 32 h 59"/>
                  <a:gd name="T84" fmla="*/ 1973 w 2766"/>
                  <a:gd name="T85" fmla="*/ 37 h 59"/>
                  <a:gd name="T86" fmla="*/ 2017 w 2766"/>
                  <a:gd name="T87" fmla="*/ 38 h 59"/>
                  <a:gd name="T88" fmla="*/ 2063 w 2766"/>
                  <a:gd name="T89" fmla="*/ 45 h 59"/>
                  <a:gd name="T90" fmla="*/ 2109 w 2766"/>
                  <a:gd name="T91" fmla="*/ 39 h 59"/>
                  <a:gd name="T92" fmla="*/ 2156 w 2766"/>
                  <a:gd name="T93" fmla="*/ 46 h 59"/>
                  <a:gd name="T94" fmla="*/ 2201 w 2766"/>
                  <a:gd name="T95" fmla="*/ 55 h 59"/>
                  <a:gd name="T96" fmla="*/ 2247 w 2766"/>
                  <a:gd name="T97" fmla="*/ 40 h 59"/>
                  <a:gd name="T98" fmla="*/ 2292 w 2766"/>
                  <a:gd name="T99" fmla="*/ 50 h 59"/>
                  <a:gd name="T100" fmla="*/ 2339 w 2766"/>
                  <a:gd name="T101" fmla="*/ 53 h 59"/>
                  <a:gd name="T102" fmla="*/ 2387 w 2766"/>
                  <a:gd name="T103" fmla="*/ 41 h 59"/>
                  <a:gd name="T104" fmla="*/ 2430 w 2766"/>
                  <a:gd name="T105" fmla="*/ 47 h 59"/>
                  <a:gd name="T106" fmla="*/ 2479 w 2766"/>
                  <a:gd name="T107" fmla="*/ 47 h 59"/>
                  <a:gd name="T108" fmla="*/ 2524 w 2766"/>
                  <a:gd name="T109" fmla="*/ 52 h 59"/>
                  <a:gd name="T110" fmla="*/ 2569 w 2766"/>
                  <a:gd name="T111" fmla="*/ 49 h 59"/>
                  <a:gd name="T112" fmla="*/ 2614 w 2766"/>
                  <a:gd name="T113" fmla="*/ 33 h 59"/>
                  <a:gd name="T114" fmla="*/ 2659 w 2766"/>
                  <a:gd name="T115" fmla="*/ 44 h 59"/>
                  <a:gd name="T116" fmla="*/ 2709 w 2766"/>
                  <a:gd name="T117" fmla="*/ 55 h 59"/>
                  <a:gd name="T118" fmla="*/ 2754 w 2766"/>
                  <a:gd name="T119" fmla="*/ 50 h 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6"/>
                  <a:gd name="T181" fmla="*/ 0 h 59"/>
                  <a:gd name="T182" fmla="*/ 2766 w 2766"/>
                  <a:gd name="T183" fmla="*/ 59 h 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6" h="59">
                    <a:moveTo>
                      <a:pt x="0" y="31"/>
                    </a:moveTo>
                    <a:lnTo>
                      <a:pt x="4" y="33"/>
                    </a:lnTo>
                    <a:lnTo>
                      <a:pt x="7" y="22"/>
                    </a:lnTo>
                    <a:lnTo>
                      <a:pt x="7" y="21"/>
                    </a:lnTo>
                    <a:lnTo>
                      <a:pt x="11" y="29"/>
                    </a:lnTo>
                    <a:lnTo>
                      <a:pt x="13" y="29"/>
                    </a:lnTo>
                    <a:lnTo>
                      <a:pt x="18" y="31"/>
                    </a:lnTo>
                    <a:lnTo>
                      <a:pt x="18" y="29"/>
                    </a:lnTo>
                    <a:lnTo>
                      <a:pt x="23" y="27"/>
                    </a:lnTo>
                    <a:lnTo>
                      <a:pt x="24" y="27"/>
                    </a:lnTo>
                    <a:lnTo>
                      <a:pt x="29" y="28"/>
                    </a:lnTo>
                    <a:lnTo>
                      <a:pt x="30" y="24"/>
                    </a:lnTo>
                    <a:lnTo>
                      <a:pt x="32" y="27"/>
                    </a:lnTo>
                    <a:lnTo>
                      <a:pt x="37" y="25"/>
                    </a:lnTo>
                    <a:lnTo>
                      <a:pt x="41" y="28"/>
                    </a:lnTo>
                    <a:lnTo>
                      <a:pt x="43" y="29"/>
                    </a:lnTo>
                    <a:lnTo>
                      <a:pt x="45" y="27"/>
                    </a:lnTo>
                    <a:lnTo>
                      <a:pt x="49" y="20"/>
                    </a:lnTo>
                    <a:lnTo>
                      <a:pt x="50" y="21"/>
                    </a:lnTo>
                    <a:lnTo>
                      <a:pt x="55" y="24"/>
                    </a:lnTo>
                    <a:lnTo>
                      <a:pt x="57" y="21"/>
                    </a:lnTo>
                    <a:lnTo>
                      <a:pt x="60" y="26"/>
                    </a:lnTo>
                    <a:lnTo>
                      <a:pt x="61" y="28"/>
                    </a:lnTo>
                    <a:lnTo>
                      <a:pt x="64" y="33"/>
                    </a:lnTo>
                    <a:lnTo>
                      <a:pt x="67" y="32"/>
                    </a:lnTo>
                    <a:lnTo>
                      <a:pt x="72" y="28"/>
                    </a:lnTo>
                    <a:lnTo>
                      <a:pt x="73" y="26"/>
                    </a:lnTo>
                    <a:lnTo>
                      <a:pt x="75" y="34"/>
                    </a:lnTo>
                    <a:lnTo>
                      <a:pt x="80" y="26"/>
                    </a:lnTo>
                    <a:lnTo>
                      <a:pt x="80" y="32"/>
                    </a:lnTo>
                    <a:lnTo>
                      <a:pt x="85" y="29"/>
                    </a:lnTo>
                    <a:lnTo>
                      <a:pt x="88" y="25"/>
                    </a:lnTo>
                    <a:lnTo>
                      <a:pt x="88" y="24"/>
                    </a:lnTo>
                    <a:lnTo>
                      <a:pt x="91" y="31"/>
                    </a:lnTo>
                    <a:lnTo>
                      <a:pt x="97" y="29"/>
                    </a:lnTo>
                    <a:lnTo>
                      <a:pt x="98" y="20"/>
                    </a:lnTo>
                    <a:lnTo>
                      <a:pt x="99" y="20"/>
                    </a:lnTo>
                    <a:lnTo>
                      <a:pt x="104" y="32"/>
                    </a:lnTo>
                    <a:lnTo>
                      <a:pt x="105" y="31"/>
                    </a:lnTo>
                    <a:lnTo>
                      <a:pt x="108" y="38"/>
                    </a:lnTo>
                    <a:lnTo>
                      <a:pt x="111" y="29"/>
                    </a:lnTo>
                    <a:lnTo>
                      <a:pt x="112" y="27"/>
                    </a:lnTo>
                    <a:lnTo>
                      <a:pt x="117" y="39"/>
                    </a:lnTo>
                    <a:lnTo>
                      <a:pt x="121" y="28"/>
                    </a:lnTo>
                    <a:lnTo>
                      <a:pt x="122" y="26"/>
                    </a:lnTo>
                    <a:lnTo>
                      <a:pt x="124" y="26"/>
                    </a:lnTo>
                    <a:lnTo>
                      <a:pt x="125" y="32"/>
                    </a:lnTo>
                    <a:lnTo>
                      <a:pt x="130" y="28"/>
                    </a:lnTo>
                    <a:lnTo>
                      <a:pt x="133" y="31"/>
                    </a:lnTo>
                    <a:lnTo>
                      <a:pt x="136" y="28"/>
                    </a:lnTo>
                    <a:lnTo>
                      <a:pt x="137" y="27"/>
                    </a:lnTo>
                    <a:lnTo>
                      <a:pt x="142" y="29"/>
                    </a:lnTo>
                    <a:lnTo>
                      <a:pt x="142" y="31"/>
                    </a:lnTo>
                    <a:lnTo>
                      <a:pt x="146" y="38"/>
                    </a:lnTo>
                    <a:lnTo>
                      <a:pt x="149" y="31"/>
                    </a:lnTo>
                    <a:lnTo>
                      <a:pt x="153" y="25"/>
                    </a:lnTo>
                    <a:lnTo>
                      <a:pt x="153" y="26"/>
                    </a:lnTo>
                    <a:lnTo>
                      <a:pt x="158" y="35"/>
                    </a:lnTo>
                    <a:lnTo>
                      <a:pt x="160" y="32"/>
                    </a:lnTo>
                    <a:lnTo>
                      <a:pt x="164" y="32"/>
                    </a:lnTo>
                    <a:lnTo>
                      <a:pt x="164" y="29"/>
                    </a:lnTo>
                    <a:lnTo>
                      <a:pt x="167" y="28"/>
                    </a:lnTo>
                    <a:lnTo>
                      <a:pt x="170" y="37"/>
                    </a:lnTo>
                    <a:lnTo>
                      <a:pt x="175" y="29"/>
                    </a:lnTo>
                    <a:lnTo>
                      <a:pt x="177" y="31"/>
                    </a:lnTo>
                    <a:lnTo>
                      <a:pt x="178" y="32"/>
                    </a:lnTo>
                    <a:lnTo>
                      <a:pt x="180" y="26"/>
                    </a:lnTo>
                    <a:lnTo>
                      <a:pt x="184" y="28"/>
                    </a:lnTo>
                    <a:lnTo>
                      <a:pt x="188" y="31"/>
                    </a:lnTo>
                    <a:lnTo>
                      <a:pt x="190" y="26"/>
                    </a:lnTo>
                    <a:lnTo>
                      <a:pt x="191" y="27"/>
                    </a:lnTo>
                    <a:lnTo>
                      <a:pt x="195" y="21"/>
                    </a:lnTo>
                    <a:lnTo>
                      <a:pt x="198" y="29"/>
                    </a:lnTo>
                    <a:lnTo>
                      <a:pt x="201" y="27"/>
                    </a:lnTo>
                    <a:lnTo>
                      <a:pt x="204" y="29"/>
                    </a:lnTo>
                    <a:lnTo>
                      <a:pt x="206" y="22"/>
                    </a:lnTo>
                    <a:lnTo>
                      <a:pt x="207" y="26"/>
                    </a:lnTo>
                    <a:lnTo>
                      <a:pt x="212" y="22"/>
                    </a:lnTo>
                    <a:lnTo>
                      <a:pt x="213" y="32"/>
                    </a:lnTo>
                    <a:lnTo>
                      <a:pt x="215" y="33"/>
                    </a:lnTo>
                    <a:lnTo>
                      <a:pt x="220" y="28"/>
                    </a:lnTo>
                    <a:lnTo>
                      <a:pt x="221" y="28"/>
                    </a:lnTo>
                    <a:lnTo>
                      <a:pt x="225" y="22"/>
                    </a:lnTo>
                    <a:lnTo>
                      <a:pt x="228" y="27"/>
                    </a:lnTo>
                    <a:lnTo>
                      <a:pt x="230" y="28"/>
                    </a:lnTo>
                    <a:lnTo>
                      <a:pt x="233" y="31"/>
                    </a:lnTo>
                    <a:lnTo>
                      <a:pt x="237" y="31"/>
                    </a:lnTo>
                    <a:lnTo>
                      <a:pt x="239" y="27"/>
                    </a:lnTo>
                    <a:lnTo>
                      <a:pt x="239" y="29"/>
                    </a:lnTo>
                    <a:lnTo>
                      <a:pt x="243" y="29"/>
                    </a:lnTo>
                    <a:lnTo>
                      <a:pt x="247" y="31"/>
                    </a:lnTo>
                    <a:lnTo>
                      <a:pt x="247" y="29"/>
                    </a:lnTo>
                    <a:lnTo>
                      <a:pt x="252" y="28"/>
                    </a:lnTo>
                    <a:lnTo>
                      <a:pt x="253" y="26"/>
                    </a:lnTo>
                    <a:lnTo>
                      <a:pt x="256" y="35"/>
                    </a:lnTo>
                    <a:lnTo>
                      <a:pt x="261" y="29"/>
                    </a:lnTo>
                    <a:lnTo>
                      <a:pt x="262" y="29"/>
                    </a:lnTo>
                    <a:lnTo>
                      <a:pt x="265" y="18"/>
                    </a:lnTo>
                    <a:lnTo>
                      <a:pt x="267" y="15"/>
                    </a:lnTo>
                    <a:lnTo>
                      <a:pt x="271" y="25"/>
                    </a:lnTo>
                    <a:lnTo>
                      <a:pt x="271" y="28"/>
                    </a:lnTo>
                    <a:lnTo>
                      <a:pt x="275" y="29"/>
                    </a:lnTo>
                    <a:lnTo>
                      <a:pt x="279" y="27"/>
                    </a:lnTo>
                    <a:lnTo>
                      <a:pt x="281" y="27"/>
                    </a:lnTo>
                    <a:lnTo>
                      <a:pt x="285" y="26"/>
                    </a:lnTo>
                    <a:lnTo>
                      <a:pt x="288" y="26"/>
                    </a:lnTo>
                    <a:lnTo>
                      <a:pt x="293" y="22"/>
                    </a:lnTo>
                    <a:lnTo>
                      <a:pt x="294" y="22"/>
                    </a:lnTo>
                    <a:lnTo>
                      <a:pt x="296" y="22"/>
                    </a:lnTo>
                    <a:lnTo>
                      <a:pt x="300" y="24"/>
                    </a:lnTo>
                    <a:lnTo>
                      <a:pt x="304" y="24"/>
                    </a:lnTo>
                    <a:lnTo>
                      <a:pt x="306" y="26"/>
                    </a:lnTo>
                    <a:lnTo>
                      <a:pt x="307" y="20"/>
                    </a:lnTo>
                    <a:lnTo>
                      <a:pt x="310" y="27"/>
                    </a:lnTo>
                    <a:lnTo>
                      <a:pt x="314" y="31"/>
                    </a:lnTo>
                    <a:lnTo>
                      <a:pt x="317" y="28"/>
                    </a:lnTo>
                    <a:lnTo>
                      <a:pt x="318" y="27"/>
                    </a:lnTo>
                    <a:lnTo>
                      <a:pt x="320" y="28"/>
                    </a:lnTo>
                    <a:lnTo>
                      <a:pt x="325" y="14"/>
                    </a:lnTo>
                    <a:lnTo>
                      <a:pt x="326" y="20"/>
                    </a:lnTo>
                    <a:lnTo>
                      <a:pt x="330" y="26"/>
                    </a:lnTo>
                    <a:lnTo>
                      <a:pt x="334" y="26"/>
                    </a:lnTo>
                    <a:lnTo>
                      <a:pt x="334" y="27"/>
                    </a:lnTo>
                    <a:lnTo>
                      <a:pt x="337" y="22"/>
                    </a:lnTo>
                    <a:lnTo>
                      <a:pt x="342" y="25"/>
                    </a:lnTo>
                    <a:lnTo>
                      <a:pt x="347" y="22"/>
                    </a:lnTo>
                    <a:lnTo>
                      <a:pt x="348" y="25"/>
                    </a:lnTo>
                    <a:lnTo>
                      <a:pt x="353" y="31"/>
                    </a:lnTo>
                    <a:lnTo>
                      <a:pt x="353" y="32"/>
                    </a:lnTo>
                    <a:lnTo>
                      <a:pt x="357" y="20"/>
                    </a:lnTo>
                    <a:lnTo>
                      <a:pt x="359" y="22"/>
                    </a:lnTo>
                    <a:lnTo>
                      <a:pt x="362" y="27"/>
                    </a:lnTo>
                    <a:lnTo>
                      <a:pt x="366" y="26"/>
                    </a:lnTo>
                    <a:lnTo>
                      <a:pt x="368" y="27"/>
                    </a:lnTo>
                    <a:lnTo>
                      <a:pt x="369" y="27"/>
                    </a:lnTo>
                    <a:lnTo>
                      <a:pt x="374" y="18"/>
                    </a:lnTo>
                    <a:lnTo>
                      <a:pt x="375" y="10"/>
                    </a:lnTo>
                    <a:lnTo>
                      <a:pt x="379" y="24"/>
                    </a:lnTo>
                    <a:lnTo>
                      <a:pt x="381" y="18"/>
                    </a:lnTo>
                    <a:lnTo>
                      <a:pt x="383" y="22"/>
                    </a:lnTo>
                    <a:lnTo>
                      <a:pt x="387" y="21"/>
                    </a:lnTo>
                    <a:lnTo>
                      <a:pt x="390" y="19"/>
                    </a:lnTo>
                    <a:lnTo>
                      <a:pt x="391" y="20"/>
                    </a:lnTo>
                    <a:lnTo>
                      <a:pt x="396" y="26"/>
                    </a:lnTo>
                    <a:lnTo>
                      <a:pt x="399" y="25"/>
                    </a:lnTo>
                    <a:lnTo>
                      <a:pt x="402" y="22"/>
                    </a:lnTo>
                    <a:lnTo>
                      <a:pt x="405" y="25"/>
                    </a:lnTo>
                    <a:lnTo>
                      <a:pt x="409" y="19"/>
                    </a:lnTo>
                    <a:lnTo>
                      <a:pt x="412" y="16"/>
                    </a:lnTo>
                    <a:lnTo>
                      <a:pt x="415" y="12"/>
                    </a:lnTo>
                    <a:lnTo>
                      <a:pt x="416" y="0"/>
                    </a:lnTo>
                    <a:lnTo>
                      <a:pt x="417" y="3"/>
                    </a:lnTo>
                    <a:lnTo>
                      <a:pt x="423" y="12"/>
                    </a:lnTo>
                    <a:lnTo>
                      <a:pt x="423" y="6"/>
                    </a:lnTo>
                    <a:lnTo>
                      <a:pt x="426" y="16"/>
                    </a:lnTo>
                    <a:lnTo>
                      <a:pt x="432" y="8"/>
                    </a:lnTo>
                    <a:lnTo>
                      <a:pt x="433" y="9"/>
                    </a:lnTo>
                    <a:lnTo>
                      <a:pt x="434" y="12"/>
                    </a:lnTo>
                    <a:lnTo>
                      <a:pt x="439" y="21"/>
                    </a:lnTo>
                    <a:lnTo>
                      <a:pt x="440" y="21"/>
                    </a:lnTo>
                    <a:lnTo>
                      <a:pt x="445" y="19"/>
                    </a:lnTo>
                    <a:lnTo>
                      <a:pt x="447" y="6"/>
                    </a:lnTo>
                    <a:lnTo>
                      <a:pt x="447" y="9"/>
                    </a:lnTo>
                    <a:lnTo>
                      <a:pt x="451" y="2"/>
                    </a:lnTo>
                    <a:lnTo>
                      <a:pt x="453" y="10"/>
                    </a:lnTo>
                    <a:lnTo>
                      <a:pt x="456" y="16"/>
                    </a:lnTo>
                    <a:lnTo>
                      <a:pt x="459" y="14"/>
                    </a:lnTo>
                    <a:lnTo>
                      <a:pt x="464" y="16"/>
                    </a:lnTo>
                    <a:lnTo>
                      <a:pt x="465" y="10"/>
                    </a:lnTo>
                    <a:lnTo>
                      <a:pt x="469" y="18"/>
                    </a:lnTo>
                    <a:lnTo>
                      <a:pt x="470" y="18"/>
                    </a:lnTo>
                    <a:lnTo>
                      <a:pt x="475" y="24"/>
                    </a:lnTo>
                    <a:lnTo>
                      <a:pt x="476" y="19"/>
                    </a:lnTo>
                    <a:lnTo>
                      <a:pt x="478" y="16"/>
                    </a:lnTo>
                    <a:lnTo>
                      <a:pt x="479" y="15"/>
                    </a:lnTo>
                    <a:lnTo>
                      <a:pt x="485" y="14"/>
                    </a:lnTo>
                    <a:lnTo>
                      <a:pt x="485" y="9"/>
                    </a:lnTo>
                    <a:lnTo>
                      <a:pt x="490" y="19"/>
                    </a:lnTo>
                    <a:lnTo>
                      <a:pt x="491" y="20"/>
                    </a:lnTo>
                    <a:lnTo>
                      <a:pt x="495" y="16"/>
                    </a:lnTo>
                    <a:lnTo>
                      <a:pt x="496" y="18"/>
                    </a:lnTo>
                    <a:lnTo>
                      <a:pt x="501" y="20"/>
                    </a:lnTo>
                    <a:lnTo>
                      <a:pt x="503" y="24"/>
                    </a:lnTo>
                    <a:lnTo>
                      <a:pt x="506" y="13"/>
                    </a:lnTo>
                    <a:lnTo>
                      <a:pt x="509" y="16"/>
                    </a:lnTo>
                    <a:lnTo>
                      <a:pt x="511" y="14"/>
                    </a:lnTo>
                    <a:lnTo>
                      <a:pt x="515" y="20"/>
                    </a:lnTo>
                    <a:lnTo>
                      <a:pt x="515" y="19"/>
                    </a:lnTo>
                    <a:lnTo>
                      <a:pt x="520" y="19"/>
                    </a:lnTo>
                    <a:lnTo>
                      <a:pt x="520" y="20"/>
                    </a:lnTo>
                    <a:lnTo>
                      <a:pt x="524" y="20"/>
                    </a:lnTo>
                    <a:lnTo>
                      <a:pt x="526" y="21"/>
                    </a:lnTo>
                    <a:lnTo>
                      <a:pt x="530" y="25"/>
                    </a:lnTo>
                    <a:lnTo>
                      <a:pt x="533" y="27"/>
                    </a:lnTo>
                    <a:lnTo>
                      <a:pt x="536" y="20"/>
                    </a:lnTo>
                    <a:lnTo>
                      <a:pt x="538" y="20"/>
                    </a:lnTo>
                    <a:lnTo>
                      <a:pt x="539" y="21"/>
                    </a:lnTo>
                    <a:lnTo>
                      <a:pt x="543" y="19"/>
                    </a:lnTo>
                    <a:lnTo>
                      <a:pt x="546" y="26"/>
                    </a:lnTo>
                    <a:lnTo>
                      <a:pt x="548" y="25"/>
                    </a:lnTo>
                    <a:lnTo>
                      <a:pt x="552" y="27"/>
                    </a:lnTo>
                    <a:lnTo>
                      <a:pt x="555" y="22"/>
                    </a:lnTo>
                    <a:lnTo>
                      <a:pt x="556" y="21"/>
                    </a:lnTo>
                    <a:lnTo>
                      <a:pt x="560" y="27"/>
                    </a:lnTo>
                    <a:lnTo>
                      <a:pt x="562" y="26"/>
                    </a:lnTo>
                    <a:lnTo>
                      <a:pt x="566" y="21"/>
                    </a:lnTo>
                    <a:lnTo>
                      <a:pt x="568" y="14"/>
                    </a:lnTo>
                    <a:lnTo>
                      <a:pt x="570" y="8"/>
                    </a:lnTo>
                    <a:lnTo>
                      <a:pt x="572" y="12"/>
                    </a:lnTo>
                    <a:lnTo>
                      <a:pt x="576" y="18"/>
                    </a:lnTo>
                    <a:lnTo>
                      <a:pt x="580" y="15"/>
                    </a:lnTo>
                    <a:lnTo>
                      <a:pt x="580" y="16"/>
                    </a:lnTo>
                    <a:lnTo>
                      <a:pt x="585" y="22"/>
                    </a:lnTo>
                    <a:lnTo>
                      <a:pt x="586" y="21"/>
                    </a:lnTo>
                    <a:lnTo>
                      <a:pt x="591" y="13"/>
                    </a:lnTo>
                    <a:lnTo>
                      <a:pt x="591" y="12"/>
                    </a:lnTo>
                    <a:lnTo>
                      <a:pt x="595" y="18"/>
                    </a:lnTo>
                    <a:lnTo>
                      <a:pt x="597" y="18"/>
                    </a:lnTo>
                    <a:lnTo>
                      <a:pt x="599" y="22"/>
                    </a:lnTo>
                    <a:lnTo>
                      <a:pt x="603" y="21"/>
                    </a:lnTo>
                    <a:lnTo>
                      <a:pt x="606" y="26"/>
                    </a:lnTo>
                    <a:lnTo>
                      <a:pt x="610" y="26"/>
                    </a:lnTo>
                    <a:lnTo>
                      <a:pt x="610" y="21"/>
                    </a:lnTo>
                    <a:lnTo>
                      <a:pt x="613" y="15"/>
                    </a:lnTo>
                    <a:lnTo>
                      <a:pt x="617" y="19"/>
                    </a:lnTo>
                    <a:lnTo>
                      <a:pt x="618" y="19"/>
                    </a:lnTo>
                    <a:lnTo>
                      <a:pt x="621" y="26"/>
                    </a:lnTo>
                    <a:lnTo>
                      <a:pt x="625" y="27"/>
                    </a:lnTo>
                    <a:lnTo>
                      <a:pt x="627" y="28"/>
                    </a:lnTo>
                    <a:lnTo>
                      <a:pt x="630" y="25"/>
                    </a:lnTo>
                    <a:lnTo>
                      <a:pt x="633" y="24"/>
                    </a:lnTo>
                    <a:lnTo>
                      <a:pt x="635" y="19"/>
                    </a:lnTo>
                    <a:lnTo>
                      <a:pt x="639" y="29"/>
                    </a:lnTo>
                    <a:lnTo>
                      <a:pt x="642" y="32"/>
                    </a:lnTo>
                    <a:lnTo>
                      <a:pt x="644" y="20"/>
                    </a:lnTo>
                    <a:lnTo>
                      <a:pt x="646" y="15"/>
                    </a:lnTo>
                    <a:lnTo>
                      <a:pt x="650" y="21"/>
                    </a:lnTo>
                    <a:lnTo>
                      <a:pt x="650" y="19"/>
                    </a:lnTo>
                    <a:lnTo>
                      <a:pt x="655" y="20"/>
                    </a:lnTo>
                    <a:lnTo>
                      <a:pt x="658" y="12"/>
                    </a:lnTo>
                    <a:lnTo>
                      <a:pt x="659" y="14"/>
                    </a:lnTo>
                    <a:lnTo>
                      <a:pt x="662" y="20"/>
                    </a:lnTo>
                    <a:lnTo>
                      <a:pt x="664" y="22"/>
                    </a:lnTo>
                    <a:lnTo>
                      <a:pt x="668" y="24"/>
                    </a:lnTo>
                    <a:lnTo>
                      <a:pt x="670" y="18"/>
                    </a:lnTo>
                    <a:lnTo>
                      <a:pt x="672" y="27"/>
                    </a:lnTo>
                    <a:lnTo>
                      <a:pt x="677" y="24"/>
                    </a:lnTo>
                    <a:lnTo>
                      <a:pt x="679" y="18"/>
                    </a:lnTo>
                    <a:lnTo>
                      <a:pt x="680" y="16"/>
                    </a:lnTo>
                    <a:lnTo>
                      <a:pt x="684" y="15"/>
                    </a:lnTo>
                    <a:lnTo>
                      <a:pt x="688" y="21"/>
                    </a:lnTo>
                    <a:lnTo>
                      <a:pt x="691" y="15"/>
                    </a:lnTo>
                    <a:lnTo>
                      <a:pt x="694" y="27"/>
                    </a:lnTo>
                    <a:lnTo>
                      <a:pt x="697" y="24"/>
                    </a:lnTo>
                    <a:lnTo>
                      <a:pt x="701" y="28"/>
                    </a:lnTo>
                    <a:lnTo>
                      <a:pt x="704" y="22"/>
                    </a:lnTo>
                    <a:lnTo>
                      <a:pt x="707" y="16"/>
                    </a:lnTo>
                    <a:lnTo>
                      <a:pt x="707" y="18"/>
                    </a:lnTo>
                    <a:lnTo>
                      <a:pt x="710" y="21"/>
                    </a:lnTo>
                    <a:lnTo>
                      <a:pt x="713" y="25"/>
                    </a:lnTo>
                    <a:lnTo>
                      <a:pt x="716" y="20"/>
                    </a:lnTo>
                    <a:lnTo>
                      <a:pt x="719" y="28"/>
                    </a:lnTo>
                    <a:lnTo>
                      <a:pt x="722" y="10"/>
                    </a:lnTo>
                    <a:lnTo>
                      <a:pt x="723" y="9"/>
                    </a:lnTo>
                    <a:lnTo>
                      <a:pt x="726" y="16"/>
                    </a:lnTo>
                    <a:lnTo>
                      <a:pt x="728" y="16"/>
                    </a:lnTo>
                    <a:lnTo>
                      <a:pt x="732" y="16"/>
                    </a:lnTo>
                    <a:lnTo>
                      <a:pt x="735" y="15"/>
                    </a:lnTo>
                    <a:lnTo>
                      <a:pt x="737" y="18"/>
                    </a:lnTo>
                    <a:lnTo>
                      <a:pt x="739" y="20"/>
                    </a:lnTo>
                    <a:lnTo>
                      <a:pt x="744" y="21"/>
                    </a:lnTo>
                    <a:lnTo>
                      <a:pt x="745" y="21"/>
                    </a:lnTo>
                    <a:lnTo>
                      <a:pt x="749" y="13"/>
                    </a:lnTo>
                    <a:lnTo>
                      <a:pt x="750" y="18"/>
                    </a:lnTo>
                    <a:lnTo>
                      <a:pt x="755" y="13"/>
                    </a:lnTo>
                    <a:lnTo>
                      <a:pt x="756" y="16"/>
                    </a:lnTo>
                    <a:lnTo>
                      <a:pt x="760" y="18"/>
                    </a:lnTo>
                    <a:lnTo>
                      <a:pt x="762" y="21"/>
                    </a:lnTo>
                    <a:lnTo>
                      <a:pt x="766" y="20"/>
                    </a:lnTo>
                    <a:lnTo>
                      <a:pt x="766" y="14"/>
                    </a:lnTo>
                    <a:lnTo>
                      <a:pt x="771" y="19"/>
                    </a:lnTo>
                    <a:lnTo>
                      <a:pt x="774" y="16"/>
                    </a:lnTo>
                    <a:lnTo>
                      <a:pt x="775" y="22"/>
                    </a:lnTo>
                    <a:lnTo>
                      <a:pt x="780" y="20"/>
                    </a:lnTo>
                    <a:lnTo>
                      <a:pt x="780" y="25"/>
                    </a:lnTo>
                    <a:lnTo>
                      <a:pt x="784" y="20"/>
                    </a:lnTo>
                    <a:lnTo>
                      <a:pt x="786" y="21"/>
                    </a:lnTo>
                    <a:lnTo>
                      <a:pt x="790" y="20"/>
                    </a:lnTo>
                    <a:lnTo>
                      <a:pt x="790" y="19"/>
                    </a:lnTo>
                    <a:lnTo>
                      <a:pt x="793" y="19"/>
                    </a:lnTo>
                    <a:lnTo>
                      <a:pt x="799" y="25"/>
                    </a:lnTo>
                    <a:lnTo>
                      <a:pt x="800" y="16"/>
                    </a:lnTo>
                    <a:lnTo>
                      <a:pt x="802" y="22"/>
                    </a:lnTo>
                    <a:lnTo>
                      <a:pt x="804" y="24"/>
                    </a:lnTo>
                    <a:lnTo>
                      <a:pt x="808" y="20"/>
                    </a:lnTo>
                    <a:lnTo>
                      <a:pt x="811" y="25"/>
                    </a:lnTo>
                    <a:lnTo>
                      <a:pt x="814" y="20"/>
                    </a:lnTo>
                    <a:lnTo>
                      <a:pt x="817" y="21"/>
                    </a:lnTo>
                    <a:lnTo>
                      <a:pt x="820" y="14"/>
                    </a:lnTo>
                    <a:lnTo>
                      <a:pt x="820" y="18"/>
                    </a:lnTo>
                    <a:lnTo>
                      <a:pt x="823" y="22"/>
                    </a:lnTo>
                    <a:lnTo>
                      <a:pt x="829" y="27"/>
                    </a:lnTo>
                    <a:lnTo>
                      <a:pt x="831" y="25"/>
                    </a:lnTo>
                    <a:lnTo>
                      <a:pt x="832" y="10"/>
                    </a:lnTo>
                    <a:lnTo>
                      <a:pt x="835" y="20"/>
                    </a:lnTo>
                    <a:lnTo>
                      <a:pt x="838" y="22"/>
                    </a:lnTo>
                    <a:lnTo>
                      <a:pt x="839" y="27"/>
                    </a:lnTo>
                    <a:lnTo>
                      <a:pt x="844" y="21"/>
                    </a:lnTo>
                    <a:lnTo>
                      <a:pt x="845" y="19"/>
                    </a:lnTo>
                    <a:lnTo>
                      <a:pt x="849" y="25"/>
                    </a:lnTo>
                    <a:lnTo>
                      <a:pt x="853" y="20"/>
                    </a:lnTo>
                    <a:lnTo>
                      <a:pt x="854" y="16"/>
                    </a:lnTo>
                    <a:lnTo>
                      <a:pt x="857" y="19"/>
                    </a:lnTo>
                    <a:lnTo>
                      <a:pt x="859" y="19"/>
                    </a:lnTo>
                    <a:lnTo>
                      <a:pt x="863" y="16"/>
                    </a:lnTo>
                    <a:lnTo>
                      <a:pt x="865" y="16"/>
                    </a:lnTo>
                    <a:lnTo>
                      <a:pt x="868" y="19"/>
                    </a:lnTo>
                    <a:lnTo>
                      <a:pt x="872" y="16"/>
                    </a:lnTo>
                    <a:lnTo>
                      <a:pt x="873" y="9"/>
                    </a:lnTo>
                    <a:lnTo>
                      <a:pt x="876" y="24"/>
                    </a:lnTo>
                    <a:lnTo>
                      <a:pt x="879" y="14"/>
                    </a:lnTo>
                    <a:lnTo>
                      <a:pt x="880" y="19"/>
                    </a:lnTo>
                    <a:lnTo>
                      <a:pt x="882" y="21"/>
                    </a:lnTo>
                    <a:lnTo>
                      <a:pt x="887" y="25"/>
                    </a:lnTo>
                    <a:lnTo>
                      <a:pt x="888" y="21"/>
                    </a:lnTo>
                    <a:lnTo>
                      <a:pt x="892" y="24"/>
                    </a:lnTo>
                    <a:lnTo>
                      <a:pt x="893" y="26"/>
                    </a:lnTo>
                    <a:lnTo>
                      <a:pt x="897" y="26"/>
                    </a:lnTo>
                    <a:lnTo>
                      <a:pt x="900" y="19"/>
                    </a:lnTo>
                    <a:lnTo>
                      <a:pt x="902" y="22"/>
                    </a:lnTo>
                    <a:lnTo>
                      <a:pt x="904" y="28"/>
                    </a:lnTo>
                    <a:lnTo>
                      <a:pt x="909" y="22"/>
                    </a:lnTo>
                    <a:lnTo>
                      <a:pt x="910" y="22"/>
                    </a:lnTo>
                    <a:lnTo>
                      <a:pt x="912" y="21"/>
                    </a:lnTo>
                    <a:lnTo>
                      <a:pt x="917" y="26"/>
                    </a:lnTo>
                    <a:lnTo>
                      <a:pt x="918" y="25"/>
                    </a:lnTo>
                    <a:lnTo>
                      <a:pt x="921" y="25"/>
                    </a:lnTo>
                    <a:lnTo>
                      <a:pt x="924" y="18"/>
                    </a:lnTo>
                    <a:lnTo>
                      <a:pt x="928" y="20"/>
                    </a:lnTo>
                    <a:lnTo>
                      <a:pt x="929" y="18"/>
                    </a:lnTo>
                    <a:lnTo>
                      <a:pt x="931" y="24"/>
                    </a:lnTo>
                    <a:lnTo>
                      <a:pt x="934" y="28"/>
                    </a:lnTo>
                    <a:lnTo>
                      <a:pt x="939" y="27"/>
                    </a:lnTo>
                    <a:lnTo>
                      <a:pt x="941" y="29"/>
                    </a:lnTo>
                    <a:lnTo>
                      <a:pt x="943" y="22"/>
                    </a:lnTo>
                    <a:lnTo>
                      <a:pt x="945" y="25"/>
                    </a:lnTo>
                    <a:lnTo>
                      <a:pt x="949" y="32"/>
                    </a:lnTo>
                    <a:lnTo>
                      <a:pt x="952" y="35"/>
                    </a:lnTo>
                    <a:lnTo>
                      <a:pt x="955" y="26"/>
                    </a:lnTo>
                    <a:lnTo>
                      <a:pt x="960" y="28"/>
                    </a:lnTo>
                    <a:lnTo>
                      <a:pt x="963" y="29"/>
                    </a:lnTo>
                    <a:lnTo>
                      <a:pt x="964" y="32"/>
                    </a:lnTo>
                    <a:lnTo>
                      <a:pt x="969" y="32"/>
                    </a:lnTo>
                    <a:lnTo>
                      <a:pt x="971" y="28"/>
                    </a:lnTo>
                    <a:lnTo>
                      <a:pt x="972" y="29"/>
                    </a:lnTo>
                    <a:lnTo>
                      <a:pt x="976" y="29"/>
                    </a:lnTo>
                    <a:lnTo>
                      <a:pt x="979" y="27"/>
                    </a:lnTo>
                    <a:lnTo>
                      <a:pt x="979" y="28"/>
                    </a:lnTo>
                    <a:lnTo>
                      <a:pt x="983" y="31"/>
                    </a:lnTo>
                    <a:lnTo>
                      <a:pt x="986" y="26"/>
                    </a:lnTo>
                    <a:lnTo>
                      <a:pt x="990" y="20"/>
                    </a:lnTo>
                    <a:lnTo>
                      <a:pt x="991" y="20"/>
                    </a:lnTo>
                    <a:lnTo>
                      <a:pt x="994" y="32"/>
                    </a:lnTo>
                    <a:lnTo>
                      <a:pt x="998" y="29"/>
                    </a:lnTo>
                    <a:lnTo>
                      <a:pt x="1000" y="24"/>
                    </a:lnTo>
                    <a:lnTo>
                      <a:pt x="1001" y="22"/>
                    </a:lnTo>
                    <a:lnTo>
                      <a:pt x="1006" y="31"/>
                    </a:lnTo>
                    <a:lnTo>
                      <a:pt x="1007" y="31"/>
                    </a:lnTo>
                    <a:lnTo>
                      <a:pt x="1012" y="27"/>
                    </a:lnTo>
                    <a:lnTo>
                      <a:pt x="1013" y="28"/>
                    </a:lnTo>
                    <a:lnTo>
                      <a:pt x="1015" y="33"/>
                    </a:lnTo>
                    <a:lnTo>
                      <a:pt x="1019" y="26"/>
                    </a:lnTo>
                    <a:lnTo>
                      <a:pt x="1022" y="28"/>
                    </a:lnTo>
                    <a:lnTo>
                      <a:pt x="1022" y="27"/>
                    </a:lnTo>
                    <a:lnTo>
                      <a:pt x="1026" y="34"/>
                    </a:lnTo>
                    <a:lnTo>
                      <a:pt x="1030" y="40"/>
                    </a:lnTo>
                    <a:lnTo>
                      <a:pt x="1033" y="39"/>
                    </a:lnTo>
                    <a:lnTo>
                      <a:pt x="1037" y="32"/>
                    </a:lnTo>
                    <a:lnTo>
                      <a:pt x="1038" y="19"/>
                    </a:lnTo>
                    <a:lnTo>
                      <a:pt x="1039" y="21"/>
                    </a:lnTo>
                    <a:lnTo>
                      <a:pt x="1043" y="29"/>
                    </a:lnTo>
                    <a:lnTo>
                      <a:pt x="1046" y="35"/>
                    </a:lnTo>
                    <a:lnTo>
                      <a:pt x="1049" y="27"/>
                    </a:lnTo>
                    <a:lnTo>
                      <a:pt x="1050" y="29"/>
                    </a:lnTo>
                    <a:lnTo>
                      <a:pt x="1055" y="33"/>
                    </a:lnTo>
                    <a:lnTo>
                      <a:pt x="1058" y="33"/>
                    </a:lnTo>
                    <a:lnTo>
                      <a:pt x="1063" y="33"/>
                    </a:lnTo>
                    <a:lnTo>
                      <a:pt x="1065" y="34"/>
                    </a:lnTo>
                    <a:lnTo>
                      <a:pt x="1067" y="28"/>
                    </a:lnTo>
                    <a:lnTo>
                      <a:pt x="1070" y="32"/>
                    </a:lnTo>
                    <a:lnTo>
                      <a:pt x="1074" y="35"/>
                    </a:lnTo>
                    <a:lnTo>
                      <a:pt x="1075" y="32"/>
                    </a:lnTo>
                    <a:lnTo>
                      <a:pt x="1077" y="39"/>
                    </a:lnTo>
                    <a:lnTo>
                      <a:pt x="1080" y="39"/>
                    </a:lnTo>
                    <a:lnTo>
                      <a:pt x="1085" y="34"/>
                    </a:lnTo>
                    <a:lnTo>
                      <a:pt x="1086" y="28"/>
                    </a:lnTo>
                    <a:lnTo>
                      <a:pt x="1088" y="27"/>
                    </a:lnTo>
                    <a:lnTo>
                      <a:pt x="1091" y="37"/>
                    </a:lnTo>
                    <a:lnTo>
                      <a:pt x="1095" y="33"/>
                    </a:lnTo>
                    <a:lnTo>
                      <a:pt x="1095" y="34"/>
                    </a:lnTo>
                    <a:lnTo>
                      <a:pt x="1099" y="35"/>
                    </a:lnTo>
                    <a:lnTo>
                      <a:pt x="1102" y="39"/>
                    </a:lnTo>
                    <a:lnTo>
                      <a:pt x="1105" y="37"/>
                    </a:lnTo>
                    <a:lnTo>
                      <a:pt x="1107" y="35"/>
                    </a:lnTo>
                    <a:lnTo>
                      <a:pt x="1112" y="33"/>
                    </a:lnTo>
                    <a:lnTo>
                      <a:pt x="1116" y="37"/>
                    </a:lnTo>
                    <a:lnTo>
                      <a:pt x="1117" y="41"/>
                    </a:lnTo>
                    <a:lnTo>
                      <a:pt x="1123" y="40"/>
                    </a:lnTo>
                    <a:lnTo>
                      <a:pt x="1125" y="35"/>
                    </a:lnTo>
                    <a:lnTo>
                      <a:pt x="1130" y="34"/>
                    </a:lnTo>
                    <a:lnTo>
                      <a:pt x="1131" y="37"/>
                    </a:lnTo>
                    <a:lnTo>
                      <a:pt x="1136" y="35"/>
                    </a:lnTo>
                    <a:lnTo>
                      <a:pt x="1137" y="33"/>
                    </a:lnTo>
                    <a:lnTo>
                      <a:pt x="1140" y="34"/>
                    </a:lnTo>
                    <a:lnTo>
                      <a:pt x="1142" y="35"/>
                    </a:lnTo>
                    <a:lnTo>
                      <a:pt x="1146" y="31"/>
                    </a:lnTo>
                    <a:lnTo>
                      <a:pt x="1149" y="41"/>
                    </a:lnTo>
                    <a:lnTo>
                      <a:pt x="1153" y="33"/>
                    </a:lnTo>
                    <a:lnTo>
                      <a:pt x="1153" y="32"/>
                    </a:lnTo>
                    <a:lnTo>
                      <a:pt x="1155" y="33"/>
                    </a:lnTo>
                    <a:lnTo>
                      <a:pt x="1158" y="37"/>
                    </a:lnTo>
                    <a:lnTo>
                      <a:pt x="1162" y="35"/>
                    </a:lnTo>
                    <a:lnTo>
                      <a:pt x="1163" y="40"/>
                    </a:lnTo>
                    <a:lnTo>
                      <a:pt x="1167" y="31"/>
                    </a:lnTo>
                    <a:lnTo>
                      <a:pt x="1169" y="40"/>
                    </a:lnTo>
                    <a:lnTo>
                      <a:pt x="1172" y="39"/>
                    </a:lnTo>
                    <a:lnTo>
                      <a:pt x="1177" y="35"/>
                    </a:lnTo>
                    <a:lnTo>
                      <a:pt x="1180" y="39"/>
                    </a:lnTo>
                    <a:lnTo>
                      <a:pt x="1185" y="40"/>
                    </a:lnTo>
                    <a:lnTo>
                      <a:pt x="1186" y="37"/>
                    </a:lnTo>
                    <a:lnTo>
                      <a:pt x="1190" y="32"/>
                    </a:lnTo>
                    <a:lnTo>
                      <a:pt x="1191" y="29"/>
                    </a:lnTo>
                    <a:lnTo>
                      <a:pt x="1195" y="29"/>
                    </a:lnTo>
                    <a:lnTo>
                      <a:pt x="1196" y="33"/>
                    </a:lnTo>
                    <a:lnTo>
                      <a:pt x="1201" y="38"/>
                    </a:lnTo>
                    <a:lnTo>
                      <a:pt x="1203" y="33"/>
                    </a:lnTo>
                    <a:lnTo>
                      <a:pt x="1204" y="34"/>
                    </a:lnTo>
                    <a:lnTo>
                      <a:pt x="1209" y="38"/>
                    </a:lnTo>
                    <a:lnTo>
                      <a:pt x="1210" y="38"/>
                    </a:lnTo>
                    <a:lnTo>
                      <a:pt x="1213" y="34"/>
                    </a:lnTo>
                    <a:lnTo>
                      <a:pt x="1215" y="40"/>
                    </a:lnTo>
                    <a:lnTo>
                      <a:pt x="1217" y="38"/>
                    </a:lnTo>
                    <a:lnTo>
                      <a:pt x="1220" y="44"/>
                    </a:lnTo>
                    <a:lnTo>
                      <a:pt x="1226" y="37"/>
                    </a:lnTo>
                    <a:lnTo>
                      <a:pt x="1230" y="40"/>
                    </a:lnTo>
                    <a:lnTo>
                      <a:pt x="1233" y="37"/>
                    </a:lnTo>
                    <a:lnTo>
                      <a:pt x="1235" y="32"/>
                    </a:lnTo>
                    <a:lnTo>
                      <a:pt x="1236" y="31"/>
                    </a:lnTo>
                    <a:lnTo>
                      <a:pt x="1241" y="34"/>
                    </a:lnTo>
                    <a:lnTo>
                      <a:pt x="1242" y="35"/>
                    </a:lnTo>
                    <a:lnTo>
                      <a:pt x="1245" y="41"/>
                    </a:lnTo>
                    <a:lnTo>
                      <a:pt x="1247" y="46"/>
                    </a:lnTo>
                    <a:lnTo>
                      <a:pt x="1251" y="44"/>
                    </a:lnTo>
                    <a:lnTo>
                      <a:pt x="1254" y="35"/>
                    </a:lnTo>
                    <a:lnTo>
                      <a:pt x="1256" y="38"/>
                    </a:lnTo>
                    <a:lnTo>
                      <a:pt x="1260" y="43"/>
                    </a:lnTo>
                    <a:lnTo>
                      <a:pt x="1263" y="37"/>
                    </a:lnTo>
                    <a:lnTo>
                      <a:pt x="1266" y="39"/>
                    </a:lnTo>
                    <a:lnTo>
                      <a:pt x="1269" y="39"/>
                    </a:lnTo>
                    <a:lnTo>
                      <a:pt x="1270" y="37"/>
                    </a:lnTo>
                    <a:lnTo>
                      <a:pt x="1271" y="39"/>
                    </a:lnTo>
                    <a:lnTo>
                      <a:pt x="1277" y="40"/>
                    </a:lnTo>
                    <a:lnTo>
                      <a:pt x="1277" y="38"/>
                    </a:lnTo>
                    <a:lnTo>
                      <a:pt x="1279" y="43"/>
                    </a:lnTo>
                    <a:lnTo>
                      <a:pt x="1284" y="34"/>
                    </a:lnTo>
                    <a:lnTo>
                      <a:pt x="1285" y="32"/>
                    </a:lnTo>
                    <a:lnTo>
                      <a:pt x="1288" y="45"/>
                    </a:lnTo>
                    <a:lnTo>
                      <a:pt x="1293" y="39"/>
                    </a:lnTo>
                    <a:lnTo>
                      <a:pt x="1293" y="41"/>
                    </a:lnTo>
                    <a:lnTo>
                      <a:pt x="1296" y="43"/>
                    </a:lnTo>
                    <a:lnTo>
                      <a:pt x="1301" y="39"/>
                    </a:lnTo>
                    <a:lnTo>
                      <a:pt x="1302" y="38"/>
                    </a:lnTo>
                    <a:lnTo>
                      <a:pt x="1306" y="25"/>
                    </a:lnTo>
                    <a:lnTo>
                      <a:pt x="1307" y="26"/>
                    </a:lnTo>
                    <a:lnTo>
                      <a:pt x="1309" y="37"/>
                    </a:lnTo>
                    <a:lnTo>
                      <a:pt x="1314" y="35"/>
                    </a:lnTo>
                    <a:lnTo>
                      <a:pt x="1315" y="34"/>
                    </a:lnTo>
                    <a:lnTo>
                      <a:pt x="1320" y="39"/>
                    </a:lnTo>
                    <a:lnTo>
                      <a:pt x="1323" y="32"/>
                    </a:lnTo>
                    <a:lnTo>
                      <a:pt x="1324" y="29"/>
                    </a:lnTo>
                    <a:lnTo>
                      <a:pt x="1327" y="33"/>
                    </a:lnTo>
                    <a:lnTo>
                      <a:pt x="1329" y="35"/>
                    </a:lnTo>
                    <a:lnTo>
                      <a:pt x="1333" y="39"/>
                    </a:lnTo>
                    <a:lnTo>
                      <a:pt x="1334" y="26"/>
                    </a:lnTo>
                    <a:lnTo>
                      <a:pt x="1337" y="37"/>
                    </a:lnTo>
                    <a:lnTo>
                      <a:pt x="1342" y="35"/>
                    </a:lnTo>
                    <a:lnTo>
                      <a:pt x="1344" y="32"/>
                    </a:lnTo>
                    <a:lnTo>
                      <a:pt x="1349" y="31"/>
                    </a:lnTo>
                    <a:lnTo>
                      <a:pt x="1350" y="41"/>
                    </a:lnTo>
                    <a:lnTo>
                      <a:pt x="1355" y="38"/>
                    </a:lnTo>
                    <a:lnTo>
                      <a:pt x="1355" y="40"/>
                    </a:lnTo>
                    <a:lnTo>
                      <a:pt x="1358" y="40"/>
                    </a:lnTo>
                    <a:lnTo>
                      <a:pt x="1361" y="43"/>
                    </a:lnTo>
                    <a:lnTo>
                      <a:pt x="1364" y="37"/>
                    </a:lnTo>
                    <a:lnTo>
                      <a:pt x="1367" y="37"/>
                    </a:lnTo>
                    <a:lnTo>
                      <a:pt x="1372" y="41"/>
                    </a:lnTo>
                    <a:lnTo>
                      <a:pt x="1372" y="40"/>
                    </a:lnTo>
                    <a:lnTo>
                      <a:pt x="1375" y="44"/>
                    </a:lnTo>
                    <a:lnTo>
                      <a:pt x="1378" y="39"/>
                    </a:lnTo>
                    <a:lnTo>
                      <a:pt x="1382" y="45"/>
                    </a:lnTo>
                    <a:lnTo>
                      <a:pt x="1382" y="37"/>
                    </a:lnTo>
                    <a:lnTo>
                      <a:pt x="1387" y="51"/>
                    </a:lnTo>
                    <a:lnTo>
                      <a:pt x="1389" y="39"/>
                    </a:lnTo>
                    <a:lnTo>
                      <a:pt x="1391" y="39"/>
                    </a:lnTo>
                    <a:lnTo>
                      <a:pt x="1394" y="39"/>
                    </a:lnTo>
                    <a:lnTo>
                      <a:pt x="1398" y="34"/>
                    </a:lnTo>
                    <a:lnTo>
                      <a:pt x="1398" y="31"/>
                    </a:lnTo>
                    <a:lnTo>
                      <a:pt x="1403" y="40"/>
                    </a:lnTo>
                    <a:lnTo>
                      <a:pt x="1406" y="33"/>
                    </a:lnTo>
                    <a:lnTo>
                      <a:pt x="1411" y="33"/>
                    </a:lnTo>
                    <a:lnTo>
                      <a:pt x="1412" y="43"/>
                    </a:lnTo>
                    <a:lnTo>
                      <a:pt x="1417" y="45"/>
                    </a:lnTo>
                    <a:lnTo>
                      <a:pt x="1419" y="38"/>
                    </a:lnTo>
                    <a:lnTo>
                      <a:pt x="1423" y="39"/>
                    </a:lnTo>
                    <a:lnTo>
                      <a:pt x="1423" y="37"/>
                    </a:lnTo>
                    <a:lnTo>
                      <a:pt x="1428" y="50"/>
                    </a:lnTo>
                    <a:lnTo>
                      <a:pt x="1430" y="41"/>
                    </a:lnTo>
                    <a:lnTo>
                      <a:pt x="1433" y="39"/>
                    </a:lnTo>
                    <a:lnTo>
                      <a:pt x="1435" y="43"/>
                    </a:lnTo>
                    <a:lnTo>
                      <a:pt x="1437" y="40"/>
                    </a:lnTo>
                    <a:lnTo>
                      <a:pt x="1441" y="40"/>
                    </a:lnTo>
                    <a:lnTo>
                      <a:pt x="1442" y="45"/>
                    </a:lnTo>
                    <a:lnTo>
                      <a:pt x="1447" y="43"/>
                    </a:lnTo>
                    <a:lnTo>
                      <a:pt x="1447" y="37"/>
                    </a:lnTo>
                    <a:lnTo>
                      <a:pt x="1450" y="41"/>
                    </a:lnTo>
                    <a:lnTo>
                      <a:pt x="1455" y="35"/>
                    </a:lnTo>
                    <a:lnTo>
                      <a:pt x="1458" y="34"/>
                    </a:lnTo>
                    <a:lnTo>
                      <a:pt x="1458" y="35"/>
                    </a:lnTo>
                    <a:lnTo>
                      <a:pt x="1462" y="37"/>
                    </a:lnTo>
                    <a:lnTo>
                      <a:pt x="1464" y="35"/>
                    </a:lnTo>
                    <a:lnTo>
                      <a:pt x="1466" y="35"/>
                    </a:lnTo>
                    <a:lnTo>
                      <a:pt x="1470" y="31"/>
                    </a:lnTo>
                    <a:lnTo>
                      <a:pt x="1472" y="39"/>
                    </a:lnTo>
                    <a:lnTo>
                      <a:pt x="1477" y="37"/>
                    </a:lnTo>
                    <a:lnTo>
                      <a:pt x="1477" y="38"/>
                    </a:lnTo>
                    <a:lnTo>
                      <a:pt x="1479" y="46"/>
                    </a:lnTo>
                    <a:lnTo>
                      <a:pt x="1484" y="46"/>
                    </a:lnTo>
                    <a:lnTo>
                      <a:pt x="1485" y="44"/>
                    </a:lnTo>
                    <a:lnTo>
                      <a:pt x="1490" y="41"/>
                    </a:lnTo>
                    <a:lnTo>
                      <a:pt x="1491" y="33"/>
                    </a:lnTo>
                    <a:lnTo>
                      <a:pt x="1494" y="47"/>
                    </a:lnTo>
                    <a:lnTo>
                      <a:pt x="1498" y="43"/>
                    </a:lnTo>
                    <a:lnTo>
                      <a:pt x="1501" y="40"/>
                    </a:lnTo>
                    <a:lnTo>
                      <a:pt x="1501" y="43"/>
                    </a:lnTo>
                    <a:lnTo>
                      <a:pt x="1504" y="46"/>
                    </a:lnTo>
                    <a:lnTo>
                      <a:pt x="1509" y="44"/>
                    </a:lnTo>
                    <a:lnTo>
                      <a:pt x="1510" y="41"/>
                    </a:lnTo>
                    <a:lnTo>
                      <a:pt x="1513" y="37"/>
                    </a:lnTo>
                    <a:lnTo>
                      <a:pt x="1516" y="45"/>
                    </a:lnTo>
                    <a:lnTo>
                      <a:pt x="1519" y="41"/>
                    </a:lnTo>
                    <a:lnTo>
                      <a:pt x="1520" y="44"/>
                    </a:lnTo>
                    <a:lnTo>
                      <a:pt x="1522" y="44"/>
                    </a:lnTo>
                    <a:lnTo>
                      <a:pt x="1528" y="45"/>
                    </a:lnTo>
                    <a:lnTo>
                      <a:pt x="1531" y="41"/>
                    </a:lnTo>
                    <a:lnTo>
                      <a:pt x="1535" y="47"/>
                    </a:lnTo>
                    <a:lnTo>
                      <a:pt x="1538" y="47"/>
                    </a:lnTo>
                    <a:lnTo>
                      <a:pt x="1539" y="46"/>
                    </a:lnTo>
                    <a:lnTo>
                      <a:pt x="1544" y="45"/>
                    </a:lnTo>
                    <a:lnTo>
                      <a:pt x="1545" y="46"/>
                    </a:lnTo>
                    <a:lnTo>
                      <a:pt x="1550" y="51"/>
                    </a:lnTo>
                    <a:lnTo>
                      <a:pt x="1552" y="49"/>
                    </a:lnTo>
                    <a:lnTo>
                      <a:pt x="1555" y="44"/>
                    </a:lnTo>
                    <a:lnTo>
                      <a:pt x="1556" y="44"/>
                    </a:lnTo>
                    <a:lnTo>
                      <a:pt x="1558" y="43"/>
                    </a:lnTo>
                    <a:lnTo>
                      <a:pt x="1561" y="53"/>
                    </a:lnTo>
                    <a:lnTo>
                      <a:pt x="1564" y="49"/>
                    </a:lnTo>
                    <a:lnTo>
                      <a:pt x="1568" y="43"/>
                    </a:lnTo>
                    <a:lnTo>
                      <a:pt x="1570" y="40"/>
                    </a:lnTo>
                    <a:lnTo>
                      <a:pt x="1571" y="44"/>
                    </a:lnTo>
                    <a:lnTo>
                      <a:pt x="1576" y="49"/>
                    </a:lnTo>
                    <a:lnTo>
                      <a:pt x="1578" y="43"/>
                    </a:lnTo>
                    <a:lnTo>
                      <a:pt x="1580" y="49"/>
                    </a:lnTo>
                    <a:lnTo>
                      <a:pt x="1584" y="51"/>
                    </a:lnTo>
                    <a:lnTo>
                      <a:pt x="1587" y="39"/>
                    </a:lnTo>
                    <a:lnTo>
                      <a:pt x="1588" y="43"/>
                    </a:lnTo>
                    <a:lnTo>
                      <a:pt x="1592" y="44"/>
                    </a:lnTo>
                    <a:lnTo>
                      <a:pt x="1593" y="49"/>
                    </a:lnTo>
                    <a:lnTo>
                      <a:pt x="1598" y="43"/>
                    </a:lnTo>
                    <a:lnTo>
                      <a:pt x="1600" y="44"/>
                    </a:lnTo>
                    <a:lnTo>
                      <a:pt x="1604" y="38"/>
                    </a:lnTo>
                    <a:lnTo>
                      <a:pt x="1604" y="35"/>
                    </a:lnTo>
                    <a:lnTo>
                      <a:pt x="1607" y="37"/>
                    </a:lnTo>
                    <a:lnTo>
                      <a:pt x="1610" y="49"/>
                    </a:lnTo>
                    <a:lnTo>
                      <a:pt x="1614" y="46"/>
                    </a:lnTo>
                    <a:lnTo>
                      <a:pt x="1614" y="49"/>
                    </a:lnTo>
                    <a:lnTo>
                      <a:pt x="1620" y="52"/>
                    </a:lnTo>
                    <a:lnTo>
                      <a:pt x="1620" y="47"/>
                    </a:lnTo>
                    <a:lnTo>
                      <a:pt x="1625" y="50"/>
                    </a:lnTo>
                    <a:lnTo>
                      <a:pt x="1625" y="49"/>
                    </a:lnTo>
                    <a:lnTo>
                      <a:pt x="1629" y="44"/>
                    </a:lnTo>
                    <a:lnTo>
                      <a:pt x="1632" y="41"/>
                    </a:lnTo>
                    <a:lnTo>
                      <a:pt x="1633" y="41"/>
                    </a:lnTo>
                    <a:lnTo>
                      <a:pt x="1637" y="38"/>
                    </a:lnTo>
                    <a:lnTo>
                      <a:pt x="1639" y="45"/>
                    </a:lnTo>
                    <a:lnTo>
                      <a:pt x="1644" y="51"/>
                    </a:lnTo>
                    <a:lnTo>
                      <a:pt x="1644" y="47"/>
                    </a:lnTo>
                    <a:lnTo>
                      <a:pt x="1648" y="51"/>
                    </a:lnTo>
                    <a:lnTo>
                      <a:pt x="1650" y="41"/>
                    </a:lnTo>
                    <a:lnTo>
                      <a:pt x="1653" y="46"/>
                    </a:lnTo>
                    <a:lnTo>
                      <a:pt x="1656" y="45"/>
                    </a:lnTo>
                    <a:lnTo>
                      <a:pt x="1659" y="46"/>
                    </a:lnTo>
                    <a:lnTo>
                      <a:pt x="1661" y="52"/>
                    </a:lnTo>
                    <a:lnTo>
                      <a:pt x="1666" y="43"/>
                    </a:lnTo>
                    <a:lnTo>
                      <a:pt x="1671" y="46"/>
                    </a:lnTo>
                    <a:lnTo>
                      <a:pt x="1673" y="47"/>
                    </a:lnTo>
                    <a:lnTo>
                      <a:pt x="1675" y="41"/>
                    </a:lnTo>
                    <a:lnTo>
                      <a:pt x="1676" y="46"/>
                    </a:lnTo>
                    <a:lnTo>
                      <a:pt x="1680" y="47"/>
                    </a:lnTo>
                    <a:lnTo>
                      <a:pt x="1685" y="41"/>
                    </a:lnTo>
                    <a:lnTo>
                      <a:pt x="1686" y="32"/>
                    </a:lnTo>
                    <a:lnTo>
                      <a:pt x="1690" y="39"/>
                    </a:lnTo>
                    <a:lnTo>
                      <a:pt x="1692" y="43"/>
                    </a:lnTo>
                    <a:lnTo>
                      <a:pt x="1694" y="47"/>
                    </a:lnTo>
                    <a:lnTo>
                      <a:pt x="1697" y="39"/>
                    </a:lnTo>
                    <a:lnTo>
                      <a:pt x="1698" y="46"/>
                    </a:lnTo>
                    <a:lnTo>
                      <a:pt x="1702" y="49"/>
                    </a:lnTo>
                    <a:lnTo>
                      <a:pt x="1706" y="51"/>
                    </a:lnTo>
                    <a:lnTo>
                      <a:pt x="1708" y="47"/>
                    </a:lnTo>
                    <a:lnTo>
                      <a:pt x="1710" y="50"/>
                    </a:lnTo>
                    <a:lnTo>
                      <a:pt x="1714" y="51"/>
                    </a:lnTo>
                    <a:lnTo>
                      <a:pt x="1715" y="50"/>
                    </a:lnTo>
                    <a:lnTo>
                      <a:pt x="1717" y="57"/>
                    </a:lnTo>
                    <a:lnTo>
                      <a:pt x="1722" y="52"/>
                    </a:lnTo>
                    <a:lnTo>
                      <a:pt x="1723" y="43"/>
                    </a:lnTo>
                    <a:lnTo>
                      <a:pt x="1727" y="46"/>
                    </a:lnTo>
                    <a:lnTo>
                      <a:pt x="1728" y="45"/>
                    </a:lnTo>
                    <a:lnTo>
                      <a:pt x="1733" y="46"/>
                    </a:lnTo>
                    <a:lnTo>
                      <a:pt x="1735" y="49"/>
                    </a:lnTo>
                    <a:lnTo>
                      <a:pt x="1736" y="46"/>
                    </a:lnTo>
                    <a:lnTo>
                      <a:pt x="1740" y="50"/>
                    </a:lnTo>
                    <a:lnTo>
                      <a:pt x="1743" y="49"/>
                    </a:lnTo>
                    <a:lnTo>
                      <a:pt x="1745" y="50"/>
                    </a:lnTo>
                    <a:lnTo>
                      <a:pt x="1748" y="38"/>
                    </a:lnTo>
                    <a:lnTo>
                      <a:pt x="1749" y="43"/>
                    </a:lnTo>
                    <a:lnTo>
                      <a:pt x="1754" y="41"/>
                    </a:lnTo>
                    <a:lnTo>
                      <a:pt x="1755" y="43"/>
                    </a:lnTo>
                    <a:lnTo>
                      <a:pt x="1760" y="43"/>
                    </a:lnTo>
                    <a:lnTo>
                      <a:pt x="1761" y="38"/>
                    </a:lnTo>
                    <a:lnTo>
                      <a:pt x="1763" y="44"/>
                    </a:lnTo>
                    <a:lnTo>
                      <a:pt x="1767" y="45"/>
                    </a:lnTo>
                    <a:lnTo>
                      <a:pt x="1771" y="46"/>
                    </a:lnTo>
                    <a:lnTo>
                      <a:pt x="1776" y="49"/>
                    </a:lnTo>
                    <a:lnTo>
                      <a:pt x="1777" y="41"/>
                    </a:lnTo>
                    <a:lnTo>
                      <a:pt x="1782" y="38"/>
                    </a:lnTo>
                    <a:lnTo>
                      <a:pt x="1782" y="39"/>
                    </a:lnTo>
                    <a:lnTo>
                      <a:pt x="1784" y="47"/>
                    </a:lnTo>
                    <a:lnTo>
                      <a:pt x="1788" y="52"/>
                    </a:lnTo>
                    <a:lnTo>
                      <a:pt x="1791" y="55"/>
                    </a:lnTo>
                    <a:lnTo>
                      <a:pt x="1795" y="43"/>
                    </a:lnTo>
                    <a:lnTo>
                      <a:pt x="1796" y="47"/>
                    </a:lnTo>
                    <a:lnTo>
                      <a:pt x="1798" y="43"/>
                    </a:lnTo>
                    <a:lnTo>
                      <a:pt x="1803" y="41"/>
                    </a:lnTo>
                    <a:lnTo>
                      <a:pt x="1803" y="43"/>
                    </a:lnTo>
                    <a:lnTo>
                      <a:pt x="1809" y="43"/>
                    </a:lnTo>
                    <a:lnTo>
                      <a:pt x="1809" y="44"/>
                    </a:lnTo>
                    <a:lnTo>
                      <a:pt x="1812" y="50"/>
                    </a:lnTo>
                    <a:lnTo>
                      <a:pt x="1815" y="49"/>
                    </a:lnTo>
                    <a:lnTo>
                      <a:pt x="1818" y="51"/>
                    </a:lnTo>
                    <a:lnTo>
                      <a:pt x="1821" y="46"/>
                    </a:lnTo>
                    <a:lnTo>
                      <a:pt x="1825" y="46"/>
                    </a:lnTo>
                    <a:lnTo>
                      <a:pt x="1827" y="43"/>
                    </a:lnTo>
                    <a:lnTo>
                      <a:pt x="1831" y="38"/>
                    </a:lnTo>
                    <a:lnTo>
                      <a:pt x="1831" y="33"/>
                    </a:lnTo>
                    <a:lnTo>
                      <a:pt x="1833" y="49"/>
                    </a:lnTo>
                    <a:lnTo>
                      <a:pt x="1838" y="47"/>
                    </a:lnTo>
                    <a:lnTo>
                      <a:pt x="1839" y="45"/>
                    </a:lnTo>
                    <a:lnTo>
                      <a:pt x="1842" y="43"/>
                    </a:lnTo>
                    <a:lnTo>
                      <a:pt x="1844" y="47"/>
                    </a:lnTo>
                    <a:lnTo>
                      <a:pt x="1846" y="47"/>
                    </a:lnTo>
                    <a:lnTo>
                      <a:pt x="1851" y="44"/>
                    </a:lnTo>
                    <a:lnTo>
                      <a:pt x="1852" y="49"/>
                    </a:lnTo>
                    <a:lnTo>
                      <a:pt x="1856" y="50"/>
                    </a:lnTo>
                    <a:lnTo>
                      <a:pt x="1859" y="43"/>
                    </a:lnTo>
                    <a:lnTo>
                      <a:pt x="1861" y="37"/>
                    </a:lnTo>
                    <a:lnTo>
                      <a:pt x="1865" y="38"/>
                    </a:lnTo>
                    <a:lnTo>
                      <a:pt x="1865" y="39"/>
                    </a:lnTo>
                    <a:lnTo>
                      <a:pt x="1869" y="46"/>
                    </a:lnTo>
                    <a:lnTo>
                      <a:pt x="1873" y="47"/>
                    </a:lnTo>
                    <a:lnTo>
                      <a:pt x="1875" y="45"/>
                    </a:lnTo>
                    <a:lnTo>
                      <a:pt x="1879" y="37"/>
                    </a:lnTo>
                    <a:lnTo>
                      <a:pt x="1880" y="40"/>
                    </a:lnTo>
                    <a:lnTo>
                      <a:pt x="1885" y="44"/>
                    </a:lnTo>
                    <a:lnTo>
                      <a:pt x="1885" y="40"/>
                    </a:lnTo>
                    <a:lnTo>
                      <a:pt x="1888" y="35"/>
                    </a:lnTo>
                    <a:lnTo>
                      <a:pt x="1893" y="44"/>
                    </a:lnTo>
                    <a:lnTo>
                      <a:pt x="1897" y="41"/>
                    </a:lnTo>
                    <a:lnTo>
                      <a:pt x="1900" y="47"/>
                    </a:lnTo>
                    <a:lnTo>
                      <a:pt x="1904" y="47"/>
                    </a:lnTo>
                    <a:lnTo>
                      <a:pt x="1904" y="45"/>
                    </a:lnTo>
                    <a:lnTo>
                      <a:pt x="1907" y="41"/>
                    </a:lnTo>
                    <a:lnTo>
                      <a:pt x="1911" y="44"/>
                    </a:lnTo>
                    <a:lnTo>
                      <a:pt x="1912" y="45"/>
                    </a:lnTo>
                    <a:lnTo>
                      <a:pt x="1917" y="47"/>
                    </a:lnTo>
                    <a:lnTo>
                      <a:pt x="1917" y="46"/>
                    </a:lnTo>
                    <a:lnTo>
                      <a:pt x="1922" y="44"/>
                    </a:lnTo>
                    <a:lnTo>
                      <a:pt x="1925" y="41"/>
                    </a:lnTo>
                    <a:lnTo>
                      <a:pt x="1926" y="32"/>
                    </a:lnTo>
                    <a:lnTo>
                      <a:pt x="1930" y="39"/>
                    </a:lnTo>
                    <a:lnTo>
                      <a:pt x="1931" y="43"/>
                    </a:lnTo>
                    <a:lnTo>
                      <a:pt x="1934" y="46"/>
                    </a:lnTo>
                    <a:lnTo>
                      <a:pt x="1938" y="44"/>
                    </a:lnTo>
                    <a:lnTo>
                      <a:pt x="1943" y="40"/>
                    </a:lnTo>
                    <a:lnTo>
                      <a:pt x="1944" y="46"/>
                    </a:lnTo>
                    <a:lnTo>
                      <a:pt x="1947" y="47"/>
                    </a:lnTo>
                    <a:lnTo>
                      <a:pt x="1950" y="32"/>
                    </a:lnTo>
                    <a:lnTo>
                      <a:pt x="1952" y="45"/>
                    </a:lnTo>
                    <a:lnTo>
                      <a:pt x="1955" y="51"/>
                    </a:lnTo>
                    <a:lnTo>
                      <a:pt x="1960" y="47"/>
                    </a:lnTo>
                    <a:lnTo>
                      <a:pt x="1961" y="41"/>
                    </a:lnTo>
                    <a:lnTo>
                      <a:pt x="1966" y="49"/>
                    </a:lnTo>
                    <a:lnTo>
                      <a:pt x="1968" y="40"/>
                    </a:lnTo>
                    <a:lnTo>
                      <a:pt x="1968" y="43"/>
                    </a:lnTo>
                    <a:lnTo>
                      <a:pt x="1973" y="37"/>
                    </a:lnTo>
                    <a:lnTo>
                      <a:pt x="1974" y="45"/>
                    </a:lnTo>
                    <a:lnTo>
                      <a:pt x="1978" y="43"/>
                    </a:lnTo>
                    <a:lnTo>
                      <a:pt x="1981" y="40"/>
                    </a:lnTo>
                    <a:lnTo>
                      <a:pt x="1984" y="37"/>
                    </a:lnTo>
                    <a:lnTo>
                      <a:pt x="1985" y="35"/>
                    </a:lnTo>
                    <a:lnTo>
                      <a:pt x="1989" y="45"/>
                    </a:lnTo>
                    <a:lnTo>
                      <a:pt x="1990" y="45"/>
                    </a:lnTo>
                    <a:lnTo>
                      <a:pt x="1995" y="28"/>
                    </a:lnTo>
                    <a:lnTo>
                      <a:pt x="1996" y="33"/>
                    </a:lnTo>
                    <a:lnTo>
                      <a:pt x="1999" y="40"/>
                    </a:lnTo>
                    <a:lnTo>
                      <a:pt x="2001" y="39"/>
                    </a:lnTo>
                    <a:lnTo>
                      <a:pt x="2005" y="38"/>
                    </a:lnTo>
                    <a:lnTo>
                      <a:pt x="2007" y="39"/>
                    </a:lnTo>
                    <a:lnTo>
                      <a:pt x="2011" y="39"/>
                    </a:lnTo>
                    <a:lnTo>
                      <a:pt x="2013" y="37"/>
                    </a:lnTo>
                    <a:lnTo>
                      <a:pt x="2016" y="32"/>
                    </a:lnTo>
                    <a:lnTo>
                      <a:pt x="2017" y="38"/>
                    </a:lnTo>
                    <a:lnTo>
                      <a:pt x="2021" y="34"/>
                    </a:lnTo>
                    <a:lnTo>
                      <a:pt x="2022" y="38"/>
                    </a:lnTo>
                    <a:lnTo>
                      <a:pt x="2024" y="44"/>
                    </a:lnTo>
                    <a:lnTo>
                      <a:pt x="2028" y="45"/>
                    </a:lnTo>
                    <a:lnTo>
                      <a:pt x="2032" y="43"/>
                    </a:lnTo>
                    <a:lnTo>
                      <a:pt x="2035" y="35"/>
                    </a:lnTo>
                    <a:lnTo>
                      <a:pt x="2036" y="34"/>
                    </a:lnTo>
                    <a:lnTo>
                      <a:pt x="2039" y="40"/>
                    </a:lnTo>
                    <a:lnTo>
                      <a:pt x="2044" y="45"/>
                    </a:lnTo>
                    <a:lnTo>
                      <a:pt x="2046" y="44"/>
                    </a:lnTo>
                    <a:lnTo>
                      <a:pt x="2048" y="35"/>
                    </a:lnTo>
                    <a:lnTo>
                      <a:pt x="2050" y="37"/>
                    </a:lnTo>
                    <a:lnTo>
                      <a:pt x="2052" y="41"/>
                    </a:lnTo>
                    <a:lnTo>
                      <a:pt x="2057" y="35"/>
                    </a:lnTo>
                    <a:lnTo>
                      <a:pt x="2058" y="33"/>
                    </a:lnTo>
                    <a:lnTo>
                      <a:pt x="2063" y="43"/>
                    </a:lnTo>
                    <a:lnTo>
                      <a:pt x="2063" y="45"/>
                    </a:lnTo>
                    <a:lnTo>
                      <a:pt x="2068" y="49"/>
                    </a:lnTo>
                    <a:lnTo>
                      <a:pt x="2070" y="50"/>
                    </a:lnTo>
                    <a:lnTo>
                      <a:pt x="2074" y="37"/>
                    </a:lnTo>
                    <a:lnTo>
                      <a:pt x="2075" y="37"/>
                    </a:lnTo>
                    <a:lnTo>
                      <a:pt x="2079" y="41"/>
                    </a:lnTo>
                    <a:lnTo>
                      <a:pt x="2082" y="37"/>
                    </a:lnTo>
                    <a:lnTo>
                      <a:pt x="2083" y="37"/>
                    </a:lnTo>
                    <a:lnTo>
                      <a:pt x="2087" y="34"/>
                    </a:lnTo>
                    <a:lnTo>
                      <a:pt x="2088" y="35"/>
                    </a:lnTo>
                    <a:lnTo>
                      <a:pt x="2091" y="44"/>
                    </a:lnTo>
                    <a:lnTo>
                      <a:pt x="2093" y="49"/>
                    </a:lnTo>
                    <a:lnTo>
                      <a:pt x="2096" y="35"/>
                    </a:lnTo>
                    <a:lnTo>
                      <a:pt x="2099" y="43"/>
                    </a:lnTo>
                    <a:lnTo>
                      <a:pt x="2101" y="44"/>
                    </a:lnTo>
                    <a:lnTo>
                      <a:pt x="2105" y="43"/>
                    </a:lnTo>
                    <a:lnTo>
                      <a:pt x="2108" y="37"/>
                    </a:lnTo>
                    <a:lnTo>
                      <a:pt x="2109" y="39"/>
                    </a:lnTo>
                    <a:lnTo>
                      <a:pt x="2112" y="45"/>
                    </a:lnTo>
                    <a:lnTo>
                      <a:pt x="2117" y="43"/>
                    </a:lnTo>
                    <a:lnTo>
                      <a:pt x="2119" y="39"/>
                    </a:lnTo>
                    <a:lnTo>
                      <a:pt x="2120" y="41"/>
                    </a:lnTo>
                    <a:lnTo>
                      <a:pt x="2123" y="46"/>
                    </a:lnTo>
                    <a:lnTo>
                      <a:pt x="2126" y="51"/>
                    </a:lnTo>
                    <a:lnTo>
                      <a:pt x="2130" y="51"/>
                    </a:lnTo>
                    <a:lnTo>
                      <a:pt x="2132" y="47"/>
                    </a:lnTo>
                    <a:lnTo>
                      <a:pt x="2136" y="44"/>
                    </a:lnTo>
                    <a:lnTo>
                      <a:pt x="2137" y="43"/>
                    </a:lnTo>
                    <a:lnTo>
                      <a:pt x="2138" y="46"/>
                    </a:lnTo>
                    <a:lnTo>
                      <a:pt x="2142" y="46"/>
                    </a:lnTo>
                    <a:lnTo>
                      <a:pt x="2146" y="41"/>
                    </a:lnTo>
                    <a:lnTo>
                      <a:pt x="2146" y="40"/>
                    </a:lnTo>
                    <a:lnTo>
                      <a:pt x="2152" y="45"/>
                    </a:lnTo>
                    <a:lnTo>
                      <a:pt x="2154" y="47"/>
                    </a:lnTo>
                    <a:lnTo>
                      <a:pt x="2156" y="46"/>
                    </a:lnTo>
                    <a:lnTo>
                      <a:pt x="2160" y="44"/>
                    </a:lnTo>
                    <a:lnTo>
                      <a:pt x="2161" y="45"/>
                    </a:lnTo>
                    <a:lnTo>
                      <a:pt x="2164" y="39"/>
                    </a:lnTo>
                    <a:lnTo>
                      <a:pt x="2168" y="40"/>
                    </a:lnTo>
                    <a:lnTo>
                      <a:pt x="2174" y="50"/>
                    </a:lnTo>
                    <a:lnTo>
                      <a:pt x="2176" y="46"/>
                    </a:lnTo>
                    <a:lnTo>
                      <a:pt x="2179" y="47"/>
                    </a:lnTo>
                    <a:lnTo>
                      <a:pt x="2181" y="44"/>
                    </a:lnTo>
                    <a:lnTo>
                      <a:pt x="2182" y="45"/>
                    </a:lnTo>
                    <a:lnTo>
                      <a:pt x="2186" y="41"/>
                    </a:lnTo>
                    <a:lnTo>
                      <a:pt x="2187" y="43"/>
                    </a:lnTo>
                    <a:lnTo>
                      <a:pt x="2192" y="49"/>
                    </a:lnTo>
                    <a:lnTo>
                      <a:pt x="2193" y="46"/>
                    </a:lnTo>
                    <a:lnTo>
                      <a:pt x="2195" y="58"/>
                    </a:lnTo>
                    <a:lnTo>
                      <a:pt x="2200" y="52"/>
                    </a:lnTo>
                    <a:lnTo>
                      <a:pt x="2201" y="55"/>
                    </a:lnTo>
                    <a:lnTo>
                      <a:pt x="2205" y="46"/>
                    </a:lnTo>
                    <a:lnTo>
                      <a:pt x="2206" y="47"/>
                    </a:lnTo>
                    <a:lnTo>
                      <a:pt x="2211" y="52"/>
                    </a:lnTo>
                    <a:lnTo>
                      <a:pt x="2213" y="50"/>
                    </a:lnTo>
                    <a:lnTo>
                      <a:pt x="2217" y="41"/>
                    </a:lnTo>
                    <a:lnTo>
                      <a:pt x="2222" y="46"/>
                    </a:lnTo>
                    <a:lnTo>
                      <a:pt x="2224" y="39"/>
                    </a:lnTo>
                    <a:lnTo>
                      <a:pt x="2225" y="34"/>
                    </a:lnTo>
                    <a:lnTo>
                      <a:pt x="2228" y="41"/>
                    </a:lnTo>
                    <a:lnTo>
                      <a:pt x="2231" y="44"/>
                    </a:lnTo>
                    <a:lnTo>
                      <a:pt x="2234" y="43"/>
                    </a:lnTo>
                    <a:lnTo>
                      <a:pt x="2236" y="51"/>
                    </a:lnTo>
                    <a:lnTo>
                      <a:pt x="2241" y="56"/>
                    </a:lnTo>
                    <a:lnTo>
                      <a:pt x="2242" y="55"/>
                    </a:lnTo>
                    <a:lnTo>
                      <a:pt x="2246" y="41"/>
                    </a:lnTo>
                    <a:lnTo>
                      <a:pt x="2247" y="40"/>
                    </a:lnTo>
                    <a:lnTo>
                      <a:pt x="2249" y="45"/>
                    </a:lnTo>
                    <a:lnTo>
                      <a:pt x="2254" y="41"/>
                    </a:lnTo>
                    <a:lnTo>
                      <a:pt x="2255" y="51"/>
                    </a:lnTo>
                    <a:lnTo>
                      <a:pt x="2260" y="45"/>
                    </a:lnTo>
                    <a:lnTo>
                      <a:pt x="2261" y="41"/>
                    </a:lnTo>
                    <a:lnTo>
                      <a:pt x="2262" y="50"/>
                    </a:lnTo>
                    <a:lnTo>
                      <a:pt x="2267" y="55"/>
                    </a:lnTo>
                    <a:lnTo>
                      <a:pt x="2271" y="51"/>
                    </a:lnTo>
                    <a:lnTo>
                      <a:pt x="2272" y="49"/>
                    </a:lnTo>
                    <a:lnTo>
                      <a:pt x="2276" y="47"/>
                    </a:lnTo>
                    <a:lnTo>
                      <a:pt x="2278" y="53"/>
                    </a:lnTo>
                    <a:lnTo>
                      <a:pt x="2282" y="40"/>
                    </a:lnTo>
                    <a:lnTo>
                      <a:pt x="2283" y="37"/>
                    </a:lnTo>
                    <a:lnTo>
                      <a:pt x="2285" y="51"/>
                    </a:lnTo>
                    <a:lnTo>
                      <a:pt x="2288" y="52"/>
                    </a:lnTo>
                    <a:lnTo>
                      <a:pt x="2291" y="50"/>
                    </a:lnTo>
                    <a:lnTo>
                      <a:pt x="2292" y="50"/>
                    </a:lnTo>
                    <a:lnTo>
                      <a:pt x="2297" y="49"/>
                    </a:lnTo>
                    <a:lnTo>
                      <a:pt x="2301" y="44"/>
                    </a:lnTo>
                    <a:lnTo>
                      <a:pt x="2301" y="39"/>
                    </a:lnTo>
                    <a:lnTo>
                      <a:pt x="2306" y="43"/>
                    </a:lnTo>
                    <a:lnTo>
                      <a:pt x="2308" y="44"/>
                    </a:lnTo>
                    <a:lnTo>
                      <a:pt x="2309" y="46"/>
                    </a:lnTo>
                    <a:lnTo>
                      <a:pt x="2313" y="49"/>
                    </a:lnTo>
                    <a:lnTo>
                      <a:pt x="2316" y="47"/>
                    </a:lnTo>
                    <a:lnTo>
                      <a:pt x="2317" y="52"/>
                    </a:lnTo>
                    <a:lnTo>
                      <a:pt x="2322" y="49"/>
                    </a:lnTo>
                    <a:lnTo>
                      <a:pt x="2322" y="46"/>
                    </a:lnTo>
                    <a:lnTo>
                      <a:pt x="2327" y="43"/>
                    </a:lnTo>
                    <a:lnTo>
                      <a:pt x="2328" y="41"/>
                    </a:lnTo>
                    <a:lnTo>
                      <a:pt x="2331" y="49"/>
                    </a:lnTo>
                    <a:lnTo>
                      <a:pt x="2335" y="52"/>
                    </a:lnTo>
                    <a:lnTo>
                      <a:pt x="2337" y="51"/>
                    </a:lnTo>
                    <a:lnTo>
                      <a:pt x="2339" y="53"/>
                    </a:lnTo>
                    <a:lnTo>
                      <a:pt x="2344" y="44"/>
                    </a:lnTo>
                    <a:lnTo>
                      <a:pt x="2345" y="39"/>
                    </a:lnTo>
                    <a:lnTo>
                      <a:pt x="2346" y="49"/>
                    </a:lnTo>
                    <a:lnTo>
                      <a:pt x="2350" y="56"/>
                    </a:lnTo>
                    <a:lnTo>
                      <a:pt x="2353" y="39"/>
                    </a:lnTo>
                    <a:lnTo>
                      <a:pt x="2357" y="43"/>
                    </a:lnTo>
                    <a:lnTo>
                      <a:pt x="2357" y="45"/>
                    </a:lnTo>
                    <a:lnTo>
                      <a:pt x="2361" y="50"/>
                    </a:lnTo>
                    <a:lnTo>
                      <a:pt x="2365" y="52"/>
                    </a:lnTo>
                    <a:lnTo>
                      <a:pt x="2368" y="49"/>
                    </a:lnTo>
                    <a:lnTo>
                      <a:pt x="2368" y="47"/>
                    </a:lnTo>
                    <a:lnTo>
                      <a:pt x="2371" y="46"/>
                    </a:lnTo>
                    <a:lnTo>
                      <a:pt x="2376" y="56"/>
                    </a:lnTo>
                    <a:lnTo>
                      <a:pt x="2376" y="58"/>
                    </a:lnTo>
                    <a:lnTo>
                      <a:pt x="2381" y="51"/>
                    </a:lnTo>
                    <a:lnTo>
                      <a:pt x="2382" y="45"/>
                    </a:lnTo>
                    <a:lnTo>
                      <a:pt x="2387" y="41"/>
                    </a:lnTo>
                    <a:lnTo>
                      <a:pt x="2388" y="35"/>
                    </a:lnTo>
                    <a:lnTo>
                      <a:pt x="2390" y="37"/>
                    </a:lnTo>
                    <a:lnTo>
                      <a:pt x="2393" y="44"/>
                    </a:lnTo>
                    <a:lnTo>
                      <a:pt x="2396" y="51"/>
                    </a:lnTo>
                    <a:lnTo>
                      <a:pt x="2400" y="50"/>
                    </a:lnTo>
                    <a:lnTo>
                      <a:pt x="2404" y="44"/>
                    </a:lnTo>
                    <a:lnTo>
                      <a:pt x="2404" y="45"/>
                    </a:lnTo>
                    <a:lnTo>
                      <a:pt x="2408" y="43"/>
                    </a:lnTo>
                    <a:lnTo>
                      <a:pt x="2410" y="41"/>
                    </a:lnTo>
                    <a:lnTo>
                      <a:pt x="2414" y="46"/>
                    </a:lnTo>
                    <a:lnTo>
                      <a:pt x="2414" y="45"/>
                    </a:lnTo>
                    <a:lnTo>
                      <a:pt x="2419" y="40"/>
                    </a:lnTo>
                    <a:lnTo>
                      <a:pt x="2419" y="41"/>
                    </a:lnTo>
                    <a:lnTo>
                      <a:pt x="2423" y="49"/>
                    </a:lnTo>
                    <a:lnTo>
                      <a:pt x="2427" y="43"/>
                    </a:lnTo>
                    <a:lnTo>
                      <a:pt x="2429" y="45"/>
                    </a:lnTo>
                    <a:lnTo>
                      <a:pt x="2430" y="47"/>
                    </a:lnTo>
                    <a:lnTo>
                      <a:pt x="2433" y="40"/>
                    </a:lnTo>
                    <a:lnTo>
                      <a:pt x="2436" y="50"/>
                    </a:lnTo>
                    <a:lnTo>
                      <a:pt x="2439" y="45"/>
                    </a:lnTo>
                    <a:lnTo>
                      <a:pt x="2442" y="46"/>
                    </a:lnTo>
                    <a:lnTo>
                      <a:pt x="2447" y="50"/>
                    </a:lnTo>
                    <a:lnTo>
                      <a:pt x="2448" y="44"/>
                    </a:lnTo>
                    <a:lnTo>
                      <a:pt x="2449" y="50"/>
                    </a:lnTo>
                    <a:lnTo>
                      <a:pt x="2454" y="45"/>
                    </a:lnTo>
                    <a:lnTo>
                      <a:pt x="2455" y="47"/>
                    </a:lnTo>
                    <a:lnTo>
                      <a:pt x="2457" y="44"/>
                    </a:lnTo>
                    <a:lnTo>
                      <a:pt x="2462" y="50"/>
                    </a:lnTo>
                    <a:lnTo>
                      <a:pt x="2466" y="44"/>
                    </a:lnTo>
                    <a:lnTo>
                      <a:pt x="2469" y="52"/>
                    </a:lnTo>
                    <a:lnTo>
                      <a:pt x="2473" y="49"/>
                    </a:lnTo>
                    <a:lnTo>
                      <a:pt x="2479" y="47"/>
                    </a:lnTo>
                    <a:lnTo>
                      <a:pt x="2481" y="44"/>
                    </a:lnTo>
                    <a:lnTo>
                      <a:pt x="2481" y="41"/>
                    </a:lnTo>
                    <a:lnTo>
                      <a:pt x="2486" y="47"/>
                    </a:lnTo>
                    <a:lnTo>
                      <a:pt x="2487" y="49"/>
                    </a:lnTo>
                    <a:lnTo>
                      <a:pt x="2491" y="47"/>
                    </a:lnTo>
                    <a:lnTo>
                      <a:pt x="2494" y="49"/>
                    </a:lnTo>
                    <a:lnTo>
                      <a:pt x="2496" y="47"/>
                    </a:lnTo>
                    <a:lnTo>
                      <a:pt x="2498" y="51"/>
                    </a:lnTo>
                    <a:lnTo>
                      <a:pt x="2502" y="45"/>
                    </a:lnTo>
                    <a:lnTo>
                      <a:pt x="2503" y="46"/>
                    </a:lnTo>
                    <a:lnTo>
                      <a:pt x="2509" y="47"/>
                    </a:lnTo>
                    <a:lnTo>
                      <a:pt x="2510" y="41"/>
                    </a:lnTo>
                    <a:lnTo>
                      <a:pt x="2511" y="44"/>
                    </a:lnTo>
                    <a:lnTo>
                      <a:pt x="2514" y="49"/>
                    </a:lnTo>
                    <a:lnTo>
                      <a:pt x="2518" y="45"/>
                    </a:lnTo>
                    <a:lnTo>
                      <a:pt x="2520" y="45"/>
                    </a:lnTo>
                    <a:lnTo>
                      <a:pt x="2524" y="52"/>
                    </a:lnTo>
                    <a:lnTo>
                      <a:pt x="2527" y="47"/>
                    </a:lnTo>
                    <a:lnTo>
                      <a:pt x="2529" y="51"/>
                    </a:lnTo>
                    <a:lnTo>
                      <a:pt x="2532" y="49"/>
                    </a:lnTo>
                    <a:lnTo>
                      <a:pt x="2535" y="51"/>
                    </a:lnTo>
                    <a:lnTo>
                      <a:pt x="2536" y="51"/>
                    </a:lnTo>
                    <a:lnTo>
                      <a:pt x="2540" y="49"/>
                    </a:lnTo>
                    <a:lnTo>
                      <a:pt x="2541" y="56"/>
                    </a:lnTo>
                    <a:lnTo>
                      <a:pt x="2546" y="57"/>
                    </a:lnTo>
                    <a:lnTo>
                      <a:pt x="2548" y="50"/>
                    </a:lnTo>
                    <a:lnTo>
                      <a:pt x="2549" y="45"/>
                    </a:lnTo>
                    <a:lnTo>
                      <a:pt x="2553" y="50"/>
                    </a:lnTo>
                    <a:lnTo>
                      <a:pt x="2557" y="52"/>
                    </a:lnTo>
                    <a:lnTo>
                      <a:pt x="2558" y="55"/>
                    </a:lnTo>
                    <a:lnTo>
                      <a:pt x="2563" y="47"/>
                    </a:lnTo>
                    <a:lnTo>
                      <a:pt x="2563" y="44"/>
                    </a:lnTo>
                    <a:lnTo>
                      <a:pt x="2567" y="45"/>
                    </a:lnTo>
                    <a:lnTo>
                      <a:pt x="2569" y="49"/>
                    </a:lnTo>
                    <a:lnTo>
                      <a:pt x="2573" y="58"/>
                    </a:lnTo>
                    <a:lnTo>
                      <a:pt x="2576" y="50"/>
                    </a:lnTo>
                    <a:lnTo>
                      <a:pt x="2579" y="55"/>
                    </a:lnTo>
                    <a:lnTo>
                      <a:pt x="2583" y="49"/>
                    </a:lnTo>
                    <a:lnTo>
                      <a:pt x="2585" y="47"/>
                    </a:lnTo>
                    <a:lnTo>
                      <a:pt x="2589" y="47"/>
                    </a:lnTo>
                    <a:lnTo>
                      <a:pt x="2593" y="52"/>
                    </a:lnTo>
                    <a:lnTo>
                      <a:pt x="2594" y="52"/>
                    </a:lnTo>
                    <a:lnTo>
                      <a:pt x="2597" y="55"/>
                    </a:lnTo>
                    <a:lnTo>
                      <a:pt x="2601" y="49"/>
                    </a:lnTo>
                    <a:lnTo>
                      <a:pt x="2601" y="44"/>
                    </a:lnTo>
                    <a:lnTo>
                      <a:pt x="2606" y="51"/>
                    </a:lnTo>
                    <a:lnTo>
                      <a:pt x="2606" y="46"/>
                    </a:lnTo>
                    <a:lnTo>
                      <a:pt x="2610" y="46"/>
                    </a:lnTo>
                    <a:lnTo>
                      <a:pt x="2614" y="32"/>
                    </a:lnTo>
                    <a:lnTo>
                      <a:pt x="2614" y="33"/>
                    </a:lnTo>
                    <a:lnTo>
                      <a:pt x="2616" y="51"/>
                    </a:lnTo>
                    <a:lnTo>
                      <a:pt x="2620" y="53"/>
                    </a:lnTo>
                    <a:lnTo>
                      <a:pt x="2625" y="52"/>
                    </a:lnTo>
                    <a:lnTo>
                      <a:pt x="2626" y="49"/>
                    </a:lnTo>
                    <a:lnTo>
                      <a:pt x="2630" y="52"/>
                    </a:lnTo>
                    <a:lnTo>
                      <a:pt x="2631" y="49"/>
                    </a:lnTo>
                    <a:lnTo>
                      <a:pt x="2633" y="49"/>
                    </a:lnTo>
                    <a:lnTo>
                      <a:pt x="2636" y="53"/>
                    </a:lnTo>
                    <a:lnTo>
                      <a:pt x="2640" y="47"/>
                    </a:lnTo>
                    <a:lnTo>
                      <a:pt x="2644" y="45"/>
                    </a:lnTo>
                    <a:lnTo>
                      <a:pt x="2644" y="44"/>
                    </a:lnTo>
                    <a:lnTo>
                      <a:pt x="2649" y="53"/>
                    </a:lnTo>
                    <a:lnTo>
                      <a:pt x="2652" y="47"/>
                    </a:lnTo>
                    <a:lnTo>
                      <a:pt x="2652" y="43"/>
                    </a:lnTo>
                    <a:lnTo>
                      <a:pt x="2655" y="47"/>
                    </a:lnTo>
                    <a:lnTo>
                      <a:pt x="2659" y="44"/>
                    </a:lnTo>
                    <a:lnTo>
                      <a:pt x="2663" y="46"/>
                    </a:lnTo>
                    <a:lnTo>
                      <a:pt x="2668" y="52"/>
                    </a:lnTo>
                    <a:lnTo>
                      <a:pt x="2668" y="53"/>
                    </a:lnTo>
                    <a:lnTo>
                      <a:pt x="2671" y="59"/>
                    </a:lnTo>
                    <a:lnTo>
                      <a:pt x="2675" y="55"/>
                    </a:lnTo>
                    <a:lnTo>
                      <a:pt x="2679" y="52"/>
                    </a:lnTo>
                    <a:lnTo>
                      <a:pt x="2680" y="50"/>
                    </a:lnTo>
                    <a:lnTo>
                      <a:pt x="2683" y="50"/>
                    </a:lnTo>
                    <a:lnTo>
                      <a:pt x="2685" y="55"/>
                    </a:lnTo>
                    <a:lnTo>
                      <a:pt x="2688" y="52"/>
                    </a:lnTo>
                    <a:lnTo>
                      <a:pt x="2692" y="50"/>
                    </a:lnTo>
                    <a:lnTo>
                      <a:pt x="2693" y="50"/>
                    </a:lnTo>
                    <a:lnTo>
                      <a:pt x="2697" y="49"/>
                    </a:lnTo>
                    <a:lnTo>
                      <a:pt x="2698" y="53"/>
                    </a:lnTo>
                    <a:lnTo>
                      <a:pt x="2701" y="57"/>
                    </a:lnTo>
                    <a:lnTo>
                      <a:pt x="2705" y="57"/>
                    </a:lnTo>
                    <a:lnTo>
                      <a:pt x="2709" y="55"/>
                    </a:lnTo>
                    <a:lnTo>
                      <a:pt x="2709" y="53"/>
                    </a:lnTo>
                    <a:lnTo>
                      <a:pt x="2713" y="51"/>
                    </a:lnTo>
                    <a:lnTo>
                      <a:pt x="2717" y="44"/>
                    </a:lnTo>
                    <a:lnTo>
                      <a:pt x="2717" y="45"/>
                    </a:lnTo>
                    <a:lnTo>
                      <a:pt x="2720" y="49"/>
                    </a:lnTo>
                    <a:lnTo>
                      <a:pt x="2724" y="58"/>
                    </a:lnTo>
                    <a:lnTo>
                      <a:pt x="2726" y="51"/>
                    </a:lnTo>
                    <a:lnTo>
                      <a:pt x="2730" y="50"/>
                    </a:lnTo>
                    <a:lnTo>
                      <a:pt x="2730" y="45"/>
                    </a:lnTo>
                    <a:lnTo>
                      <a:pt x="2734" y="55"/>
                    </a:lnTo>
                    <a:lnTo>
                      <a:pt x="2737" y="55"/>
                    </a:lnTo>
                    <a:lnTo>
                      <a:pt x="2738" y="59"/>
                    </a:lnTo>
                    <a:lnTo>
                      <a:pt x="2743" y="47"/>
                    </a:lnTo>
                    <a:lnTo>
                      <a:pt x="2746" y="47"/>
                    </a:lnTo>
                    <a:lnTo>
                      <a:pt x="2748" y="43"/>
                    </a:lnTo>
                    <a:lnTo>
                      <a:pt x="2749" y="43"/>
                    </a:lnTo>
                    <a:lnTo>
                      <a:pt x="2754" y="50"/>
                    </a:lnTo>
                    <a:lnTo>
                      <a:pt x="2755" y="50"/>
                    </a:lnTo>
                    <a:lnTo>
                      <a:pt x="2759" y="49"/>
                    </a:lnTo>
                    <a:lnTo>
                      <a:pt x="2760" y="50"/>
                    </a:lnTo>
                    <a:lnTo>
                      <a:pt x="2765" y="52"/>
                    </a:lnTo>
                    <a:lnTo>
                      <a:pt x="2766" y="52"/>
                    </a:lnTo>
                  </a:path>
                </a:pathLst>
              </a:custGeom>
              <a:noFill/>
              <a:ln w="0">
                <a:solidFill>
                  <a:schemeClr val="folHlink"/>
                </a:solidFill>
                <a:round/>
                <a:headEnd/>
                <a:tailEnd/>
              </a:ln>
            </p:spPr>
            <p:txBody>
              <a:bodyPr/>
              <a:lstStyle/>
              <a:p>
                <a:endParaRPr lang="en-US">
                  <a:latin typeface="Constantia" pitchFamily="18" charset="0"/>
                </a:endParaRPr>
              </a:p>
            </p:txBody>
          </p:sp>
          <p:sp>
            <p:nvSpPr>
              <p:cNvPr id="3338" name="Freeform 270"/>
              <p:cNvSpPr>
                <a:spLocks/>
              </p:cNvSpPr>
              <p:nvPr/>
            </p:nvSpPr>
            <p:spPr bwMode="auto">
              <a:xfrm>
                <a:off x="4522" y="2440"/>
                <a:ext cx="921" cy="12"/>
              </a:xfrm>
              <a:custGeom>
                <a:avLst/>
                <a:gdLst>
                  <a:gd name="T0" fmla="*/ 45 w 2762"/>
                  <a:gd name="T1" fmla="*/ 14 h 36"/>
                  <a:gd name="T2" fmla="*/ 90 w 2762"/>
                  <a:gd name="T3" fmla="*/ 10 h 36"/>
                  <a:gd name="T4" fmla="*/ 135 w 2762"/>
                  <a:gd name="T5" fmla="*/ 16 h 36"/>
                  <a:gd name="T6" fmla="*/ 182 w 2762"/>
                  <a:gd name="T7" fmla="*/ 10 h 36"/>
                  <a:gd name="T8" fmla="*/ 228 w 2762"/>
                  <a:gd name="T9" fmla="*/ 12 h 36"/>
                  <a:gd name="T10" fmla="*/ 273 w 2762"/>
                  <a:gd name="T11" fmla="*/ 14 h 36"/>
                  <a:gd name="T12" fmla="*/ 318 w 2762"/>
                  <a:gd name="T13" fmla="*/ 10 h 36"/>
                  <a:gd name="T14" fmla="*/ 366 w 2762"/>
                  <a:gd name="T15" fmla="*/ 16 h 36"/>
                  <a:gd name="T16" fmla="*/ 410 w 2762"/>
                  <a:gd name="T17" fmla="*/ 9 h 36"/>
                  <a:gd name="T18" fmla="*/ 458 w 2762"/>
                  <a:gd name="T19" fmla="*/ 15 h 36"/>
                  <a:gd name="T20" fmla="*/ 503 w 2762"/>
                  <a:gd name="T21" fmla="*/ 10 h 36"/>
                  <a:gd name="T22" fmla="*/ 548 w 2762"/>
                  <a:gd name="T23" fmla="*/ 14 h 36"/>
                  <a:gd name="T24" fmla="*/ 594 w 2762"/>
                  <a:gd name="T25" fmla="*/ 10 h 36"/>
                  <a:gd name="T26" fmla="*/ 640 w 2762"/>
                  <a:gd name="T27" fmla="*/ 10 h 36"/>
                  <a:gd name="T28" fmla="*/ 688 w 2762"/>
                  <a:gd name="T29" fmla="*/ 21 h 36"/>
                  <a:gd name="T30" fmla="*/ 734 w 2762"/>
                  <a:gd name="T31" fmla="*/ 11 h 36"/>
                  <a:gd name="T32" fmla="*/ 780 w 2762"/>
                  <a:gd name="T33" fmla="*/ 17 h 36"/>
                  <a:gd name="T34" fmla="*/ 824 w 2762"/>
                  <a:gd name="T35" fmla="*/ 16 h 36"/>
                  <a:gd name="T36" fmla="*/ 872 w 2762"/>
                  <a:gd name="T37" fmla="*/ 17 h 36"/>
                  <a:gd name="T38" fmla="*/ 916 w 2762"/>
                  <a:gd name="T39" fmla="*/ 15 h 36"/>
                  <a:gd name="T40" fmla="*/ 964 w 2762"/>
                  <a:gd name="T41" fmla="*/ 15 h 36"/>
                  <a:gd name="T42" fmla="*/ 1007 w 2762"/>
                  <a:gd name="T43" fmla="*/ 17 h 36"/>
                  <a:gd name="T44" fmla="*/ 1053 w 2762"/>
                  <a:gd name="T45" fmla="*/ 15 h 36"/>
                  <a:gd name="T46" fmla="*/ 1100 w 2762"/>
                  <a:gd name="T47" fmla="*/ 18 h 36"/>
                  <a:gd name="T48" fmla="*/ 1147 w 2762"/>
                  <a:gd name="T49" fmla="*/ 22 h 36"/>
                  <a:gd name="T50" fmla="*/ 1192 w 2762"/>
                  <a:gd name="T51" fmla="*/ 14 h 36"/>
                  <a:gd name="T52" fmla="*/ 1236 w 2762"/>
                  <a:gd name="T53" fmla="*/ 17 h 36"/>
                  <a:gd name="T54" fmla="*/ 1284 w 2762"/>
                  <a:gd name="T55" fmla="*/ 24 h 36"/>
                  <a:gd name="T56" fmla="*/ 1330 w 2762"/>
                  <a:gd name="T57" fmla="*/ 23 h 36"/>
                  <a:gd name="T58" fmla="*/ 1375 w 2762"/>
                  <a:gd name="T59" fmla="*/ 24 h 36"/>
                  <a:gd name="T60" fmla="*/ 1421 w 2762"/>
                  <a:gd name="T61" fmla="*/ 20 h 36"/>
                  <a:gd name="T62" fmla="*/ 1468 w 2762"/>
                  <a:gd name="T63" fmla="*/ 24 h 36"/>
                  <a:gd name="T64" fmla="*/ 1514 w 2762"/>
                  <a:gd name="T65" fmla="*/ 24 h 36"/>
                  <a:gd name="T66" fmla="*/ 1560 w 2762"/>
                  <a:gd name="T67" fmla="*/ 21 h 36"/>
                  <a:gd name="T68" fmla="*/ 1604 w 2762"/>
                  <a:gd name="T69" fmla="*/ 26 h 36"/>
                  <a:gd name="T70" fmla="*/ 1653 w 2762"/>
                  <a:gd name="T71" fmla="*/ 21 h 36"/>
                  <a:gd name="T72" fmla="*/ 1696 w 2762"/>
                  <a:gd name="T73" fmla="*/ 27 h 36"/>
                  <a:gd name="T74" fmla="*/ 1745 w 2762"/>
                  <a:gd name="T75" fmla="*/ 22 h 36"/>
                  <a:gd name="T76" fmla="*/ 1790 w 2762"/>
                  <a:gd name="T77" fmla="*/ 23 h 36"/>
                  <a:gd name="T78" fmla="*/ 1833 w 2762"/>
                  <a:gd name="T79" fmla="*/ 23 h 36"/>
                  <a:gd name="T80" fmla="*/ 1881 w 2762"/>
                  <a:gd name="T81" fmla="*/ 18 h 36"/>
                  <a:gd name="T82" fmla="*/ 1928 w 2762"/>
                  <a:gd name="T83" fmla="*/ 18 h 36"/>
                  <a:gd name="T84" fmla="*/ 1972 w 2762"/>
                  <a:gd name="T85" fmla="*/ 26 h 36"/>
                  <a:gd name="T86" fmla="*/ 2017 w 2762"/>
                  <a:gd name="T87" fmla="*/ 18 h 36"/>
                  <a:gd name="T88" fmla="*/ 2064 w 2762"/>
                  <a:gd name="T89" fmla="*/ 18 h 36"/>
                  <a:gd name="T90" fmla="*/ 2112 w 2762"/>
                  <a:gd name="T91" fmla="*/ 4 h 36"/>
                  <a:gd name="T92" fmla="*/ 2157 w 2762"/>
                  <a:gd name="T93" fmla="*/ 15 h 36"/>
                  <a:gd name="T94" fmla="*/ 2203 w 2762"/>
                  <a:gd name="T95" fmla="*/ 22 h 36"/>
                  <a:gd name="T96" fmla="*/ 2249 w 2762"/>
                  <a:gd name="T97" fmla="*/ 17 h 36"/>
                  <a:gd name="T98" fmla="*/ 2295 w 2762"/>
                  <a:gd name="T99" fmla="*/ 22 h 36"/>
                  <a:gd name="T100" fmla="*/ 2339 w 2762"/>
                  <a:gd name="T101" fmla="*/ 23 h 36"/>
                  <a:gd name="T102" fmla="*/ 2387 w 2762"/>
                  <a:gd name="T103" fmla="*/ 23 h 36"/>
                  <a:gd name="T104" fmla="*/ 2432 w 2762"/>
                  <a:gd name="T105" fmla="*/ 23 h 36"/>
                  <a:gd name="T106" fmla="*/ 2479 w 2762"/>
                  <a:gd name="T107" fmla="*/ 30 h 36"/>
                  <a:gd name="T108" fmla="*/ 2523 w 2762"/>
                  <a:gd name="T109" fmla="*/ 24 h 36"/>
                  <a:gd name="T110" fmla="*/ 2570 w 2762"/>
                  <a:gd name="T111" fmla="*/ 23 h 36"/>
                  <a:gd name="T112" fmla="*/ 2614 w 2762"/>
                  <a:gd name="T113" fmla="*/ 21 h 36"/>
                  <a:gd name="T114" fmla="*/ 2661 w 2762"/>
                  <a:gd name="T115" fmla="*/ 23 h 36"/>
                  <a:gd name="T116" fmla="*/ 2707 w 2762"/>
                  <a:gd name="T117" fmla="*/ 27 h 36"/>
                  <a:gd name="T118" fmla="*/ 2754 w 2762"/>
                  <a:gd name="T119" fmla="*/ 28 h 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2"/>
                  <a:gd name="T181" fmla="*/ 0 h 36"/>
                  <a:gd name="T182" fmla="*/ 2762 w 2762"/>
                  <a:gd name="T183" fmla="*/ 36 h 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2" h="36">
                    <a:moveTo>
                      <a:pt x="0" y="11"/>
                    </a:moveTo>
                    <a:lnTo>
                      <a:pt x="2" y="12"/>
                    </a:lnTo>
                    <a:lnTo>
                      <a:pt x="6" y="6"/>
                    </a:lnTo>
                    <a:lnTo>
                      <a:pt x="7" y="6"/>
                    </a:lnTo>
                    <a:lnTo>
                      <a:pt x="11" y="11"/>
                    </a:lnTo>
                    <a:lnTo>
                      <a:pt x="15" y="15"/>
                    </a:lnTo>
                    <a:lnTo>
                      <a:pt x="17" y="11"/>
                    </a:lnTo>
                    <a:lnTo>
                      <a:pt x="20" y="16"/>
                    </a:lnTo>
                    <a:lnTo>
                      <a:pt x="24" y="9"/>
                    </a:lnTo>
                    <a:lnTo>
                      <a:pt x="25" y="9"/>
                    </a:lnTo>
                    <a:lnTo>
                      <a:pt x="29" y="10"/>
                    </a:lnTo>
                    <a:lnTo>
                      <a:pt x="29" y="11"/>
                    </a:lnTo>
                    <a:lnTo>
                      <a:pt x="33" y="9"/>
                    </a:lnTo>
                    <a:lnTo>
                      <a:pt x="37" y="11"/>
                    </a:lnTo>
                    <a:lnTo>
                      <a:pt x="38" y="10"/>
                    </a:lnTo>
                    <a:lnTo>
                      <a:pt x="41" y="14"/>
                    </a:lnTo>
                    <a:lnTo>
                      <a:pt x="45" y="14"/>
                    </a:lnTo>
                    <a:lnTo>
                      <a:pt x="47" y="8"/>
                    </a:lnTo>
                    <a:lnTo>
                      <a:pt x="48" y="9"/>
                    </a:lnTo>
                    <a:lnTo>
                      <a:pt x="51" y="9"/>
                    </a:lnTo>
                    <a:lnTo>
                      <a:pt x="54" y="10"/>
                    </a:lnTo>
                    <a:lnTo>
                      <a:pt x="59" y="10"/>
                    </a:lnTo>
                    <a:lnTo>
                      <a:pt x="59" y="8"/>
                    </a:lnTo>
                    <a:lnTo>
                      <a:pt x="61" y="10"/>
                    </a:lnTo>
                    <a:lnTo>
                      <a:pt x="66" y="11"/>
                    </a:lnTo>
                    <a:lnTo>
                      <a:pt x="68" y="12"/>
                    </a:lnTo>
                    <a:lnTo>
                      <a:pt x="72" y="10"/>
                    </a:lnTo>
                    <a:lnTo>
                      <a:pt x="73" y="9"/>
                    </a:lnTo>
                    <a:lnTo>
                      <a:pt x="76" y="12"/>
                    </a:lnTo>
                    <a:lnTo>
                      <a:pt x="78" y="11"/>
                    </a:lnTo>
                    <a:lnTo>
                      <a:pt x="82" y="11"/>
                    </a:lnTo>
                    <a:lnTo>
                      <a:pt x="84" y="11"/>
                    </a:lnTo>
                    <a:lnTo>
                      <a:pt x="86" y="12"/>
                    </a:lnTo>
                    <a:lnTo>
                      <a:pt x="90" y="10"/>
                    </a:lnTo>
                    <a:lnTo>
                      <a:pt x="93" y="8"/>
                    </a:lnTo>
                    <a:lnTo>
                      <a:pt x="96" y="9"/>
                    </a:lnTo>
                    <a:lnTo>
                      <a:pt x="97" y="10"/>
                    </a:lnTo>
                    <a:lnTo>
                      <a:pt x="102" y="15"/>
                    </a:lnTo>
                    <a:lnTo>
                      <a:pt x="104" y="14"/>
                    </a:lnTo>
                    <a:lnTo>
                      <a:pt x="108" y="11"/>
                    </a:lnTo>
                    <a:lnTo>
                      <a:pt x="108" y="8"/>
                    </a:lnTo>
                    <a:lnTo>
                      <a:pt x="112" y="16"/>
                    </a:lnTo>
                    <a:lnTo>
                      <a:pt x="114" y="10"/>
                    </a:lnTo>
                    <a:lnTo>
                      <a:pt x="117" y="8"/>
                    </a:lnTo>
                    <a:lnTo>
                      <a:pt x="118" y="6"/>
                    </a:lnTo>
                    <a:lnTo>
                      <a:pt x="122" y="15"/>
                    </a:lnTo>
                    <a:lnTo>
                      <a:pt x="125" y="10"/>
                    </a:lnTo>
                    <a:lnTo>
                      <a:pt x="127" y="15"/>
                    </a:lnTo>
                    <a:lnTo>
                      <a:pt x="131" y="10"/>
                    </a:lnTo>
                    <a:lnTo>
                      <a:pt x="131" y="6"/>
                    </a:lnTo>
                    <a:lnTo>
                      <a:pt x="135" y="16"/>
                    </a:lnTo>
                    <a:lnTo>
                      <a:pt x="137" y="18"/>
                    </a:lnTo>
                    <a:lnTo>
                      <a:pt x="142" y="15"/>
                    </a:lnTo>
                    <a:lnTo>
                      <a:pt x="143" y="12"/>
                    </a:lnTo>
                    <a:lnTo>
                      <a:pt x="147" y="9"/>
                    </a:lnTo>
                    <a:lnTo>
                      <a:pt x="148" y="9"/>
                    </a:lnTo>
                    <a:lnTo>
                      <a:pt x="153" y="11"/>
                    </a:lnTo>
                    <a:lnTo>
                      <a:pt x="155" y="11"/>
                    </a:lnTo>
                    <a:lnTo>
                      <a:pt x="155" y="10"/>
                    </a:lnTo>
                    <a:lnTo>
                      <a:pt x="159" y="10"/>
                    </a:lnTo>
                    <a:lnTo>
                      <a:pt x="164" y="11"/>
                    </a:lnTo>
                    <a:lnTo>
                      <a:pt x="165" y="8"/>
                    </a:lnTo>
                    <a:lnTo>
                      <a:pt x="167" y="22"/>
                    </a:lnTo>
                    <a:lnTo>
                      <a:pt x="172" y="16"/>
                    </a:lnTo>
                    <a:lnTo>
                      <a:pt x="173" y="10"/>
                    </a:lnTo>
                    <a:lnTo>
                      <a:pt x="177" y="9"/>
                    </a:lnTo>
                    <a:lnTo>
                      <a:pt x="178" y="9"/>
                    </a:lnTo>
                    <a:lnTo>
                      <a:pt x="182" y="10"/>
                    </a:lnTo>
                    <a:lnTo>
                      <a:pt x="184" y="12"/>
                    </a:lnTo>
                    <a:lnTo>
                      <a:pt x="186" y="16"/>
                    </a:lnTo>
                    <a:lnTo>
                      <a:pt x="190" y="6"/>
                    </a:lnTo>
                    <a:lnTo>
                      <a:pt x="191" y="8"/>
                    </a:lnTo>
                    <a:lnTo>
                      <a:pt x="194" y="16"/>
                    </a:lnTo>
                    <a:lnTo>
                      <a:pt x="200" y="14"/>
                    </a:lnTo>
                    <a:lnTo>
                      <a:pt x="202" y="4"/>
                    </a:lnTo>
                    <a:lnTo>
                      <a:pt x="202" y="5"/>
                    </a:lnTo>
                    <a:lnTo>
                      <a:pt x="204" y="12"/>
                    </a:lnTo>
                    <a:lnTo>
                      <a:pt x="208" y="2"/>
                    </a:lnTo>
                    <a:lnTo>
                      <a:pt x="210" y="6"/>
                    </a:lnTo>
                    <a:lnTo>
                      <a:pt x="214" y="6"/>
                    </a:lnTo>
                    <a:lnTo>
                      <a:pt x="215" y="16"/>
                    </a:lnTo>
                    <a:lnTo>
                      <a:pt x="219" y="15"/>
                    </a:lnTo>
                    <a:lnTo>
                      <a:pt x="222" y="16"/>
                    </a:lnTo>
                    <a:lnTo>
                      <a:pt x="225" y="14"/>
                    </a:lnTo>
                    <a:lnTo>
                      <a:pt x="228" y="12"/>
                    </a:lnTo>
                    <a:lnTo>
                      <a:pt x="231" y="9"/>
                    </a:lnTo>
                    <a:lnTo>
                      <a:pt x="232" y="9"/>
                    </a:lnTo>
                    <a:lnTo>
                      <a:pt x="237" y="16"/>
                    </a:lnTo>
                    <a:lnTo>
                      <a:pt x="239" y="12"/>
                    </a:lnTo>
                    <a:lnTo>
                      <a:pt x="240" y="8"/>
                    </a:lnTo>
                    <a:lnTo>
                      <a:pt x="243" y="14"/>
                    </a:lnTo>
                    <a:lnTo>
                      <a:pt x="246" y="16"/>
                    </a:lnTo>
                    <a:lnTo>
                      <a:pt x="250" y="8"/>
                    </a:lnTo>
                    <a:lnTo>
                      <a:pt x="251" y="10"/>
                    </a:lnTo>
                    <a:lnTo>
                      <a:pt x="253" y="22"/>
                    </a:lnTo>
                    <a:lnTo>
                      <a:pt x="258" y="12"/>
                    </a:lnTo>
                    <a:lnTo>
                      <a:pt x="259" y="8"/>
                    </a:lnTo>
                    <a:lnTo>
                      <a:pt x="262" y="17"/>
                    </a:lnTo>
                    <a:lnTo>
                      <a:pt x="267" y="18"/>
                    </a:lnTo>
                    <a:lnTo>
                      <a:pt x="268" y="15"/>
                    </a:lnTo>
                    <a:lnTo>
                      <a:pt x="271" y="11"/>
                    </a:lnTo>
                    <a:lnTo>
                      <a:pt x="273" y="14"/>
                    </a:lnTo>
                    <a:lnTo>
                      <a:pt x="277" y="11"/>
                    </a:lnTo>
                    <a:lnTo>
                      <a:pt x="277" y="10"/>
                    </a:lnTo>
                    <a:lnTo>
                      <a:pt x="281" y="10"/>
                    </a:lnTo>
                    <a:lnTo>
                      <a:pt x="283" y="14"/>
                    </a:lnTo>
                    <a:lnTo>
                      <a:pt x="287" y="11"/>
                    </a:lnTo>
                    <a:lnTo>
                      <a:pt x="288" y="12"/>
                    </a:lnTo>
                    <a:lnTo>
                      <a:pt x="292" y="10"/>
                    </a:lnTo>
                    <a:lnTo>
                      <a:pt x="294" y="15"/>
                    </a:lnTo>
                    <a:lnTo>
                      <a:pt x="298" y="11"/>
                    </a:lnTo>
                    <a:lnTo>
                      <a:pt x="301" y="14"/>
                    </a:lnTo>
                    <a:lnTo>
                      <a:pt x="304" y="14"/>
                    </a:lnTo>
                    <a:lnTo>
                      <a:pt x="305" y="11"/>
                    </a:lnTo>
                    <a:lnTo>
                      <a:pt x="307" y="14"/>
                    </a:lnTo>
                    <a:lnTo>
                      <a:pt x="312" y="14"/>
                    </a:lnTo>
                    <a:lnTo>
                      <a:pt x="313" y="11"/>
                    </a:lnTo>
                    <a:lnTo>
                      <a:pt x="318" y="10"/>
                    </a:lnTo>
                    <a:lnTo>
                      <a:pt x="322" y="18"/>
                    </a:lnTo>
                    <a:lnTo>
                      <a:pt x="326" y="14"/>
                    </a:lnTo>
                    <a:lnTo>
                      <a:pt x="326" y="9"/>
                    </a:lnTo>
                    <a:lnTo>
                      <a:pt x="329" y="11"/>
                    </a:lnTo>
                    <a:lnTo>
                      <a:pt x="332" y="11"/>
                    </a:lnTo>
                    <a:lnTo>
                      <a:pt x="335" y="20"/>
                    </a:lnTo>
                    <a:lnTo>
                      <a:pt x="340" y="10"/>
                    </a:lnTo>
                    <a:lnTo>
                      <a:pt x="341" y="9"/>
                    </a:lnTo>
                    <a:lnTo>
                      <a:pt x="343" y="16"/>
                    </a:lnTo>
                    <a:lnTo>
                      <a:pt x="348" y="16"/>
                    </a:lnTo>
                    <a:lnTo>
                      <a:pt x="349" y="9"/>
                    </a:lnTo>
                    <a:lnTo>
                      <a:pt x="350" y="10"/>
                    </a:lnTo>
                    <a:lnTo>
                      <a:pt x="355" y="11"/>
                    </a:lnTo>
                    <a:lnTo>
                      <a:pt x="356" y="15"/>
                    </a:lnTo>
                    <a:lnTo>
                      <a:pt x="359" y="21"/>
                    </a:lnTo>
                    <a:lnTo>
                      <a:pt x="361" y="21"/>
                    </a:lnTo>
                    <a:lnTo>
                      <a:pt x="366" y="16"/>
                    </a:lnTo>
                    <a:lnTo>
                      <a:pt x="367" y="21"/>
                    </a:lnTo>
                    <a:lnTo>
                      <a:pt x="371" y="17"/>
                    </a:lnTo>
                    <a:lnTo>
                      <a:pt x="374" y="12"/>
                    </a:lnTo>
                    <a:lnTo>
                      <a:pt x="375" y="18"/>
                    </a:lnTo>
                    <a:lnTo>
                      <a:pt x="378" y="20"/>
                    </a:lnTo>
                    <a:lnTo>
                      <a:pt x="383" y="18"/>
                    </a:lnTo>
                    <a:lnTo>
                      <a:pt x="385" y="11"/>
                    </a:lnTo>
                    <a:lnTo>
                      <a:pt x="386" y="11"/>
                    </a:lnTo>
                    <a:lnTo>
                      <a:pt x="391" y="17"/>
                    </a:lnTo>
                    <a:lnTo>
                      <a:pt x="393" y="22"/>
                    </a:lnTo>
                    <a:lnTo>
                      <a:pt x="398" y="18"/>
                    </a:lnTo>
                    <a:lnTo>
                      <a:pt x="402" y="17"/>
                    </a:lnTo>
                    <a:lnTo>
                      <a:pt x="402" y="16"/>
                    </a:lnTo>
                    <a:lnTo>
                      <a:pt x="407" y="14"/>
                    </a:lnTo>
                    <a:lnTo>
                      <a:pt x="409" y="11"/>
                    </a:lnTo>
                    <a:lnTo>
                      <a:pt x="410" y="9"/>
                    </a:lnTo>
                    <a:lnTo>
                      <a:pt x="412" y="18"/>
                    </a:lnTo>
                    <a:lnTo>
                      <a:pt x="417" y="14"/>
                    </a:lnTo>
                    <a:lnTo>
                      <a:pt x="418" y="12"/>
                    </a:lnTo>
                    <a:lnTo>
                      <a:pt x="421" y="17"/>
                    </a:lnTo>
                    <a:lnTo>
                      <a:pt x="423" y="20"/>
                    </a:lnTo>
                    <a:lnTo>
                      <a:pt x="428" y="17"/>
                    </a:lnTo>
                    <a:lnTo>
                      <a:pt x="430" y="15"/>
                    </a:lnTo>
                    <a:lnTo>
                      <a:pt x="434" y="6"/>
                    </a:lnTo>
                    <a:lnTo>
                      <a:pt x="439" y="12"/>
                    </a:lnTo>
                    <a:lnTo>
                      <a:pt x="440" y="10"/>
                    </a:lnTo>
                    <a:lnTo>
                      <a:pt x="444" y="21"/>
                    </a:lnTo>
                    <a:lnTo>
                      <a:pt x="445" y="23"/>
                    </a:lnTo>
                    <a:lnTo>
                      <a:pt x="450" y="18"/>
                    </a:lnTo>
                    <a:lnTo>
                      <a:pt x="451" y="20"/>
                    </a:lnTo>
                    <a:lnTo>
                      <a:pt x="456" y="22"/>
                    </a:lnTo>
                    <a:lnTo>
                      <a:pt x="458" y="15"/>
                    </a:lnTo>
                    <a:lnTo>
                      <a:pt x="459" y="14"/>
                    </a:lnTo>
                    <a:lnTo>
                      <a:pt x="463" y="18"/>
                    </a:lnTo>
                    <a:lnTo>
                      <a:pt x="466" y="11"/>
                    </a:lnTo>
                    <a:lnTo>
                      <a:pt x="471" y="18"/>
                    </a:lnTo>
                    <a:lnTo>
                      <a:pt x="473" y="11"/>
                    </a:lnTo>
                    <a:lnTo>
                      <a:pt x="475" y="12"/>
                    </a:lnTo>
                    <a:lnTo>
                      <a:pt x="478" y="11"/>
                    </a:lnTo>
                    <a:lnTo>
                      <a:pt x="481" y="17"/>
                    </a:lnTo>
                    <a:lnTo>
                      <a:pt x="485" y="17"/>
                    </a:lnTo>
                    <a:lnTo>
                      <a:pt x="485" y="18"/>
                    </a:lnTo>
                    <a:lnTo>
                      <a:pt x="490" y="15"/>
                    </a:lnTo>
                    <a:lnTo>
                      <a:pt x="491" y="14"/>
                    </a:lnTo>
                    <a:lnTo>
                      <a:pt x="494" y="15"/>
                    </a:lnTo>
                    <a:lnTo>
                      <a:pt x="497" y="17"/>
                    </a:lnTo>
                    <a:lnTo>
                      <a:pt x="500" y="16"/>
                    </a:lnTo>
                    <a:lnTo>
                      <a:pt x="503" y="10"/>
                    </a:lnTo>
                    <a:lnTo>
                      <a:pt x="507" y="11"/>
                    </a:lnTo>
                    <a:lnTo>
                      <a:pt x="507" y="14"/>
                    </a:lnTo>
                    <a:lnTo>
                      <a:pt x="512" y="17"/>
                    </a:lnTo>
                    <a:lnTo>
                      <a:pt x="513" y="20"/>
                    </a:lnTo>
                    <a:lnTo>
                      <a:pt x="518" y="18"/>
                    </a:lnTo>
                    <a:lnTo>
                      <a:pt x="520" y="14"/>
                    </a:lnTo>
                    <a:lnTo>
                      <a:pt x="523" y="9"/>
                    </a:lnTo>
                    <a:lnTo>
                      <a:pt x="524" y="11"/>
                    </a:lnTo>
                    <a:lnTo>
                      <a:pt x="526" y="26"/>
                    </a:lnTo>
                    <a:lnTo>
                      <a:pt x="531" y="14"/>
                    </a:lnTo>
                    <a:lnTo>
                      <a:pt x="532" y="10"/>
                    </a:lnTo>
                    <a:lnTo>
                      <a:pt x="534" y="15"/>
                    </a:lnTo>
                    <a:lnTo>
                      <a:pt x="539" y="22"/>
                    </a:lnTo>
                    <a:lnTo>
                      <a:pt x="540" y="14"/>
                    </a:lnTo>
                    <a:lnTo>
                      <a:pt x="543" y="14"/>
                    </a:lnTo>
                    <a:lnTo>
                      <a:pt x="548" y="11"/>
                    </a:lnTo>
                    <a:lnTo>
                      <a:pt x="548" y="14"/>
                    </a:lnTo>
                    <a:lnTo>
                      <a:pt x="552" y="14"/>
                    </a:lnTo>
                    <a:lnTo>
                      <a:pt x="556" y="10"/>
                    </a:lnTo>
                    <a:lnTo>
                      <a:pt x="556" y="11"/>
                    </a:lnTo>
                    <a:lnTo>
                      <a:pt x="558" y="17"/>
                    </a:lnTo>
                    <a:lnTo>
                      <a:pt x="562" y="16"/>
                    </a:lnTo>
                    <a:lnTo>
                      <a:pt x="566" y="20"/>
                    </a:lnTo>
                    <a:lnTo>
                      <a:pt x="567" y="22"/>
                    </a:lnTo>
                    <a:lnTo>
                      <a:pt x="572" y="17"/>
                    </a:lnTo>
                    <a:lnTo>
                      <a:pt x="574" y="16"/>
                    </a:lnTo>
                    <a:lnTo>
                      <a:pt x="575" y="15"/>
                    </a:lnTo>
                    <a:lnTo>
                      <a:pt x="579" y="11"/>
                    </a:lnTo>
                    <a:lnTo>
                      <a:pt x="580" y="11"/>
                    </a:lnTo>
                    <a:lnTo>
                      <a:pt x="585" y="15"/>
                    </a:lnTo>
                    <a:lnTo>
                      <a:pt x="586" y="14"/>
                    </a:lnTo>
                    <a:lnTo>
                      <a:pt x="588" y="17"/>
                    </a:lnTo>
                    <a:lnTo>
                      <a:pt x="593" y="9"/>
                    </a:lnTo>
                    <a:lnTo>
                      <a:pt x="594" y="10"/>
                    </a:lnTo>
                    <a:lnTo>
                      <a:pt x="597" y="15"/>
                    </a:lnTo>
                    <a:lnTo>
                      <a:pt x="601" y="15"/>
                    </a:lnTo>
                    <a:lnTo>
                      <a:pt x="603" y="10"/>
                    </a:lnTo>
                    <a:lnTo>
                      <a:pt x="606" y="14"/>
                    </a:lnTo>
                    <a:lnTo>
                      <a:pt x="610" y="11"/>
                    </a:lnTo>
                    <a:lnTo>
                      <a:pt x="612" y="15"/>
                    </a:lnTo>
                    <a:lnTo>
                      <a:pt x="618" y="11"/>
                    </a:lnTo>
                    <a:lnTo>
                      <a:pt x="618" y="9"/>
                    </a:lnTo>
                    <a:lnTo>
                      <a:pt x="621" y="17"/>
                    </a:lnTo>
                    <a:lnTo>
                      <a:pt x="625" y="15"/>
                    </a:lnTo>
                    <a:lnTo>
                      <a:pt x="628" y="14"/>
                    </a:lnTo>
                    <a:lnTo>
                      <a:pt x="629" y="17"/>
                    </a:lnTo>
                    <a:lnTo>
                      <a:pt x="634" y="9"/>
                    </a:lnTo>
                    <a:lnTo>
                      <a:pt x="635" y="11"/>
                    </a:lnTo>
                    <a:lnTo>
                      <a:pt x="638" y="14"/>
                    </a:lnTo>
                    <a:lnTo>
                      <a:pt x="640" y="10"/>
                    </a:lnTo>
                    <a:lnTo>
                      <a:pt x="643" y="17"/>
                    </a:lnTo>
                    <a:lnTo>
                      <a:pt x="647" y="24"/>
                    </a:lnTo>
                    <a:lnTo>
                      <a:pt x="649" y="16"/>
                    </a:lnTo>
                    <a:lnTo>
                      <a:pt x="650" y="16"/>
                    </a:lnTo>
                    <a:lnTo>
                      <a:pt x="654" y="17"/>
                    </a:lnTo>
                    <a:lnTo>
                      <a:pt x="655" y="16"/>
                    </a:lnTo>
                    <a:lnTo>
                      <a:pt x="661" y="5"/>
                    </a:lnTo>
                    <a:lnTo>
                      <a:pt x="661" y="3"/>
                    </a:lnTo>
                    <a:lnTo>
                      <a:pt x="665" y="15"/>
                    </a:lnTo>
                    <a:lnTo>
                      <a:pt x="668" y="20"/>
                    </a:lnTo>
                    <a:lnTo>
                      <a:pt x="672" y="8"/>
                    </a:lnTo>
                    <a:lnTo>
                      <a:pt x="672" y="6"/>
                    </a:lnTo>
                    <a:lnTo>
                      <a:pt x="677" y="14"/>
                    </a:lnTo>
                    <a:lnTo>
                      <a:pt x="678" y="14"/>
                    </a:lnTo>
                    <a:lnTo>
                      <a:pt x="680" y="17"/>
                    </a:lnTo>
                    <a:lnTo>
                      <a:pt x="683" y="18"/>
                    </a:lnTo>
                    <a:lnTo>
                      <a:pt x="688" y="21"/>
                    </a:lnTo>
                    <a:lnTo>
                      <a:pt x="689" y="15"/>
                    </a:lnTo>
                    <a:lnTo>
                      <a:pt x="691" y="20"/>
                    </a:lnTo>
                    <a:lnTo>
                      <a:pt x="696" y="18"/>
                    </a:lnTo>
                    <a:lnTo>
                      <a:pt x="698" y="10"/>
                    </a:lnTo>
                    <a:lnTo>
                      <a:pt x="699" y="15"/>
                    </a:lnTo>
                    <a:lnTo>
                      <a:pt x="703" y="12"/>
                    </a:lnTo>
                    <a:lnTo>
                      <a:pt x="704" y="17"/>
                    </a:lnTo>
                    <a:lnTo>
                      <a:pt x="709" y="14"/>
                    </a:lnTo>
                    <a:lnTo>
                      <a:pt x="711" y="15"/>
                    </a:lnTo>
                    <a:lnTo>
                      <a:pt x="715" y="9"/>
                    </a:lnTo>
                    <a:lnTo>
                      <a:pt x="715" y="12"/>
                    </a:lnTo>
                    <a:lnTo>
                      <a:pt x="719" y="18"/>
                    </a:lnTo>
                    <a:lnTo>
                      <a:pt x="722" y="18"/>
                    </a:lnTo>
                    <a:lnTo>
                      <a:pt x="726" y="15"/>
                    </a:lnTo>
                    <a:lnTo>
                      <a:pt x="727" y="16"/>
                    </a:lnTo>
                    <a:lnTo>
                      <a:pt x="729" y="10"/>
                    </a:lnTo>
                    <a:lnTo>
                      <a:pt x="734" y="11"/>
                    </a:lnTo>
                    <a:lnTo>
                      <a:pt x="734" y="8"/>
                    </a:lnTo>
                    <a:lnTo>
                      <a:pt x="737" y="14"/>
                    </a:lnTo>
                    <a:lnTo>
                      <a:pt x="741" y="15"/>
                    </a:lnTo>
                    <a:lnTo>
                      <a:pt x="744" y="10"/>
                    </a:lnTo>
                    <a:lnTo>
                      <a:pt x="745" y="18"/>
                    </a:lnTo>
                    <a:lnTo>
                      <a:pt x="749" y="16"/>
                    </a:lnTo>
                    <a:lnTo>
                      <a:pt x="753" y="11"/>
                    </a:lnTo>
                    <a:lnTo>
                      <a:pt x="753" y="8"/>
                    </a:lnTo>
                    <a:lnTo>
                      <a:pt x="756" y="12"/>
                    </a:lnTo>
                    <a:lnTo>
                      <a:pt x="760" y="17"/>
                    </a:lnTo>
                    <a:lnTo>
                      <a:pt x="762" y="17"/>
                    </a:lnTo>
                    <a:lnTo>
                      <a:pt x="765" y="14"/>
                    </a:lnTo>
                    <a:lnTo>
                      <a:pt x="769" y="16"/>
                    </a:lnTo>
                    <a:lnTo>
                      <a:pt x="771" y="12"/>
                    </a:lnTo>
                    <a:lnTo>
                      <a:pt x="772" y="12"/>
                    </a:lnTo>
                    <a:lnTo>
                      <a:pt x="776" y="22"/>
                    </a:lnTo>
                    <a:lnTo>
                      <a:pt x="780" y="17"/>
                    </a:lnTo>
                    <a:lnTo>
                      <a:pt x="782" y="12"/>
                    </a:lnTo>
                    <a:lnTo>
                      <a:pt x="783" y="14"/>
                    </a:lnTo>
                    <a:lnTo>
                      <a:pt x="788" y="15"/>
                    </a:lnTo>
                    <a:lnTo>
                      <a:pt x="789" y="16"/>
                    </a:lnTo>
                    <a:lnTo>
                      <a:pt x="792" y="17"/>
                    </a:lnTo>
                    <a:lnTo>
                      <a:pt x="795" y="11"/>
                    </a:lnTo>
                    <a:lnTo>
                      <a:pt x="796" y="16"/>
                    </a:lnTo>
                    <a:lnTo>
                      <a:pt x="799" y="16"/>
                    </a:lnTo>
                    <a:lnTo>
                      <a:pt x="801" y="18"/>
                    </a:lnTo>
                    <a:lnTo>
                      <a:pt x="807" y="22"/>
                    </a:lnTo>
                    <a:lnTo>
                      <a:pt x="810" y="10"/>
                    </a:lnTo>
                    <a:lnTo>
                      <a:pt x="812" y="5"/>
                    </a:lnTo>
                    <a:lnTo>
                      <a:pt x="813" y="6"/>
                    </a:lnTo>
                    <a:lnTo>
                      <a:pt x="817" y="20"/>
                    </a:lnTo>
                    <a:lnTo>
                      <a:pt x="819" y="15"/>
                    </a:lnTo>
                    <a:lnTo>
                      <a:pt x="823" y="12"/>
                    </a:lnTo>
                    <a:lnTo>
                      <a:pt x="824" y="16"/>
                    </a:lnTo>
                    <a:lnTo>
                      <a:pt x="829" y="23"/>
                    </a:lnTo>
                    <a:lnTo>
                      <a:pt x="831" y="11"/>
                    </a:lnTo>
                    <a:lnTo>
                      <a:pt x="832" y="14"/>
                    </a:lnTo>
                    <a:lnTo>
                      <a:pt x="836" y="6"/>
                    </a:lnTo>
                    <a:lnTo>
                      <a:pt x="837" y="14"/>
                    </a:lnTo>
                    <a:lnTo>
                      <a:pt x="841" y="9"/>
                    </a:lnTo>
                    <a:lnTo>
                      <a:pt x="844" y="16"/>
                    </a:lnTo>
                    <a:lnTo>
                      <a:pt x="845" y="17"/>
                    </a:lnTo>
                    <a:lnTo>
                      <a:pt x="850" y="16"/>
                    </a:lnTo>
                    <a:lnTo>
                      <a:pt x="850" y="12"/>
                    </a:lnTo>
                    <a:lnTo>
                      <a:pt x="855" y="17"/>
                    </a:lnTo>
                    <a:lnTo>
                      <a:pt x="857" y="14"/>
                    </a:lnTo>
                    <a:lnTo>
                      <a:pt x="860" y="3"/>
                    </a:lnTo>
                    <a:lnTo>
                      <a:pt x="862" y="9"/>
                    </a:lnTo>
                    <a:lnTo>
                      <a:pt x="865" y="11"/>
                    </a:lnTo>
                    <a:lnTo>
                      <a:pt x="867" y="18"/>
                    </a:lnTo>
                    <a:lnTo>
                      <a:pt x="872" y="17"/>
                    </a:lnTo>
                    <a:lnTo>
                      <a:pt x="872" y="20"/>
                    </a:lnTo>
                    <a:lnTo>
                      <a:pt x="878" y="20"/>
                    </a:lnTo>
                    <a:lnTo>
                      <a:pt x="879" y="16"/>
                    </a:lnTo>
                    <a:lnTo>
                      <a:pt x="880" y="16"/>
                    </a:lnTo>
                    <a:lnTo>
                      <a:pt x="885" y="12"/>
                    </a:lnTo>
                    <a:lnTo>
                      <a:pt x="891" y="12"/>
                    </a:lnTo>
                    <a:lnTo>
                      <a:pt x="891" y="14"/>
                    </a:lnTo>
                    <a:lnTo>
                      <a:pt x="894" y="16"/>
                    </a:lnTo>
                    <a:lnTo>
                      <a:pt x="897" y="14"/>
                    </a:lnTo>
                    <a:lnTo>
                      <a:pt x="902" y="20"/>
                    </a:lnTo>
                    <a:lnTo>
                      <a:pt x="903" y="17"/>
                    </a:lnTo>
                    <a:lnTo>
                      <a:pt x="904" y="20"/>
                    </a:lnTo>
                    <a:lnTo>
                      <a:pt x="909" y="16"/>
                    </a:lnTo>
                    <a:lnTo>
                      <a:pt x="911" y="14"/>
                    </a:lnTo>
                    <a:lnTo>
                      <a:pt x="915" y="16"/>
                    </a:lnTo>
                    <a:lnTo>
                      <a:pt x="916" y="15"/>
                    </a:lnTo>
                    <a:lnTo>
                      <a:pt x="920" y="15"/>
                    </a:lnTo>
                    <a:lnTo>
                      <a:pt x="923" y="14"/>
                    </a:lnTo>
                    <a:lnTo>
                      <a:pt x="923" y="17"/>
                    </a:lnTo>
                    <a:lnTo>
                      <a:pt x="927" y="20"/>
                    </a:lnTo>
                    <a:lnTo>
                      <a:pt x="930" y="11"/>
                    </a:lnTo>
                    <a:lnTo>
                      <a:pt x="931" y="6"/>
                    </a:lnTo>
                    <a:lnTo>
                      <a:pt x="936" y="17"/>
                    </a:lnTo>
                    <a:lnTo>
                      <a:pt x="940" y="18"/>
                    </a:lnTo>
                    <a:lnTo>
                      <a:pt x="943" y="16"/>
                    </a:lnTo>
                    <a:lnTo>
                      <a:pt x="945" y="16"/>
                    </a:lnTo>
                    <a:lnTo>
                      <a:pt x="949" y="18"/>
                    </a:lnTo>
                    <a:lnTo>
                      <a:pt x="952" y="15"/>
                    </a:lnTo>
                    <a:lnTo>
                      <a:pt x="955" y="11"/>
                    </a:lnTo>
                    <a:lnTo>
                      <a:pt x="955" y="10"/>
                    </a:lnTo>
                    <a:lnTo>
                      <a:pt x="959" y="12"/>
                    </a:lnTo>
                    <a:lnTo>
                      <a:pt x="964" y="15"/>
                    </a:lnTo>
                    <a:lnTo>
                      <a:pt x="967" y="16"/>
                    </a:lnTo>
                    <a:lnTo>
                      <a:pt x="971" y="18"/>
                    </a:lnTo>
                    <a:lnTo>
                      <a:pt x="972" y="20"/>
                    </a:lnTo>
                    <a:lnTo>
                      <a:pt x="976" y="18"/>
                    </a:lnTo>
                    <a:lnTo>
                      <a:pt x="978" y="17"/>
                    </a:lnTo>
                    <a:lnTo>
                      <a:pt x="981" y="18"/>
                    </a:lnTo>
                    <a:lnTo>
                      <a:pt x="985" y="17"/>
                    </a:lnTo>
                    <a:lnTo>
                      <a:pt x="986" y="11"/>
                    </a:lnTo>
                    <a:lnTo>
                      <a:pt x="989" y="15"/>
                    </a:lnTo>
                    <a:lnTo>
                      <a:pt x="992" y="16"/>
                    </a:lnTo>
                    <a:lnTo>
                      <a:pt x="994" y="16"/>
                    </a:lnTo>
                    <a:lnTo>
                      <a:pt x="998" y="22"/>
                    </a:lnTo>
                    <a:lnTo>
                      <a:pt x="1000" y="16"/>
                    </a:lnTo>
                    <a:lnTo>
                      <a:pt x="1002" y="17"/>
                    </a:lnTo>
                    <a:lnTo>
                      <a:pt x="1006" y="14"/>
                    </a:lnTo>
                    <a:lnTo>
                      <a:pt x="1007" y="17"/>
                    </a:lnTo>
                    <a:lnTo>
                      <a:pt x="1012" y="16"/>
                    </a:lnTo>
                    <a:lnTo>
                      <a:pt x="1013" y="16"/>
                    </a:lnTo>
                    <a:lnTo>
                      <a:pt x="1018" y="18"/>
                    </a:lnTo>
                    <a:lnTo>
                      <a:pt x="1019" y="14"/>
                    </a:lnTo>
                    <a:lnTo>
                      <a:pt x="1021" y="20"/>
                    </a:lnTo>
                    <a:lnTo>
                      <a:pt x="1025" y="15"/>
                    </a:lnTo>
                    <a:lnTo>
                      <a:pt x="1028" y="17"/>
                    </a:lnTo>
                    <a:lnTo>
                      <a:pt x="1033" y="17"/>
                    </a:lnTo>
                    <a:lnTo>
                      <a:pt x="1036" y="17"/>
                    </a:lnTo>
                    <a:lnTo>
                      <a:pt x="1039" y="6"/>
                    </a:lnTo>
                    <a:lnTo>
                      <a:pt x="1040" y="4"/>
                    </a:lnTo>
                    <a:lnTo>
                      <a:pt x="1043" y="21"/>
                    </a:lnTo>
                    <a:lnTo>
                      <a:pt x="1046" y="17"/>
                    </a:lnTo>
                    <a:lnTo>
                      <a:pt x="1047" y="12"/>
                    </a:lnTo>
                    <a:lnTo>
                      <a:pt x="1052" y="15"/>
                    </a:lnTo>
                    <a:lnTo>
                      <a:pt x="1053" y="15"/>
                    </a:lnTo>
                    <a:lnTo>
                      <a:pt x="1057" y="20"/>
                    </a:lnTo>
                    <a:lnTo>
                      <a:pt x="1061" y="12"/>
                    </a:lnTo>
                    <a:lnTo>
                      <a:pt x="1061" y="14"/>
                    </a:lnTo>
                    <a:lnTo>
                      <a:pt x="1065" y="18"/>
                    </a:lnTo>
                    <a:lnTo>
                      <a:pt x="1069" y="18"/>
                    </a:lnTo>
                    <a:lnTo>
                      <a:pt x="1071" y="12"/>
                    </a:lnTo>
                    <a:lnTo>
                      <a:pt x="1071" y="15"/>
                    </a:lnTo>
                    <a:lnTo>
                      <a:pt x="1075" y="20"/>
                    </a:lnTo>
                    <a:lnTo>
                      <a:pt x="1080" y="18"/>
                    </a:lnTo>
                    <a:lnTo>
                      <a:pt x="1081" y="9"/>
                    </a:lnTo>
                    <a:lnTo>
                      <a:pt x="1083" y="11"/>
                    </a:lnTo>
                    <a:lnTo>
                      <a:pt x="1086" y="17"/>
                    </a:lnTo>
                    <a:lnTo>
                      <a:pt x="1091" y="14"/>
                    </a:lnTo>
                    <a:lnTo>
                      <a:pt x="1092" y="11"/>
                    </a:lnTo>
                    <a:lnTo>
                      <a:pt x="1094" y="18"/>
                    </a:lnTo>
                    <a:lnTo>
                      <a:pt x="1097" y="16"/>
                    </a:lnTo>
                    <a:lnTo>
                      <a:pt x="1100" y="18"/>
                    </a:lnTo>
                    <a:lnTo>
                      <a:pt x="1104" y="12"/>
                    </a:lnTo>
                    <a:lnTo>
                      <a:pt x="1104" y="15"/>
                    </a:lnTo>
                    <a:lnTo>
                      <a:pt x="1107" y="11"/>
                    </a:lnTo>
                    <a:lnTo>
                      <a:pt x="1112" y="15"/>
                    </a:lnTo>
                    <a:lnTo>
                      <a:pt x="1114" y="14"/>
                    </a:lnTo>
                    <a:lnTo>
                      <a:pt x="1116" y="17"/>
                    </a:lnTo>
                    <a:lnTo>
                      <a:pt x="1118" y="18"/>
                    </a:lnTo>
                    <a:lnTo>
                      <a:pt x="1122" y="14"/>
                    </a:lnTo>
                    <a:lnTo>
                      <a:pt x="1124" y="18"/>
                    </a:lnTo>
                    <a:lnTo>
                      <a:pt x="1126" y="24"/>
                    </a:lnTo>
                    <a:lnTo>
                      <a:pt x="1130" y="20"/>
                    </a:lnTo>
                    <a:lnTo>
                      <a:pt x="1131" y="22"/>
                    </a:lnTo>
                    <a:lnTo>
                      <a:pt x="1136" y="17"/>
                    </a:lnTo>
                    <a:lnTo>
                      <a:pt x="1137" y="14"/>
                    </a:lnTo>
                    <a:lnTo>
                      <a:pt x="1141" y="21"/>
                    </a:lnTo>
                    <a:lnTo>
                      <a:pt x="1142" y="23"/>
                    </a:lnTo>
                    <a:lnTo>
                      <a:pt x="1147" y="22"/>
                    </a:lnTo>
                    <a:lnTo>
                      <a:pt x="1149" y="17"/>
                    </a:lnTo>
                    <a:lnTo>
                      <a:pt x="1153" y="21"/>
                    </a:lnTo>
                    <a:lnTo>
                      <a:pt x="1154" y="11"/>
                    </a:lnTo>
                    <a:lnTo>
                      <a:pt x="1155" y="17"/>
                    </a:lnTo>
                    <a:lnTo>
                      <a:pt x="1161" y="16"/>
                    </a:lnTo>
                    <a:lnTo>
                      <a:pt x="1161" y="15"/>
                    </a:lnTo>
                    <a:lnTo>
                      <a:pt x="1163" y="22"/>
                    </a:lnTo>
                    <a:lnTo>
                      <a:pt x="1166" y="22"/>
                    </a:lnTo>
                    <a:lnTo>
                      <a:pt x="1172" y="16"/>
                    </a:lnTo>
                    <a:lnTo>
                      <a:pt x="1174" y="2"/>
                    </a:lnTo>
                    <a:lnTo>
                      <a:pt x="1174" y="0"/>
                    </a:lnTo>
                    <a:lnTo>
                      <a:pt x="1178" y="17"/>
                    </a:lnTo>
                    <a:lnTo>
                      <a:pt x="1181" y="16"/>
                    </a:lnTo>
                    <a:lnTo>
                      <a:pt x="1185" y="11"/>
                    </a:lnTo>
                    <a:lnTo>
                      <a:pt x="1185" y="12"/>
                    </a:lnTo>
                    <a:lnTo>
                      <a:pt x="1189" y="18"/>
                    </a:lnTo>
                    <a:lnTo>
                      <a:pt x="1192" y="14"/>
                    </a:lnTo>
                    <a:lnTo>
                      <a:pt x="1195" y="22"/>
                    </a:lnTo>
                    <a:lnTo>
                      <a:pt x="1196" y="26"/>
                    </a:lnTo>
                    <a:lnTo>
                      <a:pt x="1198" y="27"/>
                    </a:lnTo>
                    <a:lnTo>
                      <a:pt x="1204" y="20"/>
                    </a:lnTo>
                    <a:lnTo>
                      <a:pt x="1204" y="18"/>
                    </a:lnTo>
                    <a:lnTo>
                      <a:pt x="1209" y="26"/>
                    </a:lnTo>
                    <a:lnTo>
                      <a:pt x="1211" y="9"/>
                    </a:lnTo>
                    <a:lnTo>
                      <a:pt x="1214" y="6"/>
                    </a:lnTo>
                    <a:lnTo>
                      <a:pt x="1215" y="11"/>
                    </a:lnTo>
                    <a:lnTo>
                      <a:pt x="1220" y="11"/>
                    </a:lnTo>
                    <a:lnTo>
                      <a:pt x="1221" y="15"/>
                    </a:lnTo>
                    <a:lnTo>
                      <a:pt x="1226" y="21"/>
                    </a:lnTo>
                    <a:lnTo>
                      <a:pt x="1227" y="17"/>
                    </a:lnTo>
                    <a:lnTo>
                      <a:pt x="1230" y="22"/>
                    </a:lnTo>
                    <a:lnTo>
                      <a:pt x="1232" y="22"/>
                    </a:lnTo>
                    <a:lnTo>
                      <a:pt x="1236" y="18"/>
                    </a:lnTo>
                    <a:lnTo>
                      <a:pt x="1236" y="17"/>
                    </a:lnTo>
                    <a:lnTo>
                      <a:pt x="1241" y="21"/>
                    </a:lnTo>
                    <a:lnTo>
                      <a:pt x="1242" y="20"/>
                    </a:lnTo>
                    <a:lnTo>
                      <a:pt x="1245" y="23"/>
                    </a:lnTo>
                    <a:lnTo>
                      <a:pt x="1250" y="17"/>
                    </a:lnTo>
                    <a:lnTo>
                      <a:pt x="1251" y="17"/>
                    </a:lnTo>
                    <a:lnTo>
                      <a:pt x="1256" y="23"/>
                    </a:lnTo>
                    <a:lnTo>
                      <a:pt x="1256" y="20"/>
                    </a:lnTo>
                    <a:lnTo>
                      <a:pt x="1258" y="26"/>
                    </a:lnTo>
                    <a:lnTo>
                      <a:pt x="1264" y="15"/>
                    </a:lnTo>
                    <a:lnTo>
                      <a:pt x="1264" y="17"/>
                    </a:lnTo>
                    <a:lnTo>
                      <a:pt x="1269" y="15"/>
                    </a:lnTo>
                    <a:lnTo>
                      <a:pt x="1270" y="16"/>
                    </a:lnTo>
                    <a:lnTo>
                      <a:pt x="1273" y="20"/>
                    </a:lnTo>
                    <a:lnTo>
                      <a:pt x="1275" y="17"/>
                    </a:lnTo>
                    <a:lnTo>
                      <a:pt x="1279" y="21"/>
                    </a:lnTo>
                    <a:lnTo>
                      <a:pt x="1281" y="17"/>
                    </a:lnTo>
                    <a:lnTo>
                      <a:pt x="1284" y="24"/>
                    </a:lnTo>
                    <a:lnTo>
                      <a:pt x="1287" y="23"/>
                    </a:lnTo>
                    <a:lnTo>
                      <a:pt x="1290" y="20"/>
                    </a:lnTo>
                    <a:lnTo>
                      <a:pt x="1291" y="17"/>
                    </a:lnTo>
                    <a:lnTo>
                      <a:pt x="1295" y="17"/>
                    </a:lnTo>
                    <a:lnTo>
                      <a:pt x="1296" y="17"/>
                    </a:lnTo>
                    <a:lnTo>
                      <a:pt x="1299" y="20"/>
                    </a:lnTo>
                    <a:lnTo>
                      <a:pt x="1303" y="23"/>
                    </a:lnTo>
                    <a:lnTo>
                      <a:pt x="1305" y="22"/>
                    </a:lnTo>
                    <a:lnTo>
                      <a:pt x="1308" y="17"/>
                    </a:lnTo>
                    <a:lnTo>
                      <a:pt x="1311" y="14"/>
                    </a:lnTo>
                    <a:lnTo>
                      <a:pt x="1314" y="23"/>
                    </a:lnTo>
                    <a:lnTo>
                      <a:pt x="1315" y="20"/>
                    </a:lnTo>
                    <a:lnTo>
                      <a:pt x="1320" y="21"/>
                    </a:lnTo>
                    <a:lnTo>
                      <a:pt x="1321" y="15"/>
                    </a:lnTo>
                    <a:lnTo>
                      <a:pt x="1325" y="18"/>
                    </a:lnTo>
                    <a:lnTo>
                      <a:pt x="1326" y="20"/>
                    </a:lnTo>
                    <a:lnTo>
                      <a:pt x="1330" y="23"/>
                    </a:lnTo>
                    <a:lnTo>
                      <a:pt x="1331" y="27"/>
                    </a:lnTo>
                    <a:lnTo>
                      <a:pt x="1336" y="24"/>
                    </a:lnTo>
                    <a:lnTo>
                      <a:pt x="1337" y="26"/>
                    </a:lnTo>
                    <a:lnTo>
                      <a:pt x="1340" y="24"/>
                    </a:lnTo>
                    <a:lnTo>
                      <a:pt x="1344" y="23"/>
                    </a:lnTo>
                    <a:lnTo>
                      <a:pt x="1344" y="24"/>
                    </a:lnTo>
                    <a:lnTo>
                      <a:pt x="1350" y="21"/>
                    </a:lnTo>
                    <a:lnTo>
                      <a:pt x="1351" y="17"/>
                    </a:lnTo>
                    <a:lnTo>
                      <a:pt x="1352" y="20"/>
                    </a:lnTo>
                    <a:lnTo>
                      <a:pt x="1357" y="17"/>
                    </a:lnTo>
                    <a:lnTo>
                      <a:pt x="1358" y="22"/>
                    </a:lnTo>
                    <a:lnTo>
                      <a:pt x="1361" y="23"/>
                    </a:lnTo>
                    <a:lnTo>
                      <a:pt x="1366" y="24"/>
                    </a:lnTo>
                    <a:lnTo>
                      <a:pt x="1368" y="21"/>
                    </a:lnTo>
                    <a:lnTo>
                      <a:pt x="1370" y="14"/>
                    </a:lnTo>
                    <a:lnTo>
                      <a:pt x="1372" y="17"/>
                    </a:lnTo>
                    <a:lnTo>
                      <a:pt x="1375" y="24"/>
                    </a:lnTo>
                    <a:lnTo>
                      <a:pt x="1379" y="27"/>
                    </a:lnTo>
                    <a:lnTo>
                      <a:pt x="1380" y="27"/>
                    </a:lnTo>
                    <a:lnTo>
                      <a:pt x="1384" y="20"/>
                    </a:lnTo>
                    <a:lnTo>
                      <a:pt x="1386" y="20"/>
                    </a:lnTo>
                    <a:lnTo>
                      <a:pt x="1389" y="23"/>
                    </a:lnTo>
                    <a:lnTo>
                      <a:pt x="1393" y="17"/>
                    </a:lnTo>
                    <a:lnTo>
                      <a:pt x="1395" y="21"/>
                    </a:lnTo>
                    <a:lnTo>
                      <a:pt x="1399" y="28"/>
                    </a:lnTo>
                    <a:lnTo>
                      <a:pt x="1403" y="22"/>
                    </a:lnTo>
                    <a:lnTo>
                      <a:pt x="1404" y="23"/>
                    </a:lnTo>
                    <a:lnTo>
                      <a:pt x="1407" y="21"/>
                    </a:lnTo>
                    <a:lnTo>
                      <a:pt x="1412" y="26"/>
                    </a:lnTo>
                    <a:lnTo>
                      <a:pt x="1415" y="24"/>
                    </a:lnTo>
                    <a:lnTo>
                      <a:pt x="1416" y="17"/>
                    </a:lnTo>
                    <a:lnTo>
                      <a:pt x="1419" y="18"/>
                    </a:lnTo>
                    <a:lnTo>
                      <a:pt x="1421" y="20"/>
                    </a:lnTo>
                    <a:lnTo>
                      <a:pt x="1424" y="17"/>
                    </a:lnTo>
                    <a:lnTo>
                      <a:pt x="1428" y="22"/>
                    </a:lnTo>
                    <a:lnTo>
                      <a:pt x="1428" y="21"/>
                    </a:lnTo>
                    <a:lnTo>
                      <a:pt x="1433" y="30"/>
                    </a:lnTo>
                    <a:lnTo>
                      <a:pt x="1435" y="23"/>
                    </a:lnTo>
                    <a:lnTo>
                      <a:pt x="1439" y="22"/>
                    </a:lnTo>
                    <a:lnTo>
                      <a:pt x="1440" y="22"/>
                    </a:lnTo>
                    <a:lnTo>
                      <a:pt x="1443" y="21"/>
                    </a:lnTo>
                    <a:lnTo>
                      <a:pt x="1447" y="22"/>
                    </a:lnTo>
                    <a:lnTo>
                      <a:pt x="1447" y="27"/>
                    </a:lnTo>
                    <a:lnTo>
                      <a:pt x="1452" y="24"/>
                    </a:lnTo>
                    <a:lnTo>
                      <a:pt x="1454" y="17"/>
                    </a:lnTo>
                    <a:lnTo>
                      <a:pt x="1455" y="17"/>
                    </a:lnTo>
                    <a:lnTo>
                      <a:pt x="1459" y="21"/>
                    </a:lnTo>
                    <a:lnTo>
                      <a:pt x="1462" y="24"/>
                    </a:lnTo>
                    <a:lnTo>
                      <a:pt x="1464" y="21"/>
                    </a:lnTo>
                    <a:lnTo>
                      <a:pt x="1468" y="24"/>
                    </a:lnTo>
                    <a:lnTo>
                      <a:pt x="1471" y="22"/>
                    </a:lnTo>
                    <a:lnTo>
                      <a:pt x="1472" y="24"/>
                    </a:lnTo>
                    <a:lnTo>
                      <a:pt x="1477" y="28"/>
                    </a:lnTo>
                    <a:lnTo>
                      <a:pt x="1478" y="23"/>
                    </a:lnTo>
                    <a:lnTo>
                      <a:pt x="1482" y="20"/>
                    </a:lnTo>
                    <a:lnTo>
                      <a:pt x="1485" y="16"/>
                    </a:lnTo>
                    <a:lnTo>
                      <a:pt x="1490" y="23"/>
                    </a:lnTo>
                    <a:lnTo>
                      <a:pt x="1491" y="22"/>
                    </a:lnTo>
                    <a:lnTo>
                      <a:pt x="1494" y="22"/>
                    </a:lnTo>
                    <a:lnTo>
                      <a:pt x="1497" y="20"/>
                    </a:lnTo>
                    <a:lnTo>
                      <a:pt x="1498" y="27"/>
                    </a:lnTo>
                    <a:lnTo>
                      <a:pt x="1503" y="24"/>
                    </a:lnTo>
                    <a:lnTo>
                      <a:pt x="1507" y="23"/>
                    </a:lnTo>
                    <a:lnTo>
                      <a:pt x="1509" y="23"/>
                    </a:lnTo>
                    <a:lnTo>
                      <a:pt x="1514" y="24"/>
                    </a:lnTo>
                    <a:lnTo>
                      <a:pt x="1515" y="28"/>
                    </a:lnTo>
                    <a:lnTo>
                      <a:pt x="1520" y="14"/>
                    </a:lnTo>
                    <a:lnTo>
                      <a:pt x="1520" y="15"/>
                    </a:lnTo>
                    <a:lnTo>
                      <a:pt x="1525" y="20"/>
                    </a:lnTo>
                    <a:lnTo>
                      <a:pt x="1528" y="21"/>
                    </a:lnTo>
                    <a:lnTo>
                      <a:pt x="1531" y="18"/>
                    </a:lnTo>
                    <a:lnTo>
                      <a:pt x="1532" y="18"/>
                    </a:lnTo>
                    <a:lnTo>
                      <a:pt x="1534" y="24"/>
                    </a:lnTo>
                    <a:lnTo>
                      <a:pt x="1538" y="24"/>
                    </a:lnTo>
                    <a:lnTo>
                      <a:pt x="1540" y="23"/>
                    </a:lnTo>
                    <a:lnTo>
                      <a:pt x="1541" y="27"/>
                    </a:lnTo>
                    <a:lnTo>
                      <a:pt x="1546" y="23"/>
                    </a:lnTo>
                    <a:lnTo>
                      <a:pt x="1550" y="22"/>
                    </a:lnTo>
                    <a:lnTo>
                      <a:pt x="1551" y="18"/>
                    </a:lnTo>
                    <a:lnTo>
                      <a:pt x="1553" y="21"/>
                    </a:lnTo>
                    <a:lnTo>
                      <a:pt x="1556" y="23"/>
                    </a:lnTo>
                    <a:lnTo>
                      <a:pt x="1560" y="21"/>
                    </a:lnTo>
                    <a:lnTo>
                      <a:pt x="1562" y="21"/>
                    </a:lnTo>
                    <a:lnTo>
                      <a:pt x="1566" y="23"/>
                    </a:lnTo>
                    <a:lnTo>
                      <a:pt x="1566" y="22"/>
                    </a:lnTo>
                    <a:lnTo>
                      <a:pt x="1570" y="24"/>
                    </a:lnTo>
                    <a:lnTo>
                      <a:pt x="1574" y="30"/>
                    </a:lnTo>
                    <a:lnTo>
                      <a:pt x="1576" y="29"/>
                    </a:lnTo>
                    <a:lnTo>
                      <a:pt x="1580" y="26"/>
                    </a:lnTo>
                    <a:lnTo>
                      <a:pt x="1582" y="26"/>
                    </a:lnTo>
                    <a:lnTo>
                      <a:pt x="1583" y="20"/>
                    </a:lnTo>
                    <a:lnTo>
                      <a:pt x="1586" y="24"/>
                    </a:lnTo>
                    <a:lnTo>
                      <a:pt x="1588" y="27"/>
                    </a:lnTo>
                    <a:lnTo>
                      <a:pt x="1593" y="23"/>
                    </a:lnTo>
                    <a:lnTo>
                      <a:pt x="1596" y="30"/>
                    </a:lnTo>
                    <a:lnTo>
                      <a:pt x="1601" y="27"/>
                    </a:lnTo>
                    <a:lnTo>
                      <a:pt x="1602" y="24"/>
                    </a:lnTo>
                    <a:lnTo>
                      <a:pt x="1604" y="26"/>
                    </a:lnTo>
                    <a:lnTo>
                      <a:pt x="1608" y="21"/>
                    </a:lnTo>
                    <a:lnTo>
                      <a:pt x="1610" y="23"/>
                    </a:lnTo>
                    <a:lnTo>
                      <a:pt x="1614" y="22"/>
                    </a:lnTo>
                    <a:lnTo>
                      <a:pt x="1616" y="17"/>
                    </a:lnTo>
                    <a:lnTo>
                      <a:pt x="1620" y="27"/>
                    </a:lnTo>
                    <a:lnTo>
                      <a:pt x="1620" y="26"/>
                    </a:lnTo>
                    <a:lnTo>
                      <a:pt x="1624" y="21"/>
                    </a:lnTo>
                    <a:lnTo>
                      <a:pt x="1626" y="24"/>
                    </a:lnTo>
                    <a:lnTo>
                      <a:pt x="1631" y="17"/>
                    </a:lnTo>
                    <a:lnTo>
                      <a:pt x="1635" y="29"/>
                    </a:lnTo>
                    <a:lnTo>
                      <a:pt x="1638" y="23"/>
                    </a:lnTo>
                    <a:lnTo>
                      <a:pt x="1639" y="23"/>
                    </a:lnTo>
                    <a:lnTo>
                      <a:pt x="1642" y="22"/>
                    </a:lnTo>
                    <a:lnTo>
                      <a:pt x="1645" y="28"/>
                    </a:lnTo>
                    <a:lnTo>
                      <a:pt x="1648" y="26"/>
                    </a:lnTo>
                    <a:lnTo>
                      <a:pt x="1653" y="21"/>
                    </a:lnTo>
                    <a:lnTo>
                      <a:pt x="1655" y="24"/>
                    </a:lnTo>
                    <a:lnTo>
                      <a:pt x="1659" y="27"/>
                    </a:lnTo>
                    <a:lnTo>
                      <a:pt x="1662" y="24"/>
                    </a:lnTo>
                    <a:lnTo>
                      <a:pt x="1663" y="26"/>
                    </a:lnTo>
                    <a:lnTo>
                      <a:pt x="1668" y="18"/>
                    </a:lnTo>
                    <a:lnTo>
                      <a:pt x="1669" y="22"/>
                    </a:lnTo>
                    <a:lnTo>
                      <a:pt x="1672" y="26"/>
                    </a:lnTo>
                    <a:lnTo>
                      <a:pt x="1676" y="27"/>
                    </a:lnTo>
                    <a:lnTo>
                      <a:pt x="1679" y="24"/>
                    </a:lnTo>
                    <a:lnTo>
                      <a:pt x="1680" y="22"/>
                    </a:lnTo>
                    <a:lnTo>
                      <a:pt x="1682" y="29"/>
                    </a:lnTo>
                    <a:lnTo>
                      <a:pt x="1686" y="27"/>
                    </a:lnTo>
                    <a:lnTo>
                      <a:pt x="1690" y="22"/>
                    </a:lnTo>
                    <a:lnTo>
                      <a:pt x="1691" y="21"/>
                    </a:lnTo>
                    <a:lnTo>
                      <a:pt x="1693" y="27"/>
                    </a:lnTo>
                    <a:lnTo>
                      <a:pt x="1696" y="27"/>
                    </a:lnTo>
                    <a:lnTo>
                      <a:pt x="1702" y="27"/>
                    </a:lnTo>
                    <a:lnTo>
                      <a:pt x="1702" y="24"/>
                    </a:lnTo>
                    <a:lnTo>
                      <a:pt x="1705" y="29"/>
                    </a:lnTo>
                    <a:lnTo>
                      <a:pt x="1709" y="29"/>
                    </a:lnTo>
                    <a:lnTo>
                      <a:pt x="1711" y="20"/>
                    </a:lnTo>
                    <a:lnTo>
                      <a:pt x="1712" y="23"/>
                    </a:lnTo>
                    <a:lnTo>
                      <a:pt x="1716" y="27"/>
                    </a:lnTo>
                    <a:lnTo>
                      <a:pt x="1720" y="26"/>
                    </a:lnTo>
                    <a:lnTo>
                      <a:pt x="1722" y="23"/>
                    </a:lnTo>
                    <a:lnTo>
                      <a:pt x="1724" y="26"/>
                    </a:lnTo>
                    <a:lnTo>
                      <a:pt x="1726" y="26"/>
                    </a:lnTo>
                    <a:lnTo>
                      <a:pt x="1730" y="24"/>
                    </a:lnTo>
                    <a:lnTo>
                      <a:pt x="1733" y="21"/>
                    </a:lnTo>
                    <a:lnTo>
                      <a:pt x="1735" y="26"/>
                    </a:lnTo>
                    <a:lnTo>
                      <a:pt x="1739" y="30"/>
                    </a:lnTo>
                    <a:lnTo>
                      <a:pt x="1741" y="28"/>
                    </a:lnTo>
                    <a:lnTo>
                      <a:pt x="1745" y="22"/>
                    </a:lnTo>
                    <a:lnTo>
                      <a:pt x="1747" y="21"/>
                    </a:lnTo>
                    <a:lnTo>
                      <a:pt x="1747" y="24"/>
                    </a:lnTo>
                    <a:lnTo>
                      <a:pt x="1751" y="27"/>
                    </a:lnTo>
                    <a:lnTo>
                      <a:pt x="1754" y="21"/>
                    </a:lnTo>
                    <a:lnTo>
                      <a:pt x="1755" y="24"/>
                    </a:lnTo>
                    <a:lnTo>
                      <a:pt x="1760" y="27"/>
                    </a:lnTo>
                    <a:lnTo>
                      <a:pt x="1764" y="28"/>
                    </a:lnTo>
                    <a:lnTo>
                      <a:pt x="1767" y="20"/>
                    </a:lnTo>
                    <a:lnTo>
                      <a:pt x="1770" y="21"/>
                    </a:lnTo>
                    <a:lnTo>
                      <a:pt x="1772" y="23"/>
                    </a:lnTo>
                    <a:lnTo>
                      <a:pt x="1775" y="27"/>
                    </a:lnTo>
                    <a:lnTo>
                      <a:pt x="1777" y="28"/>
                    </a:lnTo>
                    <a:lnTo>
                      <a:pt x="1782" y="22"/>
                    </a:lnTo>
                    <a:lnTo>
                      <a:pt x="1784" y="23"/>
                    </a:lnTo>
                    <a:lnTo>
                      <a:pt x="1785" y="23"/>
                    </a:lnTo>
                    <a:lnTo>
                      <a:pt x="1790" y="23"/>
                    </a:lnTo>
                    <a:lnTo>
                      <a:pt x="1791" y="23"/>
                    </a:lnTo>
                    <a:lnTo>
                      <a:pt x="1792" y="23"/>
                    </a:lnTo>
                    <a:lnTo>
                      <a:pt x="1797" y="26"/>
                    </a:lnTo>
                    <a:lnTo>
                      <a:pt x="1801" y="22"/>
                    </a:lnTo>
                    <a:lnTo>
                      <a:pt x="1801" y="21"/>
                    </a:lnTo>
                    <a:lnTo>
                      <a:pt x="1807" y="28"/>
                    </a:lnTo>
                    <a:lnTo>
                      <a:pt x="1808" y="27"/>
                    </a:lnTo>
                    <a:lnTo>
                      <a:pt x="1812" y="28"/>
                    </a:lnTo>
                    <a:lnTo>
                      <a:pt x="1812" y="30"/>
                    </a:lnTo>
                    <a:lnTo>
                      <a:pt x="1816" y="23"/>
                    </a:lnTo>
                    <a:lnTo>
                      <a:pt x="1818" y="17"/>
                    </a:lnTo>
                    <a:lnTo>
                      <a:pt x="1822" y="26"/>
                    </a:lnTo>
                    <a:lnTo>
                      <a:pt x="1825" y="21"/>
                    </a:lnTo>
                    <a:lnTo>
                      <a:pt x="1826" y="21"/>
                    </a:lnTo>
                    <a:lnTo>
                      <a:pt x="1830" y="21"/>
                    </a:lnTo>
                    <a:lnTo>
                      <a:pt x="1833" y="22"/>
                    </a:lnTo>
                    <a:lnTo>
                      <a:pt x="1833" y="23"/>
                    </a:lnTo>
                    <a:lnTo>
                      <a:pt x="1837" y="26"/>
                    </a:lnTo>
                    <a:lnTo>
                      <a:pt x="1839" y="26"/>
                    </a:lnTo>
                    <a:lnTo>
                      <a:pt x="1844" y="32"/>
                    </a:lnTo>
                    <a:lnTo>
                      <a:pt x="1846" y="23"/>
                    </a:lnTo>
                    <a:lnTo>
                      <a:pt x="1847" y="24"/>
                    </a:lnTo>
                    <a:lnTo>
                      <a:pt x="1852" y="28"/>
                    </a:lnTo>
                    <a:lnTo>
                      <a:pt x="1853" y="26"/>
                    </a:lnTo>
                    <a:lnTo>
                      <a:pt x="1857" y="27"/>
                    </a:lnTo>
                    <a:lnTo>
                      <a:pt x="1861" y="17"/>
                    </a:lnTo>
                    <a:lnTo>
                      <a:pt x="1863" y="16"/>
                    </a:lnTo>
                    <a:lnTo>
                      <a:pt x="1864" y="18"/>
                    </a:lnTo>
                    <a:lnTo>
                      <a:pt x="1868" y="18"/>
                    </a:lnTo>
                    <a:lnTo>
                      <a:pt x="1871" y="17"/>
                    </a:lnTo>
                    <a:lnTo>
                      <a:pt x="1875" y="18"/>
                    </a:lnTo>
                    <a:lnTo>
                      <a:pt x="1877" y="26"/>
                    </a:lnTo>
                    <a:lnTo>
                      <a:pt x="1881" y="18"/>
                    </a:lnTo>
                    <a:lnTo>
                      <a:pt x="1882" y="17"/>
                    </a:lnTo>
                    <a:lnTo>
                      <a:pt x="1887" y="26"/>
                    </a:lnTo>
                    <a:lnTo>
                      <a:pt x="1888" y="24"/>
                    </a:lnTo>
                    <a:lnTo>
                      <a:pt x="1892" y="22"/>
                    </a:lnTo>
                    <a:lnTo>
                      <a:pt x="1893" y="24"/>
                    </a:lnTo>
                    <a:lnTo>
                      <a:pt x="1898" y="29"/>
                    </a:lnTo>
                    <a:lnTo>
                      <a:pt x="1900" y="23"/>
                    </a:lnTo>
                    <a:lnTo>
                      <a:pt x="1903" y="18"/>
                    </a:lnTo>
                    <a:lnTo>
                      <a:pt x="1904" y="15"/>
                    </a:lnTo>
                    <a:lnTo>
                      <a:pt x="1907" y="18"/>
                    </a:lnTo>
                    <a:lnTo>
                      <a:pt x="1912" y="22"/>
                    </a:lnTo>
                    <a:lnTo>
                      <a:pt x="1913" y="21"/>
                    </a:lnTo>
                    <a:lnTo>
                      <a:pt x="1917" y="14"/>
                    </a:lnTo>
                    <a:lnTo>
                      <a:pt x="1922" y="17"/>
                    </a:lnTo>
                    <a:lnTo>
                      <a:pt x="1923" y="18"/>
                    </a:lnTo>
                    <a:lnTo>
                      <a:pt x="1928" y="18"/>
                    </a:lnTo>
                    <a:lnTo>
                      <a:pt x="1929" y="14"/>
                    </a:lnTo>
                    <a:lnTo>
                      <a:pt x="1931" y="17"/>
                    </a:lnTo>
                    <a:lnTo>
                      <a:pt x="1934" y="22"/>
                    </a:lnTo>
                    <a:lnTo>
                      <a:pt x="1938" y="21"/>
                    </a:lnTo>
                    <a:lnTo>
                      <a:pt x="1938" y="20"/>
                    </a:lnTo>
                    <a:lnTo>
                      <a:pt x="1943" y="20"/>
                    </a:lnTo>
                    <a:lnTo>
                      <a:pt x="1947" y="22"/>
                    </a:lnTo>
                    <a:lnTo>
                      <a:pt x="1949" y="11"/>
                    </a:lnTo>
                    <a:lnTo>
                      <a:pt x="1950" y="11"/>
                    </a:lnTo>
                    <a:lnTo>
                      <a:pt x="1953" y="16"/>
                    </a:lnTo>
                    <a:lnTo>
                      <a:pt x="1955" y="17"/>
                    </a:lnTo>
                    <a:lnTo>
                      <a:pt x="1959" y="20"/>
                    </a:lnTo>
                    <a:lnTo>
                      <a:pt x="1962" y="18"/>
                    </a:lnTo>
                    <a:lnTo>
                      <a:pt x="1965" y="18"/>
                    </a:lnTo>
                    <a:lnTo>
                      <a:pt x="1968" y="24"/>
                    </a:lnTo>
                    <a:lnTo>
                      <a:pt x="1969" y="21"/>
                    </a:lnTo>
                    <a:lnTo>
                      <a:pt x="1972" y="26"/>
                    </a:lnTo>
                    <a:lnTo>
                      <a:pt x="1975" y="15"/>
                    </a:lnTo>
                    <a:lnTo>
                      <a:pt x="1978" y="17"/>
                    </a:lnTo>
                    <a:lnTo>
                      <a:pt x="1980" y="18"/>
                    </a:lnTo>
                    <a:lnTo>
                      <a:pt x="1984" y="20"/>
                    </a:lnTo>
                    <a:lnTo>
                      <a:pt x="1985" y="21"/>
                    </a:lnTo>
                    <a:lnTo>
                      <a:pt x="1990" y="20"/>
                    </a:lnTo>
                    <a:lnTo>
                      <a:pt x="1991" y="16"/>
                    </a:lnTo>
                    <a:lnTo>
                      <a:pt x="1993" y="17"/>
                    </a:lnTo>
                    <a:lnTo>
                      <a:pt x="1996" y="21"/>
                    </a:lnTo>
                    <a:lnTo>
                      <a:pt x="2001" y="16"/>
                    </a:lnTo>
                    <a:lnTo>
                      <a:pt x="2001" y="21"/>
                    </a:lnTo>
                    <a:lnTo>
                      <a:pt x="2004" y="24"/>
                    </a:lnTo>
                    <a:lnTo>
                      <a:pt x="2008" y="17"/>
                    </a:lnTo>
                    <a:lnTo>
                      <a:pt x="2009" y="21"/>
                    </a:lnTo>
                    <a:lnTo>
                      <a:pt x="2013" y="26"/>
                    </a:lnTo>
                    <a:lnTo>
                      <a:pt x="2016" y="12"/>
                    </a:lnTo>
                    <a:lnTo>
                      <a:pt x="2017" y="18"/>
                    </a:lnTo>
                    <a:lnTo>
                      <a:pt x="2022" y="5"/>
                    </a:lnTo>
                    <a:lnTo>
                      <a:pt x="2022" y="6"/>
                    </a:lnTo>
                    <a:lnTo>
                      <a:pt x="2027" y="20"/>
                    </a:lnTo>
                    <a:lnTo>
                      <a:pt x="2030" y="12"/>
                    </a:lnTo>
                    <a:lnTo>
                      <a:pt x="2032" y="11"/>
                    </a:lnTo>
                    <a:lnTo>
                      <a:pt x="2035" y="18"/>
                    </a:lnTo>
                    <a:lnTo>
                      <a:pt x="2039" y="15"/>
                    </a:lnTo>
                    <a:lnTo>
                      <a:pt x="2040" y="10"/>
                    </a:lnTo>
                    <a:lnTo>
                      <a:pt x="2042" y="14"/>
                    </a:lnTo>
                    <a:lnTo>
                      <a:pt x="2047" y="18"/>
                    </a:lnTo>
                    <a:lnTo>
                      <a:pt x="2047" y="15"/>
                    </a:lnTo>
                    <a:lnTo>
                      <a:pt x="2052" y="17"/>
                    </a:lnTo>
                    <a:lnTo>
                      <a:pt x="2054" y="14"/>
                    </a:lnTo>
                    <a:lnTo>
                      <a:pt x="2057" y="16"/>
                    </a:lnTo>
                    <a:lnTo>
                      <a:pt x="2058" y="15"/>
                    </a:lnTo>
                    <a:lnTo>
                      <a:pt x="2063" y="14"/>
                    </a:lnTo>
                    <a:lnTo>
                      <a:pt x="2064" y="18"/>
                    </a:lnTo>
                    <a:lnTo>
                      <a:pt x="2066" y="21"/>
                    </a:lnTo>
                    <a:lnTo>
                      <a:pt x="2071" y="17"/>
                    </a:lnTo>
                    <a:lnTo>
                      <a:pt x="2071" y="16"/>
                    </a:lnTo>
                    <a:lnTo>
                      <a:pt x="2074" y="23"/>
                    </a:lnTo>
                    <a:lnTo>
                      <a:pt x="2078" y="22"/>
                    </a:lnTo>
                    <a:lnTo>
                      <a:pt x="2079" y="23"/>
                    </a:lnTo>
                    <a:lnTo>
                      <a:pt x="2083" y="21"/>
                    </a:lnTo>
                    <a:lnTo>
                      <a:pt x="2087" y="21"/>
                    </a:lnTo>
                    <a:lnTo>
                      <a:pt x="2088" y="23"/>
                    </a:lnTo>
                    <a:lnTo>
                      <a:pt x="2093" y="21"/>
                    </a:lnTo>
                    <a:lnTo>
                      <a:pt x="2094" y="18"/>
                    </a:lnTo>
                    <a:lnTo>
                      <a:pt x="2096" y="15"/>
                    </a:lnTo>
                    <a:lnTo>
                      <a:pt x="2100" y="16"/>
                    </a:lnTo>
                    <a:lnTo>
                      <a:pt x="2102" y="15"/>
                    </a:lnTo>
                    <a:lnTo>
                      <a:pt x="2103" y="15"/>
                    </a:lnTo>
                    <a:lnTo>
                      <a:pt x="2108" y="9"/>
                    </a:lnTo>
                    <a:lnTo>
                      <a:pt x="2112" y="4"/>
                    </a:lnTo>
                    <a:lnTo>
                      <a:pt x="2112" y="2"/>
                    </a:lnTo>
                    <a:lnTo>
                      <a:pt x="2115" y="12"/>
                    </a:lnTo>
                    <a:lnTo>
                      <a:pt x="2120" y="15"/>
                    </a:lnTo>
                    <a:lnTo>
                      <a:pt x="2120" y="14"/>
                    </a:lnTo>
                    <a:lnTo>
                      <a:pt x="2124" y="17"/>
                    </a:lnTo>
                    <a:lnTo>
                      <a:pt x="2126" y="16"/>
                    </a:lnTo>
                    <a:lnTo>
                      <a:pt x="2129" y="20"/>
                    </a:lnTo>
                    <a:lnTo>
                      <a:pt x="2132" y="17"/>
                    </a:lnTo>
                    <a:lnTo>
                      <a:pt x="2133" y="24"/>
                    </a:lnTo>
                    <a:lnTo>
                      <a:pt x="2138" y="21"/>
                    </a:lnTo>
                    <a:lnTo>
                      <a:pt x="2140" y="17"/>
                    </a:lnTo>
                    <a:lnTo>
                      <a:pt x="2142" y="23"/>
                    </a:lnTo>
                    <a:lnTo>
                      <a:pt x="2145" y="22"/>
                    </a:lnTo>
                    <a:lnTo>
                      <a:pt x="2148" y="23"/>
                    </a:lnTo>
                    <a:lnTo>
                      <a:pt x="2152" y="22"/>
                    </a:lnTo>
                    <a:lnTo>
                      <a:pt x="2155" y="16"/>
                    </a:lnTo>
                    <a:lnTo>
                      <a:pt x="2157" y="15"/>
                    </a:lnTo>
                    <a:lnTo>
                      <a:pt x="2157" y="14"/>
                    </a:lnTo>
                    <a:lnTo>
                      <a:pt x="2161" y="27"/>
                    </a:lnTo>
                    <a:lnTo>
                      <a:pt x="2164" y="20"/>
                    </a:lnTo>
                    <a:lnTo>
                      <a:pt x="2167" y="17"/>
                    </a:lnTo>
                    <a:lnTo>
                      <a:pt x="2170" y="17"/>
                    </a:lnTo>
                    <a:lnTo>
                      <a:pt x="2172" y="17"/>
                    </a:lnTo>
                    <a:lnTo>
                      <a:pt x="2176" y="16"/>
                    </a:lnTo>
                    <a:lnTo>
                      <a:pt x="2176" y="20"/>
                    </a:lnTo>
                    <a:lnTo>
                      <a:pt x="2182" y="17"/>
                    </a:lnTo>
                    <a:lnTo>
                      <a:pt x="2185" y="17"/>
                    </a:lnTo>
                    <a:lnTo>
                      <a:pt x="2188" y="17"/>
                    </a:lnTo>
                    <a:lnTo>
                      <a:pt x="2190" y="21"/>
                    </a:lnTo>
                    <a:lnTo>
                      <a:pt x="2195" y="21"/>
                    </a:lnTo>
                    <a:lnTo>
                      <a:pt x="2195" y="15"/>
                    </a:lnTo>
                    <a:lnTo>
                      <a:pt x="2198" y="23"/>
                    </a:lnTo>
                    <a:lnTo>
                      <a:pt x="2203" y="22"/>
                    </a:lnTo>
                    <a:lnTo>
                      <a:pt x="2205" y="16"/>
                    </a:lnTo>
                    <a:lnTo>
                      <a:pt x="2206" y="23"/>
                    </a:lnTo>
                    <a:lnTo>
                      <a:pt x="2210" y="26"/>
                    </a:lnTo>
                    <a:lnTo>
                      <a:pt x="2213" y="21"/>
                    </a:lnTo>
                    <a:lnTo>
                      <a:pt x="2217" y="18"/>
                    </a:lnTo>
                    <a:lnTo>
                      <a:pt x="2219" y="17"/>
                    </a:lnTo>
                    <a:lnTo>
                      <a:pt x="2219" y="20"/>
                    </a:lnTo>
                    <a:lnTo>
                      <a:pt x="2223" y="26"/>
                    </a:lnTo>
                    <a:lnTo>
                      <a:pt x="2228" y="14"/>
                    </a:lnTo>
                    <a:lnTo>
                      <a:pt x="2228" y="21"/>
                    </a:lnTo>
                    <a:lnTo>
                      <a:pt x="2233" y="18"/>
                    </a:lnTo>
                    <a:lnTo>
                      <a:pt x="2236" y="12"/>
                    </a:lnTo>
                    <a:lnTo>
                      <a:pt x="2241" y="21"/>
                    </a:lnTo>
                    <a:lnTo>
                      <a:pt x="2243" y="18"/>
                    </a:lnTo>
                    <a:lnTo>
                      <a:pt x="2245" y="15"/>
                    </a:lnTo>
                    <a:lnTo>
                      <a:pt x="2249" y="17"/>
                    </a:lnTo>
                    <a:lnTo>
                      <a:pt x="2249" y="16"/>
                    </a:lnTo>
                    <a:lnTo>
                      <a:pt x="2255" y="22"/>
                    </a:lnTo>
                    <a:lnTo>
                      <a:pt x="2255" y="23"/>
                    </a:lnTo>
                    <a:lnTo>
                      <a:pt x="2259" y="22"/>
                    </a:lnTo>
                    <a:lnTo>
                      <a:pt x="2262" y="16"/>
                    </a:lnTo>
                    <a:lnTo>
                      <a:pt x="2262" y="18"/>
                    </a:lnTo>
                    <a:lnTo>
                      <a:pt x="2268" y="21"/>
                    </a:lnTo>
                    <a:lnTo>
                      <a:pt x="2270" y="21"/>
                    </a:lnTo>
                    <a:lnTo>
                      <a:pt x="2271" y="26"/>
                    </a:lnTo>
                    <a:lnTo>
                      <a:pt x="2276" y="14"/>
                    </a:lnTo>
                    <a:lnTo>
                      <a:pt x="2278" y="23"/>
                    </a:lnTo>
                    <a:lnTo>
                      <a:pt x="2279" y="24"/>
                    </a:lnTo>
                    <a:lnTo>
                      <a:pt x="2283" y="24"/>
                    </a:lnTo>
                    <a:lnTo>
                      <a:pt x="2285" y="26"/>
                    </a:lnTo>
                    <a:lnTo>
                      <a:pt x="2289" y="20"/>
                    </a:lnTo>
                    <a:lnTo>
                      <a:pt x="2291" y="18"/>
                    </a:lnTo>
                    <a:lnTo>
                      <a:pt x="2295" y="22"/>
                    </a:lnTo>
                    <a:lnTo>
                      <a:pt x="2296" y="21"/>
                    </a:lnTo>
                    <a:lnTo>
                      <a:pt x="2298" y="24"/>
                    </a:lnTo>
                    <a:lnTo>
                      <a:pt x="2303" y="24"/>
                    </a:lnTo>
                    <a:lnTo>
                      <a:pt x="2304" y="23"/>
                    </a:lnTo>
                    <a:lnTo>
                      <a:pt x="2308" y="16"/>
                    </a:lnTo>
                    <a:lnTo>
                      <a:pt x="2311" y="22"/>
                    </a:lnTo>
                    <a:lnTo>
                      <a:pt x="2314" y="18"/>
                    </a:lnTo>
                    <a:lnTo>
                      <a:pt x="2316" y="18"/>
                    </a:lnTo>
                    <a:lnTo>
                      <a:pt x="2319" y="18"/>
                    </a:lnTo>
                    <a:lnTo>
                      <a:pt x="2320" y="24"/>
                    </a:lnTo>
                    <a:lnTo>
                      <a:pt x="2325" y="22"/>
                    </a:lnTo>
                    <a:lnTo>
                      <a:pt x="2326" y="22"/>
                    </a:lnTo>
                    <a:lnTo>
                      <a:pt x="2328" y="24"/>
                    </a:lnTo>
                    <a:lnTo>
                      <a:pt x="2333" y="21"/>
                    </a:lnTo>
                    <a:lnTo>
                      <a:pt x="2334" y="17"/>
                    </a:lnTo>
                    <a:lnTo>
                      <a:pt x="2339" y="21"/>
                    </a:lnTo>
                    <a:lnTo>
                      <a:pt x="2339" y="23"/>
                    </a:lnTo>
                    <a:lnTo>
                      <a:pt x="2341" y="28"/>
                    </a:lnTo>
                    <a:lnTo>
                      <a:pt x="2345" y="24"/>
                    </a:lnTo>
                    <a:lnTo>
                      <a:pt x="2346" y="26"/>
                    </a:lnTo>
                    <a:lnTo>
                      <a:pt x="2351" y="22"/>
                    </a:lnTo>
                    <a:lnTo>
                      <a:pt x="2352" y="21"/>
                    </a:lnTo>
                    <a:lnTo>
                      <a:pt x="2357" y="28"/>
                    </a:lnTo>
                    <a:lnTo>
                      <a:pt x="2358" y="28"/>
                    </a:lnTo>
                    <a:lnTo>
                      <a:pt x="2363" y="24"/>
                    </a:lnTo>
                    <a:lnTo>
                      <a:pt x="2365" y="23"/>
                    </a:lnTo>
                    <a:lnTo>
                      <a:pt x="2370" y="26"/>
                    </a:lnTo>
                    <a:lnTo>
                      <a:pt x="2371" y="23"/>
                    </a:lnTo>
                    <a:lnTo>
                      <a:pt x="2376" y="18"/>
                    </a:lnTo>
                    <a:lnTo>
                      <a:pt x="2377" y="20"/>
                    </a:lnTo>
                    <a:lnTo>
                      <a:pt x="2380" y="27"/>
                    </a:lnTo>
                    <a:lnTo>
                      <a:pt x="2383" y="27"/>
                    </a:lnTo>
                    <a:lnTo>
                      <a:pt x="2387" y="23"/>
                    </a:lnTo>
                    <a:lnTo>
                      <a:pt x="2388" y="23"/>
                    </a:lnTo>
                    <a:lnTo>
                      <a:pt x="2393" y="21"/>
                    </a:lnTo>
                    <a:lnTo>
                      <a:pt x="2393" y="22"/>
                    </a:lnTo>
                    <a:lnTo>
                      <a:pt x="2396" y="20"/>
                    </a:lnTo>
                    <a:lnTo>
                      <a:pt x="2399" y="21"/>
                    </a:lnTo>
                    <a:lnTo>
                      <a:pt x="2401" y="22"/>
                    </a:lnTo>
                    <a:lnTo>
                      <a:pt x="2406" y="28"/>
                    </a:lnTo>
                    <a:lnTo>
                      <a:pt x="2406" y="26"/>
                    </a:lnTo>
                    <a:lnTo>
                      <a:pt x="2411" y="26"/>
                    </a:lnTo>
                    <a:lnTo>
                      <a:pt x="2414" y="21"/>
                    </a:lnTo>
                    <a:lnTo>
                      <a:pt x="2414" y="20"/>
                    </a:lnTo>
                    <a:lnTo>
                      <a:pt x="2417" y="28"/>
                    </a:lnTo>
                    <a:lnTo>
                      <a:pt x="2422" y="27"/>
                    </a:lnTo>
                    <a:lnTo>
                      <a:pt x="2424" y="23"/>
                    </a:lnTo>
                    <a:lnTo>
                      <a:pt x="2425" y="26"/>
                    </a:lnTo>
                    <a:lnTo>
                      <a:pt x="2429" y="21"/>
                    </a:lnTo>
                    <a:lnTo>
                      <a:pt x="2432" y="23"/>
                    </a:lnTo>
                    <a:lnTo>
                      <a:pt x="2433" y="21"/>
                    </a:lnTo>
                    <a:lnTo>
                      <a:pt x="2437" y="26"/>
                    </a:lnTo>
                    <a:lnTo>
                      <a:pt x="2438" y="28"/>
                    </a:lnTo>
                    <a:lnTo>
                      <a:pt x="2443" y="23"/>
                    </a:lnTo>
                    <a:lnTo>
                      <a:pt x="2447" y="21"/>
                    </a:lnTo>
                    <a:lnTo>
                      <a:pt x="2447" y="18"/>
                    </a:lnTo>
                    <a:lnTo>
                      <a:pt x="2451" y="22"/>
                    </a:lnTo>
                    <a:lnTo>
                      <a:pt x="2453" y="18"/>
                    </a:lnTo>
                    <a:lnTo>
                      <a:pt x="2456" y="21"/>
                    </a:lnTo>
                    <a:lnTo>
                      <a:pt x="2459" y="24"/>
                    </a:lnTo>
                    <a:lnTo>
                      <a:pt x="2462" y="22"/>
                    </a:lnTo>
                    <a:lnTo>
                      <a:pt x="2463" y="24"/>
                    </a:lnTo>
                    <a:lnTo>
                      <a:pt x="2467" y="28"/>
                    </a:lnTo>
                    <a:lnTo>
                      <a:pt x="2471" y="28"/>
                    </a:lnTo>
                    <a:lnTo>
                      <a:pt x="2472" y="22"/>
                    </a:lnTo>
                    <a:lnTo>
                      <a:pt x="2474" y="32"/>
                    </a:lnTo>
                    <a:lnTo>
                      <a:pt x="2479" y="30"/>
                    </a:lnTo>
                    <a:lnTo>
                      <a:pt x="2481" y="26"/>
                    </a:lnTo>
                    <a:lnTo>
                      <a:pt x="2482" y="28"/>
                    </a:lnTo>
                    <a:lnTo>
                      <a:pt x="2486" y="21"/>
                    </a:lnTo>
                    <a:lnTo>
                      <a:pt x="2487" y="27"/>
                    </a:lnTo>
                    <a:lnTo>
                      <a:pt x="2492" y="24"/>
                    </a:lnTo>
                    <a:lnTo>
                      <a:pt x="2493" y="23"/>
                    </a:lnTo>
                    <a:lnTo>
                      <a:pt x="2498" y="28"/>
                    </a:lnTo>
                    <a:lnTo>
                      <a:pt x="2499" y="22"/>
                    </a:lnTo>
                    <a:lnTo>
                      <a:pt x="2502" y="28"/>
                    </a:lnTo>
                    <a:lnTo>
                      <a:pt x="2506" y="28"/>
                    </a:lnTo>
                    <a:lnTo>
                      <a:pt x="2506" y="23"/>
                    </a:lnTo>
                    <a:lnTo>
                      <a:pt x="2509" y="24"/>
                    </a:lnTo>
                    <a:lnTo>
                      <a:pt x="2514" y="26"/>
                    </a:lnTo>
                    <a:lnTo>
                      <a:pt x="2515" y="28"/>
                    </a:lnTo>
                    <a:lnTo>
                      <a:pt x="2520" y="32"/>
                    </a:lnTo>
                    <a:lnTo>
                      <a:pt x="2522" y="28"/>
                    </a:lnTo>
                    <a:lnTo>
                      <a:pt x="2523" y="24"/>
                    </a:lnTo>
                    <a:lnTo>
                      <a:pt x="2526" y="26"/>
                    </a:lnTo>
                    <a:lnTo>
                      <a:pt x="2528" y="22"/>
                    </a:lnTo>
                    <a:lnTo>
                      <a:pt x="2532" y="27"/>
                    </a:lnTo>
                    <a:lnTo>
                      <a:pt x="2535" y="20"/>
                    </a:lnTo>
                    <a:lnTo>
                      <a:pt x="2536" y="21"/>
                    </a:lnTo>
                    <a:lnTo>
                      <a:pt x="2539" y="29"/>
                    </a:lnTo>
                    <a:lnTo>
                      <a:pt x="2543" y="26"/>
                    </a:lnTo>
                    <a:lnTo>
                      <a:pt x="2545" y="24"/>
                    </a:lnTo>
                    <a:lnTo>
                      <a:pt x="2548" y="28"/>
                    </a:lnTo>
                    <a:lnTo>
                      <a:pt x="2549" y="29"/>
                    </a:lnTo>
                    <a:lnTo>
                      <a:pt x="2554" y="29"/>
                    </a:lnTo>
                    <a:lnTo>
                      <a:pt x="2555" y="28"/>
                    </a:lnTo>
                    <a:lnTo>
                      <a:pt x="2560" y="23"/>
                    </a:lnTo>
                    <a:lnTo>
                      <a:pt x="2564" y="27"/>
                    </a:lnTo>
                    <a:lnTo>
                      <a:pt x="2567" y="32"/>
                    </a:lnTo>
                    <a:lnTo>
                      <a:pt x="2570" y="23"/>
                    </a:lnTo>
                    <a:lnTo>
                      <a:pt x="2571" y="27"/>
                    </a:lnTo>
                    <a:lnTo>
                      <a:pt x="2576" y="32"/>
                    </a:lnTo>
                    <a:lnTo>
                      <a:pt x="2578" y="26"/>
                    </a:lnTo>
                    <a:lnTo>
                      <a:pt x="2581" y="30"/>
                    </a:lnTo>
                    <a:lnTo>
                      <a:pt x="2583" y="29"/>
                    </a:lnTo>
                    <a:lnTo>
                      <a:pt x="2587" y="27"/>
                    </a:lnTo>
                    <a:lnTo>
                      <a:pt x="2588" y="28"/>
                    </a:lnTo>
                    <a:lnTo>
                      <a:pt x="2590" y="33"/>
                    </a:lnTo>
                    <a:lnTo>
                      <a:pt x="2593" y="34"/>
                    </a:lnTo>
                    <a:lnTo>
                      <a:pt x="2597" y="33"/>
                    </a:lnTo>
                    <a:lnTo>
                      <a:pt x="2598" y="33"/>
                    </a:lnTo>
                    <a:lnTo>
                      <a:pt x="2601" y="33"/>
                    </a:lnTo>
                    <a:lnTo>
                      <a:pt x="2606" y="23"/>
                    </a:lnTo>
                    <a:lnTo>
                      <a:pt x="2606" y="24"/>
                    </a:lnTo>
                    <a:lnTo>
                      <a:pt x="2610" y="24"/>
                    </a:lnTo>
                    <a:lnTo>
                      <a:pt x="2614" y="18"/>
                    </a:lnTo>
                    <a:lnTo>
                      <a:pt x="2614" y="21"/>
                    </a:lnTo>
                    <a:lnTo>
                      <a:pt x="2616" y="30"/>
                    </a:lnTo>
                    <a:lnTo>
                      <a:pt x="2620" y="29"/>
                    </a:lnTo>
                    <a:lnTo>
                      <a:pt x="2624" y="27"/>
                    </a:lnTo>
                    <a:lnTo>
                      <a:pt x="2625" y="30"/>
                    </a:lnTo>
                    <a:lnTo>
                      <a:pt x="2630" y="29"/>
                    </a:lnTo>
                    <a:lnTo>
                      <a:pt x="2632" y="29"/>
                    </a:lnTo>
                    <a:lnTo>
                      <a:pt x="2636" y="28"/>
                    </a:lnTo>
                    <a:lnTo>
                      <a:pt x="2638" y="22"/>
                    </a:lnTo>
                    <a:lnTo>
                      <a:pt x="2639" y="26"/>
                    </a:lnTo>
                    <a:lnTo>
                      <a:pt x="2642" y="33"/>
                    </a:lnTo>
                    <a:lnTo>
                      <a:pt x="2646" y="28"/>
                    </a:lnTo>
                    <a:lnTo>
                      <a:pt x="2649" y="23"/>
                    </a:lnTo>
                    <a:lnTo>
                      <a:pt x="2650" y="26"/>
                    </a:lnTo>
                    <a:lnTo>
                      <a:pt x="2653" y="27"/>
                    </a:lnTo>
                    <a:lnTo>
                      <a:pt x="2655" y="35"/>
                    </a:lnTo>
                    <a:lnTo>
                      <a:pt x="2659" y="23"/>
                    </a:lnTo>
                    <a:lnTo>
                      <a:pt x="2661" y="23"/>
                    </a:lnTo>
                    <a:lnTo>
                      <a:pt x="2665" y="23"/>
                    </a:lnTo>
                    <a:lnTo>
                      <a:pt x="2669" y="33"/>
                    </a:lnTo>
                    <a:lnTo>
                      <a:pt x="2673" y="36"/>
                    </a:lnTo>
                    <a:lnTo>
                      <a:pt x="2676" y="35"/>
                    </a:lnTo>
                    <a:lnTo>
                      <a:pt x="2677" y="28"/>
                    </a:lnTo>
                    <a:lnTo>
                      <a:pt x="2679" y="29"/>
                    </a:lnTo>
                    <a:lnTo>
                      <a:pt x="2682" y="26"/>
                    </a:lnTo>
                    <a:lnTo>
                      <a:pt x="2686" y="30"/>
                    </a:lnTo>
                    <a:lnTo>
                      <a:pt x="2689" y="26"/>
                    </a:lnTo>
                    <a:lnTo>
                      <a:pt x="2689" y="27"/>
                    </a:lnTo>
                    <a:lnTo>
                      <a:pt x="2694" y="24"/>
                    </a:lnTo>
                    <a:lnTo>
                      <a:pt x="2695" y="27"/>
                    </a:lnTo>
                    <a:lnTo>
                      <a:pt x="2698" y="24"/>
                    </a:lnTo>
                    <a:lnTo>
                      <a:pt x="2703" y="29"/>
                    </a:lnTo>
                    <a:lnTo>
                      <a:pt x="2705" y="28"/>
                    </a:lnTo>
                    <a:lnTo>
                      <a:pt x="2707" y="27"/>
                    </a:lnTo>
                    <a:lnTo>
                      <a:pt x="2709" y="35"/>
                    </a:lnTo>
                    <a:lnTo>
                      <a:pt x="2714" y="30"/>
                    </a:lnTo>
                    <a:lnTo>
                      <a:pt x="2716" y="29"/>
                    </a:lnTo>
                    <a:lnTo>
                      <a:pt x="2717" y="30"/>
                    </a:lnTo>
                    <a:lnTo>
                      <a:pt x="2722" y="36"/>
                    </a:lnTo>
                    <a:lnTo>
                      <a:pt x="2724" y="32"/>
                    </a:lnTo>
                    <a:lnTo>
                      <a:pt x="2726" y="27"/>
                    </a:lnTo>
                    <a:lnTo>
                      <a:pt x="2728" y="28"/>
                    </a:lnTo>
                    <a:lnTo>
                      <a:pt x="2731" y="29"/>
                    </a:lnTo>
                    <a:lnTo>
                      <a:pt x="2734" y="33"/>
                    </a:lnTo>
                    <a:lnTo>
                      <a:pt x="2738" y="33"/>
                    </a:lnTo>
                    <a:lnTo>
                      <a:pt x="2741" y="30"/>
                    </a:lnTo>
                    <a:lnTo>
                      <a:pt x="2742" y="29"/>
                    </a:lnTo>
                    <a:lnTo>
                      <a:pt x="2744" y="34"/>
                    </a:lnTo>
                    <a:lnTo>
                      <a:pt x="2748" y="32"/>
                    </a:lnTo>
                    <a:lnTo>
                      <a:pt x="2750" y="33"/>
                    </a:lnTo>
                    <a:lnTo>
                      <a:pt x="2754" y="28"/>
                    </a:lnTo>
                    <a:lnTo>
                      <a:pt x="2755" y="32"/>
                    </a:lnTo>
                    <a:lnTo>
                      <a:pt x="2760" y="30"/>
                    </a:lnTo>
                    <a:lnTo>
                      <a:pt x="2760" y="28"/>
                    </a:lnTo>
                    <a:lnTo>
                      <a:pt x="2762" y="33"/>
                    </a:lnTo>
                  </a:path>
                </a:pathLst>
              </a:custGeom>
              <a:noFill/>
              <a:ln w="0">
                <a:solidFill>
                  <a:schemeClr val="folHlink"/>
                </a:solidFill>
                <a:round/>
                <a:headEnd/>
                <a:tailEnd/>
              </a:ln>
            </p:spPr>
            <p:txBody>
              <a:bodyPr/>
              <a:lstStyle/>
              <a:p>
                <a:endParaRPr lang="en-US">
                  <a:latin typeface="Constantia" pitchFamily="18" charset="0"/>
                </a:endParaRPr>
              </a:p>
            </p:txBody>
          </p:sp>
        </p:grpSp>
        <p:grpSp>
          <p:nvGrpSpPr>
            <p:cNvPr id="3322" name="Group 271"/>
            <p:cNvGrpSpPr>
              <a:grpSpLocks/>
            </p:cNvGrpSpPr>
            <p:nvPr/>
          </p:nvGrpSpPr>
          <p:grpSpPr bwMode="auto">
            <a:xfrm>
              <a:off x="2678" y="3064"/>
              <a:ext cx="1205" cy="558"/>
              <a:chOff x="1187" y="885"/>
              <a:chExt cx="4602" cy="1578"/>
            </a:xfrm>
          </p:grpSpPr>
          <p:sp>
            <p:nvSpPr>
              <p:cNvPr id="3329" name="Freeform 272"/>
              <p:cNvSpPr>
                <a:spLocks/>
              </p:cNvSpPr>
              <p:nvPr/>
            </p:nvSpPr>
            <p:spPr bwMode="auto">
              <a:xfrm>
                <a:off x="1187" y="885"/>
                <a:ext cx="920" cy="1507"/>
              </a:xfrm>
              <a:custGeom>
                <a:avLst/>
                <a:gdLst>
                  <a:gd name="T0" fmla="*/ 44 w 2719"/>
                  <a:gd name="T1" fmla="*/ 3978 h 4522"/>
                  <a:gd name="T2" fmla="*/ 89 w 2719"/>
                  <a:gd name="T3" fmla="*/ 4046 h 4522"/>
                  <a:gd name="T4" fmla="*/ 135 w 2719"/>
                  <a:gd name="T5" fmla="*/ 4087 h 4522"/>
                  <a:gd name="T6" fmla="*/ 177 w 2719"/>
                  <a:gd name="T7" fmla="*/ 4056 h 4522"/>
                  <a:gd name="T8" fmla="*/ 224 w 2719"/>
                  <a:gd name="T9" fmla="*/ 4133 h 4522"/>
                  <a:gd name="T10" fmla="*/ 270 w 2719"/>
                  <a:gd name="T11" fmla="*/ 3823 h 4522"/>
                  <a:gd name="T12" fmla="*/ 315 w 2719"/>
                  <a:gd name="T13" fmla="*/ 4091 h 4522"/>
                  <a:gd name="T14" fmla="*/ 359 w 2719"/>
                  <a:gd name="T15" fmla="*/ 4161 h 4522"/>
                  <a:gd name="T16" fmla="*/ 405 w 2719"/>
                  <a:gd name="T17" fmla="*/ 4240 h 4522"/>
                  <a:gd name="T18" fmla="*/ 448 w 2719"/>
                  <a:gd name="T19" fmla="*/ 4219 h 4522"/>
                  <a:gd name="T20" fmla="*/ 496 w 2719"/>
                  <a:gd name="T21" fmla="*/ 4127 h 4522"/>
                  <a:gd name="T22" fmla="*/ 540 w 2719"/>
                  <a:gd name="T23" fmla="*/ 4216 h 4522"/>
                  <a:gd name="T24" fmla="*/ 584 w 2719"/>
                  <a:gd name="T25" fmla="*/ 4171 h 4522"/>
                  <a:gd name="T26" fmla="*/ 630 w 2719"/>
                  <a:gd name="T27" fmla="*/ 4251 h 4522"/>
                  <a:gd name="T28" fmla="*/ 675 w 2719"/>
                  <a:gd name="T29" fmla="*/ 4021 h 4522"/>
                  <a:gd name="T30" fmla="*/ 721 w 2719"/>
                  <a:gd name="T31" fmla="*/ 4028 h 4522"/>
                  <a:gd name="T32" fmla="*/ 766 w 2719"/>
                  <a:gd name="T33" fmla="*/ 4248 h 4522"/>
                  <a:gd name="T34" fmla="*/ 810 w 2719"/>
                  <a:gd name="T35" fmla="*/ 4105 h 4522"/>
                  <a:gd name="T36" fmla="*/ 854 w 2719"/>
                  <a:gd name="T37" fmla="*/ 4177 h 4522"/>
                  <a:gd name="T38" fmla="*/ 901 w 2719"/>
                  <a:gd name="T39" fmla="*/ 4205 h 4522"/>
                  <a:gd name="T40" fmla="*/ 944 w 2719"/>
                  <a:gd name="T41" fmla="*/ 4122 h 4522"/>
                  <a:gd name="T42" fmla="*/ 990 w 2719"/>
                  <a:gd name="T43" fmla="*/ 4295 h 4522"/>
                  <a:gd name="T44" fmla="*/ 1035 w 2719"/>
                  <a:gd name="T45" fmla="*/ 4313 h 4522"/>
                  <a:gd name="T46" fmla="*/ 1082 w 2719"/>
                  <a:gd name="T47" fmla="*/ 4273 h 4522"/>
                  <a:gd name="T48" fmla="*/ 1128 w 2719"/>
                  <a:gd name="T49" fmla="*/ 4300 h 4522"/>
                  <a:gd name="T50" fmla="*/ 1172 w 2719"/>
                  <a:gd name="T51" fmla="*/ 4093 h 4522"/>
                  <a:gd name="T52" fmla="*/ 1216 w 2719"/>
                  <a:gd name="T53" fmla="*/ 4268 h 4522"/>
                  <a:gd name="T54" fmla="*/ 1260 w 2719"/>
                  <a:gd name="T55" fmla="*/ 4357 h 4522"/>
                  <a:gd name="T56" fmla="*/ 1305 w 2719"/>
                  <a:gd name="T57" fmla="*/ 4279 h 4522"/>
                  <a:gd name="T58" fmla="*/ 1350 w 2719"/>
                  <a:gd name="T59" fmla="*/ 4281 h 4522"/>
                  <a:gd name="T60" fmla="*/ 1398 w 2719"/>
                  <a:gd name="T61" fmla="*/ 4080 h 4522"/>
                  <a:gd name="T62" fmla="*/ 1440 w 2719"/>
                  <a:gd name="T63" fmla="*/ 4195 h 4522"/>
                  <a:gd name="T64" fmla="*/ 1486 w 2719"/>
                  <a:gd name="T65" fmla="*/ 4266 h 4522"/>
                  <a:gd name="T66" fmla="*/ 1530 w 2719"/>
                  <a:gd name="T67" fmla="*/ 4204 h 4522"/>
                  <a:gd name="T68" fmla="*/ 1577 w 2719"/>
                  <a:gd name="T69" fmla="*/ 4140 h 4522"/>
                  <a:gd name="T70" fmla="*/ 1623 w 2719"/>
                  <a:gd name="T71" fmla="*/ 3989 h 4522"/>
                  <a:gd name="T72" fmla="*/ 1665 w 2719"/>
                  <a:gd name="T73" fmla="*/ 4314 h 4522"/>
                  <a:gd name="T74" fmla="*/ 1711 w 2719"/>
                  <a:gd name="T75" fmla="*/ 4377 h 4522"/>
                  <a:gd name="T76" fmla="*/ 1756 w 2719"/>
                  <a:gd name="T77" fmla="*/ 4367 h 4522"/>
                  <a:gd name="T78" fmla="*/ 1802 w 2719"/>
                  <a:gd name="T79" fmla="*/ 4388 h 4522"/>
                  <a:gd name="T80" fmla="*/ 1846 w 2719"/>
                  <a:gd name="T81" fmla="*/ 4389 h 4522"/>
                  <a:gd name="T82" fmla="*/ 1893 w 2719"/>
                  <a:gd name="T83" fmla="*/ 4457 h 4522"/>
                  <a:gd name="T84" fmla="*/ 1937 w 2719"/>
                  <a:gd name="T85" fmla="*/ 4306 h 4522"/>
                  <a:gd name="T86" fmla="*/ 1981 w 2719"/>
                  <a:gd name="T87" fmla="*/ 4215 h 4522"/>
                  <a:gd name="T88" fmla="*/ 2028 w 2719"/>
                  <a:gd name="T89" fmla="*/ 4092 h 4522"/>
                  <a:gd name="T90" fmla="*/ 2074 w 2719"/>
                  <a:gd name="T91" fmla="*/ 3629 h 4522"/>
                  <a:gd name="T92" fmla="*/ 2119 w 2719"/>
                  <a:gd name="T93" fmla="*/ 4338 h 4522"/>
                  <a:gd name="T94" fmla="*/ 2163 w 2719"/>
                  <a:gd name="T95" fmla="*/ 4467 h 4522"/>
                  <a:gd name="T96" fmla="*/ 2209 w 2719"/>
                  <a:gd name="T97" fmla="*/ 4354 h 4522"/>
                  <a:gd name="T98" fmla="*/ 2253 w 2719"/>
                  <a:gd name="T99" fmla="*/ 4414 h 4522"/>
                  <a:gd name="T100" fmla="*/ 2297 w 2719"/>
                  <a:gd name="T101" fmla="*/ 4374 h 4522"/>
                  <a:gd name="T102" fmla="*/ 2343 w 2719"/>
                  <a:gd name="T103" fmla="*/ 4462 h 4522"/>
                  <a:gd name="T104" fmla="*/ 2390 w 2719"/>
                  <a:gd name="T105" fmla="*/ 4517 h 4522"/>
                  <a:gd name="T106" fmla="*/ 2432 w 2719"/>
                  <a:gd name="T107" fmla="*/ 4138 h 4522"/>
                  <a:gd name="T108" fmla="*/ 2478 w 2719"/>
                  <a:gd name="T109" fmla="*/ 4319 h 4522"/>
                  <a:gd name="T110" fmla="*/ 2525 w 2719"/>
                  <a:gd name="T111" fmla="*/ 4438 h 4522"/>
                  <a:gd name="T112" fmla="*/ 2570 w 2719"/>
                  <a:gd name="T113" fmla="*/ 4453 h 4522"/>
                  <a:gd name="T114" fmla="*/ 2616 w 2719"/>
                  <a:gd name="T115" fmla="*/ 4278 h 4522"/>
                  <a:gd name="T116" fmla="*/ 2660 w 2719"/>
                  <a:gd name="T117" fmla="*/ 4408 h 4522"/>
                  <a:gd name="T118" fmla="*/ 2704 w 2719"/>
                  <a:gd name="T119" fmla="*/ 4426 h 45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19"/>
                  <a:gd name="T181" fmla="*/ 0 h 4522"/>
                  <a:gd name="T182" fmla="*/ 2719 w 2719"/>
                  <a:gd name="T183" fmla="*/ 4522 h 45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19" h="4522">
                    <a:moveTo>
                      <a:pt x="0" y="3937"/>
                    </a:moveTo>
                    <a:lnTo>
                      <a:pt x="5" y="3893"/>
                    </a:lnTo>
                    <a:lnTo>
                      <a:pt x="5" y="3898"/>
                    </a:lnTo>
                    <a:lnTo>
                      <a:pt x="8" y="3923"/>
                    </a:lnTo>
                    <a:lnTo>
                      <a:pt x="11" y="3947"/>
                    </a:lnTo>
                    <a:lnTo>
                      <a:pt x="13" y="3948"/>
                    </a:lnTo>
                    <a:lnTo>
                      <a:pt x="16" y="3903"/>
                    </a:lnTo>
                    <a:lnTo>
                      <a:pt x="20" y="3952"/>
                    </a:lnTo>
                    <a:lnTo>
                      <a:pt x="21" y="3927"/>
                    </a:lnTo>
                    <a:lnTo>
                      <a:pt x="25" y="3930"/>
                    </a:lnTo>
                    <a:lnTo>
                      <a:pt x="27" y="3992"/>
                    </a:lnTo>
                    <a:lnTo>
                      <a:pt x="31" y="3955"/>
                    </a:lnTo>
                    <a:lnTo>
                      <a:pt x="34" y="3933"/>
                    </a:lnTo>
                    <a:lnTo>
                      <a:pt x="34" y="3888"/>
                    </a:lnTo>
                    <a:lnTo>
                      <a:pt x="39" y="3942"/>
                    </a:lnTo>
                    <a:lnTo>
                      <a:pt x="40" y="3997"/>
                    </a:lnTo>
                    <a:lnTo>
                      <a:pt x="44" y="3978"/>
                    </a:lnTo>
                    <a:lnTo>
                      <a:pt x="47" y="3974"/>
                    </a:lnTo>
                    <a:lnTo>
                      <a:pt x="48" y="4007"/>
                    </a:lnTo>
                    <a:lnTo>
                      <a:pt x="52" y="4056"/>
                    </a:lnTo>
                    <a:lnTo>
                      <a:pt x="55" y="4002"/>
                    </a:lnTo>
                    <a:lnTo>
                      <a:pt x="58" y="3992"/>
                    </a:lnTo>
                    <a:lnTo>
                      <a:pt x="59" y="4022"/>
                    </a:lnTo>
                    <a:lnTo>
                      <a:pt x="62" y="4013"/>
                    </a:lnTo>
                    <a:lnTo>
                      <a:pt x="63" y="3987"/>
                    </a:lnTo>
                    <a:lnTo>
                      <a:pt x="68" y="4002"/>
                    </a:lnTo>
                    <a:lnTo>
                      <a:pt x="69" y="3972"/>
                    </a:lnTo>
                    <a:lnTo>
                      <a:pt x="74" y="3942"/>
                    </a:lnTo>
                    <a:lnTo>
                      <a:pt x="74" y="4013"/>
                    </a:lnTo>
                    <a:lnTo>
                      <a:pt x="76" y="4012"/>
                    </a:lnTo>
                    <a:lnTo>
                      <a:pt x="80" y="3937"/>
                    </a:lnTo>
                    <a:lnTo>
                      <a:pt x="83" y="3944"/>
                    </a:lnTo>
                    <a:lnTo>
                      <a:pt x="85" y="4071"/>
                    </a:lnTo>
                    <a:lnTo>
                      <a:pt x="89" y="4046"/>
                    </a:lnTo>
                    <a:lnTo>
                      <a:pt x="89" y="4056"/>
                    </a:lnTo>
                    <a:lnTo>
                      <a:pt x="93" y="4071"/>
                    </a:lnTo>
                    <a:lnTo>
                      <a:pt x="96" y="4058"/>
                    </a:lnTo>
                    <a:lnTo>
                      <a:pt x="99" y="3964"/>
                    </a:lnTo>
                    <a:lnTo>
                      <a:pt x="103" y="4023"/>
                    </a:lnTo>
                    <a:lnTo>
                      <a:pt x="105" y="4026"/>
                    </a:lnTo>
                    <a:lnTo>
                      <a:pt x="107" y="3879"/>
                    </a:lnTo>
                    <a:lnTo>
                      <a:pt x="108" y="3996"/>
                    </a:lnTo>
                    <a:lnTo>
                      <a:pt x="114" y="3935"/>
                    </a:lnTo>
                    <a:lnTo>
                      <a:pt x="114" y="3913"/>
                    </a:lnTo>
                    <a:lnTo>
                      <a:pt x="118" y="4014"/>
                    </a:lnTo>
                    <a:lnTo>
                      <a:pt x="121" y="4027"/>
                    </a:lnTo>
                    <a:lnTo>
                      <a:pt x="123" y="4081"/>
                    </a:lnTo>
                    <a:lnTo>
                      <a:pt x="126" y="4083"/>
                    </a:lnTo>
                    <a:lnTo>
                      <a:pt x="128" y="4082"/>
                    </a:lnTo>
                    <a:lnTo>
                      <a:pt x="132" y="4012"/>
                    </a:lnTo>
                    <a:lnTo>
                      <a:pt x="135" y="4087"/>
                    </a:lnTo>
                    <a:lnTo>
                      <a:pt x="135" y="4059"/>
                    </a:lnTo>
                    <a:lnTo>
                      <a:pt x="140" y="4032"/>
                    </a:lnTo>
                    <a:lnTo>
                      <a:pt x="140" y="4082"/>
                    </a:lnTo>
                    <a:lnTo>
                      <a:pt x="145" y="3937"/>
                    </a:lnTo>
                    <a:lnTo>
                      <a:pt x="146" y="4036"/>
                    </a:lnTo>
                    <a:lnTo>
                      <a:pt x="150" y="4085"/>
                    </a:lnTo>
                    <a:lnTo>
                      <a:pt x="152" y="4070"/>
                    </a:lnTo>
                    <a:lnTo>
                      <a:pt x="155" y="4073"/>
                    </a:lnTo>
                    <a:lnTo>
                      <a:pt x="159" y="4061"/>
                    </a:lnTo>
                    <a:lnTo>
                      <a:pt x="159" y="4100"/>
                    </a:lnTo>
                    <a:lnTo>
                      <a:pt x="163" y="3848"/>
                    </a:lnTo>
                    <a:lnTo>
                      <a:pt x="164" y="3897"/>
                    </a:lnTo>
                    <a:lnTo>
                      <a:pt x="169" y="4083"/>
                    </a:lnTo>
                    <a:lnTo>
                      <a:pt x="170" y="4065"/>
                    </a:lnTo>
                    <a:lnTo>
                      <a:pt x="173" y="4080"/>
                    </a:lnTo>
                    <a:lnTo>
                      <a:pt x="177" y="4096"/>
                    </a:lnTo>
                    <a:lnTo>
                      <a:pt x="177" y="4056"/>
                    </a:lnTo>
                    <a:lnTo>
                      <a:pt x="182" y="4122"/>
                    </a:lnTo>
                    <a:lnTo>
                      <a:pt x="184" y="4071"/>
                    </a:lnTo>
                    <a:lnTo>
                      <a:pt x="186" y="4126"/>
                    </a:lnTo>
                    <a:lnTo>
                      <a:pt x="189" y="4135"/>
                    </a:lnTo>
                    <a:lnTo>
                      <a:pt x="191" y="4177"/>
                    </a:lnTo>
                    <a:lnTo>
                      <a:pt x="196" y="4130"/>
                    </a:lnTo>
                    <a:lnTo>
                      <a:pt x="196" y="4140"/>
                    </a:lnTo>
                    <a:lnTo>
                      <a:pt x="200" y="4085"/>
                    </a:lnTo>
                    <a:lnTo>
                      <a:pt x="203" y="4110"/>
                    </a:lnTo>
                    <a:lnTo>
                      <a:pt x="207" y="4102"/>
                    </a:lnTo>
                    <a:lnTo>
                      <a:pt x="208" y="3968"/>
                    </a:lnTo>
                    <a:lnTo>
                      <a:pt x="211" y="4105"/>
                    </a:lnTo>
                    <a:lnTo>
                      <a:pt x="214" y="4115"/>
                    </a:lnTo>
                    <a:lnTo>
                      <a:pt x="217" y="4118"/>
                    </a:lnTo>
                    <a:lnTo>
                      <a:pt x="217" y="4101"/>
                    </a:lnTo>
                    <a:lnTo>
                      <a:pt x="222" y="4117"/>
                    </a:lnTo>
                    <a:lnTo>
                      <a:pt x="224" y="4133"/>
                    </a:lnTo>
                    <a:lnTo>
                      <a:pt x="228" y="4098"/>
                    </a:lnTo>
                    <a:lnTo>
                      <a:pt x="228" y="4091"/>
                    </a:lnTo>
                    <a:lnTo>
                      <a:pt x="230" y="4138"/>
                    </a:lnTo>
                    <a:lnTo>
                      <a:pt x="234" y="4160"/>
                    </a:lnTo>
                    <a:lnTo>
                      <a:pt x="237" y="4152"/>
                    </a:lnTo>
                    <a:lnTo>
                      <a:pt x="240" y="4150"/>
                    </a:lnTo>
                    <a:lnTo>
                      <a:pt x="243" y="4137"/>
                    </a:lnTo>
                    <a:lnTo>
                      <a:pt x="246" y="4136"/>
                    </a:lnTo>
                    <a:lnTo>
                      <a:pt x="248" y="4155"/>
                    </a:lnTo>
                    <a:lnTo>
                      <a:pt x="250" y="4097"/>
                    </a:lnTo>
                    <a:lnTo>
                      <a:pt x="251" y="4167"/>
                    </a:lnTo>
                    <a:lnTo>
                      <a:pt x="255" y="4126"/>
                    </a:lnTo>
                    <a:lnTo>
                      <a:pt x="257" y="4048"/>
                    </a:lnTo>
                    <a:lnTo>
                      <a:pt x="261" y="4103"/>
                    </a:lnTo>
                    <a:lnTo>
                      <a:pt x="263" y="4165"/>
                    </a:lnTo>
                    <a:lnTo>
                      <a:pt x="267" y="4108"/>
                    </a:lnTo>
                    <a:lnTo>
                      <a:pt x="270" y="3823"/>
                    </a:lnTo>
                    <a:lnTo>
                      <a:pt x="270" y="3861"/>
                    </a:lnTo>
                    <a:lnTo>
                      <a:pt x="274" y="4106"/>
                    </a:lnTo>
                    <a:lnTo>
                      <a:pt x="278" y="4167"/>
                    </a:lnTo>
                    <a:lnTo>
                      <a:pt x="280" y="4189"/>
                    </a:lnTo>
                    <a:lnTo>
                      <a:pt x="283" y="4138"/>
                    </a:lnTo>
                    <a:lnTo>
                      <a:pt x="283" y="4175"/>
                    </a:lnTo>
                    <a:lnTo>
                      <a:pt x="287" y="4156"/>
                    </a:lnTo>
                    <a:lnTo>
                      <a:pt x="291" y="3356"/>
                    </a:lnTo>
                    <a:lnTo>
                      <a:pt x="296" y="4165"/>
                    </a:lnTo>
                    <a:lnTo>
                      <a:pt x="300" y="3991"/>
                    </a:lnTo>
                    <a:lnTo>
                      <a:pt x="300" y="3979"/>
                    </a:lnTo>
                    <a:lnTo>
                      <a:pt x="304" y="4166"/>
                    </a:lnTo>
                    <a:lnTo>
                      <a:pt x="305" y="4169"/>
                    </a:lnTo>
                    <a:lnTo>
                      <a:pt x="309" y="4140"/>
                    </a:lnTo>
                    <a:lnTo>
                      <a:pt x="310" y="4121"/>
                    </a:lnTo>
                    <a:lnTo>
                      <a:pt x="315" y="4091"/>
                    </a:lnTo>
                    <a:lnTo>
                      <a:pt x="316" y="4186"/>
                    </a:lnTo>
                    <a:lnTo>
                      <a:pt x="320" y="4191"/>
                    </a:lnTo>
                    <a:lnTo>
                      <a:pt x="322" y="4147"/>
                    </a:lnTo>
                    <a:lnTo>
                      <a:pt x="324" y="4157"/>
                    </a:lnTo>
                    <a:lnTo>
                      <a:pt x="328" y="4191"/>
                    </a:lnTo>
                    <a:lnTo>
                      <a:pt x="330" y="4115"/>
                    </a:lnTo>
                    <a:lnTo>
                      <a:pt x="332" y="4165"/>
                    </a:lnTo>
                    <a:lnTo>
                      <a:pt x="335" y="4149"/>
                    </a:lnTo>
                    <a:lnTo>
                      <a:pt x="338" y="4177"/>
                    </a:lnTo>
                    <a:lnTo>
                      <a:pt x="342" y="4165"/>
                    </a:lnTo>
                    <a:lnTo>
                      <a:pt x="344" y="4200"/>
                    </a:lnTo>
                    <a:lnTo>
                      <a:pt x="345" y="4162"/>
                    </a:lnTo>
                    <a:lnTo>
                      <a:pt x="348" y="4160"/>
                    </a:lnTo>
                    <a:lnTo>
                      <a:pt x="352" y="4184"/>
                    </a:lnTo>
                    <a:lnTo>
                      <a:pt x="355" y="4150"/>
                    </a:lnTo>
                    <a:lnTo>
                      <a:pt x="355" y="4142"/>
                    </a:lnTo>
                    <a:lnTo>
                      <a:pt x="359" y="4161"/>
                    </a:lnTo>
                    <a:lnTo>
                      <a:pt x="362" y="4174"/>
                    </a:lnTo>
                    <a:lnTo>
                      <a:pt x="365" y="4234"/>
                    </a:lnTo>
                    <a:lnTo>
                      <a:pt x="368" y="4181"/>
                    </a:lnTo>
                    <a:lnTo>
                      <a:pt x="371" y="4258"/>
                    </a:lnTo>
                    <a:lnTo>
                      <a:pt x="374" y="4145"/>
                    </a:lnTo>
                    <a:lnTo>
                      <a:pt x="376" y="4024"/>
                    </a:lnTo>
                    <a:lnTo>
                      <a:pt x="377" y="3863"/>
                    </a:lnTo>
                    <a:lnTo>
                      <a:pt x="379" y="4127"/>
                    </a:lnTo>
                    <a:lnTo>
                      <a:pt x="384" y="4226"/>
                    </a:lnTo>
                    <a:lnTo>
                      <a:pt x="385" y="4186"/>
                    </a:lnTo>
                    <a:lnTo>
                      <a:pt x="389" y="4122"/>
                    </a:lnTo>
                    <a:lnTo>
                      <a:pt x="390" y="4151"/>
                    </a:lnTo>
                    <a:lnTo>
                      <a:pt x="393" y="4149"/>
                    </a:lnTo>
                    <a:lnTo>
                      <a:pt x="395" y="4157"/>
                    </a:lnTo>
                    <a:lnTo>
                      <a:pt x="399" y="4191"/>
                    </a:lnTo>
                    <a:lnTo>
                      <a:pt x="401" y="4231"/>
                    </a:lnTo>
                    <a:lnTo>
                      <a:pt x="405" y="4240"/>
                    </a:lnTo>
                    <a:lnTo>
                      <a:pt x="406" y="4190"/>
                    </a:lnTo>
                    <a:lnTo>
                      <a:pt x="410" y="3960"/>
                    </a:lnTo>
                    <a:lnTo>
                      <a:pt x="411" y="4117"/>
                    </a:lnTo>
                    <a:lnTo>
                      <a:pt x="413" y="4206"/>
                    </a:lnTo>
                    <a:lnTo>
                      <a:pt x="418" y="4138"/>
                    </a:lnTo>
                    <a:lnTo>
                      <a:pt x="419" y="4199"/>
                    </a:lnTo>
                    <a:lnTo>
                      <a:pt x="423" y="4244"/>
                    </a:lnTo>
                    <a:lnTo>
                      <a:pt x="426" y="4222"/>
                    </a:lnTo>
                    <a:lnTo>
                      <a:pt x="428" y="4250"/>
                    </a:lnTo>
                    <a:lnTo>
                      <a:pt x="430" y="4231"/>
                    </a:lnTo>
                    <a:lnTo>
                      <a:pt x="435" y="4155"/>
                    </a:lnTo>
                    <a:lnTo>
                      <a:pt x="436" y="4090"/>
                    </a:lnTo>
                    <a:lnTo>
                      <a:pt x="439" y="4068"/>
                    </a:lnTo>
                    <a:lnTo>
                      <a:pt x="440" y="4141"/>
                    </a:lnTo>
                    <a:lnTo>
                      <a:pt x="443" y="4214"/>
                    </a:lnTo>
                    <a:lnTo>
                      <a:pt x="446" y="4221"/>
                    </a:lnTo>
                    <a:lnTo>
                      <a:pt x="448" y="4219"/>
                    </a:lnTo>
                    <a:lnTo>
                      <a:pt x="452" y="4236"/>
                    </a:lnTo>
                    <a:lnTo>
                      <a:pt x="456" y="4259"/>
                    </a:lnTo>
                    <a:lnTo>
                      <a:pt x="457" y="4260"/>
                    </a:lnTo>
                    <a:lnTo>
                      <a:pt x="459" y="4244"/>
                    </a:lnTo>
                    <a:lnTo>
                      <a:pt x="462" y="4224"/>
                    </a:lnTo>
                    <a:lnTo>
                      <a:pt x="466" y="4116"/>
                    </a:lnTo>
                    <a:lnTo>
                      <a:pt x="466" y="4122"/>
                    </a:lnTo>
                    <a:lnTo>
                      <a:pt x="471" y="4240"/>
                    </a:lnTo>
                    <a:lnTo>
                      <a:pt x="475" y="4273"/>
                    </a:lnTo>
                    <a:lnTo>
                      <a:pt x="477" y="4245"/>
                    </a:lnTo>
                    <a:lnTo>
                      <a:pt x="478" y="4273"/>
                    </a:lnTo>
                    <a:lnTo>
                      <a:pt x="480" y="4273"/>
                    </a:lnTo>
                    <a:lnTo>
                      <a:pt x="485" y="4265"/>
                    </a:lnTo>
                    <a:lnTo>
                      <a:pt x="486" y="4236"/>
                    </a:lnTo>
                    <a:lnTo>
                      <a:pt x="490" y="4264"/>
                    </a:lnTo>
                    <a:lnTo>
                      <a:pt x="492" y="4279"/>
                    </a:lnTo>
                    <a:lnTo>
                      <a:pt x="496" y="4127"/>
                    </a:lnTo>
                    <a:lnTo>
                      <a:pt x="496" y="4130"/>
                    </a:lnTo>
                    <a:lnTo>
                      <a:pt x="498" y="4169"/>
                    </a:lnTo>
                    <a:lnTo>
                      <a:pt x="502" y="4276"/>
                    </a:lnTo>
                    <a:lnTo>
                      <a:pt x="506" y="4249"/>
                    </a:lnTo>
                    <a:lnTo>
                      <a:pt x="506" y="4254"/>
                    </a:lnTo>
                    <a:lnTo>
                      <a:pt x="510" y="4295"/>
                    </a:lnTo>
                    <a:lnTo>
                      <a:pt x="514" y="4271"/>
                    </a:lnTo>
                    <a:lnTo>
                      <a:pt x="516" y="4235"/>
                    </a:lnTo>
                    <a:lnTo>
                      <a:pt x="519" y="4245"/>
                    </a:lnTo>
                    <a:lnTo>
                      <a:pt x="522" y="4225"/>
                    </a:lnTo>
                    <a:lnTo>
                      <a:pt x="524" y="4192"/>
                    </a:lnTo>
                    <a:lnTo>
                      <a:pt x="527" y="4246"/>
                    </a:lnTo>
                    <a:lnTo>
                      <a:pt x="533" y="4120"/>
                    </a:lnTo>
                    <a:lnTo>
                      <a:pt x="534" y="4080"/>
                    </a:lnTo>
                    <a:lnTo>
                      <a:pt x="536" y="4283"/>
                    </a:lnTo>
                    <a:lnTo>
                      <a:pt x="540" y="4216"/>
                    </a:lnTo>
                    <a:lnTo>
                      <a:pt x="541" y="4225"/>
                    </a:lnTo>
                    <a:lnTo>
                      <a:pt x="546" y="4278"/>
                    </a:lnTo>
                    <a:lnTo>
                      <a:pt x="549" y="4241"/>
                    </a:lnTo>
                    <a:lnTo>
                      <a:pt x="551" y="4177"/>
                    </a:lnTo>
                    <a:lnTo>
                      <a:pt x="552" y="4187"/>
                    </a:lnTo>
                    <a:lnTo>
                      <a:pt x="556" y="4284"/>
                    </a:lnTo>
                    <a:lnTo>
                      <a:pt x="558" y="4283"/>
                    </a:lnTo>
                    <a:lnTo>
                      <a:pt x="561" y="4261"/>
                    </a:lnTo>
                    <a:lnTo>
                      <a:pt x="564" y="4182"/>
                    </a:lnTo>
                    <a:lnTo>
                      <a:pt x="565" y="4236"/>
                    </a:lnTo>
                    <a:lnTo>
                      <a:pt x="570" y="4236"/>
                    </a:lnTo>
                    <a:lnTo>
                      <a:pt x="571" y="4212"/>
                    </a:lnTo>
                    <a:lnTo>
                      <a:pt x="573" y="4210"/>
                    </a:lnTo>
                    <a:lnTo>
                      <a:pt x="577" y="4226"/>
                    </a:lnTo>
                    <a:lnTo>
                      <a:pt x="580" y="3199"/>
                    </a:lnTo>
                    <a:lnTo>
                      <a:pt x="580" y="3197"/>
                    </a:lnTo>
                    <a:lnTo>
                      <a:pt x="584" y="4171"/>
                    </a:lnTo>
                    <a:lnTo>
                      <a:pt x="588" y="4196"/>
                    </a:lnTo>
                    <a:lnTo>
                      <a:pt x="591" y="4076"/>
                    </a:lnTo>
                    <a:lnTo>
                      <a:pt x="593" y="3858"/>
                    </a:lnTo>
                    <a:lnTo>
                      <a:pt x="594" y="3891"/>
                    </a:lnTo>
                    <a:lnTo>
                      <a:pt x="599" y="4130"/>
                    </a:lnTo>
                    <a:lnTo>
                      <a:pt x="600" y="4196"/>
                    </a:lnTo>
                    <a:lnTo>
                      <a:pt x="604" y="4142"/>
                    </a:lnTo>
                    <a:lnTo>
                      <a:pt x="605" y="4169"/>
                    </a:lnTo>
                    <a:lnTo>
                      <a:pt x="608" y="4210"/>
                    </a:lnTo>
                    <a:lnTo>
                      <a:pt x="612" y="3557"/>
                    </a:lnTo>
                    <a:lnTo>
                      <a:pt x="612" y="3549"/>
                    </a:lnTo>
                    <a:lnTo>
                      <a:pt x="615" y="3972"/>
                    </a:lnTo>
                    <a:lnTo>
                      <a:pt x="619" y="4199"/>
                    </a:lnTo>
                    <a:lnTo>
                      <a:pt x="621" y="4182"/>
                    </a:lnTo>
                    <a:lnTo>
                      <a:pt x="626" y="4204"/>
                    </a:lnTo>
                    <a:lnTo>
                      <a:pt x="626" y="4155"/>
                    </a:lnTo>
                    <a:lnTo>
                      <a:pt x="630" y="4251"/>
                    </a:lnTo>
                    <a:lnTo>
                      <a:pt x="633" y="4253"/>
                    </a:lnTo>
                    <a:lnTo>
                      <a:pt x="635" y="4185"/>
                    </a:lnTo>
                    <a:lnTo>
                      <a:pt x="639" y="4239"/>
                    </a:lnTo>
                    <a:lnTo>
                      <a:pt x="639" y="4251"/>
                    </a:lnTo>
                    <a:lnTo>
                      <a:pt x="644" y="4240"/>
                    </a:lnTo>
                    <a:lnTo>
                      <a:pt x="645" y="4248"/>
                    </a:lnTo>
                    <a:lnTo>
                      <a:pt x="650" y="4241"/>
                    </a:lnTo>
                    <a:lnTo>
                      <a:pt x="652" y="4224"/>
                    </a:lnTo>
                    <a:lnTo>
                      <a:pt x="653" y="4255"/>
                    </a:lnTo>
                    <a:lnTo>
                      <a:pt x="658" y="4274"/>
                    </a:lnTo>
                    <a:lnTo>
                      <a:pt x="659" y="4248"/>
                    </a:lnTo>
                    <a:lnTo>
                      <a:pt x="662" y="3984"/>
                    </a:lnTo>
                    <a:lnTo>
                      <a:pt x="664" y="3834"/>
                    </a:lnTo>
                    <a:lnTo>
                      <a:pt x="666" y="4147"/>
                    </a:lnTo>
                    <a:lnTo>
                      <a:pt x="671" y="4238"/>
                    </a:lnTo>
                    <a:lnTo>
                      <a:pt x="673" y="4211"/>
                    </a:lnTo>
                    <a:lnTo>
                      <a:pt x="675" y="4021"/>
                    </a:lnTo>
                    <a:lnTo>
                      <a:pt x="677" y="4098"/>
                    </a:lnTo>
                    <a:lnTo>
                      <a:pt x="679" y="4195"/>
                    </a:lnTo>
                    <a:lnTo>
                      <a:pt x="684" y="4191"/>
                    </a:lnTo>
                    <a:lnTo>
                      <a:pt x="687" y="4107"/>
                    </a:lnTo>
                    <a:lnTo>
                      <a:pt x="689" y="276"/>
                    </a:lnTo>
                    <a:lnTo>
                      <a:pt x="689" y="0"/>
                    </a:lnTo>
                    <a:lnTo>
                      <a:pt x="692" y="3256"/>
                    </a:lnTo>
                    <a:lnTo>
                      <a:pt x="697" y="3850"/>
                    </a:lnTo>
                    <a:lnTo>
                      <a:pt x="698" y="3855"/>
                    </a:lnTo>
                    <a:lnTo>
                      <a:pt x="700" y="4138"/>
                    </a:lnTo>
                    <a:lnTo>
                      <a:pt x="705" y="4083"/>
                    </a:lnTo>
                    <a:lnTo>
                      <a:pt x="706" y="4131"/>
                    </a:lnTo>
                    <a:lnTo>
                      <a:pt x="709" y="4102"/>
                    </a:lnTo>
                    <a:lnTo>
                      <a:pt x="713" y="4177"/>
                    </a:lnTo>
                    <a:lnTo>
                      <a:pt x="715" y="4209"/>
                    </a:lnTo>
                    <a:lnTo>
                      <a:pt x="716" y="4192"/>
                    </a:lnTo>
                    <a:lnTo>
                      <a:pt x="721" y="4028"/>
                    </a:lnTo>
                    <a:lnTo>
                      <a:pt x="722" y="3805"/>
                    </a:lnTo>
                    <a:lnTo>
                      <a:pt x="726" y="4068"/>
                    </a:lnTo>
                    <a:lnTo>
                      <a:pt x="727" y="4154"/>
                    </a:lnTo>
                    <a:lnTo>
                      <a:pt x="731" y="3957"/>
                    </a:lnTo>
                    <a:lnTo>
                      <a:pt x="734" y="3998"/>
                    </a:lnTo>
                    <a:lnTo>
                      <a:pt x="735" y="4034"/>
                    </a:lnTo>
                    <a:lnTo>
                      <a:pt x="739" y="4070"/>
                    </a:lnTo>
                    <a:lnTo>
                      <a:pt x="742" y="3542"/>
                    </a:lnTo>
                    <a:lnTo>
                      <a:pt x="742" y="3608"/>
                    </a:lnTo>
                    <a:lnTo>
                      <a:pt x="747" y="4196"/>
                    </a:lnTo>
                    <a:lnTo>
                      <a:pt x="751" y="4204"/>
                    </a:lnTo>
                    <a:lnTo>
                      <a:pt x="752" y="4131"/>
                    </a:lnTo>
                    <a:lnTo>
                      <a:pt x="754" y="4201"/>
                    </a:lnTo>
                    <a:lnTo>
                      <a:pt x="756" y="4245"/>
                    </a:lnTo>
                    <a:lnTo>
                      <a:pt x="760" y="4201"/>
                    </a:lnTo>
                    <a:lnTo>
                      <a:pt x="761" y="4250"/>
                    </a:lnTo>
                    <a:lnTo>
                      <a:pt x="766" y="4248"/>
                    </a:lnTo>
                    <a:lnTo>
                      <a:pt x="768" y="4195"/>
                    </a:lnTo>
                    <a:lnTo>
                      <a:pt x="769" y="4259"/>
                    </a:lnTo>
                    <a:lnTo>
                      <a:pt x="774" y="4230"/>
                    </a:lnTo>
                    <a:lnTo>
                      <a:pt x="776" y="4246"/>
                    </a:lnTo>
                    <a:lnTo>
                      <a:pt x="778" y="4244"/>
                    </a:lnTo>
                    <a:lnTo>
                      <a:pt x="781" y="4256"/>
                    </a:lnTo>
                    <a:lnTo>
                      <a:pt x="783" y="4243"/>
                    </a:lnTo>
                    <a:lnTo>
                      <a:pt x="786" y="4241"/>
                    </a:lnTo>
                    <a:lnTo>
                      <a:pt x="790" y="4219"/>
                    </a:lnTo>
                    <a:lnTo>
                      <a:pt x="790" y="4189"/>
                    </a:lnTo>
                    <a:lnTo>
                      <a:pt x="793" y="4238"/>
                    </a:lnTo>
                    <a:lnTo>
                      <a:pt x="798" y="4279"/>
                    </a:lnTo>
                    <a:lnTo>
                      <a:pt x="801" y="4284"/>
                    </a:lnTo>
                    <a:lnTo>
                      <a:pt x="801" y="4288"/>
                    </a:lnTo>
                    <a:lnTo>
                      <a:pt x="806" y="4268"/>
                    </a:lnTo>
                    <a:lnTo>
                      <a:pt x="809" y="4195"/>
                    </a:lnTo>
                    <a:lnTo>
                      <a:pt x="810" y="4105"/>
                    </a:lnTo>
                    <a:lnTo>
                      <a:pt x="813" y="4162"/>
                    </a:lnTo>
                    <a:lnTo>
                      <a:pt x="816" y="3326"/>
                    </a:lnTo>
                    <a:lnTo>
                      <a:pt x="820" y="4090"/>
                    </a:lnTo>
                    <a:lnTo>
                      <a:pt x="825" y="4185"/>
                    </a:lnTo>
                    <a:lnTo>
                      <a:pt x="825" y="4184"/>
                    </a:lnTo>
                    <a:lnTo>
                      <a:pt x="829" y="4258"/>
                    </a:lnTo>
                    <a:lnTo>
                      <a:pt x="832" y="4215"/>
                    </a:lnTo>
                    <a:lnTo>
                      <a:pt x="835" y="4182"/>
                    </a:lnTo>
                    <a:lnTo>
                      <a:pt x="837" y="4125"/>
                    </a:lnTo>
                    <a:lnTo>
                      <a:pt x="839" y="4101"/>
                    </a:lnTo>
                    <a:lnTo>
                      <a:pt x="843" y="4157"/>
                    </a:lnTo>
                    <a:lnTo>
                      <a:pt x="846" y="4024"/>
                    </a:lnTo>
                    <a:lnTo>
                      <a:pt x="846" y="4044"/>
                    </a:lnTo>
                    <a:lnTo>
                      <a:pt x="852" y="3761"/>
                    </a:lnTo>
                    <a:lnTo>
                      <a:pt x="852" y="3731"/>
                    </a:lnTo>
                    <a:lnTo>
                      <a:pt x="854" y="4177"/>
                    </a:lnTo>
                    <a:lnTo>
                      <a:pt x="860" y="3707"/>
                    </a:lnTo>
                    <a:lnTo>
                      <a:pt x="860" y="3715"/>
                    </a:lnTo>
                    <a:lnTo>
                      <a:pt x="862" y="3996"/>
                    </a:lnTo>
                    <a:lnTo>
                      <a:pt x="864" y="4122"/>
                    </a:lnTo>
                    <a:lnTo>
                      <a:pt x="868" y="4217"/>
                    </a:lnTo>
                    <a:lnTo>
                      <a:pt x="870" y="4259"/>
                    </a:lnTo>
                    <a:lnTo>
                      <a:pt x="875" y="4234"/>
                    </a:lnTo>
                    <a:lnTo>
                      <a:pt x="875" y="4232"/>
                    </a:lnTo>
                    <a:lnTo>
                      <a:pt x="877" y="4278"/>
                    </a:lnTo>
                    <a:lnTo>
                      <a:pt x="883" y="4264"/>
                    </a:lnTo>
                    <a:lnTo>
                      <a:pt x="886" y="4260"/>
                    </a:lnTo>
                    <a:lnTo>
                      <a:pt x="887" y="4184"/>
                    </a:lnTo>
                    <a:lnTo>
                      <a:pt x="890" y="4258"/>
                    </a:lnTo>
                    <a:lnTo>
                      <a:pt x="893" y="4202"/>
                    </a:lnTo>
                    <a:lnTo>
                      <a:pt x="896" y="4202"/>
                    </a:lnTo>
                    <a:lnTo>
                      <a:pt x="896" y="4206"/>
                    </a:lnTo>
                    <a:lnTo>
                      <a:pt x="901" y="4205"/>
                    </a:lnTo>
                    <a:lnTo>
                      <a:pt x="902" y="4217"/>
                    </a:lnTo>
                    <a:lnTo>
                      <a:pt x="907" y="4095"/>
                    </a:lnTo>
                    <a:lnTo>
                      <a:pt x="909" y="3751"/>
                    </a:lnTo>
                    <a:lnTo>
                      <a:pt x="909" y="3786"/>
                    </a:lnTo>
                    <a:lnTo>
                      <a:pt x="915" y="2277"/>
                    </a:lnTo>
                    <a:lnTo>
                      <a:pt x="916" y="1423"/>
                    </a:lnTo>
                    <a:lnTo>
                      <a:pt x="917" y="3103"/>
                    </a:lnTo>
                    <a:lnTo>
                      <a:pt x="921" y="3962"/>
                    </a:lnTo>
                    <a:lnTo>
                      <a:pt x="923" y="3934"/>
                    </a:lnTo>
                    <a:lnTo>
                      <a:pt x="928" y="4194"/>
                    </a:lnTo>
                    <a:lnTo>
                      <a:pt x="931" y="4138"/>
                    </a:lnTo>
                    <a:lnTo>
                      <a:pt x="931" y="4155"/>
                    </a:lnTo>
                    <a:lnTo>
                      <a:pt x="934" y="4243"/>
                    </a:lnTo>
                    <a:lnTo>
                      <a:pt x="938" y="4128"/>
                    </a:lnTo>
                    <a:lnTo>
                      <a:pt x="941" y="3591"/>
                    </a:lnTo>
                    <a:lnTo>
                      <a:pt x="942" y="3672"/>
                    </a:lnTo>
                    <a:lnTo>
                      <a:pt x="944" y="4122"/>
                    </a:lnTo>
                    <a:lnTo>
                      <a:pt x="949" y="3998"/>
                    </a:lnTo>
                    <a:lnTo>
                      <a:pt x="949" y="4092"/>
                    </a:lnTo>
                    <a:lnTo>
                      <a:pt x="953" y="4182"/>
                    </a:lnTo>
                    <a:lnTo>
                      <a:pt x="957" y="4049"/>
                    </a:lnTo>
                    <a:lnTo>
                      <a:pt x="957" y="4062"/>
                    </a:lnTo>
                    <a:lnTo>
                      <a:pt x="961" y="4167"/>
                    </a:lnTo>
                    <a:lnTo>
                      <a:pt x="965" y="4048"/>
                    </a:lnTo>
                    <a:lnTo>
                      <a:pt x="965" y="4029"/>
                    </a:lnTo>
                    <a:lnTo>
                      <a:pt x="970" y="4232"/>
                    </a:lnTo>
                    <a:lnTo>
                      <a:pt x="973" y="4226"/>
                    </a:lnTo>
                    <a:lnTo>
                      <a:pt x="974" y="4253"/>
                    </a:lnTo>
                    <a:lnTo>
                      <a:pt x="976" y="4269"/>
                    </a:lnTo>
                    <a:lnTo>
                      <a:pt x="981" y="4249"/>
                    </a:lnTo>
                    <a:lnTo>
                      <a:pt x="982" y="4231"/>
                    </a:lnTo>
                    <a:lnTo>
                      <a:pt x="985" y="4264"/>
                    </a:lnTo>
                    <a:lnTo>
                      <a:pt x="989" y="4328"/>
                    </a:lnTo>
                    <a:lnTo>
                      <a:pt x="990" y="4295"/>
                    </a:lnTo>
                    <a:lnTo>
                      <a:pt x="992" y="4295"/>
                    </a:lnTo>
                    <a:lnTo>
                      <a:pt x="996" y="4322"/>
                    </a:lnTo>
                    <a:lnTo>
                      <a:pt x="998" y="4323"/>
                    </a:lnTo>
                    <a:lnTo>
                      <a:pt x="1002" y="4318"/>
                    </a:lnTo>
                    <a:lnTo>
                      <a:pt x="1005" y="4299"/>
                    </a:lnTo>
                    <a:lnTo>
                      <a:pt x="1005" y="4290"/>
                    </a:lnTo>
                    <a:lnTo>
                      <a:pt x="1008" y="4311"/>
                    </a:lnTo>
                    <a:lnTo>
                      <a:pt x="1011" y="4333"/>
                    </a:lnTo>
                    <a:lnTo>
                      <a:pt x="1015" y="4329"/>
                    </a:lnTo>
                    <a:lnTo>
                      <a:pt x="1017" y="4250"/>
                    </a:lnTo>
                    <a:lnTo>
                      <a:pt x="1019" y="4304"/>
                    </a:lnTo>
                    <a:lnTo>
                      <a:pt x="1022" y="4315"/>
                    </a:lnTo>
                    <a:lnTo>
                      <a:pt x="1025" y="4298"/>
                    </a:lnTo>
                    <a:lnTo>
                      <a:pt x="1029" y="4167"/>
                    </a:lnTo>
                    <a:lnTo>
                      <a:pt x="1030" y="4023"/>
                    </a:lnTo>
                    <a:lnTo>
                      <a:pt x="1031" y="4209"/>
                    </a:lnTo>
                    <a:lnTo>
                      <a:pt x="1035" y="4313"/>
                    </a:lnTo>
                    <a:lnTo>
                      <a:pt x="1037" y="4265"/>
                    </a:lnTo>
                    <a:lnTo>
                      <a:pt x="1042" y="4191"/>
                    </a:lnTo>
                    <a:lnTo>
                      <a:pt x="1043" y="4185"/>
                    </a:lnTo>
                    <a:lnTo>
                      <a:pt x="1045" y="4265"/>
                    </a:lnTo>
                    <a:lnTo>
                      <a:pt x="1050" y="4245"/>
                    </a:lnTo>
                    <a:lnTo>
                      <a:pt x="1050" y="4243"/>
                    </a:lnTo>
                    <a:lnTo>
                      <a:pt x="1055" y="4314"/>
                    </a:lnTo>
                    <a:lnTo>
                      <a:pt x="1057" y="4318"/>
                    </a:lnTo>
                    <a:lnTo>
                      <a:pt x="1058" y="4324"/>
                    </a:lnTo>
                    <a:lnTo>
                      <a:pt x="1063" y="4210"/>
                    </a:lnTo>
                    <a:lnTo>
                      <a:pt x="1065" y="4112"/>
                    </a:lnTo>
                    <a:lnTo>
                      <a:pt x="1068" y="4291"/>
                    </a:lnTo>
                    <a:lnTo>
                      <a:pt x="1071" y="4108"/>
                    </a:lnTo>
                    <a:lnTo>
                      <a:pt x="1072" y="4023"/>
                    </a:lnTo>
                    <a:lnTo>
                      <a:pt x="1075" y="4204"/>
                    </a:lnTo>
                    <a:lnTo>
                      <a:pt x="1079" y="4295"/>
                    </a:lnTo>
                    <a:lnTo>
                      <a:pt x="1082" y="4273"/>
                    </a:lnTo>
                    <a:lnTo>
                      <a:pt x="1082" y="4274"/>
                    </a:lnTo>
                    <a:lnTo>
                      <a:pt x="1085" y="4315"/>
                    </a:lnTo>
                    <a:lnTo>
                      <a:pt x="1089" y="4348"/>
                    </a:lnTo>
                    <a:lnTo>
                      <a:pt x="1092" y="4303"/>
                    </a:lnTo>
                    <a:lnTo>
                      <a:pt x="1095" y="4318"/>
                    </a:lnTo>
                    <a:lnTo>
                      <a:pt x="1098" y="4151"/>
                    </a:lnTo>
                    <a:lnTo>
                      <a:pt x="1101" y="4017"/>
                    </a:lnTo>
                    <a:lnTo>
                      <a:pt x="1102" y="4037"/>
                    </a:lnTo>
                    <a:lnTo>
                      <a:pt x="1103" y="4132"/>
                    </a:lnTo>
                    <a:lnTo>
                      <a:pt x="1108" y="4235"/>
                    </a:lnTo>
                    <a:lnTo>
                      <a:pt x="1109" y="4273"/>
                    </a:lnTo>
                    <a:lnTo>
                      <a:pt x="1113" y="4290"/>
                    </a:lnTo>
                    <a:lnTo>
                      <a:pt x="1115" y="4261"/>
                    </a:lnTo>
                    <a:lnTo>
                      <a:pt x="1119" y="4286"/>
                    </a:lnTo>
                    <a:lnTo>
                      <a:pt x="1124" y="4313"/>
                    </a:lnTo>
                    <a:lnTo>
                      <a:pt x="1128" y="4300"/>
                    </a:lnTo>
                    <a:lnTo>
                      <a:pt x="1128" y="4310"/>
                    </a:lnTo>
                    <a:lnTo>
                      <a:pt x="1131" y="4320"/>
                    </a:lnTo>
                    <a:lnTo>
                      <a:pt x="1132" y="4358"/>
                    </a:lnTo>
                    <a:lnTo>
                      <a:pt x="1137" y="4348"/>
                    </a:lnTo>
                    <a:lnTo>
                      <a:pt x="1138" y="4360"/>
                    </a:lnTo>
                    <a:lnTo>
                      <a:pt x="1143" y="4330"/>
                    </a:lnTo>
                    <a:lnTo>
                      <a:pt x="1143" y="4325"/>
                    </a:lnTo>
                    <a:lnTo>
                      <a:pt x="1148" y="4293"/>
                    </a:lnTo>
                    <a:lnTo>
                      <a:pt x="1149" y="4315"/>
                    </a:lnTo>
                    <a:lnTo>
                      <a:pt x="1153" y="4320"/>
                    </a:lnTo>
                    <a:lnTo>
                      <a:pt x="1157" y="4217"/>
                    </a:lnTo>
                    <a:lnTo>
                      <a:pt x="1159" y="3564"/>
                    </a:lnTo>
                    <a:lnTo>
                      <a:pt x="1160" y="3089"/>
                    </a:lnTo>
                    <a:lnTo>
                      <a:pt x="1162" y="3627"/>
                    </a:lnTo>
                    <a:lnTo>
                      <a:pt x="1164" y="3965"/>
                    </a:lnTo>
                    <a:lnTo>
                      <a:pt x="1167" y="4090"/>
                    </a:lnTo>
                    <a:lnTo>
                      <a:pt x="1172" y="4093"/>
                    </a:lnTo>
                    <a:lnTo>
                      <a:pt x="1172" y="4087"/>
                    </a:lnTo>
                    <a:lnTo>
                      <a:pt x="1178" y="3954"/>
                    </a:lnTo>
                    <a:lnTo>
                      <a:pt x="1178" y="3944"/>
                    </a:lnTo>
                    <a:lnTo>
                      <a:pt x="1180" y="4159"/>
                    </a:lnTo>
                    <a:lnTo>
                      <a:pt x="1185" y="4083"/>
                    </a:lnTo>
                    <a:lnTo>
                      <a:pt x="1187" y="3701"/>
                    </a:lnTo>
                    <a:lnTo>
                      <a:pt x="1189" y="3799"/>
                    </a:lnTo>
                    <a:lnTo>
                      <a:pt x="1191" y="4195"/>
                    </a:lnTo>
                    <a:lnTo>
                      <a:pt x="1194" y="4241"/>
                    </a:lnTo>
                    <a:lnTo>
                      <a:pt x="1197" y="4251"/>
                    </a:lnTo>
                    <a:lnTo>
                      <a:pt x="1202" y="4197"/>
                    </a:lnTo>
                    <a:lnTo>
                      <a:pt x="1202" y="4211"/>
                    </a:lnTo>
                    <a:lnTo>
                      <a:pt x="1206" y="4172"/>
                    </a:lnTo>
                    <a:lnTo>
                      <a:pt x="1207" y="4215"/>
                    </a:lnTo>
                    <a:lnTo>
                      <a:pt x="1212" y="4274"/>
                    </a:lnTo>
                    <a:lnTo>
                      <a:pt x="1212" y="4271"/>
                    </a:lnTo>
                    <a:lnTo>
                      <a:pt x="1216" y="4268"/>
                    </a:lnTo>
                    <a:lnTo>
                      <a:pt x="1220" y="4227"/>
                    </a:lnTo>
                    <a:lnTo>
                      <a:pt x="1223" y="3952"/>
                    </a:lnTo>
                    <a:lnTo>
                      <a:pt x="1223" y="3969"/>
                    </a:lnTo>
                    <a:lnTo>
                      <a:pt x="1227" y="4255"/>
                    </a:lnTo>
                    <a:lnTo>
                      <a:pt x="1229" y="4231"/>
                    </a:lnTo>
                    <a:lnTo>
                      <a:pt x="1232" y="4327"/>
                    </a:lnTo>
                    <a:lnTo>
                      <a:pt x="1236" y="4305"/>
                    </a:lnTo>
                    <a:lnTo>
                      <a:pt x="1238" y="4301"/>
                    </a:lnTo>
                    <a:lnTo>
                      <a:pt x="1239" y="4332"/>
                    </a:lnTo>
                    <a:lnTo>
                      <a:pt x="1241" y="4335"/>
                    </a:lnTo>
                    <a:lnTo>
                      <a:pt x="1246" y="4294"/>
                    </a:lnTo>
                    <a:lnTo>
                      <a:pt x="1249" y="4299"/>
                    </a:lnTo>
                    <a:lnTo>
                      <a:pt x="1250" y="4334"/>
                    </a:lnTo>
                    <a:lnTo>
                      <a:pt x="1254" y="4372"/>
                    </a:lnTo>
                    <a:lnTo>
                      <a:pt x="1257" y="4345"/>
                    </a:lnTo>
                    <a:lnTo>
                      <a:pt x="1258" y="4357"/>
                    </a:lnTo>
                    <a:lnTo>
                      <a:pt x="1260" y="4357"/>
                    </a:lnTo>
                    <a:lnTo>
                      <a:pt x="1265" y="4347"/>
                    </a:lnTo>
                    <a:lnTo>
                      <a:pt x="1267" y="4342"/>
                    </a:lnTo>
                    <a:lnTo>
                      <a:pt x="1268" y="4268"/>
                    </a:lnTo>
                    <a:lnTo>
                      <a:pt x="1271" y="4329"/>
                    </a:lnTo>
                    <a:lnTo>
                      <a:pt x="1276" y="4081"/>
                    </a:lnTo>
                    <a:lnTo>
                      <a:pt x="1277" y="3846"/>
                    </a:lnTo>
                    <a:lnTo>
                      <a:pt x="1279" y="4037"/>
                    </a:lnTo>
                    <a:lnTo>
                      <a:pt x="1281" y="4212"/>
                    </a:lnTo>
                    <a:lnTo>
                      <a:pt x="1284" y="4243"/>
                    </a:lnTo>
                    <a:lnTo>
                      <a:pt x="1288" y="4254"/>
                    </a:lnTo>
                    <a:lnTo>
                      <a:pt x="1291" y="4215"/>
                    </a:lnTo>
                    <a:lnTo>
                      <a:pt x="1292" y="4230"/>
                    </a:lnTo>
                    <a:lnTo>
                      <a:pt x="1295" y="4161"/>
                    </a:lnTo>
                    <a:lnTo>
                      <a:pt x="1299" y="4131"/>
                    </a:lnTo>
                    <a:lnTo>
                      <a:pt x="1300" y="4154"/>
                    </a:lnTo>
                    <a:lnTo>
                      <a:pt x="1305" y="4250"/>
                    </a:lnTo>
                    <a:lnTo>
                      <a:pt x="1305" y="4279"/>
                    </a:lnTo>
                    <a:lnTo>
                      <a:pt x="1310" y="4244"/>
                    </a:lnTo>
                    <a:lnTo>
                      <a:pt x="1313" y="4123"/>
                    </a:lnTo>
                    <a:lnTo>
                      <a:pt x="1313" y="4107"/>
                    </a:lnTo>
                    <a:lnTo>
                      <a:pt x="1315" y="4235"/>
                    </a:lnTo>
                    <a:lnTo>
                      <a:pt x="1319" y="4283"/>
                    </a:lnTo>
                    <a:lnTo>
                      <a:pt x="1321" y="4268"/>
                    </a:lnTo>
                    <a:lnTo>
                      <a:pt x="1326" y="4327"/>
                    </a:lnTo>
                    <a:lnTo>
                      <a:pt x="1328" y="4320"/>
                    </a:lnTo>
                    <a:lnTo>
                      <a:pt x="1330" y="4339"/>
                    </a:lnTo>
                    <a:lnTo>
                      <a:pt x="1332" y="4357"/>
                    </a:lnTo>
                    <a:lnTo>
                      <a:pt x="1335" y="4334"/>
                    </a:lnTo>
                    <a:lnTo>
                      <a:pt x="1337" y="4358"/>
                    </a:lnTo>
                    <a:lnTo>
                      <a:pt x="1342" y="4131"/>
                    </a:lnTo>
                    <a:lnTo>
                      <a:pt x="1342" y="4019"/>
                    </a:lnTo>
                    <a:lnTo>
                      <a:pt x="1346" y="4111"/>
                    </a:lnTo>
                    <a:lnTo>
                      <a:pt x="1348" y="4207"/>
                    </a:lnTo>
                    <a:lnTo>
                      <a:pt x="1350" y="4281"/>
                    </a:lnTo>
                    <a:lnTo>
                      <a:pt x="1353" y="4347"/>
                    </a:lnTo>
                    <a:lnTo>
                      <a:pt x="1357" y="4367"/>
                    </a:lnTo>
                    <a:lnTo>
                      <a:pt x="1359" y="4359"/>
                    </a:lnTo>
                    <a:lnTo>
                      <a:pt x="1361" y="4383"/>
                    </a:lnTo>
                    <a:lnTo>
                      <a:pt x="1366" y="4363"/>
                    </a:lnTo>
                    <a:lnTo>
                      <a:pt x="1366" y="4329"/>
                    </a:lnTo>
                    <a:lnTo>
                      <a:pt x="1369" y="4334"/>
                    </a:lnTo>
                    <a:lnTo>
                      <a:pt x="1374" y="4353"/>
                    </a:lnTo>
                    <a:lnTo>
                      <a:pt x="1375" y="4353"/>
                    </a:lnTo>
                    <a:lnTo>
                      <a:pt x="1379" y="4328"/>
                    </a:lnTo>
                    <a:lnTo>
                      <a:pt x="1381" y="4332"/>
                    </a:lnTo>
                    <a:lnTo>
                      <a:pt x="1385" y="4285"/>
                    </a:lnTo>
                    <a:lnTo>
                      <a:pt x="1387" y="4142"/>
                    </a:lnTo>
                    <a:lnTo>
                      <a:pt x="1389" y="3346"/>
                    </a:lnTo>
                    <a:lnTo>
                      <a:pt x="1389" y="3352"/>
                    </a:lnTo>
                    <a:lnTo>
                      <a:pt x="1393" y="4077"/>
                    </a:lnTo>
                    <a:lnTo>
                      <a:pt x="1398" y="4080"/>
                    </a:lnTo>
                    <a:lnTo>
                      <a:pt x="1398" y="4122"/>
                    </a:lnTo>
                    <a:lnTo>
                      <a:pt x="1401" y="4278"/>
                    </a:lnTo>
                    <a:lnTo>
                      <a:pt x="1404" y="4308"/>
                    </a:lnTo>
                    <a:lnTo>
                      <a:pt x="1406" y="4311"/>
                    </a:lnTo>
                    <a:lnTo>
                      <a:pt x="1409" y="4301"/>
                    </a:lnTo>
                    <a:lnTo>
                      <a:pt x="1414" y="4320"/>
                    </a:lnTo>
                    <a:lnTo>
                      <a:pt x="1414" y="4306"/>
                    </a:lnTo>
                    <a:lnTo>
                      <a:pt x="1419" y="4320"/>
                    </a:lnTo>
                    <a:lnTo>
                      <a:pt x="1421" y="4221"/>
                    </a:lnTo>
                    <a:lnTo>
                      <a:pt x="1422" y="4240"/>
                    </a:lnTo>
                    <a:lnTo>
                      <a:pt x="1425" y="4274"/>
                    </a:lnTo>
                    <a:lnTo>
                      <a:pt x="1429" y="4275"/>
                    </a:lnTo>
                    <a:lnTo>
                      <a:pt x="1431" y="4255"/>
                    </a:lnTo>
                    <a:lnTo>
                      <a:pt x="1435" y="4249"/>
                    </a:lnTo>
                    <a:lnTo>
                      <a:pt x="1438" y="4146"/>
                    </a:lnTo>
                    <a:lnTo>
                      <a:pt x="1439" y="4131"/>
                    </a:lnTo>
                    <a:lnTo>
                      <a:pt x="1440" y="4195"/>
                    </a:lnTo>
                    <a:lnTo>
                      <a:pt x="1443" y="4289"/>
                    </a:lnTo>
                    <a:lnTo>
                      <a:pt x="1448" y="4314"/>
                    </a:lnTo>
                    <a:lnTo>
                      <a:pt x="1448" y="4324"/>
                    </a:lnTo>
                    <a:lnTo>
                      <a:pt x="1452" y="4333"/>
                    </a:lnTo>
                    <a:lnTo>
                      <a:pt x="1455" y="4328"/>
                    </a:lnTo>
                    <a:lnTo>
                      <a:pt x="1458" y="4273"/>
                    </a:lnTo>
                    <a:lnTo>
                      <a:pt x="1460" y="4229"/>
                    </a:lnTo>
                    <a:lnTo>
                      <a:pt x="1463" y="4147"/>
                    </a:lnTo>
                    <a:lnTo>
                      <a:pt x="1467" y="3418"/>
                    </a:lnTo>
                    <a:lnTo>
                      <a:pt x="1467" y="3463"/>
                    </a:lnTo>
                    <a:lnTo>
                      <a:pt x="1469" y="4053"/>
                    </a:lnTo>
                    <a:lnTo>
                      <a:pt x="1474" y="4151"/>
                    </a:lnTo>
                    <a:lnTo>
                      <a:pt x="1475" y="4165"/>
                    </a:lnTo>
                    <a:lnTo>
                      <a:pt x="1478" y="4164"/>
                    </a:lnTo>
                    <a:lnTo>
                      <a:pt x="1481" y="4243"/>
                    </a:lnTo>
                    <a:lnTo>
                      <a:pt x="1483" y="4225"/>
                    </a:lnTo>
                    <a:lnTo>
                      <a:pt x="1486" y="4266"/>
                    </a:lnTo>
                    <a:lnTo>
                      <a:pt x="1490" y="4255"/>
                    </a:lnTo>
                    <a:lnTo>
                      <a:pt x="1492" y="4199"/>
                    </a:lnTo>
                    <a:lnTo>
                      <a:pt x="1494" y="4303"/>
                    </a:lnTo>
                    <a:lnTo>
                      <a:pt x="1499" y="4275"/>
                    </a:lnTo>
                    <a:lnTo>
                      <a:pt x="1499" y="4271"/>
                    </a:lnTo>
                    <a:lnTo>
                      <a:pt x="1502" y="4296"/>
                    </a:lnTo>
                    <a:lnTo>
                      <a:pt x="1507" y="4276"/>
                    </a:lnTo>
                    <a:lnTo>
                      <a:pt x="1509" y="4264"/>
                    </a:lnTo>
                    <a:lnTo>
                      <a:pt x="1510" y="4253"/>
                    </a:lnTo>
                    <a:lnTo>
                      <a:pt x="1512" y="4299"/>
                    </a:lnTo>
                    <a:lnTo>
                      <a:pt x="1517" y="4296"/>
                    </a:lnTo>
                    <a:lnTo>
                      <a:pt x="1520" y="4196"/>
                    </a:lnTo>
                    <a:lnTo>
                      <a:pt x="1522" y="4157"/>
                    </a:lnTo>
                    <a:lnTo>
                      <a:pt x="1525" y="3873"/>
                    </a:lnTo>
                    <a:lnTo>
                      <a:pt x="1526" y="3846"/>
                    </a:lnTo>
                    <a:lnTo>
                      <a:pt x="1528" y="3969"/>
                    </a:lnTo>
                    <a:lnTo>
                      <a:pt x="1530" y="4204"/>
                    </a:lnTo>
                    <a:lnTo>
                      <a:pt x="1533" y="4298"/>
                    </a:lnTo>
                    <a:lnTo>
                      <a:pt x="1536" y="4315"/>
                    </a:lnTo>
                    <a:lnTo>
                      <a:pt x="1540" y="4328"/>
                    </a:lnTo>
                    <a:lnTo>
                      <a:pt x="1542" y="4315"/>
                    </a:lnTo>
                    <a:lnTo>
                      <a:pt x="1546" y="4270"/>
                    </a:lnTo>
                    <a:lnTo>
                      <a:pt x="1548" y="4105"/>
                    </a:lnTo>
                    <a:lnTo>
                      <a:pt x="1549" y="4137"/>
                    </a:lnTo>
                    <a:lnTo>
                      <a:pt x="1552" y="4275"/>
                    </a:lnTo>
                    <a:lnTo>
                      <a:pt x="1555" y="4276"/>
                    </a:lnTo>
                    <a:lnTo>
                      <a:pt x="1560" y="4261"/>
                    </a:lnTo>
                    <a:lnTo>
                      <a:pt x="1561" y="4271"/>
                    </a:lnTo>
                    <a:lnTo>
                      <a:pt x="1564" y="4256"/>
                    </a:lnTo>
                    <a:lnTo>
                      <a:pt x="1564" y="4253"/>
                    </a:lnTo>
                    <a:lnTo>
                      <a:pt x="1569" y="4234"/>
                    </a:lnTo>
                    <a:lnTo>
                      <a:pt x="1571" y="4240"/>
                    </a:lnTo>
                    <a:lnTo>
                      <a:pt x="1575" y="4205"/>
                    </a:lnTo>
                    <a:lnTo>
                      <a:pt x="1577" y="4140"/>
                    </a:lnTo>
                    <a:lnTo>
                      <a:pt x="1581" y="3498"/>
                    </a:lnTo>
                    <a:lnTo>
                      <a:pt x="1583" y="1768"/>
                    </a:lnTo>
                    <a:lnTo>
                      <a:pt x="1583" y="1935"/>
                    </a:lnTo>
                    <a:lnTo>
                      <a:pt x="1587" y="3469"/>
                    </a:lnTo>
                    <a:lnTo>
                      <a:pt x="1591" y="3836"/>
                    </a:lnTo>
                    <a:lnTo>
                      <a:pt x="1594" y="3710"/>
                    </a:lnTo>
                    <a:lnTo>
                      <a:pt x="1596" y="2836"/>
                    </a:lnTo>
                    <a:lnTo>
                      <a:pt x="1597" y="3124"/>
                    </a:lnTo>
                    <a:lnTo>
                      <a:pt x="1600" y="3860"/>
                    </a:lnTo>
                    <a:lnTo>
                      <a:pt x="1604" y="4003"/>
                    </a:lnTo>
                    <a:lnTo>
                      <a:pt x="1604" y="4061"/>
                    </a:lnTo>
                    <a:lnTo>
                      <a:pt x="1608" y="4179"/>
                    </a:lnTo>
                    <a:lnTo>
                      <a:pt x="1613" y="4209"/>
                    </a:lnTo>
                    <a:lnTo>
                      <a:pt x="1615" y="4018"/>
                    </a:lnTo>
                    <a:lnTo>
                      <a:pt x="1618" y="4125"/>
                    </a:lnTo>
                    <a:lnTo>
                      <a:pt x="1623" y="3989"/>
                    </a:lnTo>
                    <a:lnTo>
                      <a:pt x="1624" y="3919"/>
                    </a:lnTo>
                    <a:lnTo>
                      <a:pt x="1628" y="3998"/>
                    </a:lnTo>
                    <a:lnTo>
                      <a:pt x="1629" y="4065"/>
                    </a:lnTo>
                    <a:lnTo>
                      <a:pt x="1633" y="4195"/>
                    </a:lnTo>
                    <a:lnTo>
                      <a:pt x="1636" y="4226"/>
                    </a:lnTo>
                    <a:lnTo>
                      <a:pt x="1640" y="4181"/>
                    </a:lnTo>
                    <a:lnTo>
                      <a:pt x="1640" y="4187"/>
                    </a:lnTo>
                    <a:lnTo>
                      <a:pt x="1642" y="4245"/>
                    </a:lnTo>
                    <a:lnTo>
                      <a:pt x="1647" y="4268"/>
                    </a:lnTo>
                    <a:lnTo>
                      <a:pt x="1650" y="4197"/>
                    </a:lnTo>
                    <a:lnTo>
                      <a:pt x="1653" y="4073"/>
                    </a:lnTo>
                    <a:lnTo>
                      <a:pt x="1653" y="4090"/>
                    </a:lnTo>
                    <a:lnTo>
                      <a:pt x="1655" y="4221"/>
                    </a:lnTo>
                    <a:lnTo>
                      <a:pt x="1658" y="4281"/>
                    </a:lnTo>
                    <a:lnTo>
                      <a:pt x="1661" y="4274"/>
                    </a:lnTo>
                    <a:lnTo>
                      <a:pt x="1665" y="4309"/>
                    </a:lnTo>
                    <a:lnTo>
                      <a:pt x="1665" y="4314"/>
                    </a:lnTo>
                    <a:lnTo>
                      <a:pt x="1669" y="4300"/>
                    </a:lnTo>
                    <a:lnTo>
                      <a:pt x="1674" y="4318"/>
                    </a:lnTo>
                    <a:lnTo>
                      <a:pt x="1676" y="4280"/>
                    </a:lnTo>
                    <a:lnTo>
                      <a:pt x="1677" y="4279"/>
                    </a:lnTo>
                    <a:lnTo>
                      <a:pt x="1681" y="4329"/>
                    </a:lnTo>
                    <a:lnTo>
                      <a:pt x="1684" y="4235"/>
                    </a:lnTo>
                    <a:lnTo>
                      <a:pt x="1684" y="4244"/>
                    </a:lnTo>
                    <a:lnTo>
                      <a:pt x="1687" y="4295"/>
                    </a:lnTo>
                    <a:lnTo>
                      <a:pt x="1692" y="4325"/>
                    </a:lnTo>
                    <a:lnTo>
                      <a:pt x="1695" y="4311"/>
                    </a:lnTo>
                    <a:lnTo>
                      <a:pt x="1697" y="4255"/>
                    </a:lnTo>
                    <a:lnTo>
                      <a:pt x="1701" y="4068"/>
                    </a:lnTo>
                    <a:lnTo>
                      <a:pt x="1701" y="4082"/>
                    </a:lnTo>
                    <a:lnTo>
                      <a:pt x="1703" y="4266"/>
                    </a:lnTo>
                    <a:lnTo>
                      <a:pt x="1707" y="4319"/>
                    </a:lnTo>
                    <a:lnTo>
                      <a:pt x="1709" y="4379"/>
                    </a:lnTo>
                    <a:lnTo>
                      <a:pt x="1711" y="4377"/>
                    </a:lnTo>
                    <a:lnTo>
                      <a:pt x="1716" y="4375"/>
                    </a:lnTo>
                    <a:lnTo>
                      <a:pt x="1716" y="4384"/>
                    </a:lnTo>
                    <a:lnTo>
                      <a:pt x="1721" y="4394"/>
                    </a:lnTo>
                    <a:lnTo>
                      <a:pt x="1724" y="4397"/>
                    </a:lnTo>
                    <a:lnTo>
                      <a:pt x="1724" y="4403"/>
                    </a:lnTo>
                    <a:lnTo>
                      <a:pt x="1729" y="4403"/>
                    </a:lnTo>
                    <a:lnTo>
                      <a:pt x="1731" y="4362"/>
                    </a:lnTo>
                    <a:lnTo>
                      <a:pt x="1735" y="4315"/>
                    </a:lnTo>
                    <a:lnTo>
                      <a:pt x="1735" y="4311"/>
                    </a:lnTo>
                    <a:lnTo>
                      <a:pt x="1738" y="4353"/>
                    </a:lnTo>
                    <a:lnTo>
                      <a:pt x="1743" y="4285"/>
                    </a:lnTo>
                    <a:lnTo>
                      <a:pt x="1744" y="4204"/>
                    </a:lnTo>
                    <a:lnTo>
                      <a:pt x="1745" y="4248"/>
                    </a:lnTo>
                    <a:lnTo>
                      <a:pt x="1750" y="4293"/>
                    </a:lnTo>
                    <a:lnTo>
                      <a:pt x="1751" y="4333"/>
                    </a:lnTo>
                    <a:lnTo>
                      <a:pt x="1755" y="4332"/>
                    </a:lnTo>
                    <a:lnTo>
                      <a:pt x="1756" y="4367"/>
                    </a:lnTo>
                    <a:lnTo>
                      <a:pt x="1758" y="4387"/>
                    </a:lnTo>
                    <a:lnTo>
                      <a:pt x="1764" y="4380"/>
                    </a:lnTo>
                    <a:lnTo>
                      <a:pt x="1765" y="4357"/>
                    </a:lnTo>
                    <a:lnTo>
                      <a:pt x="1768" y="4365"/>
                    </a:lnTo>
                    <a:lnTo>
                      <a:pt x="1770" y="4359"/>
                    </a:lnTo>
                    <a:lnTo>
                      <a:pt x="1775" y="4143"/>
                    </a:lnTo>
                    <a:lnTo>
                      <a:pt x="1775" y="4092"/>
                    </a:lnTo>
                    <a:lnTo>
                      <a:pt x="1777" y="4227"/>
                    </a:lnTo>
                    <a:lnTo>
                      <a:pt x="1779" y="4339"/>
                    </a:lnTo>
                    <a:lnTo>
                      <a:pt x="1783" y="4357"/>
                    </a:lnTo>
                    <a:lnTo>
                      <a:pt x="1785" y="4372"/>
                    </a:lnTo>
                    <a:lnTo>
                      <a:pt x="1790" y="4355"/>
                    </a:lnTo>
                    <a:lnTo>
                      <a:pt x="1791" y="4348"/>
                    </a:lnTo>
                    <a:lnTo>
                      <a:pt x="1793" y="4408"/>
                    </a:lnTo>
                    <a:lnTo>
                      <a:pt x="1797" y="4404"/>
                    </a:lnTo>
                    <a:lnTo>
                      <a:pt x="1798" y="4421"/>
                    </a:lnTo>
                    <a:lnTo>
                      <a:pt x="1802" y="4388"/>
                    </a:lnTo>
                    <a:lnTo>
                      <a:pt x="1806" y="4400"/>
                    </a:lnTo>
                    <a:lnTo>
                      <a:pt x="1809" y="4369"/>
                    </a:lnTo>
                    <a:lnTo>
                      <a:pt x="1811" y="4357"/>
                    </a:lnTo>
                    <a:lnTo>
                      <a:pt x="1815" y="4258"/>
                    </a:lnTo>
                    <a:lnTo>
                      <a:pt x="1817" y="4085"/>
                    </a:lnTo>
                    <a:lnTo>
                      <a:pt x="1817" y="4092"/>
                    </a:lnTo>
                    <a:lnTo>
                      <a:pt x="1819" y="4244"/>
                    </a:lnTo>
                    <a:lnTo>
                      <a:pt x="1823" y="4291"/>
                    </a:lnTo>
                    <a:lnTo>
                      <a:pt x="1825" y="4329"/>
                    </a:lnTo>
                    <a:lnTo>
                      <a:pt x="1829" y="4377"/>
                    </a:lnTo>
                    <a:lnTo>
                      <a:pt x="1830" y="4389"/>
                    </a:lnTo>
                    <a:lnTo>
                      <a:pt x="1835" y="4363"/>
                    </a:lnTo>
                    <a:lnTo>
                      <a:pt x="1836" y="4384"/>
                    </a:lnTo>
                    <a:lnTo>
                      <a:pt x="1838" y="4418"/>
                    </a:lnTo>
                    <a:lnTo>
                      <a:pt x="1842" y="4443"/>
                    </a:lnTo>
                    <a:lnTo>
                      <a:pt x="1846" y="4379"/>
                    </a:lnTo>
                    <a:lnTo>
                      <a:pt x="1846" y="4389"/>
                    </a:lnTo>
                    <a:lnTo>
                      <a:pt x="1850" y="4409"/>
                    </a:lnTo>
                    <a:lnTo>
                      <a:pt x="1853" y="4408"/>
                    </a:lnTo>
                    <a:lnTo>
                      <a:pt x="1857" y="4383"/>
                    </a:lnTo>
                    <a:lnTo>
                      <a:pt x="1857" y="4388"/>
                    </a:lnTo>
                    <a:lnTo>
                      <a:pt x="1860" y="4402"/>
                    </a:lnTo>
                    <a:lnTo>
                      <a:pt x="1864" y="4414"/>
                    </a:lnTo>
                    <a:lnTo>
                      <a:pt x="1867" y="4200"/>
                    </a:lnTo>
                    <a:lnTo>
                      <a:pt x="1869" y="4132"/>
                    </a:lnTo>
                    <a:lnTo>
                      <a:pt x="1870" y="4314"/>
                    </a:lnTo>
                    <a:lnTo>
                      <a:pt x="1874" y="4403"/>
                    </a:lnTo>
                    <a:lnTo>
                      <a:pt x="1876" y="4431"/>
                    </a:lnTo>
                    <a:lnTo>
                      <a:pt x="1879" y="4454"/>
                    </a:lnTo>
                    <a:lnTo>
                      <a:pt x="1883" y="4449"/>
                    </a:lnTo>
                    <a:lnTo>
                      <a:pt x="1884" y="4458"/>
                    </a:lnTo>
                    <a:lnTo>
                      <a:pt x="1887" y="4432"/>
                    </a:lnTo>
                    <a:lnTo>
                      <a:pt x="1889" y="4459"/>
                    </a:lnTo>
                    <a:lnTo>
                      <a:pt x="1893" y="4457"/>
                    </a:lnTo>
                    <a:lnTo>
                      <a:pt x="1897" y="4464"/>
                    </a:lnTo>
                    <a:lnTo>
                      <a:pt x="1899" y="4442"/>
                    </a:lnTo>
                    <a:lnTo>
                      <a:pt x="1902" y="4431"/>
                    </a:lnTo>
                    <a:lnTo>
                      <a:pt x="1902" y="4441"/>
                    </a:lnTo>
                    <a:lnTo>
                      <a:pt x="1907" y="4319"/>
                    </a:lnTo>
                    <a:lnTo>
                      <a:pt x="1909" y="4166"/>
                    </a:lnTo>
                    <a:lnTo>
                      <a:pt x="1910" y="4219"/>
                    </a:lnTo>
                    <a:lnTo>
                      <a:pt x="1913" y="4347"/>
                    </a:lnTo>
                    <a:lnTo>
                      <a:pt x="1916" y="4353"/>
                    </a:lnTo>
                    <a:lnTo>
                      <a:pt x="1918" y="4417"/>
                    </a:lnTo>
                    <a:lnTo>
                      <a:pt x="1921" y="4399"/>
                    </a:lnTo>
                    <a:lnTo>
                      <a:pt x="1924" y="4424"/>
                    </a:lnTo>
                    <a:lnTo>
                      <a:pt x="1929" y="4365"/>
                    </a:lnTo>
                    <a:lnTo>
                      <a:pt x="1929" y="4369"/>
                    </a:lnTo>
                    <a:lnTo>
                      <a:pt x="1932" y="4370"/>
                    </a:lnTo>
                    <a:lnTo>
                      <a:pt x="1937" y="4325"/>
                    </a:lnTo>
                    <a:lnTo>
                      <a:pt x="1937" y="4306"/>
                    </a:lnTo>
                    <a:lnTo>
                      <a:pt x="1940" y="4359"/>
                    </a:lnTo>
                    <a:lnTo>
                      <a:pt x="1943" y="4362"/>
                    </a:lnTo>
                    <a:lnTo>
                      <a:pt x="1947" y="4150"/>
                    </a:lnTo>
                    <a:lnTo>
                      <a:pt x="1950" y="3940"/>
                    </a:lnTo>
                    <a:lnTo>
                      <a:pt x="1950" y="4023"/>
                    </a:lnTo>
                    <a:lnTo>
                      <a:pt x="1952" y="4264"/>
                    </a:lnTo>
                    <a:lnTo>
                      <a:pt x="1956" y="4338"/>
                    </a:lnTo>
                    <a:lnTo>
                      <a:pt x="1959" y="4332"/>
                    </a:lnTo>
                    <a:lnTo>
                      <a:pt x="1963" y="4299"/>
                    </a:lnTo>
                    <a:lnTo>
                      <a:pt x="1964" y="4273"/>
                    </a:lnTo>
                    <a:lnTo>
                      <a:pt x="1968" y="4295"/>
                    </a:lnTo>
                    <a:lnTo>
                      <a:pt x="1970" y="4275"/>
                    </a:lnTo>
                    <a:lnTo>
                      <a:pt x="1971" y="4291"/>
                    </a:lnTo>
                    <a:lnTo>
                      <a:pt x="1974" y="4333"/>
                    </a:lnTo>
                    <a:lnTo>
                      <a:pt x="1979" y="4165"/>
                    </a:lnTo>
                    <a:lnTo>
                      <a:pt x="1980" y="4073"/>
                    </a:lnTo>
                    <a:lnTo>
                      <a:pt x="1981" y="4215"/>
                    </a:lnTo>
                    <a:lnTo>
                      <a:pt x="1985" y="4354"/>
                    </a:lnTo>
                    <a:lnTo>
                      <a:pt x="1987" y="4358"/>
                    </a:lnTo>
                    <a:lnTo>
                      <a:pt x="1991" y="4400"/>
                    </a:lnTo>
                    <a:lnTo>
                      <a:pt x="1993" y="4398"/>
                    </a:lnTo>
                    <a:lnTo>
                      <a:pt x="1995" y="4423"/>
                    </a:lnTo>
                    <a:lnTo>
                      <a:pt x="1999" y="4333"/>
                    </a:lnTo>
                    <a:lnTo>
                      <a:pt x="2000" y="4354"/>
                    </a:lnTo>
                    <a:lnTo>
                      <a:pt x="2004" y="4407"/>
                    </a:lnTo>
                    <a:lnTo>
                      <a:pt x="2006" y="4428"/>
                    </a:lnTo>
                    <a:lnTo>
                      <a:pt x="2010" y="4438"/>
                    </a:lnTo>
                    <a:lnTo>
                      <a:pt x="2013" y="4413"/>
                    </a:lnTo>
                    <a:lnTo>
                      <a:pt x="2013" y="4412"/>
                    </a:lnTo>
                    <a:lnTo>
                      <a:pt x="2018" y="4387"/>
                    </a:lnTo>
                    <a:lnTo>
                      <a:pt x="2019" y="4397"/>
                    </a:lnTo>
                    <a:lnTo>
                      <a:pt x="2022" y="4374"/>
                    </a:lnTo>
                    <a:lnTo>
                      <a:pt x="2026" y="4132"/>
                    </a:lnTo>
                    <a:lnTo>
                      <a:pt x="2028" y="4092"/>
                    </a:lnTo>
                    <a:lnTo>
                      <a:pt x="2030" y="4216"/>
                    </a:lnTo>
                    <a:lnTo>
                      <a:pt x="2032" y="4344"/>
                    </a:lnTo>
                    <a:lnTo>
                      <a:pt x="2035" y="4360"/>
                    </a:lnTo>
                    <a:lnTo>
                      <a:pt x="2038" y="4379"/>
                    </a:lnTo>
                    <a:lnTo>
                      <a:pt x="2041" y="4374"/>
                    </a:lnTo>
                    <a:lnTo>
                      <a:pt x="2045" y="4397"/>
                    </a:lnTo>
                    <a:lnTo>
                      <a:pt x="2048" y="4377"/>
                    </a:lnTo>
                    <a:lnTo>
                      <a:pt x="2048" y="4379"/>
                    </a:lnTo>
                    <a:lnTo>
                      <a:pt x="2051" y="4384"/>
                    </a:lnTo>
                    <a:lnTo>
                      <a:pt x="2054" y="4448"/>
                    </a:lnTo>
                    <a:lnTo>
                      <a:pt x="2058" y="4437"/>
                    </a:lnTo>
                    <a:lnTo>
                      <a:pt x="2060" y="4394"/>
                    </a:lnTo>
                    <a:lnTo>
                      <a:pt x="2062" y="4389"/>
                    </a:lnTo>
                    <a:lnTo>
                      <a:pt x="2066" y="4383"/>
                    </a:lnTo>
                    <a:lnTo>
                      <a:pt x="2069" y="4295"/>
                    </a:lnTo>
                    <a:lnTo>
                      <a:pt x="2072" y="4207"/>
                    </a:lnTo>
                    <a:lnTo>
                      <a:pt x="2074" y="3629"/>
                    </a:lnTo>
                    <a:lnTo>
                      <a:pt x="2075" y="3456"/>
                    </a:lnTo>
                    <a:lnTo>
                      <a:pt x="2078" y="3873"/>
                    </a:lnTo>
                    <a:lnTo>
                      <a:pt x="2082" y="4220"/>
                    </a:lnTo>
                    <a:lnTo>
                      <a:pt x="2082" y="4205"/>
                    </a:lnTo>
                    <a:lnTo>
                      <a:pt x="2087" y="4113"/>
                    </a:lnTo>
                    <a:lnTo>
                      <a:pt x="2088" y="4096"/>
                    </a:lnTo>
                    <a:lnTo>
                      <a:pt x="2091" y="4256"/>
                    </a:lnTo>
                    <a:lnTo>
                      <a:pt x="2094" y="4322"/>
                    </a:lnTo>
                    <a:lnTo>
                      <a:pt x="2096" y="4332"/>
                    </a:lnTo>
                    <a:lnTo>
                      <a:pt x="2100" y="4338"/>
                    </a:lnTo>
                    <a:lnTo>
                      <a:pt x="2101" y="4354"/>
                    </a:lnTo>
                    <a:lnTo>
                      <a:pt x="2104" y="4392"/>
                    </a:lnTo>
                    <a:lnTo>
                      <a:pt x="2108" y="4387"/>
                    </a:lnTo>
                    <a:lnTo>
                      <a:pt x="2109" y="4364"/>
                    </a:lnTo>
                    <a:lnTo>
                      <a:pt x="2113" y="4379"/>
                    </a:lnTo>
                    <a:lnTo>
                      <a:pt x="2115" y="4358"/>
                    </a:lnTo>
                    <a:lnTo>
                      <a:pt x="2119" y="4338"/>
                    </a:lnTo>
                    <a:lnTo>
                      <a:pt x="2121" y="4327"/>
                    </a:lnTo>
                    <a:lnTo>
                      <a:pt x="2123" y="4367"/>
                    </a:lnTo>
                    <a:lnTo>
                      <a:pt x="2127" y="4338"/>
                    </a:lnTo>
                    <a:lnTo>
                      <a:pt x="2129" y="4315"/>
                    </a:lnTo>
                    <a:lnTo>
                      <a:pt x="2131" y="4354"/>
                    </a:lnTo>
                    <a:lnTo>
                      <a:pt x="2134" y="4365"/>
                    </a:lnTo>
                    <a:lnTo>
                      <a:pt x="2136" y="4398"/>
                    </a:lnTo>
                    <a:lnTo>
                      <a:pt x="2139" y="4408"/>
                    </a:lnTo>
                    <a:lnTo>
                      <a:pt x="2141" y="4412"/>
                    </a:lnTo>
                    <a:lnTo>
                      <a:pt x="2146" y="4444"/>
                    </a:lnTo>
                    <a:lnTo>
                      <a:pt x="2148" y="4447"/>
                    </a:lnTo>
                    <a:lnTo>
                      <a:pt x="2150" y="4432"/>
                    </a:lnTo>
                    <a:lnTo>
                      <a:pt x="2153" y="4446"/>
                    </a:lnTo>
                    <a:lnTo>
                      <a:pt x="2156" y="4436"/>
                    </a:lnTo>
                    <a:lnTo>
                      <a:pt x="2158" y="4418"/>
                    </a:lnTo>
                    <a:lnTo>
                      <a:pt x="2160" y="4457"/>
                    </a:lnTo>
                    <a:lnTo>
                      <a:pt x="2163" y="4467"/>
                    </a:lnTo>
                    <a:lnTo>
                      <a:pt x="2167" y="4462"/>
                    </a:lnTo>
                    <a:lnTo>
                      <a:pt x="2168" y="4447"/>
                    </a:lnTo>
                    <a:lnTo>
                      <a:pt x="2170" y="4462"/>
                    </a:lnTo>
                    <a:lnTo>
                      <a:pt x="2175" y="4449"/>
                    </a:lnTo>
                    <a:lnTo>
                      <a:pt x="2178" y="4444"/>
                    </a:lnTo>
                    <a:lnTo>
                      <a:pt x="2180" y="4424"/>
                    </a:lnTo>
                    <a:lnTo>
                      <a:pt x="2183" y="4400"/>
                    </a:lnTo>
                    <a:lnTo>
                      <a:pt x="2183" y="4348"/>
                    </a:lnTo>
                    <a:lnTo>
                      <a:pt x="2188" y="4172"/>
                    </a:lnTo>
                    <a:lnTo>
                      <a:pt x="2189" y="4097"/>
                    </a:lnTo>
                    <a:lnTo>
                      <a:pt x="2192" y="4167"/>
                    </a:lnTo>
                    <a:lnTo>
                      <a:pt x="2195" y="4374"/>
                    </a:lnTo>
                    <a:lnTo>
                      <a:pt x="2199" y="4354"/>
                    </a:lnTo>
                    <a:lnTo>
                      <a:pt x="2199" y="4378"/>
                    </a:lnTo>
                    <a:lnTo>
                      <a:pt x="2203" y="4382"/>
                    </a:lnTo>
                    <a:lnTo>
                      <a:pt x="2206" y="4383"/>
                    </a:lnTo>
                    <a:lnTo>
                      <a:pt x="2209" y="4354"/>
                    </a:lnTo>
                    <a:lnTo>
                      <a:pt x="2209" y="4348"/>
                    </a:lnTo>
                    <a:lnTo>
                      <a:pt x="2213" y="4402"/>
                    </a:lnTo>
                    <a:lnTo>
                      <a:pt x="2217" y="4413"/>
                    </a:lnTo>
                    <a:lnTo>
                      <a:pt x="2217" y="4446"/>
                    </a:lnTo>
                    <a:lnTo>
                      <a:pt x="2223" y="4403"/>
                    </a:lnTo>
                    <a:lnTo>
                      <a:pt x="2223" y="4409"/>
                    </a:lnTo>
                    <a:lnTo>
                      <a:pt x="2226" y="4423"/>
                    </a:lnTo>
                    <a:lnTo>
                      <a:pt x="2230" y="4313"/>
                    </a:lnTo>
                    <a:lnTo>
                      <a:pt x="2234" y="4111"/>
                    </a:lnTo>
                    <a:lnTo>
                      <a:pt x="2234" y="4116"/>
                    </a:lnTo>
                    <a:lnTo>
                      <a:pt x="2236" y="4342"/>
                    </a:lnTo>
                    <a:lnTo>
                      <a:pt x="2240" y="4389"/>
                    </a:lnTo>
                    <a:lnTo>
                      <a:pt x="2242" y="4384"/>
                    </a:lnTo>
                    <a:lnTo>
                      <a:pt x="2244" y="4412"/>
                    </a:lnTo>
                    <a:lnTo>
                      <a:pt x="2249" y="4433"/>
                    </a:lnTo>
                    <a:lnTo>
                      <a:pt x="2251" y="4414"/>
                    </a:lnTo>
                    <a:lnTo>
                      <a:pt x="2253" y="4414"/>
                    </a:lnTo>
                    <a:lnTo>
                      <a:pt x="2255" y="4436"/>
                    </a:lnTo>
                    <a:lnTo>
                      <a:pt x="2257" y="4468"/>
                    </a:lnTo>
                    <a:lnTo>
                      <a:pt x="2262" y="4444"/>
                    </a:lnTo>
                    <a:lnTo>
                      <a:pt x="2264" y="4388"/>
                    </a:lnTo>
                    <a:lnTo>
                      <a:pt x="2266" y="4413"/>
                    </a:lnTo>
                    <a:lnTo>
                      <a:pt x="2270" y="4449"/>
                    </a:lnTo>
                    <a:lnTo>
                      <a:pt x="2273" y="4441"/>
                    </a:lnTo>
                    <a:lnTo>
                      <a:pt x="2275" y="4417"/>
                    </a:lnTo>
                    <a:lnTo>
                      <a:pt x="2277" y="4412"/>
                    </a:lnTo>
                    <a:lnTo>
                      <a:pt x="2280" y="4446"/>
                    </a:lnTo>
                    <a:lnTo>
                      <a:pt x="2282" y="4447"/>
                    </a:lnTo>
                    <a:lnTo>
                      <a:pt x="2284" y="4444"/>
                    </a:lnTo>
                    <a:lnTo>
                      <a:pt x="2287" y="4443"/>
                    </a:lnTo>
                    <a:lnTo>
                      <a:pt x="2291" y="4389"/>
                    </a:lnTo>
                    <a:lnTo>
                      <a:pt x="2295" y="4275"/>
                    </a:lnTo>
                    <a:lnTo>
                      <a:pt x="2295" y="4255"/>
                    </a:lnTo>
                    <a:lnTo>
                      <a:pt x="2297" y="4374"/>
                    </a:lnTo>
                    <a:lnTo>
                      <a:pt x="2301" y="4448"/>
                    </a:lnTo>
                    <a:lnTo>
                      <a:pt x="2304" y="4456"/>
                    </a:lnTo>
                    <a:lnTo>
                      <a:pt x="2307" y="4463"/>
                    </a:lnTo>
                    <a:lnTo>
                      <a:pt x="2308" y="4473"/>
                    </a:lnTo>
                    <a:lnTo>
                      <a:pt x="2311" y="4483"/>
                    </a:lnTo>
                    <a:lnTo>
                      <a:pt x="2314" y="4482"/>
                    </a:lnTo>
                    <a:lnTo>
                      <a:pt x="2317" y="4488"/>
                    </a:lnTo>
                    <a:lnTo>
                      <a:pt x="2320" y="4473"/>
                    </a:lnTo>
                    <a:lnTo>
                      <a:pt x="2323" y="4478"/>
                    </a:lnTo>
                    <a:lnTo>
                      <a:pt x="2327" y="4432"/>
                    </a:lnTo>
                    <a:lnTo>
                      <a:pt x="2329" y="4379"/>
                    </a:lnTo>
                    <a:lnTo>
                      <a:pt x="2329" y="4380"/>
                    </a:lnTo>
                    <a:lnTo>
                      <a:pt x="2335" y="4432"/>
                    </a:lnTo>
                    <a:lnTo>
                      <a:pt x="2336" y="4372"/>
                    </a:lnTo>
                    <a:lnTo>
                      <a:pt x="2340" y="4357"/>
                    </a:lnTo>
                    <a:lnTo>
                      <a:pt x="2340" y="4369"/>
                    </a:lnTo>
                    <a:lnTo>
                      <a:pt x="2343" y="4462"/>
                    </a:lnTo>
                    <a:lnTo>
                      <a:pt x="2345" y="4484"/>
                    </a:lnTo>
                    <a:lnTo>
                      <a:pt x="2349" y="4484"/>
                    </a:lnTo>
                    <a:lnTo>
                      <a:pt x="2353" y="4506"/>
                    </a:lnTo>
                    <a:lnTo>
                      <a:pt x="2354" y="4492"/>
                    </a:lnTo>
                    <a:lnTo>
                      <a:pt x="2356" y="4506"/>
                    </a:lnTo>
                    <a:lnTo>
                      <a:pt x="2358" y="4501"/>
                    </a:lnTo>
                    <a:lnTo>
                      <a:pt x="2363" y="4510"/>
                    </a:lnTo>
                    <a:lnTo>
                      <a:pt x="2363" y="4515"/>
                    </a:lnTo>
                    <a:lnTo>
                      <a:pt x="2368" y="4517"/>
                    </a:lnTo>
                    <a:lnTo>
                      <a:pt x="2371" y="4515"/>
                    </a:lnTo>
                    <a:lnTo>
                      <a:pt x="2374" y="4501"/>
                    </a:lnTo>
                    <a:lnTo>
                      <a:pt x="2376" y="4505"/>
                    </a:lnTo>
                    <a:lnTo>
                      <a:pt x="2377" y="4502"/>
                    </a:lnTo>
                    <a:lnTo>
                      <a:pt x="2381" y="4511"/>
                    </a:lnTo>
                    <a:lnTo>
                      <a:pt x="2383" y="4516"/>
                    </a:lnTo>
                    <a:lnTo>
                      <a:pt x="2385" y="4522"/>
                    </a:lnTo>
                    <a:lnTo>
                      <a:pt x="2390" y="4517"/>
                    </a:lnTo>
                    <a:lnTo>
                      <a:pt x="2391" y="4507"/>
                    </a:lnTo>
                    <a:lnTo>
                      <a:pt x="2395" y="4503"/>
                    </a:lnTo>
                    <a:lnTo>
                      <a:pt x="2397" y="4500"/>
                    </a:lnTo>
                    <a:lnTo>
                      <a:pt x="2398" y="4502"/>
                    </a:lnTo>
                    <a:lnTo>
                      <a:pt x="2403" y="4512"/>
                    </a:lnTo>
                    <a:lnTo>
                      <a:pt x="2403" y="4517"/>
                    </a:lnTo>
                    <a:lnTo>
                      <a:pt x="2407" y="4517"/>
                    </a:lnTo>
                    <a:lnTo>
                      <a:pt x="2411" y="4500"/>
                    </a:lnTo>
                    <a:lnTo>
                      <a:pt x="2412" y="4497"/>
                    </a:lnTo>
                    <a:lnTo>
                      <a:pt x="2416" y="4495"/>
                    </a:lnTo>
                    <a:lnTo>
                      <a:pt x="2419" y="4487"/>
                    </a:lnTo>
                    <a:lnTo>
                      <a:pt x="2419" y="4479"/>
                    </a:lnTo>
                    <a:lnTo>
                      <a:pt x="2424" y="4476"/>
                    </a:lnTo>
                    <a:lnTo>
                      <a:pt x="2425" y="4476"/>
                    </a:lnTo>
                    <a:lnTo>
                      <a:pt x="2430" y="4393"/>
                    </a:lnTo>
                    <a:lnTo>
                      <a:pt x="2432" y="4142"/>
                    </a:lnTo>
                    <a:lnTo>
                      <a:pt x="2432" y="4138"/>
                    </a:lnTo>
                    <a:lnTo>
                      <a:pt x="2435" y="4285"/>
                    </a:lnTo>
                    <a:lnTo>
                      <a:pt x="2441" y="4358"/>
                    </a:lnTo>
                    <a:lnTo>
                      <a:pt x="2441" y="4349"/>
                    </a:lnTo>
                    <a:lnTo>
                      <a:pt x="2445" y="4330"/>
                    </a:lnTo>
                    <a:lnTo>
                      <a:pt x="2449" y="4251"/>
                    </a:lnTo>
                    <a:lnTo>
                      <a:pt x="2451" y="4176"/>
                    </a:lnTo>
                    <a:lnTo>
                      <a:pt x="2454" y="4116"/>
                    </a:lnTo>
                    <a:lnTo>
                      <a:pt x="2456" y="3118"/>
                    </a:lnTo>
                    <a:lnTo>
                      <a:pt x="2458" y="2697"/>
                    </a:lnTo>
                    <a:lnTo>
                      <a:pt x="2459" y="2802"/>
                    </a:lnTo>
                    <a:lnTo>
                      <a:pt x="2462" y="3794"/>
                    </a:lnTo>
                    <a:lnTo>
                      <a:pt x="2464" y="4062"/>
                    </a:lnTo>
                    <a:lnTo>
                      <a:pt x="2468" y="4197"/>
                    </a:lnTo>
                    <a:lnTo>
                      <a:pt x="2472" y="4256"/>
                    </a:lnTo>
                    <a:lnTo>
                      <a:pt x="2472" y="4263"/>
                    </a:lnTo>
                    <a:lnTo>
                      <a:pt x="2476" y="4256"/>
                    </a:lnTo>
                    <a:lnTo>
                      <a:pt x="2478" y="4319"/>
                    </a:lnTo>
                    <a:lnTo>
                      <a:pt x="2482" y="4327"/>
                    </a:lnTo>
                    <a:lnTo>
                      <a:pt x="2484" y="4334"/>
                    </a:lnTo>
                    <a:lnTo>
                      <a:pt x="2488" y="4293"/>
                    </a:lnTo>
                    <a:lnTo>
                      <a:pt x="2490" y="4172"/>
                    </a:lnTo>
                    <a:lnTo>
                      <a:pt x="2491" y="4199"/>
                    </a:lnTo>
                    <a:lnTo>
                      <a:pt x="2495" y="4269"/>
                    </a:lnTo>
                    <a:lnTo>
                      <a:pt x="2498" y="4169"/>
                    </a:lnTo>
                    <a:lnTo>
                      <a:pt x="2499" y="4143"/>
                    </a:lnTo>
                    <a:lnTo>
                      <a:pt x="2502" y="4216"/>
                    </a:lnTo>
                    <a:lnTo>
                      <a:pt x="2504" y="4305"/>
                    </a:lnTo>
                    <a:lnTo>
                      <a:pt x="2508" y="4379"/>
                    </a:lnTo>
                    <a:lnTo>
                      <a:pt x="2510" y="4408"/>
                    </a:lnTo>
                    <a:lnTo>
                      <a:pt x="2515" y="4442"/>
                    </a:lnTo>
                    <a:lnTo>
                      <a:pt x="2516" y="4446"/>
                    </a:lnTo>
                    <a:lnTo>
                      <a:pt x="2519" y="4474"/>
                    </a:lnTo>
                    <a:lnTo>
                      <a:pt x="2520" y="4453"/>
                    </a:lnTo>
                    <a:lnTo>
                      <a:pt x="2525" y="4438"/>
                    </a:lnTo>
                    <a:lnTo>
                      <a:pt x="2526" y="4421"/>
                    </a:lnTo>
                    <a:lnTo>
                      <a:pt x="2530" y="4431"/>
                    </a:lnTo>
                    <a:lnTo>
                      <a:pt x="2533" y="4446"/>
                    </a:lnTo>
                    <a:lnTo>
                      <a:pt x="2533" y="4458"/>
                    </a:lnTo>
                    <a:lnTo>
                      <a:pt x="2536" y="4463"/>
                    </a:lnTo>
                    <a:lnTo>
                      <a:pt x="2540" y="4459"/>
                    </a:lnTo>
                    <a:lnTo>
                      <a:pt x="2543" y="4439"/>
                    </a:lnTo>
                    <a:lnTo>
                      <a:pt x="2544" y="4459"/>
                    </a:lnTo>
                    <a:lnTo>
                      <a:pt x="2547" y="4458"/>
                    </a:lnTo>
                    <a:lnTo>
                      <a:pt x="2551" y="4461"/>
                    </a:lnTo>
                    <a:lnTo>
                      <a:pt x="2555" y="4477"/>
                    </a:lnTo>
                    <a:lnTo>
                      <a:pt x="2557" y="4476"/>
                    </a:lnTo>
                    <a:lnTo>
                      <a:pt x="2559" y="4411"/>
                    </a:lnTo>
                    <a:lnTo>
                      <a:pt x="2560" y="4446"/>
                    </a:lnTo>
                    <a:lnTo>
                      <a:pt x="2565" y="4437"/>
                    </a:lnTo>
                    <a:lnTo>
                      <a:pt x="2565" y="4433"/>
                    </a:lnTo>
                    <a:lnTo>
                      <a:pt x="2570" y="4453"/>
                    </a:lnTo>
                    <a:lnTo>
                      <a:pt x="2573" y="4426"/>
                    </a:lnTo>
                    <a:lnTo>
                      <a:pt x="2573" y="4423"/>
                    </a:lnTo>
                    <a:lnTo>
                      <a:pt x="2578" y="4451"/>
                    </a:lnTo>
                    <a:lnTo>
                      <a:pt x="2580" y="4452"/>
                    </a:lnTo>
                    <a:lnTo>
                      <a:pt x="2584" y="4441"/>
                    </a:lnTo>
                    <a:lnTo>
                      <a:pt x="2585" y="4419"/>
                    </a:lnTo>
                    <a:lnTo>
                      <a:pt x="2589" y="4378"/>
                    </a:lnTo>
                    <a:lnTo>
                      <a:pt x="2592" y="4240"/>
                    </a:lnTo>
                    <a:lnTo>
                      <a:pt x="2594" y="3612"/>
                    </a:lnTo>
                    <a:lnTo>
                      <a:pt x="2597" y="2994"/>
                    </a:lnTo>
                    <a:lnTo>
                      <a:pt x="2597" y="3087"/>
                    </a:lnTo>
                    <a:lnTo>
                      <a:pt x="2600" y="3801"/>
                    </a:lnTo>
                    <a:lnTo>
                      <a:pt x="2603" y="4007"/>
                    </a:lnTo>
                    <a:lnTo>
                      <a:pt x="2605" y="4091"/>
                    </a:lnTo>
                    <a:lnTo>
                      <a:pt x="2607" y="4210"/>
                    </a:lnTo>
                    <a:lnTo>
                      <a:pt x="2611" y="4255"/>
                    </a:lnTo>
                    <a:lnTo>
                      <a:pt x="2616" y="4278"/>
                    </a:lnTo>
                    <a:lnTo>
                      <a:pt x="2618" y="4263"/>
                    </a:lnTo>
                    <a:lnTo>
                      <a:pt x="2618" y="4260"/>
                    </a:lnTo>
                    <a:lnTo>
                      <a:pt x="2621" y="4324"/>
                    </a:lnTo>
                    <a:lnTo>
                      <a:pt x="2626" y="4286"/>
                    </a:lnTo>
                    <a:lnTo>
                      <a:pt x="2628" y="4111"/>
                    </a:lnTo>
                    <a:lnTo>
                      <a:pt x="2630" y="4066"/>
                    </a:lnTo>
                    <a:lnTo>
                      <a:pt x="2632" y="4113"/>
                    </a:lnTo>
                    <a:lnTo>
                      <a:pt x="2634" y="4180"/>
                    </a:lnTo>
                    <a:lnTo>
                      <a:pt x="2638" y="4149"/>
                    </a:lnTo>
                    <a:lnTo>
                      <a:pt x="2639" y="4167"/>
                    </a:lnTo>
                    <a:lnTo>
                      <a:pt x="2643" y="4214"/>
                    </a:lnTo>
                    <a:lnTo>
                      <a:pt x="2645" y="4306"/>
                    </a:lnTo>
                    <a:lnTo>
                      <a:pt x="2648" y="4343"/>
                    </a:lnTo>
                    <a:lnTo>
                      <a:pt x="2652" y="4388"/>
                    </a:lnTo>
                    <a:lnTo>
                      <a:pt x="2654" y="4365"/>
                    </a:lnTo>
                    <a:lnTo>
                      <a:pt x="2658" y="4416"/>
                    </a:lnTo>
                    <a:lnTo>
                      <a:pt x="2660" y="4408"/>
                    </a:lnTo>
                    <a:lnTo>
                      <a:pt x="2663" y="4423"/>
                    </a:lnTo>
                    <a:lnTo>
                      <a:pt x="2665" y="4413"/>
                    </a:lnTo>
                    <a:lnTo>
                      <a:pt x="2666" y="4428"/>
                    </a:lnTo>
                    <a:lnTo>
                      <a:pt x="2671" y="4417"/>
                    </a:lnTo>
                    <a:lnTo>
                      <a:pt x="2672" y="4394"/>
                    </a:lnTo>
                    <a:lnTo>
                      <a:pt x="2674" y="4421"/>
                    </a:lnTo>
                    <a:lnTo>
                      <a:pt x="2678" y="4402"/>
                    </a:lnTo>
                    <a:lnTo>
                      <a:pt x="2681" y="4417"/>
                    </a:lnTo>
                    <a:lnTo>
                      <a:pt x="2684" y="4414"/>
                    </a:lnTo>
                    <a:lnTo>
                      <a:pt x="2686" y="4437"/>
                    </a:lnTo>
                    <a:lnTo>
                      <a:pt x="2690" y="4448"/>
                    </a:lnTo>
                    <a:lnTo>
                      <a:pt x="2690" y="4483"/>
                    </a:lnTo>
                    <a:lnTo>
                      <a:pt x="2695" y="4457"/>
                    </a:lnTo>
                    <a:lnTo>
                      <a:pt x="2698" y="4436"/>
                    </a:lnTo>
                    <a:lnTo>
                      <a:pt x="2700" y="4406"/>
                    </a:lnTo>
                    <a:lnTo>
                      <a:pt x="2701" y="4424"/>
                    </a:lnTo>
                    <a:lnTo>
                      <a:pt x="2704" y="4426"/>
                    </a:lnTo>
                    <a:lnTo>
                      <a:pt x="2707" y="4437"/>
                    </a:lnTo>
                    <a:lnTo>
                      <a:pt x="2711" y="4409"/>
                    </a:lnTo>
                    <a:lnTo>
                      <a:pt x="2714" y="4377"/>
                    </a:lnTo>
                    <a:lnTo>
                      <a:pt x="2717" y="4301"/>
                    </a:lnTo>
                    <a:lnTo>
                      <a:pt x="2719" y="4117"/>
                    </a:lnTo>
                  </a:path>
                </a:pathLst>
              </a:custGeom>
              <a:noFill/>
              <a:ln w="0">
                <a:solidFill>
                  <a:schemeClr val="folHlink"/>
                </a:solidFill>
                <a:round/>
                <a:headEnd/>
                <a:tailEnd/>
              </a:ln>
            </p:spPr>
            <p:txBody>
              <a:bodyPr/>
              <a:lstStyle/>
              <a:p>
                <a:endParaRPr lang="en-US">
                  <a:latin typeface="Constantia" pitchFamily="18" charset="0"/>
                </a:endParaRPr>
              </a:p>
            </p:txBody>
          </p:sp>
          <p:sp>
            <p:nvSpPr>
              <p:cNvPr id="3330" name="Freeform 273"/>
              <p:cNvSpPr>
                <a:spLocks/>
              </p:cNvSpPr>
              <p:nvPr/>
            </p:nvSpPr>
            <p:spPr bwMode="auto">
              <a:xfrm>
                <a:off x="2107" y="1799"/>
                <a:ext cx="921" cy="638"/>
              </a:xfrm>
              <a:custGeom>
                <a:avLst/>
                <a:gdLst>
                  <a:gd name="T0" fmla="*/ 41 w 2716"/>
                  <a:gd name="T1" fmla="*/ 1448 h 1914"/>
                  <a:gd name="T2" fmla="*/ 87 w 2716"/>
                  <a:gd name="T3" fmla="*/ 1665 h 1914"/>
                  <a:gd name="T4" fmla="*/ 130 w 2716"/>
                  <a:gd name="T5" fmla="*/ 1748 h 1914"/>
                  <a:gd name="T6" fmla="*/ 176 w 2716"/>
                  <a:gd name="T7" fmla="*/ 1764 h 1914"/>
                  <a:gd name="T8" fmla="*/ 221 w 2716"/>
                  <a:gd name="T9" fmla="*/ 1784 h 1914"/>
                  <a:gd name="T10" fmla="*/ 265 w 2716"/>
                  <a:gd name="T11" fmla="*/ 1779 h 1914"/>
                  <a:gd name="T12" fmla="*/ 312 w 2716"/>
                  <a:gd name="T13" fmla="*/ 1818 h 1914"/>
                  <a:gd name="T14" fmla="*/ 356 w 2716"/>
                  <a:gd name="T15" fmla="*/ 1782 h 1914"/>
                  <a:gd name="T16" fmla="*/ 402 w 2716"/>
                  <a:gd name="T17" fmla="*/ 1817 h 1914"/>
                  <a:gd name="T18" fmla="*/ 447 w 2716"/>
                  <a:gd name="T19" fmla="*/ 1745 h 1914"/>
                  <a:gd name="T20" fmla="*/ 492 w 2716"/>
                  <a:gd name="T21" fmla="*/ 1799 h 1914"/>
                  <a:gd name="T22" fmla="*/ 535 w 2716"/>
                  <a:gd name="T23" fmla="*/ 1843 h 1914"/>
                  <a:gd name="T24" fmla="*/ 582 w 2716"/>
                  <a:gd name="T25" fmla="*/ 1814 h 1914"/>
                  <a:gd name="T26" fmla="*/ 626 w 2716"/>
                  <a:gd name="T27" fmla="*/ 1637 h 1914"/>
                  <a:gd name="T28" fmla="*/ 673 w 2716"/>
                  <a:gd name="T29" fmla="*/ 1760 h 1914"/>
                  <a:gd name="T30" fmla="*/ 719 w 2716"/>
                  <a:gd name="T31" fmla="*/ 1822 h 1914"/>
                  <a:gd name="T32" fmla="*/ 762 w 2716"/>
                  <a:gd name="T33" fmla="*/ 1838 h 1914"/>
                  <a:gd name="T34" fmla="*/ 808 w 2716"/>
                  <a:gd name="T35" fmla="*/ 1848 h 1914"/>
                  <a:gd name="T36" fmla="*/ 851 w 2716"/>
                  <a:gd name="T37" fmla="*/ 1857 h 1914"/>
                  <a:gd name="T38" fmla="*/ 898 w 2716"/>
                  <a:gd name="T39" fmla="*/ 1858 h 1914"/>
                  <a:gd name="T40" fmla="*/ 944 w 2716"/>
                  <a:gd name="T41" fmla="*/ 1853 h 1914"/>
                  <a:gd name="T42" fmla="*/ 988 w 2716"/>
                  <a:gd name="T43" fmla="*/ 1844 h 1914"/>
                  <a:gd name="T44" fmla="*/ 1032 w 2716"/>
                  <a:gd name="T45" fmla="*/ 1782 h 1914"/>
                  <a:gd name="T46" fmla="*/ 1079 w 2716"/>
                  <a:gd name="T47" fmla="*/ 1814 h 1914"/>
                  <a:gd name="T48" fmla="*/ 1124 w 2716"/>
                  <a:gd name="T49" fmla="*/ 1857 h 1914"/>
                  <a:gd name="T50" fmla="*/ 1170 w 2716"/>
                  <a:gd name="T51" fmla="*/ 1867 h 1914"/>
                  <a:gd name="T52" fmla="*/ 1213 w 2716"/>
                  <a:gd name="T53" fmla="*/ 1846 h 1914"/>
                  <a:gd name="T54" fmla="*/ 1260 w 2716"/>
                  <a:gd name="T55" fmla="*/ 1863 h 1914"/>
                  <a:gd name="T56" fmla="*/ 1305 w 2716"/>
                  <a:gd name="T57" fmla="*/ 1817 h 1914"/>
                  <a:gd name="T58" fmla="*/ 1348 w 2716"/>
                  <a:gd name="T59" fmla="*/ 1823 h 1914"/>
                  <a:gd name="T60" fmla="*/ 1393 w 2716"/>
                  <a:gd name="T61" fmla="*/ 1851 h 1914"/>
                  <a:gd name="T62" fmla="*/ 1441 w 2716"/>
                  <a:gd name="T63" fmla="*/ 1877 h 1914"/>
                  <a:gd name="T64" fmla="*/ 1484 w 2716"/>
                  <a:gd name="T65" fmla="*/ 1876 h 1914"/>
                  <a:gd name="T66" fmla="*/ 1530 w 2716"/>
                  <a:gd name="T67" fmla="*/ 1856 h 1914"/>
                  <a:gd name="T68" fmla="*/ 1575 w 2716"/>
                  <a:gd name="T69" fmla="*/ 804 h 1914"/>
                  <a:gd name="T70" fmla="*/ 1618 w 2716"/>
                  <a:gd name="T71" fmla="*/ 1547 h 1914"/>
                  <a:gd name="T72" fmla="*/ 1665 w 2716"/>
                  <a:gd name="T73" fmla="*/ 1778 h 1914"/>
                  <a:gd name="T74" fmla="*/ 1710 w 2716"/>
                  <a:gd name="T75" fmla="*/ 1809 h 1914"/>
                  <a:gd name="T76" fmla="*/ 1755 w 2716"/>
                  <a:gd name="T77" fmla="*/ 1790 h 1914"/>
                  <a:gd name="T78" fmla="*/ 1799 w 2716"/>
                  <a:gd name="T79" fmla="*/ 1843 h 1914"/>
                  <a:gd name="T80" fmla="*/ 1846 w 2716"/>
                  <a:gd name="T81" fmla="*/ 1843 h 1914"/>
                  <a:gd name="T82" fmla="*/ 1892 w 2716"/>
                  <a:gd name="T83" fmla="*/ 1842 h 1914"/>
                  <a:gd name="T84" fmla="*/ 1935 w 2716"/>
                  <a:gd name="T85" fmla="*/ 1734 h 1914"/>
                  <a:gd name="T86" fmla="*/ 1980 w 2716"/>
                  <a:gd name="T87" fmla="*/ 1774 h 1914"/>
                  <a:gd name="T88" fmla="*/ 2027 w 2716"/>
                  <a:gd name="T89" fmla="*/ 1803 h 1914"/>
                  <a:gd name="T90" fmla="*/ 2072 w 2716"/>
                  <a:gd name="T91" fmla="*/ 1805 h 1914"/>
                  <a:gd name="T92" fmla="*/ 2115 w 2716"/>
                  <a:gd name="T93" fmla="*/ 1830 h 1914"/>
                  <a:gd name="T94" fmla="*/ 2160 w 2716"/>
                  <a:gd name="T95" fmla="*/ 1836 h 1914"/>
                  <a:gd name="T96" fmla="*/ 2207 w 2716"/>
                  <a:gd name="T97" fmla="*/ 1843 h 1914"/>
                  <a:gd name="T98" fmla="*/ 2253 w 2716"/>
                  <a:gd name="T99" fmla="*/ 1879 h 1914"/>
                  <a:gd name="T100" fmla="*/ 2295 w 2716"/>
                  <a:gd name="T101" fmla="*/ 1878 h 1914"/>
                  <a:gd name="T102" fmla="*/ 2342 w 2716"/>
                  <a:gd name="T103" fmla="*/ 1872 h 1914"/>
                  <a:gd name="T104" fmla="*/ 2385 w 2716"/>
                  <a:gd name="T105" fmla="*/ 1887 h 1914"/>
                  <a:gd name="T106" fmla="*/ 2431 w 2716"/>
                  <a:gd name="T107" fmla="*/ 1906 h 1914"/>
                  <a:gd name="T108" fmla="*/ 2476 w 2716"/>
                  <a:gd name="T109" fmla="*/ 1901 h 1914"/>
                  <a:gd name="T110" fmla="*/ 2523 w 2716"/>
                  <a:gd name="T111" fmla="*/ 1911 h 1914"/>
                  <a:gd name="T112" fmla="*/ 2566 w 2716"/>
                  <a:gd name="T113" fmla="*/ 1914 h 1914"/>
                  <a:gd name="T114" fmla="*/ 2613 w 2716"/>
                  <a:gd name="T115" fmla="*/ 1911 h 1914"/>
                  <a:gd name="T116" fmla="*/ 2658 w 2716"/>
                  <a:gd name="T117" fmla="*/ 1909 h 1914"/>
                  <a:gd name="T118" fmla="*/ 2701 w 2716"/>
                  <a:gd name="T119" fmla="*/ 1886 h 19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16"/>
                  <a:gd name="T181" fmla="*/ 0 h 1914"/>
                  <a:gd name="T182" fmla="*/ 2716 w 2716"/>
                  <a:gd name="T183" fmla="*/ 1914 h 191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16" h="1914">
                    <a:moveTo>
                      <a:pt x="0" y="1374"/>
                    </a:moveTo>
                    <a:lnTo>
                      <a:pt x="2" y="495"/>
                    </a:lnTo>
                    <a:lnTo>
                      <a:pt x="5" y="0"/>
                    </a:lnTo>
                    <a:lnTo>
                      <a:pt x="6" y="127"/>
                    </a:lnTo>
                    <a:lnTo>
                      <a:pt x="8" y="957"/>
                    </a:lnTo>
                    <a:lnTo>
                      <a:pt x="11" y="1226"/>
                    </a:lnTo>
                    <a:lnTo>
                      <a:pt x="13" y="1407"/>
                    </a:lnTo>
                    <a:lnTo>
                      <a:pt x="19" y="1516"/>
                    </a:lnTo>
                    <a:lnTo>
                      <a:pt x="19" y="1528"/>
                    </a:lnTo>
                    <a:lnTo>
                      <a:pt x="21" y="1571"/>
                    </a:lnTo>
                    <a:lnTo>
                      <a:pt x="25" y="1587"/>
                    </a:lnTo>
                    <a:lnTo>
                      <a:pt x="27" y="1570"/>
                    </a:lnTo>
                    <a:lnTo>
                      <a:pt x="32" y="1575"/>
                    </a:lnTo>
                    <a:lnTo>
                      <a:pt x="34" y="1508"/>
                    </a:lnTo>
                    <a:lnTo>
                      <a:pt x="38" y="1352"/>
                    </a:lnTo>
                    <a:lnTo>
                      <a:pt x="38" y="1355"/>
                    </a:lnTo>
                    <a:lnTo>
                      <a:pt x="41" y="1448"/>
                    </a:lnTo>
                    <a:lnTo>
                      <a:pt x="45" y="1360"/>
                    </a:lnTo>
                    <a:lnTo>
                      <a:pt x="48" y="1308"/>
                    </a:lnTo>
                    <a:lnTo>
                      <a:pt x="48" y="1300"/>
                    </a:lnTo>
                    <a:lnTo>
                      <a:pt x="50" y="1344"/>
                    </a:lnTo>
                    <a:lnTo>
                      <a:pt x="53" y="1477"/>
                    </a:lnTo>
                    <a:lnTo>
                      <a:pt x="56" y="1557"/>
                    </a:lnTo>
                    <a:lnTo>
                      <a:pt x="59" y="1584"/>
                    </a:lnTo>
                    <a:lnTo>
                      <a:pt x="63" y="1589"/>
                    </a:lnTo>
                    <a:lnTo>
                      <a:pt x="63" y="1605"/>
                    </a:lnTo>
                    <a:lnTo>
                      <a:pt x="67" y="1634"/>
                    </a:lnTo>
                    <a:lnTo>
                      <a:pt x="69" y="1640"/>
                    </a:lnTo>
                    <a:lnTo>
                      <a:pt x="74" y="1630"/>
                    </a:lnTo>
                    <a:lnTo>
                      <a:pt x="74" y="1636"/>
                    </a:lnTo>
                    <a:lnTo>
                      <a:pt x="79" y="1640"/>
                    </a:lnTo>
                    <a:lnTo>
                      <a:pt x="80" y="1657"/>
                    </a:lnTo>
                    <a:lnTo>
                      <a:pt x="83" y="1671"/>
                    </a:lnTo>
                    <a:lnTo>
                      <a:pt x="87" y="1665"/>
                    </a:lnTo>
                    <a:lnTo>
                      <a:pt x="88" y="1666"/>
                    </a:lnTo>
                    <a:lnTo>
                      <a:pt x="90" y="1652"/>
                    </a:lnTo>
                    <a:lnTo>
                      <a:pt x="93" y="1698"/>
                    </a:lnTo>
                    <a:lnTo>
                      <a:pt x="96" y="1718"/>
                    </a:lnTo>
                    <a:lnTo>
                      <a:pt x="101" y="1733"/>
                    </a:lnTo>
                    <a:lnTo>
                      <a:pt x="102" y="1725"/>
                    </a:lnTo>
                    <a:lnTo>
                      <a:pt x="104" y="1716"/>
                    </a:lnTo>
                    <a:lnTo>
                      <a:pt x="107" y="1704"/>
                    </a:lnTo>
                    <a:lnTo>
                      <a:pt x="110" y="1704"/>
                    </a:lnTo>
                    <a:lnTo>
                      <a:pt x="114" y="1724"/>
                    </a:lnTo>
                    <a:lnTo>
                      <a:pt x="114" y="1736"/>
                    </a:lnTo>
                    <a:lnTo>
                      <a:pt x="117" y="1735"/>
                    </a:lnTo>
                    <a:lnTo>
                      <a:pt x="122" y="1696"/>
                    </a:lnTo>
                    <a:lnTo>
                      <a:pt x="122" y="1706"/>
                    </a:lnTo>
                    <a:lnTo>
                      <a:pt x="127" y="1736"/>
                    </a:lnTo>
                    <a:lnTo>
                      <a:pt x="128" y="1740"/>
                    </a:lnTo>
                    <a:lnTo>
                      <a:pt x="130" y="1748"/>
                    </a:lnTo>
                    <a:lnTo>
                      <a:pt x="134" y="1753"/>
                    </a:lnTo>
                    <a:lnTo>
                      <a:pt x="137" y="1753"/>
                    </a:lnTo>
                    <a:lnTo>
                      <a:pt x="141" y="1752"/>
                    </a:lnTo>
                    <a:lnTo>
                      <a:pt x="141" y="1753"/>
                    </a:lnTo>
                    <a:lnTo>
                      <a:pt x="146" y="1774"/>
                    </a:lnTo>
                    <a:lnTo>
                      <a:pt x="149" y="1768"/>
                    </a:lnTo>
                    <a:lnTo>
                      <a:pt x="151" y="1754"/>
                    </a:lnTo>
                    <a:lnTo>
                      <a:pt x="156" y="1764"/>
                    </a:lnTo>
                    <a:lnTo>
                      <a:pt x="157" y="1753"/>
                    </a:lnTo>
                    <a:lnTo>
                      <a:pt x="160" y="1736"/>
                    </a:lnTo>
                    <a:lnTo>
                      <a:pt x="164" y="1739"/>
                    </a:lnTo>
                    <a:lnTo>
                      <a:pt x="166" y="1753"/>
                    </a:lnTo>
                    <a:lnTo>
                      <a:pt x="168" y="1748"/>
                    </a:lnTo>
                    <a:lnTo>
                      <a:pt x="171" y="1755"/>
                    </a:lnTo>
                    <a:lnTo>
                      <a:pt x="173" y="1762"/>
                    </a:lnTo>
                    <a:lnTo>
                      <a:pt x="176" y="1764"/>
                    </a:lnTo>
                    <a:lnTo>
                      <a:pt x="180" y="1757"/>
                    </a:lnTo>
                    <a:lnTo>
                      <a:pt x="181" y="1767"/>
                    </a:lnTo>
                    <a:lnTo>
                      <a:pt x="184" y="1780"/>
                    </a:lnTo>
                    <a:lnTo>
                      <a:pt x="188" y="1783"/>
                    </a:lnTo>
                    <a:lnTo>
                      <a:pt x="191" y="1769"/>
                    </a:lnTo>
                    <a:lnTo>
                      <a:pt x="191" y="1767"/>
                    </a:lnTo>
                    <a:lnTo>
                      <a:pt x="195" y="1767"/>
                    </a:lnTo>
                    <a:lnTo>
                      <a:pt x="197" y="1780"/>
                    </a:lnTo>
                    <a:lnTo>
                      <a:pt x="200" y="1758"/>
                    </a:lnTo>
                    <a:lnTo>
                      <a:pt x="203" y="1777"/>
                    </a:lnTo>
                    <a:lnTo>
                      <a:pt x="205" y="1778"/>
                    </a:lnTo>
                    <a:lnTo>
                      <a:pt x="208" y="1754"/>
                    </a:lnTo>
                    <a:lnTo>
                      <a:pt x="210" y="1749"/>
                    </a:lnTo>
                    <a:lnTo>
                      <a:pt x="214" y="1741"/>
                    </a:lnTo>
                    <a:lnTo>
                      <a:pt x="215" y="1749"/>
                    </a:lnTo>
                    <a:lnTo>
                      <a:pt x="218" y="1764"/>
                    </a:lnTo>
                    <a:lnTo>
                      <a:pt x="221" y="1784"/>
                    </a:lnTo>
                    <a:lnTo>
                      <a:pt x="224" y="1783"/>
                    </a:lnTo>
                    <a:lnTo>
                      <a:pt x="227" y="1773"/>
                    </a:lnTo>
                    <a:lnTo>
                      <a:pt x="229" y="1772"/>
                    </a:lnTo>
                    <a:lnTo>
                      <a:pt x="231" y="1762"/>
                    </a:lnTo>
                    <a:lnTo>
                      <a:pt x="235" y="1769"/>
                    </a:lnTo>
                    <a:lnTo>
                      <a:pt x="238" y="1743"/>
                    </a:lnTo>
                    <a:lnTo>
                      <a:pt x="240" y="1745"/>
                    </a:lnTo>
                    <a:lnTo>
                      <a:pt x="242" y="1762"/>
                    </a:lnTo>
                    <a:lnTo>
                      <a:pt x="245" y="1780"/>
                    </a:lnTo>
                    <a:lnTo>
                      <a:pt x="247" y="1783"/>
                    </a:lnTo>
                    <a:lnTo>
                      <a:pt x="252" y="1764"/>
                    </a:lnTo>
                    <a:lnTo>
                      <a:pt x="252" y="1765"/>
                    </a:lnTo>
                    <a:lnTo>
                      <a:pt x="256" y="1764"/>
                    </a:lnTo>
                    <a:lnTo>
                      <a:pt x="259" y="1764"/>
                    </a:lnTo>
                    <a:lnTo>
                      <a:pt x="261" y="1792"/>
                    </a:lnTo>
                    <a:lnTo>
                      <a:pt x="265" y="1780"/>
                    </a:lnTo>
                    <a:lnTo>
                      <a:pt x="265" y="1779"/>
                    </a:lnTo>
                    <a:lnTo>
                      <a:pt x="269" y="1803"/>
                    </a:lnTo>
                    <a:lnTo>
                      <a:pt x="271" y="1830"/>
                    </a:lnTo>
                    <a:lnTo>
                      <a:pt x="275" y="1805"/>
                    </a:lnTo>
                    <a:lnTo>
                      <a:pt x="278" y="1809"/>
                    </a:lnTo>
                    <a:lnTo>
                      <a:pt x="279" y="1798"/>
                    </a:lnTo>
                    <a:lnTo>
                      <a:pt x="282" y="1805"/>
                    </a:lnTo>
                    <a:lnTo>
                      <a:pt x="284" y="1814"/>
                    </a:lnTo>
                    <a:lnTo>
                      <a:pt x="288" y="1795"/>
                    </a:lnTo>
                    <a:lnTo>
                      <a:pt x="290" y="1805"/>
                    </a:lnTo>
                    <a:lnTo>
                      <a:pt x="294" y="1823"/>
                    </a:lnTo>
                    <a:lnTo>
                      <a:pt x="297" y="1817"/>
                    </a:lnTo>
                    <a:lnTo>
                      <a:pt x="298" y="1805"/>
                    </a:lnTo>
                    <a:lnTo>
                      <a:pt x="302" y="1812"/>
                    </a:lnTo>
                    <a:lnTo>
                      <a:pt x="305" y="1814"/>
                    </a:lnTo>
                    <a:lnTo>
                      <a:pt x="305" y="1815"/>
                    </a:lnTo>
                    <a:lnTo>
                      <a:pt x="310" y="1828"/>
                    </a:lnTo>
                    <a:lnTo>
                      <a:pt x="312" y="1818"/>
                    </a:lnTo>
                    <a:lnTo>
                      <a:pt x="314" y="1832"/>
                    </a:lnTo>
                    <a:lnTo>
                      <a:pt x="318" y="1805"/>
                    </a:lnTo>
                    <a:lnTo>
                      <a:pt x="321" y="1763"/>
                    </a:lnTo>
                    <a:lnTo>
                      <a:pt x="322" y="1777"/>
                    </a:lnTo>
                    <a:lnTo>
                      <a:pt x="324" y="1785"/>
                    </a:lnTo>
                    <a:lnTo>
                      <a:pt x="329" y="1809"/>
                    </a:lnTo>
                    <a:lnTo>
                      <a:pt x="331" y="1809"/>
                    </a:lnTo>
                    <a:lnTo>
                      <a:pt x="335" y="1798"/>
                    </a:lnTo>
                    <a:lnTo>
                      <a:pt x="337" y="1777"/>
                    </a:lnTo>
                    <a:lnTo>
                      <a:pt x="337" y="1787"/>
                    </a:lnTo>
                    <a:lnTo>
                      <a:pt x="339" y="1814"/>
                    </a:lnTo>
                    <a:lnTo>
                      <a:pt x="344" y="1815"/>
                    </a:lnTo>
                    <a:lnTo>
                      <a:pt x="348" y="1832"/>
                    </a:lnTo>
                    <a:lnTo>
                      <a:pt x="350" y="1810"/>
                    </a:lnTo>
                    <a:lnTo>
                      <a:pt x="351" y="1800"/>
                    </a:lnTo>
                    <a:lnTo>
                      <a:pt x="356" y="1782"/>
                    </a:lnTo>
                    <a:lnTo>
                      <a:pt x="360" y="1769"/>
                    </a:lnTo>
                    <a:lnTo>
                      <a:pt x="364" y="1720"/>
                    </a:lnTo>
                    <a:lnTo>
                      <a:pt x="366" y="1706"/>
                    </a:lnTo>
                    <a:lnTo>
                      <a:pt x="369" y="1688"/>
                    </a:lnTo>
                    <a:lnTo>
                      <a:pt x="371" y="1575"/>
                    </a:lnTo>
                    <a:lnTo>
                      <a:pt x="373" y="1506"/>
                    </a:lnTo>
                    <a:lnTo>
                      <a:pt x="375" y="1543"/>
                    </a:lnTo>
                    <a:lnTo>
                      <a:pt x="377" y="1695"/>
                    </a:lnTo>
                    <a:lnTo>
                      <a:pt x="379" y="1754"/>
                    </a:lnTo>
                    <a:lnTo>
                      <a:pt x="383" y="1787"/>
                    </a:lnTo>
                    <a:lnTo>
                      <a:pt x="386" y="1793"/>
                    </a:lnTo>
                    <a:lnTo>
                      <a:pt x="388" y="1800"/>
                    </a:lnTo>
                    <a:lnTo>
                      <a:pt x="391" y="1783"/>
                    </a:lnTo>
                    <a:lnTo>
                      <a:pt x="395" y="1790"/>
                    </a:lnTo>
                    <a:lnTo>
                      <a:pt x="396" y="1794"/>
                    </a:lnTo>
                    <a:lnTo>
                      <a:pt x="400" y="1794"/>
                    </a:lnTo>
                    <a:lnTo>
                      <a:pt x="402" y="1817"/>
                    </a:lnTo>
                    <a:lnTo>
                      <a:pt x="406" y="1802"/>
                    </a:lnTo>
                    <a:lnTo>
                      <a:pt x="409" y="1798"/>
                    </a:lnTo>
                    <a:lnTo>
                      <a:pt x="410" y="1804"/>
                    </a:lnTo>
                    <a:lnTo>
                      <a:pt x="412" y="1804"/>
                    </a:lnTo>
                    <a:lnTo>
                      <a:pt x="416" y="1799"/>
                    </a:lnTo>
                    <a:lnTo>
                      <a:pt x="419" y="1788"/>
                    </a:lnTo>
                    <a:lnTo>
                      <a:pt x="419" y="1787"/>
                    </a:lnTo>
                    <a:lnTo>
                      <a:pt x="424" y="1820"/>
                    </a:lnTo>
                    <a:lnTo>
                      <a:pt x="425" y="1830"/>
                    </a:lnTo>
                    <a:lnTo>
                      <a:pt x="429" y="1827"/>
                    </a:lnTo>
                    <a:lnTo>
                      <a:pt x="431" y="1833"/>
                    </a:lnTo>
                    <a:lnTo>
                      <a:pt x="436" y="1825"/>
                    </a:lnTo>
                    <a:lnTo>
                      <a:pt x="436" y="1814"/>
                    </a:lnTo>
                    <a:lnTo>
                      <a:pt x="439" y="1808"/>
                    </a:lnTo>
                    <a:lnTo>
                      <a:pt x="443" y="1800"/>
                    </a:lnTo>
                    <a:lnTo>
                      <a:pt x="445" y="1765"/>
                    </a:lnTo>
                    <a:lnTo>
                      <a:pt x="447" y="1745"/>
                    </a:lnTo>
                    <a:lnTo>
                      <a:pt x="449" y="1736"/>
                    </a:lnTo>
                    <a:lnTo>
                      <a:pt x="452" y="1739"/>
                    </a:lnTo>
                    <a:lnTo>
                      <a:pt x="457" y="1728"/>
                    </a:lnTo>
                    <a:lnTo>
                      <a:pt x="457" y="1714"/>
                    </a:lnTo>
                    <a:lnTo>
                      <a:pt x="460" y="1728"/>
                    </a:lnTo>
                    <a:lnTo>
                      <a:pt x="461" y="1773"/>
                    </a:lnTo>
                    <a:lnTo>
                      <a:pt x="465" y="1787"/>
                    </a:lnTo>
                    <a:lnTo>
                      <a:pt x="470" y="1809"/>
                    </a:lnTo>
                    <a:lnTo>
                      <a:pt x="471" y="1800"/>
                    </a:lnTo>
                    <a:lnTo>
                      <a:pt x="473" y="1817"/>
                    </a:lnTo>
                    <a:lnTo>
                      <a:pt x="477" y="1805"/>
                    </a:lnTo>
                    <a:lnTo>
                      <a:pt x="480" y="1805"/>
                    </a:lnTo>
                    <a:lnTo>
                      <a:pt x="481" y="1793"/>
                    </a:lnTo>
                    <a:lnTo>
                      <a:pt x="485" y="1813"/>
                    </a:lnTo>
                    <a:lnTo>
                      <a:pt x="489" y="1812"/>
                    </a:lnTo>
                    <a:lnTo>
                      <a:pt x="491" y="1793"/>
                    </a:lnTo>
                    <a:lnTo>
                      <a:pt x="492" y="1799"/>
                    </a:lnTo>
                    <a:lnTo>
                      <a:pt x="496" y="1810"/>
                    </a:lnTo>
                    <a:lnTo>
                      <a:pt x="499" y="1804"/>
                    </a:lnTo>
                    <a:lnTo>
                      <a:pt x="499" y="1799"/>
                    </a:lnTo>
                    <a:lnTo>
                      <a:pt x="503" y="1802"/>
                    </a:lnTo>
                    <a:lnTo>
                      <a:pt x="504" y="1825"/>
                    </a:lnTo>
                    <a:lnTo>
                      <a:pt x="510" y="1833"/>
                    </a:lnTo>
                    <a:lnTo>
                      <a:pt x="510" y="1828"/>
                    </a:lnTo>
                    <a:lnTo>
                      <a:pt x="513" y="1819"/>
                    </a:lnTo>
                    <a:lnTo>
                      <a:pt x="517" y="1834"/>
                    </a:lnTo>
                    <a:lnTo>
                      <a:pt x="519" y="1822"/>
                    </a:lnTo>
                    <a:lnTo>
                      <a:pt x="520" y="1825"/>
                    </a:lnTo>
                    <a:lnTo>
                      <a:pt x="524" y="1820"/>
                    </a:lnTo>
                    <a:lnTo>
                      <a:pt x="526" y="1817"/>
                    </a:lnTo>
                    <a:lnTo>
                      <a:pt x="530" y="1825"/>
                    </a:lnTo>
                    <a:lnTo>
                      <a:pt x="532" y="1836"/>
                    </a:lnTo>
                    <a:lnTo>
                      <a:pt x="534" y="1837"/>
                    </a:lnTo>
                    <a:lnTo>
                      <a:pt x="535" y="1843"/>
                    </a:lnTo>
                    <a:lnTo>
                      <a:pt x="541" y="1827"/>
                    </a:lnTo>
                    <a:lnTo>
                      <a:pt x="544" y="1828"/>
                    </a:lnTo>
                    <a:lnTo>
                      <a:pt x="545" y="1841"/>
                    </a:lnTo>
                    <a:lnTo>
                      <a:pt x="547" y="1837"/>
                    </a:lnTo>
                    <a:lnTo>
                      <a:pt x="551" y="1834"/>
                    </a:lnTo>
                    <a:lnTo>
                      <a:pt x="553" y="1820"/>
                    </a:lnTo>
                    <a:lnTo>
                      <a:pt x="555" y="1817"/>
                    </a:lnTo>
                    <a:lnTo>
                      <a:pt x="558" y="1824"/>
                    </a:lnTo>
                    <a:lnTo>
                      <a:pt x="561" y="1808"/>
                    </a:lnTo>
                    <a:lnTo>
                      <a:pt x="563" y="1799"/>
                    </a:lnTo>
                    <a:lnTo>
                      <a:pt x="567" y="1832"/>
                    </a:lnTo>
                    <a:lnTo>
                      <a:pt x="568" y="1842"/>
                    </a:lnTo>
                    <a:lnTo>
                      <a:pt x="572" y="1819"/>
                    </a:lnTo>
                    <a:lnTo>
                      <a:pt x="575" y="1830"/>
                    </a:lnTo>
                    <a:lnTo>
                      <a:pt x="578" y="1822"/>
                    </a:lnTo>
                    <a:lnTo>
                      <a:pt x="580" y="1812"/>
                    </a:lnTo>
                    <a:lnTo>
                      <a:pt x="582" y="1814"/>
                    </a:lnTo>
                    <a:lnTo>
                      <a:pt x="586" y="1804"/>
                    </a:lnTo>
                    <a:lnTo>
                      <a:pt x="586" y="1798"/>
                    </a:lnTo>
                    <a:lnTo>
                      <a:pt x="592" y="1755"/>
                    </a:lnTo>
                    <a:lnTo>
                      <a:pt x="592" y="1757"/>
                    </a:lnTo>
                    <a:lnTo>
                      <a:pt x="597" y="1741"/>
                    </a:lnTo>
                    <a:lnTo>
                      <a:pt x="598" y="1744"/>
                    </a:lnTo>
                    <a:lnTo>
                      <a:pt x="602" y="1740"/>
                    </a:lnTo>
                    <a:lnTo>
                      <a:pt x="605" y="1690"/>
                    </a:lnTo>
                    <a:lnTo>
                      <a:pt x="607" y="1601"/>
                    </a:lnTo>
                    <a:lnTo>
                      <a:pt x="609" y="1547"/>
                    </a:lnTo>
                    <a:lnTo>
                      <a:pt x="612" y="1540"/>
                    </a:lnTo>
                    <a:lnTo>
                      <a:pt x="615" y="1542"/>
                    </a:lnTo>
                    <a:lnTo>
                      <a:pt x="618" y="1438"/>
                    </a:lnTo>
                    <a:lnTo>
                      <a:pt x="620" y="1385"/>
                    </a:lnTo>
                    <a:lnTo>
                      <a:pt x="621" y="1434"/>
                    </a:lnTo>
                    <a:lnTo>
                      <a:pt x="624" y="1533"/>
                    </a:lnTo>
                    <a:lnTo>
                      <a:pt x="626" y="1637"/>
                    </a:lnTo>
                    <a:lnTo>
                      <a:pt x="629" y="1683"/>
                    </a:lnTo>
                    <a:lnTo>
                      <a:pt x="633" y="1698"/>
                    </a:lnTo>
                    <a:lnTo>
                      <a:pt x="636" y="1709"/>
                    </a:lnTo>
                    <a:lnTo>
                      <a:pt x="636" y="1714"/>
                    </a:lnTo>
                    <a:lnTo>
                      <a:pt x="641" y="1736"/>
                    </a:lnTo>
                    <a:lnTo>
                      <a:pt x="642" y="1744"/>
                    </a:lnTo>
                    <a:lnTo>
                      <a:pt x="645" y="1723"/>
                    </a:lnTo>
                    <a:lnTo>
                      <a:pt x="651" y="1721"/>
                    </a:lnTo>
                    <a:lnTo>
                      <a:pt x="653" y="1705"/>
                    </a:lnTo>
                    <a:lnTo>
                      <a:pt x="654" y="1685"/>
                    </a:lnTo>
                    <a:lnTo>
                      <a:pt x="656" y="1698"/>
                    </a:lnTo>
                    <a:lnTo>
                      <a:pt x="658" y="1694"/>
                    </a:lnTo>
                    <a:lnTo>
                      <a:pt x="662" y="1711"/>
                    </a:lnTo>
                    <a:lnTo>
                      <a:pt x="666" y="1730"/>
                    </a:lnTo>
                    <a:lnTo>
                      <a:pt x="666" y="1757"/>
                    </a:lnTo>
                    <a:lnTo>
                      <a:pt x="669" y="1773"/>
                    </a:lnTo>
                    <a:lnTo>
                      <a:pt x="673" y="1760"/>
                    </a:lnTo>
                    <a:lnTo>
                      <a:pt x="674" y="1770"/>
                    </a:lnTo>
                    <a:lnTo>
                      <a:pt x="679" y="1793"/>
                    </a:lnTo>
                    <a:lnTo>
                      <a:pt x="680" y="1795"/>
                    </a:lnTo>
                    <a:lnTo>
                      <a:pt x="683" y="1809"/>
                    </a:lnTo>
                    <a:lnTo>
                      <a:pt x="685" y="1815"/>
                    </a:lnTo>
                    <a:lnTo>
                      <a:pt x="688" y="1810"/>
                    </a:lnTo>
                    <a:lnTo>
                      <a:pt x="693" y="1810"/>
                    </a:lnTo>
                    <a:lnTo>
                      <a:pt x="693" y="1815"/>
                    </a:lnTo>
                    <a:lnTo>
                      <a:pt x="696" y="1818"/>
                    </a:lnTo>
                    <a:lnTo>
                      <a:pt x="698" y="1823"/>
                    </a:lnTo>
                    <a:lnTo>
                      <a:pt x="703" y="1805"/>
                    </a:lnTo>
                    <a:lnTo>
                      <a:pt x="703" y="1802"/>
                    </a:lnTo>
                    <a:lnTo>
                      <a:pt x="708" y="1809"/>
                    </a:lnTo>
                    <a:lnTo>
                      <a:pt x="709" y="1813"/>
                    </a:lnTo>
                    <a:lnTo>
                      <a:pt x="712" y="1819"/>
                    </a:lnTo>
                    <a:lnTo>
                      <a:pt x="715" y="1812"/>
                    </a:lnTo>
                    <a:lnTo>
                      <a:pt x="719" y="1822"/>
                    </a:lnTo>
                    <a:lnTo>
                      <a:pt x="719" y="1819"/>
                    </a:lnTo>
                    <a:lnTo>
                      <a:pt x="725" y="1824"/>
                    </a:lnTo>
                    <a:lnTo>
                      <a:pt x="725" y="1828"/>
                    </a:lnTo>
                    <a:lnTo>
                      <a:pt x="729" y="1827"/>
                    </a:lnTo>
                    <a:lnTo>
                      <a:pt x="730" y="1834"/>
                    </a:lnTo>
                    <a:lnTo>
                      <a:pt x="735" y="1838"/>
                    </a:lnTo>
                    <a:lnTo>
                      <a:pt x="736" y="1838"/>
                    </a:lnTo>
                    <a:lnTo>
                      <a:pt x="737" y="1843"/>
                    </a:lnTo>
                    <a:lnTo>
                      <a:pt x="742" y="1829"/>
                    </a:lnTo>
                    <a:lnTo>
                      <a:pt x="745" y="1828"/>
                    </a:lnTo>
                    <a:lnTo>
                      <a:pt x="748" y="1839"/>
                    </a:lnTo>
                    <a:lnTo>
                      <a:pt x="748" y="1852"/>
                    </a:lnTo>
                    <a:lnTo>
                      <a:pt x="752" y="1833"/>
                    </a:lnTo>
                    <a:lnTo>
                      <a:pt x="754" y="1834"/>
                    </a:lnTo>
                    <a:lnTo>
                      <a:pt x="756" y="1844"/>
                    </a:lnTo>
                    <a:lnTo>
                      <a:pt x="761" y="1822"/>
                    </a:lnTo>
                    <a:lnTo>
                      <a:pt x="762" y="1838"/>
                    </a:lnTo>
                    <a:lnTo>
                      <a:pt x="767" y="1837"/>
                    </a:lnTo>
                    <a:lnTo>
                      <a:pt x="767" y="1827"/>
                    </a:lnTo>
                    <a:lnTo>
                      <a:pt x="772" y="1825"/>
                    </a:lnTo>
                    <a:lnTo>
                      <a:pt x="773" y="1828"/>
                    </a:lnTo>
                    <a:lnTo>
                      <a:pt x="776" y="1832"/>
                    </a:lnTo>
                    <a:lnTo>
                      <a:pt x="779" y="1836"/>
                    </a:lnTo>
                    <a:lnTo>
                      <a:pt x="781" y="1841"/>
                    </a:lnTo>
                    <a:lnTo>
                      <a:pt x="784" y="1837"/>
                    </a:lnTo>
                    <a:lnTo>
                      <a:pt x="787" y="1851"/>
                    </a:lnTo>
                    <a:lnTo>
                      <a:pt x="789" y="1844"/>
                    </a:lnTo>
                    <a:lnTo>
                      <a:pt x="793" y="1838"/>
                    </a:lnTo>
                    <a:lnTo>
                      <a:pt x="794" y="1833"/>
                    </a:lnTo>
                    <a:lnTo>
                      <a:pt x="799" y="1843"/>
                    </a:lnTo>
                    <a:lnTo>
                      <a:pt x="801" y="1857"/>
                    </a:lnTo>
                    <a:lnTo>
                      <a:pt x="802" y="1849"/>
                    </a:lnTo>
                    <a:lnTo>
                      <a:pt x="804" y="1856"/>
                    </a:lnTo>
                    <a:lnTo>
                      <a:pt x="808" y="1848"/>
                    </a:lnTo>
                    <a:lnTo>
                      <a:pt x="811" y="1853"/>
                    </a:lnTo>
                    <a:lnTo>
                      <a:pt x="814" y="1830"/>
                    </a:lnTo>
                    <a:lnTo>
                      <a:pt x="815" y="1847"/>
                    </a:lnTo>
                    <a:lnTo>
                      <a:pt x="817" y="1851"/>
                    </a:lnTo>
                    <a:lnTo>
                      <a:pt x="821" y="1849"/>
                    </a:lnTo>
                    <a:lnTo>
                      <a:pt x="822" y="1857"/>
                    </a:lnTo>
                    <a:lnTo>
                      <a:pt x="826" y="1846"/>
                    </a:lnTo>
                    <a:lnTo>
                      <a:pt x="829" y="1838"/>
                    </a:lnTo>
                    <a:lnTo>
                      <a:pt x="831" y="1836"/>
                    </a:lnTo>
                    <a:lnTo>
                      <a:pt x="834" y="1861"/>
                    </a:lnTo>
                    <a:lnTo>
                      <a:pt x="838" y="1864"/>
                    </a:lnTo>
                    <a:lnTo>
                      <a:pt x="840" y="1853"/>
                    </a:lnTo>
                    <a:lnTo>
                      <a:pt x="842" y="1851"/>
                    </a:lnTo>
                    <a:lnTo>
                      <a:pt x="846" y="1856"/>
                    </a:lnTo>
                    <a:lnTo>
                      <a:pt x="847" y="1857"/>
                    </a:lnTo>
                    <a:lnTo>
                      <a:pt x="851" y="1848"/>
                    </a:lnTo>
                    <a:lnTo>
                      <a:pt x="851" y="1857"/>
                    </a:lnTo>
                    <a:lnTo>
                      <a:pt x="856" y="1857"/>
                    </a:lnTo>
                    <a:lnTo>
                      <a:pt x="857" y="1856"/>
                    </a:lnTo>
                    <a:lnTo>
                      <a:pt x="862" y="1863"/>
                    </a:lnTo>
                    <a:lnTo>
                      <a:pt x="864" y="1857"/>
                    </a:lnTo>
                    <a:lnTo>
                      <a:pt x="868" y="1846"/>
                    </a:lnTo>
                    <a:lnTo>
                      <a:pt x="868" y="1848"/>
                    </a:lnTo>
                    <a:lnTo>
                      <a:pt x="871" y="1866"/>
                    </a:lnTo>
                    <a:lnTo>
                      <a:pt x="874" y="1851"/>
                    </a:lnTo>
                    <a:lnTo>
                      <a:pt x="876" y="1858"/>
                    </a:lnTo>
                    <a:lnTo>
                      <a:pt x="878" y="1856"/>
                    </a:lnTo>
                    <a:lnTo>
                      <a:pt x="881" y="1862"/>
                    </a:lnTo>
                    <a:lnTo>
                      <a:pt x="885" y="1841"/>
                    </a:lnTo>
                    <a:lnTo>
                      <a:pt x="889" y="1824"/>
                    </a:lnTo>
                    <a:lnTo>
                      <a:pt x="889" y="1830"/>
                    </a:lnTo>
                    <a:lnTo>
                      <a:pt x="894" y="1829"/>
                    </a:lnTo>
                    <a:lnTo>
                      <a:pt x="895" y="1839"/>
                    </a:lnTo>
                    <a:lnTo>
                      <a:pt x="898" y="1858"/>
                    </a:lnTo>
                    <a:lnTo>
                      <a:pt x="902" y="1852"/>
                    </a:lnTo>
                    <a:lnTo>
                      <a:pt x="902" y="1853"/>
                    </a:lnTo>
                    <a:lnTo>
                      <a:pt x="907" y="1866"/>
                    </a:lnTo>
                    <a:lnTo>
                      <a:pt x="910" y="1867"/>
                    </a:lnTo>
                    <a:lnTo>
                      <a:pt x="911" y="1858"/>
                    </a:lnTo>
                    <a:lnTo>
                      <a:pt x="915" y="1856"/>
                    </a:lnTo>
                    <a:lnTo>
                      <a:pt x="916" y="1862"/>
                    </a:lnTo>
                    <a:lnTo>
                      <a:pt x="918" y="1868"/>
                    </a:lnTo>
                    <a:lnTo>
                      <a:pt x="921" y="1863"/>
                    </a:lnTo>
                    <a:lnTo>
                      <a:pt x="924" y="1874"/>
                    </a:lnTo>
                    <a:lnTo>
                      <a:pt x="928" y="1874"/>
                    </a:lnTo>
                    <a:lnTo>
                      <a:pt x="930" y="1868"/>
                    </a:lnTo>
                    <a:lnTo>
                      <a:pt x="934" y="1871"/>
                    </a:lnTo>
                    <a:lnTo>
                      <a:pt x="934" y="1872"/>
                    </a:lnTo>
                    <a:lnTo>
                      <a:pt x="938" y="1858"/>
                    </a:lnTo>
                    <a:lnTo>
                      <a:pt x="942" y="1858"/>
                    </a:lnTo>
                    <a:lnTo>
                      <a:pt x="944" y="1853"/>
                    </a:lnTo>
                    <a:lnTo>
                      <a:pt x="947" y="1857"/>
                    </a:lnTo>
                    <a:lnTo>
                      <a:pt x="948" y="1849"/>
                    </a:lnTo>
                    <a:lnTo>
                      <a:pt x="950" y="1858"/>
                    </a:lnTo>
                    <a:lnTo>
                      <a:pt x="954" y="1868"/>
                    </a:lnTo>
                    <a:lnTo>
                      <a:pt x="957" y="1859"/>
                    </a:lnTo>
                    <a:lnTo>
                      <a:pt x="959" y="1844"/>
                    </a:lnTo>
                    <a:lnTo>
                      <a:pt x="962" y="1847"/>
                    </a:lnTo>
                    <a:lnTo>
                      <a:pt x="964" y="1868"/>
                    </a:lnTo>
                    <a:lnTo>
                      <a:pt x="967" y="1874"/>
                    </a:lnTo>
                    <a:lnTo>
                      <a:pt x="969" y="1871"/>
                    </a:lnTo>
                    <a:lnTo>
                      <a:pt x="974" y="1862"/>
                    </a:lnTo>
                    <a:lnTo>
                      <a:pt x="976" y="1861"/>
                    </a:lnTo>
                    <a:lnTo>
                      <a:pt x="978" y="1828"/>
                    </a:lnTo>
                    <a:lnTo>
                      <a:pt x="981" y="1842"/>
                    </a:lnTo>
                    <a:lnTo>
                      <a:pt x="984" y="1847"/>
                    </a:lnTo>
                    <a:lnTo>
                      <a:pt x="985" y="1849"/>
                    </a:lnTo>
                    <a:lnTo>
                      <a:pt x="988" y="1844"/>
                    </a:lnTo>
                    <a:lnTo>
                      <a:pt x="991" y="1853"/>
                    </a:lnTo>
                    <a:lnTo>
                      <a:pt x="994" y="1856"/>
                    </a:lnTo>
                    <a:lnTo>
                      <a:pt x="996" y="1856"/>
                    </a:lnTo>
                    <a:lnTo>
                      <a:pt x="999" y="1851"/>
                    </a:lnTo>
                    <a:lnTo>
                      <a:pt x="1002" y="1863"/>
                    </a:lnTo>
                    <a:lnTo>
                      <a:pt x="1005" y="1851"/>
                    </a:lnTo>
                    <a:lnTo>
                      <a:pt x="1006" y="1849"/>
                    </a:lnTo>
                    <a:lnTo>
                      <a:pt x="1010" y="1827"/>
                    </a:lnTo>
                    <a:lnTo>
                      <a:pt x="1013" y="1803"/>
                    </a:lnTo>
                    <a:lnTo>
                      <a:pt x="1015" y="1793"/>
                    </a:lnTo>
                    <a:lnTo>
                      <a:pt x="1019" y="1780"/>
                    </a:lnTo>
                    <a:lnTo>
                      <a:pt x="1022" y="1755"/>
                    </a:lnTo>
                    <a:lnTo>
                      <a:pt x="1023" y="1745"/>
                    </a:lnTo>
                    <a:lnTo>
                      <a:pt x="1026" y="1706"/>
                    </a:lnTo>
                    <a:lnTo>
                      <a:pt x="1026" y="1729"/>
                    </a:lnTo>
                    <a:lnTo>
                      <a:pt x="1030" y="1750"/>
                    </a:lnTo>
                    <a:lnTo>
                      <a:pt x="1032" y="1782"/>
                    </a:lnTo>
                    <a:lnTo>
                      <a:pt x="1036" y="1795"/>
                    </a:lnTo>
                    <a:lnTo>
                      <a:pt x="1037" y="1799"/>
                    </a:lnTo>
                    <a:lnTo>
                      <a:pt x="1042" y="1823"/>
                    </a:lnTo>
                    <a:lnTo>
                      <a:pt x="1045" y="1817"/>
                    </a:lnTo>
                    <a:lnTo>
                      <a:pt x="1045" y="1820"/>
                    </a:lnTo>
                    <a:lnTo>
                      <a:pt x="1049" y="1808"/>
                    </a:lnTo>
                    <a:lnTo>
                      <a:pt x="1053" y="1809"/>
                    </a:lnTo>
                    <a:lnTo>
                      <a:pt x="1053" y="1817"/>
                    </a:lnTo>
                    <a:lnTo>
                      <a:pt x="1058" y="1817"/>
                    </a:lnTo>
                    <a:lnTo>
                      <a:pt x="1059" y="1818"/>
                    </a:lnTo>
                    <a:lnTo>
                      <a:pt x="1063" y="1800"/>
                    </a:lnTo>
                    <a:lnTo>
                      <a:pt x="1064" y="1827"/>
                    </a:lnTo>
                    <a:lnTo>
                      <a:pt x="1069" y="1819"/>
                    </a:lnTo>
                    <a:lnTo>
                      <a:pt x="1072" y="1828"/>
                    </a:lnTo>
                    <a:lnTo>
                      <a:pt x="1073" y="1814"/>
                    </a:lnTo>
                    <a:lnTo>
                      <a:pt x="1076" y="1804"/>
                    </a:lnTo>
                    <a:lnTo>
                      <a:pt x="1079" y="1814"/>
                    </a:lnTo>
                    <a:lnTo>
                      <a:pt x="1080" y="1815"/>
                    </a:lnTo>
                    <a:lnTo>
                      <a:pt x="1085" y="1823"/>
                    </a:lnTo>
                    <a:lnTo>
                      <a:pt x="1085" y="1822"/>
                    </a:lnTo>
                    <a:lnTo>
                      <a:pt x="1089" y="1832"/>
                    </a:lnTo>
                    <a:lnTo>
                      <a:pt x="1092" y="1820"/>
                    </a:lnTo>
                    <a:lnTo>
                      <a:pt x="1093" y="1838"/>
                    </a:lnTo>
                    <a:lnTo>
                      <a:pt x="1096" y="1838"/>
                    </a:lnTo>
                    <a:lnTo>
                      <a:pt x="1099" y="1848"/>
                    </a:lnTo>
                    <a:lnTo>
                      <a:pt x="1104" y="1841"/>
                    </a:lnTo>
                    <a:lnTo>
                      <a:pt x="1104" y="1832"/>
                    </a:lnTo>
                    <a:lnTo>
                      <a:pt x="1107" y="1849"/>
                    </a:lnTo>
                    <a:lnTo>
                      <a:pt x="1110" y="1851"/>
                    </a:lnTo>
                    <a:lnTo>
                      <a:pt x="1112" y="1852"/>
                    </a:lnTo>
                    <a:lnTo>
                      <a:pt x="1117" y="1847"/>
                    </a:lnTo>
                    <a:lnTo>
                      <a:pt x="1118" y="1844"/>
                    </a:lnTo>
                    <a:lnTo>
                      <a:pt x="1122" y="1851"/>
                    </a:lnTo>
                    <a:lnTo>
                      <a:pt x="1124" y="1857"/>
                    </a:lnTo>
                    <a:lnTo>
                      <a:pt x="1125" y="1862"/>
                    </a:lnTo>
                    <a:lnTo>
                      <a:pt x="1130" y="1838"/>
                    </a:lnTo>
                    <a:lnTo>
                      <a:pt x="1130" y="1843"/>
                    </a:lnTo>
                    <a:lnTo>
                      <a:pt x="1136" y="1862"/>
                    </a:lnTo>
                    <a:lnTo>
                      <a:pt x="1136" y="1861"/>
                    </a:lnTo>
                    <a:lnTo>
                      <a:pt x="1138" y="1866"/>
                    </a:lnTo>
                    <a:lnTo>
                      <a:pt x="1142" y="1862"/>
                    </a:lnTo>
                    <a:lnTo>
                      <a:pt x="1145" y="1859"/>
                    </a:lnTo>
                    <a:lnTo>
                      <a:pt x="1147" y="1862"/>
                    </a:lnTo>
                    <a:lnTo>
                      <a:pt x="1150" y="1857"/>
                    </a:lnTo>
                    <a:lnTo>
                      <a:pt x="1153" y="1861"/>
                    </a:lnTo>
                    <a:lnTo>
                      <a:pt x="1156" y="1861"/>
                    </a:lnTo>
                    <a:lnTo>
                      <a:pt x="1159" y="1849"/>
                    </a:lnTo>
                    <a:lnTo>
                      <a:pt x="1160" y="1847"/>
                    </a:lnTo>
                    <a:lnTo>
                      <a:pt x="1163" y="1858"/>
                    </a:lnTo>
                    <a:lnTo>
                      <a:pt x="1167" y="1861"/>
                    </a:lnTo>
                    <a:lnTo>
                      <a:pt x="1170" y="1867"/>
                    </a:lnTo>
                    <a:lnTo>
                      <a:pt x="1172" y="1853"/>
                    </a:lnTo>
                    <a:lnTo>
                      <a:pt x="1174" y="1869"/>
                    </a:lnTo>
                    <a:lnTo>
                      <a:pt x="1178" y="1861"/>
                    </a:lnTo>
                    <a:lnTo>
                      <a:pt x="1180" y="1858"/>
                    </a:lnTo>
                    <a:lnTo>
                      <a:pt x="1180" y="1857"/>
                    </a:lnTo>
                    <a:lnTo>
                      <a:pt x="1186" y="1854"/>
                    </a:lnTo>
                    <a:lnTo>
                      <a:pt x="1186" y="1849"/>
                    </a:lnTo>
                    <a:lnTo>
                      <a:pt x="1188" y="1859"/>
                    </a:lnTo>
                    <a:lnTo>
                      <a:pt x="1193" y="1851"/>
                    </a:lnTo>
                    <a:lnTo>
                      <a:pt x="1194" y="1858"/>
                    </a:lnTo>
                    <a:lnTo>
                      <a:pt x="1199" y="1852"/>
                    </a:lnTo>
                    <a:lnTo>
                      <a:pt x="1200" y="1853"/>
                    </a:lnTo>
                    <a:lnTo>
                      <a:pt x="1203" y="1856"/>
                    </a:lnTo>
                    <a:lnTo>
                      <a:pt x="1207" y="1864"/>
                    </a:lnTo>
                    <a:lnTo>
                      <a:pt x="1208" y="1842"/>
                    </a:lnTo>
                    <a:lnTo>
                      <a:pt x="1212" y="1849"/>
                    </a:lnTo>
                    <a:lnTo>
                      <a:pt x="1213" y="1846"/>
                    </a:lnTo>
                    <a:lnTo>
                      <a:pt x="1218" y="1849"/>
                    </a:lnTo>
                    <a:lnTo>
                      <a:pt x="1219" y="1847"/>
                    </a:lnTo>
                    <a:lnTo>
                      <a:pt x="1223" y="1862"/>
                    </a:lnTo>
                    <a:lnTo>
                      <a:pt x="1224" y="1858"/>
                    </a:lnTo>
                    <a:lnTo>
                      <a:pt x="1227" y="1868"/>
                    </a:lnTo>
                    <a:lnTo>
                      <a:pt x="1231" y="1866"/>
                    </a:lnTo>
                    <a:lnTo>
                      <a:pt x="1232" y="1857"/>
                    </a:lnTo>
                    <a:lnTo>
                      <a:pt x="1237" y="1866"/>
                    </a:lnTo>
                    <a:lnTo>
                      <a:pt x="1239" y="1859"/>
                    </a:lnTo>
                    <a:lnTo>
                      <a:pt x="1239" y="1866"/>
                    </a:lnTo>
                    <a:lnTo>
                      <a:pt x="1243" y="1856"/>
                    </a:lnTo>
                    <a:lnTo>
                      <a:pt x="1245" y="1857"/>
                    </a:lnTo>
                    <a:lnTo>
                      <a:pt x="1250" y="1857"/>
                    </a:lnTo>
                    <a:lnTo>
                      <a:pt x="1250" y="1846"/>
                    </a:lnTo>
                    <a:lnTo>
                      <a:pt x="1252" y="1844"/>
                    </a:lnTo>
                    <a:lnTo>
                      <a:pt x="1255" y="1861"/>
                    </a:lnTo>
                    <a:lnTo>
                      <a:pt x="1260" y="1863"/>
                    </a:lnTo>
                    <a:lnTo>
                      <a:pt x="1261" y="1858"/>
                    </a:lnTo>
                    <a:lnTo>
                      <a:pt x="1265" y="1863"/>
                    </a:lnTo>
                    <a:lnTo>
                      <a:pt x="1266" y="1859"/>
                    </a:lnTo>
                    <a:lnTo>
                      <a:pt x="1270" y="1851"/>
                    </a:lnTo>
                    <a:lnTo>
                      <a:pt x="1273" y="1861"/>
                    </a:lnTo>
                    <a:lnTo>
                      <a:pt x="1274" y="1858"/>
                    </a:lnTo>
                    <a:lnTo>
                      <a:pt x="1277" y="1858"/>
                    </a:lnTo>
                    <a:lnTo>
                      <a:pt x="1280" y="1868"/>
                    </a:lnTo>
                    <a:lnTo>
                      <a:pt x="1284" y="1867"/>
                    </a:lnTo>
                    <a:lnTo>
                      <a:pt x="1285" y="1851"/>
                    </a:lnTo>
                    <a:lnTo>
                      <a:pt x="1287" y="1849"/>
                    </a:lnTo>
                    <a:lnTo>
                      <a:pt x="1292" y="1838"/>
                    </a:lnTo>
                    <a:lnTo>
                      <a:pt x="1294" y="1827"/>
                    </a:lnTo>
                    <a:lnTo>
                      <a:pt x="1297" y="1824"/>
                    </a:lnTo>
                    <a:lnTo>
                      <a:pt x="1300" y="1830"/>
                    </a:lnTo>
                    <a:lnTo>
                      <a:pt x="1301" y="1817"/>
                    </a:lnTo>
                    <a:lnTo>
                      <a:pt x="1305" y="1817"/>
                    </a:lnTo>
                    <a:lnTo>
                      <a:pt x="1306" y="1820"/>
                    </a:lnTo>
                    <a:lnTo>
                      <a:pt x="1308" y="1825"/>
                    </a:lnTo>
                    <a:lnTo>
                      <a:pt x="1312" y="1830"/>
                    </a:lnTo>
                    <a:lnTo>
                      <a:pt x="1314" y="1837"/>
                    </a:lnTo>
                    <a:lnTo>
                      <a:pt x="1317" y="1828"/>
                    </a:lnTo>
                    <a:lnTo>
                      <a:pt x="1320" y="1829"/>
                    </a:lnTo>
                    <a:lnTo>
                      <a:pt x="1322" y="1804"/>
                    </a:lnTo>
                    <a:lnTo>
                      <a:pt x="1326" y="1810"/>
                    </a:lnTo>
                    <a:lnTo>
                      <a:pt x="1327" y="1820"/>
                    </a:lnTo>
                    <a:lnTo>
                      <a:pt x="1331" y="1818"/>
                    </a:lnTo>
                    <a:lnTo>
                      <a:pt x="1332" y="1827"/>
                    </a:lnTo>
                    <a:lnTo>
                      <a:pt x="1336" y="1823"/>
                    </a:lnTo>
                    <a:lnTo>
                      <a:pt x="1338" y="1829"/>
                    </a:lnTo>
                    <a:lnTo>
                      <a:pt x="1342" y="1813"/>
                    </a:lnTo>
                    <a:lnTo>
                      <a:pt x="1342" y="1815"/>
                    </a:lnTo>
                    <a:lnTo>
                      <a:pt x="1346" y="1824"/>
                    </a:lnTo>
                    <a:lnTo>
                      <a:pt x="1348" y="1823"/>
                    </a:lnTo>
                    <a:lnTo>
                      <a:pt x="1353" y="1829"/>
                    </a:lnTo>
                    <a:lnTo>
                      <a:pt x="1354" y="1819"/>
                    </a:lnTo>
                    <a:lnTo>
                      <a:pt x="1359" y="1844"/>
                    </a:lnTo>
                    <a:lnTo>
                      <a:pt x="1361" y="1825"/>
                    </a:lnTo>
                    <a:lnTo>
                      <a:pt x="1361" y="1813"/>
                    </a:lnTo>
                    <a:lnTo>
                      <a:pt x="1365" y="1813"/>
                    </a:lnTo>
                    <a:lnTo>
                      <a:pt x="1367" y="1825"/>
                    </a:lnTo>
                    <a:lnTo>
                      <a:pt x="1369" y="1828"/>
                    </a:lnTo>
                    <a:lnTo>
                      <a:pt x="1374" y="1843"/>
                    </a:lnTo>
                    <a:lnTo>
                      <a:pt x="1376" y="1846"/>
                    </a:lnTo>
                    <a:lnTo>
                      <a:pt x="1378" y="1843"/>
                    </a:lnTo>
                    <a:lnTo>
                      <a:pt x="1381" y="1841"/>
                    </a:lnTo>
                    <a:lnTo>
                      <a:pt x="1383" y="1844"/>
                    </a:lnTo>
                    <a:lnTo>
                      <a:pt x="1387" y="1842"/>
                    </a:lnTo>
                    <a:lnTo>
                      <a:pt x="1388" y="1844"/>
                    </a:lnTo>
                    <a:lnTo>
                      <a:pt x="1393" y="1841"/>
                    </a:lnTo>
                    <a:lnTo>
                      <a:pt x="1393" y="1851"/>
                    </a:lnTo>
                    <a:lnTo>
                      <a:pt x="1395" y="1867"/>
                    </a:lnTo>
                    <a:lnTo>
                      <a:pt x="1400" y="1868"/>
                    </a:lnTo>
                    <a:lnTo>
                      <a:pt x="1403" y="1861"/>
                    </a:lnTo>
                    <a:lnTo>
                      <a:pt x="1406" y="1856"/>
                    </a:lnTo>
                    <a:lnTo>
                      <a:pt x="1408" y="1842"/>
                    </a:lnTo>
                    <a:lnTo>
                      <a:pt x="1409" y="1841"/>
                    </a:lnTo>
                    <a:lnTo>
                      <a:pt x="1414" y="1866"/>
                    </a:lnTo>
                    <a:lnTo>
                      <a:pt x="1415" y="1863"/>
                    </a:lnTo>
                    <a:lnTo>
                      <a:pt x="1419" y="1864"/>
                    </a:lnTo>
                    <a:lnTo>
                      <a:pt x="1420" y="1872"/>
                    </a:lnTo>
                    <a:lnTo>
                      <a:pt x="1422" y="1877"/>
                    </a:lnTo>
                    <a:lnTo>
                      <a:pt x="1427" y="1869"/>
                    </a:lnTo>
                    <a:lnTo>
                      <a:pt x="1428" y="1867"/>
                    </a:lnTo>
                    <a:lnTo>
                      <a:pt x="1430" y="1881"/>
                    </a:lnTo>
                    <a:lnTo>
                      <a:pt x="1434" y="1864"/>
                    </a:lnTo>
                    <a:lnTo>
                      <a:pt x="1435" y="1876"/>
                    </a:lnTo>
                    <a:lnTo>
                      <a:pt x="1441" y="1877"/>
                    </a:lnTo>
                    <a:lnTo>
                      <a:pt x="1442" y="1862"/>
                    </a:lnTo>
                    <a:lnTo>
                      <a:pt x="1446" y="1868"/>
                    </a:lnTo>
                    <a:lnTo>
                      <a:pt x="1446" y="1869"/>
                    </a:lnTo>
                    <a:lnTo>
                      <a:pt x="1450" y="1883"/>
                    </a:lnTo>
                    <a:lnTo>
                      <a:pt x="1453" y="1881"/>
                    </a:lnTo>
                    <a:lnTo>
                      <a:pt x="1455" y="1863"/>
                    </a:lnTo>
                    <a:lnTo>
                      <a:pt x="1459" y="1858"/>
                    </a:lnTo>
                    <a:lnTo>
                      <a:pt x="1460" y="1862"/>
                    </a:lnTo>
                    <a:lnTo>
                      <a:pt x="1463" y="1856"/>
                    </a:lnTo>
                    <a:lnTo>
                      <a:pt x="1467" y="1879"/>
                    </a:lnTo>
                    <a:lnTo>
                      <a:pt x="1469" y="1869"/>
                    </a:lnTo>
                    <a:lnTo>
                      <a:pt x="1470" y="1861"/>
                    </a:lnTo>
                    <a:lnTo>
                      <a:pt x="1473" y="1869"/>
                    </a:lnTo>
                    <a:lnTo>
                      <a:pt x="1477" y="1863"/>
                    </a:lnTo>
                    <a:lnTo>
                      <a:pt x="1479" y="1857"/>
                    </a:lnTo>
                    <a:lnTo>
                      <a:pt x="1481" y="1877"/>
                    </a:lnTo>
                    <a:lnTo>
                      <a:pt x="1484" y="1876"/>
                    </a:lnTo>
                    <a:lnTo>
                      <a:pt x="1488" y="1874"/>
                    </a:lnTo>
                    <a:lnTo>
                      <a:pt x="1490" y="1872"/>
                    </a:lnTo>
                    <a:lnTo>
                      <a:pt x="1494" y="1861"/>
                    </a:lnTo>
                    <a:lnTo>
                      <a:pt x="1494" y="1852"/>
                    </a:lnTo>
                    <a:lnTo>
                      <a:pt x="1496" y="1856"/>
                    </a:lnTo>
                    <a:lnTo>
                      <a:pt x="1501" y="1861"/>
                    </a:lnTo>
                    <a:lnTo>
                      <a:pt x="1503" y="1864"/>
                    </a:lnTo>
                    <a:lnTo>
                      <a:pt x="1504" y="1872"/>
                    </a:lnTo>
                    <a:lnTo>
                      <a:pt x="1508" y="1867"/>
                    </a:lnTo>
                    <a:lnTo>
                      <a:pt x="1511" y="1881"/>
                    </a:lnTo>
                    <a:lnTo>
                      <a:pt x="1515" y="1861"/>
                    </a:lnTo>
                    <a:lnTo>
                      <a:pt x="1516" y="1851"/>
                    </a:lnTo>
                    <a:lnTo>
                      <a:pt x="1519" y="1863"/>
                    </a:lnTo>
                    <a:lnTo>
                      <a:pt x="1521" y="1861"/>
                    </a:lnTo>
                    <a:lnTo>
                      <a:pt x="1524" y="1844"/>
                    </a:lnTo>
                    <a:lnTo>
                      <a:pt x="1527" y="1848"/>
                    </a:lnTo>
                    <a:lnTo>
                      <a:pt x="1530" y="1856"/>
                    </a:lnTo>
                    <a:lnTo>
                      <a:pt x="1531" y="1844"/>
                    </a:lnTo>
                    <a:lnTo>
                      <a:pt x="1534" y="1849"/>
                    </a:lnTo>
                    <a:lnTo>
                      <a:pt x="1538" y="1844"/>
                    </a:lnTo>
                    <a:lnTo>
                      <a:pt x="1541" y="1817"/>
                    </a:lnTo>
                    <a:lnTo>
                      <a:pt x="1544" y="1824"/>
                    </a:lnTo>
                    <a:lnTo>
                      <a:pt x="1547" y="1827"/>
                    </a:lnTo>
                    <a:lnTo>
                      <a:pt x="1549" y="1815"/>
                    </a:lnTo>
                    <a:lnTo>
                      <a:pt x="1551" y="1783"/>
                    </a:lnTo>
                    <a:lnTo>
                      <a:pt x="1553" y="1782"/>
                    </a:lnTo>
                    <a:lnTo>
                      <a:pt x="1557" y="1750"/>
                    </a:lnTo>
                    <a:lnTo>
                      <a:pt x="1560" y="1724"/>
                    </a:lnTo>
                    <a:lnTo>
                      <a:pt x="1562" y="1659"/>
                    </a:lnTo>
                    <a:lnTo>
                      <a:pt x="1565" y="1602"/>
                    </a:lnTo>
                    <a:lnTo>
                      <a:pt x="1568" y="1466"/>
                    </a:lnTo>
                    <a:lnTo>
                      <a:pt x="1570" y="1266"/>
                    </a:lnTo>
                    <a:lnTo>
                      <a:pt x="1574" y="1019"/>
                    </a:lnTo>
                    <a:lnTo>
                      <a:pt x="1575" y="804"/>
                    </a:lnTo>
                    <a:lnTo>
                      <a:pt x="1576" y="861"/>
                    </a:lnTo>
                    <a:lnTo>
                      <a:pt x="1578" y="1122"/>
                    </a:lnTo>
                    <a:lnTo>
                      <a:pt x="1582" y="1387"/>
                    </a:lnTo>
                    <a:lnTo>
                      <a:pt x="1584" y="1540"/>
                    </a:lnTo>
                    <a:lnTo>
                      <a:pt x="1587" y="1572"/>
                    </a:lnTo>
                    <a:lnTo>
                      <a:pt x="1589" y="1644"/>
                    </a:lnTo>
                    <a:lnTo>
                      <a:pt x="1593" y="1657"/>
                    </a:lnTo>
                    <a:lnTo>
                      <a:pt x="1596" y="1605"/>
                    </a:lnTo>
                    <a:lnTo>
                      <a:pt x="1597" y="1636"/>
                    </a:lnTo>
                    <a:lnTo>
                      <a:pt x="1602" y="1615"/>
                    </a:lnTo>
                    <a:lnTo>
                      <a:pt x="1605" y="1625"/>
                    </a:lnTo>
                    <a:lnTo>
                      <a:pt x="1608" y="1573"/>
                    </a:lnTo>
                    <a:lnTo>
                      <a:pt x="1608" y="1565"/>
                    </a:lnTo>
                    <a:lnTo>
                      <a:pt x="1610" y="1576"/>
                    </a:lnTo>
                    <a:lnTo>
                      <a:pt x="1616" y="1556"/>
                    </a:lnTo>
                    <a:lnTo>
                      <a:pt x="1616" y="1532"/>
                    </a:lnTo>
                    <a:lnTo>
                      <a:pt x="1618" y="1547"/>
                    </a:lnTo>
                    <a:lnTo>
                      <a:pt x="1622" y="1607"/>
                    </a:lnTo>
                    <a:lnTo>
                      <a:pt x="1624" y="1685"/>
                    </a:lnTo>
                    <a:lnTo>
                      <a:pt x="1627" y="1718"/>
                    </a:lnTo>
                    <a:lnTo>
                      <a:pt x="1630" y="1735"/>
                    </a:lnTo>
                    <a:lnTo>
                      <a:pt x="1631" y="1757"/>
                    </a:lnTo>
                    <a:lnTo>
                      <a:pt x="1636" y="1730"/>
                    </a:lnTo>
                    <a:lnTo>
                      <a:pt x="1637" y="1758"/>
                    </a:lnTo>
                    <a:lnTo>
                      <a:pt x="1642" y="1736"/>
                    </a:lnTo>
                    <a:lnTo>
                      <a:pt x="1643" y="1749"/>
                    </a:lnTo>
                    <a:lnTo>
                      <a:pt x="1647" y="1768"/>
                    </a:lnTo>
                    <a:lnTo>
                      <a:pt x="1648" y="1768"/>
                    </a:lnTo>
                    <a:lnTo>
                      <a:pt x="1652" y="1763"/>
                    </a:lnTo>
                    <a:lnTo>
                      <a:pt x="1656" y="1779"/>
                    </a:lnTo>
                    <a:lnTo>
                      <a:pt x="1658" y="1759"/>
                    </a:lnTo>
                    <a:lnTo>
                      <a:pt x="1658" y="1772"/>
                    </a:lnTo>
                    <a:lnTo>
                      <a:pt x="1663" y="1778"/>
                    </a:lnTo>
                    <a:lnTo>
                      <a:pt x="1665" y="1778"/>
                    </a:lnTo>
                    <a:lnTo>
                      <a:pt x="1666" y="1782"/>
                    </a:lnTo>
                    <a:lnTo>
                      <a:pt x="1671" y="1794"/>
                    </a:lnTo>
                    <a:lnTo>
                      <a:pt x="1672" y="1788"/>
                    </a:lnTo>
                    <a:lnTo>
                      <a:pt x="1676" y="1797"/>
                    </a:lnTo>
                    <a:lnTo>
                      <a:pt x="1679" y="1780"/>
                    </a:lnTo>
                    <a:lnTo>
                      <a:pt x="1679" y="1779"/>
                    </a:lnTo>
                    <a:lnTo>
                      <a:pt x="1684" y="1795"/>
                    </a:lnTo>
                    <a:lnTo>
                      <a:pt x="1685" y="1783"/>
                    </a:lnTo>
                    <a:lnTo>
                      <a:pt x="1689" y="1770"/>
                    </a:lnTo>
                    <a:lnTo>
                      <a:pt x="1692" y="1785"/>
                    </a:lnTo>
                    <a:lnTo>
                      <a:pt x="1694" y="1779"/>
                    </a:lnTo>
                    <a:lnTo>
                      <a:pt x="1697" y="1794"/>
                    </a:lnTo>
                    <a:lnTo>
                      <a:pt x="1701" y="1794"/>
                    </a:lnTo>
                    <a:lnTo>
                      <a:pt x="1703" y="1777"/>
                    </a:lnTo>
                    <a:lnTo>
                      <a:pt x="1704" y="1773"/>
                    </a:lnTo>
                    <a:lnTo>
                      <a:pt x="1706" y="1807"/>
                    </a:lnTo>
                    <a:lnTo>
                      <a:pt x="1710" y="1809"/>
                    </a:lnTo>
                    <a:lnTo>
                      <a:pt x="1713" y="1810"/>
                    </a:lnTo>
                    <a:lnTo>
                      <a:pt x="1716" y="1780"/>
                    </a:lnTo>
                    <a:lnTo>
                      <a:pt x="1717" y="1793"/>
                    </a:lnTo>
                    <a:lnTo>
                      <a:pt x="1722" y="1789"/>
                    </a:lnTo>
                    <a:lnTo>
                      <a:pt x="1728" y="1779"/>
                    </a:lnTo>
                    <a:lnTo>
                      <a:pt x="1728" y="1780"/>
                    </a:lnTo>
                    <a:lnTo>
                      <a:pt x="1732" y="1759"/>
                    </a:lnTo>
                    <a:lnTo>
                      <a:pt x="1732" y="1757"/>
                    </a:lnTo>
                    <a:lnTo>
                      <a:pt x="1737" y="1778"/>
                    </a:lnTo>
                    <a:lnTo>
                      <a:pt x="1740" y="1782"/>
                    </a:lnTo>
                    <a:lnTo>
                      <a:pt x="1740" y="1788"/>
                    </a:lnTo>
                    <a:lnTo>
                      <a:pt x="1745" y="1798"/>
                    </a:lnTo>
                    <a:lnTo>
                      <a:pt x="1748" y="1794"/>
                    </a:lnTo>
                    <a:lnTo>
                      <a:pt x="1749" y="1802"/>
                    </a:lnTo>
                    <a:lnTo>
                      <a:pt x="1753" y="1798"/>
                    </a:lnTo>
                    <a:lnTo>
                      <a:pt x="1755" y="1790"/>
                    </a:lnTo>
                    <a:lnTo>
                      <a:pt x="1757" y="1818"/>
                    </a:lnTo>
                    <a:lnTo>
                      <a:pt x="1760" y="1828"/>
                    </a:lnTo>
                    <a:lnTo>
                      <a:pt x="1764" y="1820"/>
                    </a:lnTo>
                    <a:lnTo>
                      <a:pt x="1765" y="1807"/>
                    </a:lnTo>
                    <a:lnTo>
                      <a:pt x="1769" y="1812"/>
                    </a:lnTo>
                    <a:lnTo>
                      <a:pt x="1771" y="1810"/>
                    </a:lnTo>
                    <a:lnTo>
                      <a:pt x="1773" y="1818"/>
                    </a:lnTo>
                    <a:lnTo>
                      <a:pt x="1776" y="1832"/>
                    </a:lnTo>
                    <a:lnTo>
                      <a:pt x="1780" y="1823"/>
                    </a:lnTo>
                    <a:lnTo>
                      <a:pt x="1780" y="1820"/>
                    </a:lnTo>
                    <a:lnTo>
                      <a:pt x="1785" y="1824"/>
                    </a:lnTo>
                    <a:lnTo>
                      <a:pt x="1787" y="1838"/>
                    </a:lnTo>
                    <a:lnTo>
                      <a:pt x="1789" y="1837"/>
                    </a:lnTo>
                    <a:lnTo>
                      <a:pt x="1792" y="1834"/>
                    </a:lnTo>
                    <a:lnTo>
                      <a:pt x="1796" y="1841"/>
                    </a:lnTo>
                    <a:lnTo>
                      <a:pt x="1797" y="1838"/>
                    </a:lnTo>
                    <a:lnTo>
                      <a:pt x="1799" y="1843"/>
                    </a:lnTo>
                    <a:lnTo>
                      <a:pt x="1802" y="1848"/>
                    </a:lnTo>
                    <a:lnTo>
                      <a:pt x="1806" y="1848"/>
                    </a:lnTo>
                    <a:lnTo>
                      <a:pt x="1809" y="1834"/>
                    </a:lnTo>
                    <a:lnTo>
                      <a:pt x="1812" y="1830"/>
                    </a:lnTo>
                    <a:lnTo>
                      <a:pt x="1812" y="1828"/>
                    </a:lnTo>
                    <a:lnTo>
                      <a:pt x="1816" y="1828"/>
                    </a:lnTo>
                    <a:lnTo>
                      <a:pt x="1820" y="1814"/>
                    </a:lnTo>
                    <a:lnTo>
                      <a:pt x="1820" y="1817"/>
                    </a:lnTo>
                    <a:lnTo>
                      <a:pt x="1824" y="1817"/>
                    </a:lnTo>
                    <a:lnTo>
                      <a:pt x="1825" y="1830"/>
                    </a:lnTo>
                    <a:lnTo>
                      <a:pt x="1829" y="1829"/>
                    </a:lnTo>
                    <a:lnTo>
                      <a:pt x="1832" y="1849"/>
                    </a:lnTo>
                    <a:lnTo>
                      <a:pt x="1834" y="1851"/>
                    </a:lnTo>
                    <a:lnTo>
                      <a:pt x="1837" y="1841"/>
                    </a:lnTo>
                    <a:lnTo>
                      <a:pt x="1839" y="1841"/>
                    </a:lnTo>
                    <a:lnTo>
                      <a:pt x="1843" y="1843"/>
                    </a:lnTo>
                    <a:lnTo>
                      <a:pt x="1846" y="1843"/>
                    </a:lnTo>
                    <a:lnTo>
                      <a:pt x="1847" y="1839"/>
                    </a:lnTo>
                    <a:lnTo>
                      <a:pt x="1852" y="1832"/>
                    </a:lnTo>
                    <a:lnTo>
                      <a:pt x="1853" y="1830"/>
                    </a:lnTo>
                    <a:lnTo>
                      <a:pt x="1857" y="1846"/>
                    </a:lnTo>
                    <a:lnTo>
                      <a:pt x="1860" y="1828"/>
                    </a:lnTo>
                    <a:lnTo>
                      <a:pt x="1860" y="1827"/>
                    </a:lnTo>
                    <a:lnTo>
                      <a:pt x="1864" y="1828"/>
                    </a:lnTo>
                    <a:lnTo>
                      <a:pt x="1865" y="1851"/>
                    </a:lnTo>
                    <a:lnTo>
                      <a:pt x="1871" y="1847"/>
                    </a:lnTo>
                    <a:lnTo>
                      <a:pt x="1871" y="1841"/>
                    </a:lnTo>
                    <a:lnTo>
                      <a:pt x="1876" y="1842"/>
                    </a:lnTo>
                    <a:lnTo>
                      <a:pt x="1876" y="1847"/>
                    </a:lnTo>
                    <a:lnTo>
                      <a:pt x="1879" y="1844"/>
                    </a:lnTo>
                    <a:lnTo>
                      <a:pt x="1883" y="1853"/>
                    </a:lnTo>
                    <a:lnTo>
                      <a:pt x="1886" y="1849"/>
                    </a:lnTo>
                    <a:lnTo>
                      <a:pt x="1887" y="1843"/>
                    </a:lnTo>
                    <a:lnTo>
                      <a:pt x="1892" y="1842"/>
                    </a:lnTo>
                    <a:lnTo>
                      <a:pt x="1892" y="1846"/>
                    </a:lnTo>
                    <a:lnTo>
                      <a:pt x="1896" y="1844"/>
                    </a:lnTo>
                    <a:lnTo>
                      <a:pt x="1898" y="1844"/>
                    </a:lnTo>
                    <a:lnTo>
                      <a:pt x="1900" y="1862"/>
                    </a:lnTo>
                    <a:lnTo>
                      <a:pt x="1905" y="1858"/>
                    </a:lnTo>
                    <a:lnTo>
                      <a:pt x="1905" y="1846"/>
                    </a:lnTo>
                    <a:lnTo>
                      <a:pt x="1911" y="1841"/>
                    </a:lnTo>
                    <a:lnTo>
                      <a:pt x="1911" y="1829"/>
                    </a:lnTo>
                    <a:lnTo>
                      <a:pt x="1914" y="1851"/>
                    </a:lnTo>
                    <a:lnTo>
                      <a:pt x="1917" y="1833"/>
                    </a:lnTo>
                    <a:lnTo>
                      <a:pt x="1920" y="1837"/>
                    </a:lnTo>
                    <a:lnTo>
                      <a:pt x="1923" y="1817"/>
                    </a:lnTo>
                    <a:lnTo>
                      <a:pt x="1925" y="1817"/>
                    </a:lnTo>
                    <a:lnTo>
                      <a:pt x="1928" y="1783"/>
                    </a:lnTo>
                    <a:lnTo>
                      <a:pt x="1932" y="1752"/>
                    </a:lnTo>
                    <a:lnTo>
                      <a:pt x="1933" y="1723"/>
                    </a:lnTo>
                    <a:lnTo>
                      <a:pt x="1935" y="1734"/>
                    </a:lnTo>
                    <a:lnTo>
                      <a:pt x="1937" y="1757"/>
                    </a:lnTo>
                    <a:lnTo>
                      <a:pt x="1939" y="1802"/>
                    </a:lnTo>
                    <a:lnTo>
                      <a:pt x="1945" y="1813"/>
                    </a:lnTo>
                    <a:lnTo>
                      <a:pt x="1945" y="1810"/>
                    </a:lnTo>
                    <a:lnTo>
                      <a:pt x="1948" y="1815"/>
                    </a:lnTo>
                    <a:lnTo>
                      <a:pt x="1952" y="1813"/>
                    </a:lnTo>
                    <a:lnTo>
                      <a:pt x="1953" y="1815"/>
                    </a:lnTo>
                    <a:lnTo>
                      <a:pt x="1957" y="1825"/>
                    </a:lnTo>
                    <a:lnTo>
                      <a:pt x="1959" y="1820"/>
                    </a:lnTo>
                    <a:lnTo>
                      <a:pt x="1964" y="1810"/>
                    </a:lnTo>
                    <a:lnTo>
                      <a:pt x="1965" y="1807"/>
                    </a:lnTo>
                    <a:lnTo>
                      <a:pt x="1967" y="1789"/>
                    </a:lnTo>
                    <a:lnTo>
                      <a:pt x="1971" y="1787"/>
                    </a:lnTo>
                    <a:lnTo>
                      <a:pt x="1973" y="1753"/>
                    </a:lnTo>
                    <a:lnTo>
                      <a:pt x="1977" y="1762"/>
                    </a:lnTo>
                    <a:lnTo>
                      <a:pt x="1977" y="1760"/>
                    </a:lnTo>
                    <a:lnTo>
                      <a:pt x="1980" y="1774"/>
                    </a:lnTo>
                    <a:lnTo>
                      <a:pt x="1982" y="1798"/>
                    </a:lnTo>
                    <a:lnTo>
                      <a:pt x="1987" y="1784"/>
                    </a:lnTo>
                    <a:lnTo>
                      <a:pt x="1987" y="1798"/>
                    </a:lnTo>
                    <a:lnTo>
                      <a:pt x="1992" y="1794"/>
                    </a:lnTo>
                    <a:lnTo>
                      <a:pt x="1995" y="1810"/>
                    </a:lnTo>
                    <a:lnTo>
                      <a:pt x="1998" y="1804"/>
                    </a:lnTo>
                    <a:lnTo>
                      <a:pt x="1999" y="1789"/>
                    </a:lnTo>
                    <a:lnTo>
                      <a:pt x="2000" y="1823"/>
                    </a:lnTo>
                    <a:lnTo>
                      <a:pt x="2005" y="1813"/>
                    </a:lnTo>
                    <a:lnTo>
                      <a:pt x="2008" y="1828"/>
                    </a:lnTo>
                    <a:lnTo>
                      <a:pt x="2009" y="1820"/>
                    </a:lnTo>
                    <a:lnTo>
                      <a:pt x="2013" y="1819"/>
                    </a:lnTo>
                    <a:lnTo>
                      <a:pt x="2016" y="1798"/>
                    </a:lnTo>
                    <a:lnTo>
                      <a:pt x="2021" y="1805"/>
                    </a:lnTo>
                    <a:lnTo>
                      <a:pt x="2024" y="1795"/>
                    </a:lnTo>
                    <a:lnTo>
                      <a:pt x="2027" y="1803"/>
                    </a:lnTo>
                    <a:lnTo>
                      <a:pt x="2029" y="1795"/>
                    </a:lnTo>
                    <a:lnTo>
                      <a:pt x="2029" y="1792"/>
                    </a:lnTo>
                    <a:lnTo>
                      <a:pt x="2034" y="1797"/>
                    </a:lnTo>
                    <a:lnTo>
                      <a:pt x="2036" y="1785"/>
                    </a:lnTo>
                    <a:lnTo>
                      <a:pt x="2039" y="1762"/>
                    </a:lnTo>
                    <a:lnTo>
                      <a:pt x="2042" y="1752"/>
                    </a:lnTo>
                    <a:lnTo>
                      <a:pt x="2045" y="1709"/>
                    </a:lnTo>
                    <a:lnTo>
                      <a:pt x="2046" y="1719"/>
                    </a:lnTo>
                    <a:lnTo>
                      <a:pt x="2048" y="1723"/>
                    </a:lnTo>
                    <a:lnTo>
                      <a:pt x="2051" y="1735"/>
                    </a:lnTo>
                    <a:lnTo>
                      <a:pt x="2054" y="1782"/>
                    </a:lnTo>
                    <a:lnTo>
                      <a:pt x="2058" y="1782"/>
                    </a:lnTo>
                    <a:lnTo>
                      <a:pt x="2061" y="1793"/>
                    </a:lnTo>
                    <a:lnTo>
                      <a:pt x="2061" y="1795"/>
                    </a:lnTo>
                    <a:lnTo>
                      <a:pt x="2067" y="1798"/>
                    </a:lnTo>
                    <a:lnTo>
                      <a:pt x="2068" y="1797"/>
                    </a:lnTo>
                    <a:lnTo>
                      <a:pt x="2072" y="1805"/>
                    </a:lnTo>
                    <a:lnTo>
                      <a:pt x="2073" y="1807"/>
                    </a:lnTo>
                    <a:lnTo>
                      <a:pt x="2078" y="1788"/>
                    </a:lnTo>
                    <a:lnTo>
                      <a:pt x="2079" y="1779"/>
                    </a:lnTo>
                    <a:lnTo>
                      <a:pt x="2081" y="1789"/>
                    </a:lnTo>
                    <a:lnTo>
                      <a:pt x="2083" y="1793"/>
                    </a:lnTo>
                    <a:lnTo>
                      <a:pt x="2087" y="1792"/>
                    </a:lnTo>
                    <a:lnTo>
                      <a:pt x="2089" y="1783"/>
                    </a:lnTo>
                    <a:lnTo>
                      <a:pt x="2093" y="1787"/>
                    </a:lnTo>
                    <a:lnTo>
                      <a:pt x="2096" y="1798"/>
                    </a:lnTo>
                    <a:lnTo>
                      <a:pt x="2096" y="1794"/>
                    </a:lnTo>
                    <a:lnTo>
                      <a:pt x="2100" y="1804"/>
                    </a:lnTo>
                    <a:lnTo>
                      <a:pt x="2102" y="1822"/>
                    </a:lnTo>
                    <a:lnTo>
                      <a:pt x="2106" y="1825"/>
                    </a:lnTo>
                    <a:lnTo>
                      <a:pt x="2109" y="1823"/>
                    </a:lnTo>
                    <a:lnTo>
                      <a:pt x="2112" y="1790"/>
                    </a:lnTo>
                    <a:lnTo>
                      <a:pt x="2112" y="1795"/>
                    </a:lnTo>
                    <a:lnTo>
                      <a:pt x="2115" y="1830"/>
                    </a:lnTo>
                    <a:lnTo>
                      <a:pt x="2117" y="1836"/>
                    </a:lnTo>
                    <a:lnTo>
                      <a:pt x="2121" y="1832"/>
                    </a:lnTo>
                    <a:lnTo>
                      <a:pt x="2126" y="1829"/>
                    </a:lnTo>
                    <a:lnTo>
                      <a:pt x="2126" y="1827"/>
                    </a:lnTo>
                    <a:lnTo>
                      <a:pt x="2130" y="1846"/>
                    </a:lnTo>
                    <a:lnTo>
                      <a:pt x="2133" y="1830"/>
                    </a:lnTo>
                    <a:lnTo>
                      <a:pt x="2134" y="1839"/>
                    </a:lnTo>
                    <a:lnTo>
                      <a:pt x="2139" y="1843"/>
                    </a:lnTo>
                    <a:lnTo>
                      <a:pt x="2139" y="1842"/>
                    </a:lnTo>
                    <a:lnTo>
                      <a:pt x="2141" y="1833"/>
                    </a:lnTo>
                    <a:lnTo>
                      <a:pt x="2145" y="1829"/>
                    </a:lnTo>
                    <a:lnTo>
                      <a:pt x="2149" y="1829"/>
                    </a:lnTo>
                    <a:lnTo>
                      <a:pt x="2150" y="1827"/>
                    </a:lnTo>
                    <a:lnTo>
                      <a:pt x="2152" y="1836"/>
                    </a:lnTo>
                    <a:lnTo>
                      <a:pt x="2155" y="1832"/>
                    </a:lnTo>
                    <a:lnTo>
                      <a:pt x="2159" y="1825"/>
                    </a:lnTo>
                    <a:lnTo>
                      <a:pt x="2160" y="1836"/>
                    </a:lnTo>
                    <a:lnTo>
                      <a:pt x="2162" y="1853"/>
                    </a:lnTo>
                    <a:lnTo>
                      <a:pt x="2168" y="1858"/>
                    </a:lnTo>
                    <a:lnTo>
                      <a:pt x="2168" y="1851"/>
                    </a:lnTo>
                    <a:lnTo>
                      <a:pt x="2173" y="1862"/>
                    </a:lnTo>
                    <a:lnTo>
                      <a:pt x="2175" y="1858"/>
                    </a:lnTo>
                    <a:lnTo>
                      <a:pt x="2177" y="1854"/>
                    </a:lnTo>
                    <a:lnTo>
                      <a:pt x="2179" y="1861"/>
                    </a:lnTo>
                    <a:lnTo>
                      <a:pt x="2182" y="1862"/>
                    </a:lnTo>
                    <a:lnTo>
                      <a:pt x="2186" y="1867"/>
                    </a:lnTo>
                    <a:lnTo>
                      <a:pt x="2187" y="1858"/>
                    </a:lnTo>
                    <a:lnTo>
                      <a:pt x="2190" y="1853"/>
                    </a:lnTo>
                    <a:lnTo>
                      <a:pt x="2191" y="1847"/>
                    </a:lnTo>
                    <a:lnTo>
                      <a:pt x="2196" y="1849"/>
                    </a:lnTo>
                    <a:lnTo>
                      <a:pt x="2200" y="1851"/>
                    </a:lnTo>
                    <a:lnTo>
                      <a:pt x="2200" y="1837"/>
                    </a:lnTo>
                    <a:lnTo>
                      <a:pt x="2202" y="1842"/>
                    </a:lnTo>
                    <a:lnTo>
                      <a:pt x="2207" y="1843"/>
                    </a:lnTo>
                    <a:lnTo>
                      <a:pt x="2208" y="1848"/>
                    </a:lnTo>
                    <a:lnTo>
                      <a:pt x="2213" y="1849"/>
                    </a:lnTo>
                    <a:lnTo>
                      <a:pt x="2216" y="1859"/>
                    </a:lnTo>
                    <a:lnTo>
                      <a:pt x="2220" y="1866"/>
                    </a:lnTo>
                    <a:lnTo>
                      <a:pt x="2221" y="1862"/>
                    </a:lnTo>
                    <a:lnTo>
                      <a:pt x="2226" y="1866"/>
                    </a:lnTo>
                    <a:lnTo>
                      <a:pt x="2229" y="1863"/>
                    </a:lnTo>
                    <a:lnTo>
                      <a:pt x="2230" y="1846"/>
                    </a:lnTo>
                    <a:lnTo>
                      <a:pt x="2231" y="1854"/>
                    </a:lnTo>
                    <a:lnTo>
                      <a:pt x="2235" y="1871"/>
                    </a:lnTo>
                    <a:lnTo>
                      <a:pt x="2237" y="1856"/>
                    </a:lnTo>
                    <a:lnTo>
                      <a:pt x="2241" y="1863"/>
                    </a:lnTo>
                    <a:lnTo>
                      <a:pt x="2242" y="1869"/>
                    </a:lnTo>
                    <a:lnTo>
                      <a:pt x="2247" y="1859"/>
                    </a:lnTo>
                    <a:lnTo>
                      <a:pt x="2248" y="1877"/>
                    </a:lnTo>
                    <a:lnTo>
                      <a:pt x="2253" y="1879"/>
                    </a:lnTo>
                    <a:lnTo>
                      <a:pt x="2255" y="1871"/>
                    </a:lnTo>
                    <a:lnTo>
                      <a:pt x="2255" y="1879"/>
                    </a:lnTo>
                    <a:lnTo>
                      <a:pt x="2258" y="1883"/>
                    </a:lnTo>
                    <a:lnTo>
                      <a:pt x="2261" y="1886"/>
                    </a:lnTo>
                    <a:lnTo>
                      <a:pt x="2265" y="1888"/>
                    </a:lnTo>
                    <a:lnTo>
                      <a:pt x="2268" y="1864"/>
                    </a:lnTo>
                    <a:lnTo>
                      <a:pt x="2269" y="1887"/>
                    </a:lnTo>
                    <a:lnTo>
                      <a:pt x="2271" y="1888"/>
                    </a:lnTo>
                    <a:lnTo>
                      <a:pt x="2275" y="1884"/>
                    </a:lnTo>
                    <a:lnTo>
                      <a:pt x="2277" y="1878"/>
                    </a:lnTo>
                    <a:lnTo>
                      <a:pt x="2281" y="1879"/>
                    </a:lnTo>
                    <a:lnTo>
                      <a:pt x="2282" y="1881"/>
                    </a:lnTo>
                    <a:lnTo>
                      <a:pt x="2285" y="1889"/>
                    </a:lnTo>
                    <a:lnTo>
                      <a:pt x="2289" y="1892"/>
                    </a:lnTo>
                    <a:lnTo>
                      <a:pt x="2290" y="1891"/>
                    </a:lnTo>
                    <a:lnTo>
                      <a:pt x="2295" y="1877"/>
                    </a:lnTo>
                    <a:lnTo>
                      <a:pt x="2295" y="1878"/>
                    </a:lnTo>
                    <a:lnTo>
                      <a:pt x="2300" y="1871"/>
                    </a:lnTo>
                    <a:lnTo>
                      <a:pt x="2301" y="1884"/>
                    </a:lnTo>
                    <a:lnTo>
                      <a:pt x="2305" y="1881"/>
                    </a:lnTo>
                    <a:lnTo>
                      <a:pt x="2307" y="1884"/>
                    </a:lnTo>
                    <a:lnTo>
                      <a:pt x="2311" y="1886"/>
                    </a:lnTo>
                    <a:lnTo>
                      <a:pt x="2311" y="1883"/>
                    </a:lnTo>
                    <a:lnTo>
                      <a:pt x="2314" y="1878"/>
                    </a:lnTo>
                    <a:lnTo>
                      <a:pt x="2318" y="1864"/>
                    </a:lnTo>
                    <a:lnTo>
                      <a:pt x="2319" y="1868"/>
                    </a:lnTo>
                    <a:lnTo>
                      <a:pt x="2323" y="1887"/>
                    </a:lnTo>
                    <a:lnTo>
                      <a:pt x="2324" y="1889"/>
                    </a:lnTo>
                    <a:lnTo>
                      <a:pt x="2329" y="1878"/>
                    </a:lnTo>
                    <a:lnTo>
                      <a:pt x="2330" y="1874"/>
                    </a:lnTo>
                    <a:lnTo>
                      <a:pt x="2332" y="1883"/>
                    </a:lnTo>
                    <a:lnTo>
                      <a:pt x="2337" y="1899"/>
                    </a:lnTo>
                    <a:lnTo>
                      <a:pt x="2339" y="1893"/>
                    </a:lnTo>
                    <a:lnTo>
                      <a:pt x="2342" y="1872"/>
                    </a:lnTo>
                    <a:lnTo>
                      <a:pt x="2343" y="1874"/>
                    </a:lnTo>
                    <a:lnTo>
                      <a:pt x="2347" y="1887"/>
                    </a:lnTo>
                    <a:lnTo>
                      <a:pt x="2351" y="1889"/>
                    </a:lnTo>
                    <a:lnTo>
                      <a:pt x="2351" y="1882"/>
                    </a:lnTo>
                    <a:lnTo>
                      <a:pt x="2355" y="1868"/>
                    </a:lnTo>
                    <a:lnTo>
                      <a:pt x="2356" y="1878"/>
                    </a:lnTo>
                    <a:lnTo>
                      <a:pt x="2359" y="1887"/>
                    </a:lnTo>
                    <a:lnTo>
                      <a:pt x="2362" y="1877"/>
                    </a:lnTo>
                    <a:lnTo>
                      <a:pt x="2365" y="1878"/>
                    </a:lnTo>
                    <a:lnTo>
                      <a:pt x="2369" y="1882"/>
                    </a:lnTo>
                    <a:lnTo>
                      <a:pt x="2372" y="1891"/>
                    </a:lnTo>
                    <a:lnTo>
                      <a:pt x="2372" y="1889"/>
                    </a:lnTo>
                    <a:lnTo>
                      <a:pt x="2375" y="1896"/>
                    </a:lnTo>
                    <a:lnTo>
                      <a:pt x="2379" y="1888"/>
                    </a:lnTo>
                    <a:lnTo>
                      <a:pt x="2382" y="1887"/>
                    </a:lnTo>
                    <a:lnTo>
                      <a:pt x="2385" y="1887"/>
                    </a:lnTo>
                    <a:lnTo>
                      <a:pt x="2390" y="1884"/>
                    </a:lnTo>
                    <a:lnTo>
                      <a:pt x="2390" y="1887"/>
                    </a:lnTo>
                    <a:lnTo>
                      <a:pt x="2396" y="1893"/>
                    </a:lnTo>
                    <a:lnTo>
                      <a:pt x="2396" y="1888"/>
                    </a:lnTo>
                    <a:lnTo>
                      <a:pt x="2399" y="1902"/>
                    </a:lnTo>
                    <a:lnTo>
                      <a:pt x="2404" y="1893"/>
                    </a:lnTo>
                    <a:lnTo>
                      <a:pt x="2406" y="1887"/>
                    </a:lnTo>
                    <a:lnTo>
                      <a:pt x="2411" y="1896"/>
                    </a:lnTo>
                    <a:lnTo>
                      <a:pt x="2412" y="1899"/>
                    </a:lnTo>
                    <a:lnTo>
                      <a:pt x="2415" y="1897"/>
                    </a:lnTo>
                    <a:lnTo>
                      <a:pt x="2418" y="1898"/>
                    </a:lnTo>
                    <a:lnTo>
                      <a:pt x="2422" y="1901"/>
                    </a:lnTo>
                    <a:lnTo>
                      <a:pt x="2424" y="1888"/>
                    </a:lnTo>
                    <a:lnTo>
                      <a:pt x="2426" y="1887"/>
                    </a:lnTo>
                    <a:lnTo>
                      <a:pt x="2428" y="1899"/>
                    </a:lnTo>
                    <a:lnTo>
                      <a:pt x="2431" y="1906"/>
                    </a:lnTo>
                    <a:lnTo>
                      <a:pt x="2435" y="1887"/>
                    </a:lnTo>
                    <a:lnTo>
                      <a:pt x="2437" y="1886"/>
                    </a:lnTo>
                    <a:lnTo>
                      <a:pt x="2439" y="1896"/>
                    </a:lnTo>
                    <a:lnTo>
                      <a:pt x="2442" y="1896"/>
                    </a:lnTo>
                    <a:lnTo>
                      <a:pt x="2445" y="1878"/>
                    </a:lnTo>
                    <a:lnTo>
                      <a:pt x="2449" y="1891"/>
                    </a:lnTo>
                    <a:lnTo>
                      <a:pt x="2450" y="1892"/>
                    </a:lnTo>
                    <a:lnTo>
                      <a:pt x="2453" y="1894"/>
                    </a:lnTo>
                    <a:lnTo>
                      <a:pt x="2455" y="1897"/>
                    </a:lnTo>
                    <a:lnTo>
                      <a:pt x="2458" y="1896"/>
                    </a:lnTo>
                    <a:lnTo>
                      <a:pt x="2462" y="1888"/>
                    </a:lnTo>
                    <a:lnTo>
                      <a:pt x="2463" y="1891"/>
                    </a:lnTo>
                    <a:lnTo>
                      <a:pt x="2467" y="1904"/>
                    </a:lnTo>
                    <a:lnTo>
                      <a:pt x="2470" y="1888"/>
                    </a:lnTo>
                    <a:lnTo>
                      <a:pt x="2471" y="1882"/>
                    </a:lnTo>
                    <a:lnTo>
                      <a:pt x="2475" y="1887"/>
                    </a:lnTo>
                    <a:lnTo>
                      <a:pt x="2476" y="1901"/>
                    </a:lnTo>
                    <a:lnTo>
                      <a:pt x="2480" y="1892"/>
                    </a:lnTo>
                    <a:lnTo>
                      <a:pt x="2483" y="1891"/>
                    </a:lnTo>
                    <a:lnTo>
                      <a:pt x="2485" y="1887"/>
                    </a:lnTo>
                    <a:lnTo>
                      <a:pt x="2486" y="1902"/>
                    </a:lnTo>
                    <a:lnTo>
                      <a:pt x="2491" y="1884"/>
                    </a:lnTo>
                    <a:lnTo>
                      <a:pt x="2492" y="1886"/>
                    </a:lnTo>
                    <a:lnTo>
                      <a:pt x="2496" y="1892"/>
                    </a:lnTo>
                    <a:lnTo>
                      <a:pt x="2497" y="1892"/>
                    </a:lnTo>
                    <a:lnTo>
                      <a:pt x="2502" y="1906"/>
                    </a:lnTo>
                    <a:lnTo>
                      <a:pt x="2504" y="1898"/>
                    </a:lnTo>
                    <a:lnTo>
                      <a:pt x="2506" y="1897"/>
                    </a:lnTo>
                    <a:lnTo>
                      <a:pt x="2510" y="1913"/>
                    </a:lnTo>
                    <a:lnTo>
                      <a:pt x="2511" y="1899"/>
                    </a:lnTo>
                    <a:lnTo>
                      <a:pt x="2516" y="1902"/>
                    </a:lnTo>
                    <a:lnTo>
                      <a:pt x="2518" y="1896"/>
                    </a:lnTo>
                    <a:lnTo>
                      <a:pt x="2523" y="1911"/>
                    </a:lnTo>
                    <a:lnTo>
                      <a:pt x="2525" y="1904"/>
                    </a:lnTo>
                    <a:lnTo>
                      <a:pt x="2529" y="1906"/>
                    </a:lnTo>
                    <a:lnTo>
                      <a:pt x="2529" y="1902"/>
                    </a:lnTo>
                    <a:lnTo>
                      <a:pt x="2532" y="1901"/>
                    </a:lnTo>
                    <a:lnTo>
                      <a:pt x="2534" y="1893"/>
                    </a:lnTo>
                    <a:lnTo>
                      <a:pt x="2538" y="1896"/>
                    </a:lnTo>
                    <a:lnTo>
                      <a:pt x="2539" y="1904"/>
                    </a:lnTo>
                    <a:lnTo>
                      <a:pt x="2544" y="1894"/>
                    </a:lnTo>
                    <a:lnTo>
                      <a:pt x="2546" y="1914"/>
                    </a:lnTo>
                    <a:lnTo>
                      <a:pt x="2550" y="1899"/>
                    </a:lnTo>
                    <a:lnTo>
                      <a:pt x="2550" y="1907"/>
                    </a:lnTo>
                    <a:lnTo>
                      <a:pt x="2554" y="1904"/>
                    </a:lnTo>
                    <a:lnTo>
                      <a:pt x="2556" y="1906"/>
                    </a:lnTo>
                    <a:lnTo>
                      <a:pt x="2558" y="1912"/>
                    </a:lnTo>
                    <a:lnTo>
                      <a:pt x="2561" y="1913"/>
                    </a:lnTo>
                    <a:lnTo>
                      <a:pt x="2565" y="1911"/>
                    </a:lnTo>
                    <a:lnTo>
                      <a:pt x="2566" y="1914"/>
                    </a:lnTo>
                    <a:lnTo>
                      <a:pt x="2570" y="1904"/>
                    </a:lnTo>
                    <a:lnTo>
                      <a:pt x="2573" y="1897"/>
                    </a:lnTo>
                    <a:lnTo>
                      <a:pt x="2574" y="1892"/>
                    </a:lnTo>
                    <a:lnTo>
                      <a:pt x="2578" y="1893"/>
                    </a:lnTo>
                    <a:lnTo>
                      <a:pt x="2579" y="1902"/>
                    </a:lnTo>
                    <a:lnTo>
                      <a:pt x="2583" y="1897"/>
                    </a:lnTo>
                    <a:lnTo>
                      <a:pt x="2584" y="1902"/>
                    </a:lnTo>
                    <a:lnTo>
                      <a:pt x="2587" y="1899"/>
                    </a:lnTo>
                    <a:lnTo>
                      <a:pt x="2592" y="1908"/>
                    </a:lnTo>
                    <a:lnTo>
                      <a:pt x="2594" y="1906"/>
                    </a:lnTo>
                    <a:lnTo>
                      <a:pt x="2597" y="1897"/>
                    </a:lnTo>
                    <a:lnTo>
                      <a:pt x="2598" y="1902"/>
                    </a:lnTo>
                    <a:lnTo>
                      <a:pt x="2603" y="1908"/>
                    </a:lnTo>
                    <a:lnTo>
                      <a:pt x="2605" y="1893"/>
                    </a:lnTo>
                    <a:lnTo>
                      <a:pt x="2606" y="1892"/>
                    </a:lnTo>
                    <a:lnTo>
                      <a:pt x="2611" y="1909"/>
                    </a:lnTo>
                    <a:lnTo>
                      <a:pt x="2613" y="1911"/>
                    </a:lnTo>
                    <a:lnTo>
                      <a:pt x="2614" y="1908"/>
                    </a:lnTo>
                    <a:lnTo>
                      <a:pt x="2618" y="1909"/>
                    </a:lnTo>
                    <a:lnTo>
                      <a:pt x="2620" y="1912"/>
                    </a:lnTo>
                    <a:lnTo>
                      <a:pt x="2621" y="1912"/>
                    </a:lnTo>
                    <a:lnTo>
                      <a:pt x="2626" y="1901"/>
                    </a:lnTo>
                    <a:lnTo>
                      <a:pt x="2628" y="1897"/>
                    </a:lnTo>
                    <a:lnTo>
                      <a:pt x="2631" y="1903"/>
                    </a:lnTo>
                    <a:lnTo>
                      <a:pt x="2634" y="1897"/>
                    </a:lnTo>
                    <a:lnTo>
                      <a:pt x="2634" y="1907"/>
                    </a:lnTo>
                    <a:lnTo>
                      <a:pt x="2640" y="1909"/>
                    </a:lnTo>
                    <a:lnTo>
                      <a:pt x="2641" y="1893"/>
                    </a:lnTo>
                    <a:lnTo>
                      <a:pt x="2645" y="1884"/>
                    </a:lnTo>
                    <a:lnTo>
                      <a:pt x="2646" y="1881"/>
                    </a:lnTo>
                    <a:lnTo>
                      <a:pt x="2648" y="1901"/>
                    </a:lnTo>
                    <a:lnTo>
                      <a:pt x="2653" y="1903"/>
                    </a:lnTo>
                    <a:lnTo>
                      <a:pt x="2654" y="1903"/>
                    </a:lnTo>
                    <a:lnTo>
                      <a:pt x="2658" y="1909"/>
                    </a:lnTo>
                    <a:lnTo>
                      <a:pt x="2660" y="1908"/>
                    </a:lnTo>
                    <a:lnTo>
                      <a:pt x="2664" y="1893"/>
                    </a:lnTo>
                    <a:lnTo>
                      <a:pt x="2664" y="1892"/>
                    </a:lnTo>
                    <a:lnTo>
                      <a:pt x="2667" y="1901"/>
                    </a:lnTo>
                    <a:lnTo>
                      <a:pt x="2669" y="1909"/>
                    </a:lnTo>
                    <a:lnTo>
                      <a:pt x="2673" y="1901"/>
                    </a:lnTo>
                    <a:lnTo>
                      <a:pt x="2674" y="1909"/>
                    </a:lnTo>
                    <a:lnTo>
                      <a:pt x="2680" y="1904"/>
                    </a:lnTo>
                    <a:lnTo>
                      <a:pt x="2680" y="1903"/>
                    </a:lnTo>
                    <a:lnTo>
                      <a:pt x="2684" y="1893"/>
                    </a:lnTo>
                    <a:lnTo>
                      <a:pt x="2686" y="1902"/>
                    </a:lnTo>
                    <a:lnTo>
                      <a:pt x="2688" y="1902"/>
                    </a:lnTo>
                    <a:lnTo>
                      <a:pt x="2692" y="1889"/>
                    </a:lnTo>
                    <a:lnTo>
                      <a:pt x="2695" y="1896"/>
                    </a:lnTo>
                    <a:lnTo>
                      <a:pt x="2698" y="1896"/>
                    </a:lnTo>
                    <a:lnTo>
                      <a:pt x="2701" y="1887"/>
                    </a:lnTo>
                    <a:lnTo>
                      <a:pt x="2701" y="1886"/>
                    </a:lnTo>
                    <a:lnTo>
                      <a:pt x="2704" y="1899"/>
                    </a:lnTo>
                    <a:lnTo>
                      <a:pt x="2709" y="1897"/>
                    </a:lnTo>
                    <a:lnTo>
                      <a:pt x="2711" y="1891"/>
                    </a:lnTo>
                    <a:lnTo>
                      <a:pt x="2713" y="1878"/>
                    </a:lnTo>
                    <a:lnTo>
                      <a:pt x="2716" y="1877"/>
                    </a:lnTo>
                  </a:path>
                </a:pathLst>
              </a:custGeom>
              <a:noFill/>
              <a:ln w="0">
                <a:solidFill>
                  <a:schemeClr val="folHlink"/>
                </a:solidFill>
                <a:round/>
                <a:headEnd/>
                <a:tailEnd/>
              </a:ln>
            </p:spPr>
            <p:txBody>
              <a:bodyPr/>
              <a:lstStyle/>
              <a:p>
                <a:endParaRPr lang="en-US">
                  <a:latin typeface="Constantia" pitchFamily="18" charset="0"/>
                </a:endParaRPr>
              </a:p>
            </p:txBody>
          </p:sp>
          <p:sp>
            <p:nvSpPr>
              <p:cNvPr id="3331" name="Freeform 274"/>
              <p:cNvSpPr>
                <a:spLocks/>
              </p:cNvSpPr>
              <p:nvPr/>
            </p:nvSpPr>
            <p:spPr bwMode="auto">
              <a:xfrm>
                <a:off x="3028" y="2397"/>
                <a:ext cx="920" cy="53"/>
              </a:xfrm>
              <a:custGeom>
                <a:avLst/>
                <a:gdLst>
                  <a:gd name="T0" fmla="*/ 43 w 2717"/>
                  <a:gd name="T1" fmla="*/ 58 h 159"/>
                  <a:gd name="T2" fmla="*/ 86 w 2717"/>
                  <a:gd name="T3" fmla="*/ 74 h 159"/>
                  <a:gd name="T4" fmla="*/ 133 w 2717"/>
                  <a:gd name="T5" fmla="*/ 100 h 159"/>
                  <a:gd name="T6" fmla="*/ 178 w 2717"/>
                  <a:gd name="T7" fmla="*/ 98 h 159"/>
                  <a:gd name="T8" fmla="*/ 221 w 2717"/>
                  <a:gd name="T9" fmla="*/ 92 h 159"/>
                  <a:gd name="T10" fmla="*/ 266 w 2717"/>
                  <a:gd name="T11" fmla="*/ 105 h 159"/>
                  <a:gd name="T12" fmla="*/ 314 w 2717"/>
                  <a:gd name="T13" fmla="*/ 110 h 159"/>
                  <a:gd name="T14" fmla="*/ 359 w 2717"/>
                  <a:gd name="T15" fmla="*/ 132 h 159"/>
                  <a:gd name="T16" fmla="*/ 402 w 2717"/>
                  <a:gd name="T17" fmla="*/ 109 h 159"/>
                  <a:gd name="T18" fmla="*/ 449 w 2717"/>
                  <a:gd name="T19" fmla="*/ 114 h 159"/>
                  <a:gd name="T20" fmla="*/ 494 w 2717"/>
                  <a:gd name="T21" fmla="*/ 120 h 159"/>
                  <a:gd name="T22" fmla="*/ 537 w 2717"/>
                  <a:gd name="T23" fmla="*/ 108 h 159"/>
                  <a:gd name="T24" fmla="*/ 582 w 2717"/>
                  <a:gd name="T25" fmla="*/ 109 h 159"/>
                  <a:gd name="T26" fmla="*/ 628 w 2717"/>
                  <a:gd name="T27" fmla="*/ 128 h 159"/>
                  <a:gd name="T28" fmla="*/ 675 w 2717"/>
                  <a:gd name="T29" fmla="*/ 108 h 159"/>
                  <a:gd name="T30" fmla="*/ 719 w 2717"/>
                  <a:gd name="T31" fmla="*/ 108 h 159"/>
                  <a:gd name="T32" fmla="*/ 763 w 2717"/>
                  <a:gd name="T33" fmla="*/ 87 h 159"/>
                  <a:gd name="T34" fmla="*/ 807 w 2717"/>
                  <a:gd name="T35" fmla="*/ 62 h 159"/>
                  <a:gd name="T36" fmla="*/ 853 w 2717"/>
                  <a:gd name="T37" fmla="*/ 62 h 159"/>
                  <a:gd name="T38" fmla="*/ 898 w 2717"/>
                  <a:gd name="T39" fmla="*/ 80 h 159"/>
                  <a:gd name="T40" fmla="*/ 945 w 2717"/>
                  <a:gd name="T41" fmla="*/ 98 h 159"/>
                  <a:gd name="T42" fmla="*/ 989 w 2717"/>
                  <a:gd name="T43" fmla="*/ 108 h 159"/>
                  <a:gd name="T44" fmla="*/ 1034 w 2717"/>
                  <a:gd name="T45" fmla="*/ 107 h 159"/>
                  <a:gd name="T46" fmla="*/ 1079 w 2717"/>
                  <a:gd name="T47" fmla="*/ 115 h 159"/>
                  <a:gd name="T48" fmla="*/ 1126 w 2717"/>
                  <a:gd name="T49" fmla="*/ 113 h 159"/>
                  <a:gd name="T50" fmla="*/ 1170 w 2717"/>
                  <a:gd name="T51" fmla="*/ 112 h 159"/>
                  <a:gd name="T52" fmla="*/ 1216 w 2717"/>
                  <a:gd name="T53" fmla="*/ 123 h 159"/>
                  <a:gd name="T54" fmla="*/ 1258 w 2717"/>
                  <a:gd name="T55" fmla="*/ 122 h 159"/>
                  <a:gd name="T56" fmla="*/ 1305 w 2717"/>
                  <a:gd name="T57" fmla="*/ 122 h 159"/>
                  <a:gd name="T58" fmla="*/ 1351 w 2717"/>
                  <a:gd name="T59" fmla="*/ 124 h 159"/>
                  <a:gd name="T60" fmla="*/ 1396 w 2717"/>
                  <a:gd name="T61" fmla="*/ 114 h 159"/>
                  <a:gd name="T62" fmla="*/ 1440 w 2717"/>
                  <a:gd name="T63" fmla="*/ 112 h 159"/>
                  <a:gd name="T64" fmla="*/ 1485 w 2717"/>
                  <a:gd name="T65" fmla="*/ 118 h 159"/>
                  <a:gd name="T66" fmla="*/ 1531 w 2717"/>
                  <a:gd name="T67" fmla="*/ 107 h 159"/>
                  <a:gd name="T68" fmla="*/ 1574 w 2717"/>
                  <a:gd name="T69" fmla="*/ 126 h 159"/>
                  <a:gd name="T70" fmla="*/ 1620 w 2717"/>
                  <a:gd name="T71" fmla="*/ 115 h 159"/>
                  <a:gd name="T72" fmla="*/ 1666 w 2717"/>
                  <a:gd name="T73" fmla="*/ 126 h 159"/>
                  <a:gd name="T74" fmla="*/ 1709 w 2717"/>
                  <a:gd name="T75" fmla="*/ 136 h 159"/>
                  <a:gd name="T76" fmla="*/ 1756 w 2717"/>
                  <a:gd name="T77" fmla="*/ 134 h 159"/>
                  <a:gd name="T78" fmla="*/ 1800 w 2717"/>
                  <a:gd name="T79" fmla="*/ 127 h 159"/>
                  <a:gd name="T80" fmla="*/ 1846 w 2717"/>
                  <a:gd name="T81" fmla="*/ 147 h 159"/>
                  <a:gd name="T82" fmla="*/ 1891 w 2717"/>
                  <a:gd name="T83" fmla="*/ 124 h 159"/>
                  <a:gd name="T84" fmla="*/ 1936 w 2717"/>
                  <a:gd name="T85" fmla="*/ 136 h 159"/>
                  <a:gd name="T86" fmla="*/ 1983 w 2717"/>
                  <a:gd name="T87" fmla="*/ 131 h 159"/>
                  <a:gd name="T88" fmla="*/ 2025 w 2717"/>
                  <a:gd name="T89" fmla="*/ 137 h 159"/>
                  <a:gd name="T90" fmla="*/ 2071 w 2717"/>
                  <a:gd name="T91" fmla="*/ 120 h 159"/>
                  <a:gd name="T92" fmla="*/ 2117 w 2717"/>
                  <a:gd name="T93" fmla="*/ 128 h 159"/>
                  <a:gd name="T94" fmla="*/ 2163 w 2717"/>
                  <a:gd name="T95" fmla="*/ 142 h 159"/>
                  <a:gd name="T96" fmla="*/ 2206 w 2717"/>
                  <a:gd name="T97" fmla="*/ 141 h 159"/>
                  <a:gd name="T98" fmla="*/ 2252 w 2717"/>
                  <a:gd name="T99" fmla="*/ 144 h 159"/>
                  <a:gd name="T100" fmla="*/ 2297 w 2717"/>
                  <a:gd name="T101" fmla="*/ 157 h 159"/>
                  <a:gd name="T102" fmla="*/ 2344 w 2717"/>
                  <a:gd name="T103" fmla="*/ 144 h 159"/>
                  <a:gd name="T104" fmla="*/ 2388 w 2717"/>
                  <a:gd name="T105" fmla="*/ 151 h 159"/>
                  <a:gd name="T106" fmla="*/ 2432 w 2717"/>
                  <a:gd name="T107" fmla="*/ 144 h 159"/>
                  <a:gd name="T108" fmla="*/ 2477 w 2717"/>
                  <a:gd name="T109" fmla="*/ 141 h 159"/>
                  <a:gd name="T110" fmla="*/ 2522 w 2717"/>
                  <a:gd name="T111" fmla="*/ 149 h 159"/>
                  <a:gd name="T112" fmla="*/ 2567 w 2717"/>
                  <a:gd name="T113" fmla="*/ 132 h 159"/>
                  <a:gd name="T114" fmla="*/ 2614 w 2717"/>
                  <a:gd name="T115" fmla="*/ 141 h 159"/>
                  <a:gd name="T116" fmla="*/ 2658 w 2717"/>
                  <a:gd name="T117" fmla="*/ 136 h 159"/>
                  <a:gd name="T118" fmla="*/ 2703 w 2717"/>
                  <a:gd name="T119" fmla="*/ 147 h 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17"/>
                  <a:gd name="T181" fmla="*/ 0 h 159"/>
                  <a:gd name="T182" fmla="*/ 2717 w 2717"/>
                  <a:gd name="T183" fmla="*/ 159 h 1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17" h="159">
                    <a:moveTo>
                      <a:pt x="0" y="83"/>
                    </a:moveTo>
                    <a:lnTo>
                      <a:pt x="2" y="80"/>
                    </a:lnTo>
                    <a:lnTo>
                      <a:pt x="5" y="74"/>
                    </a:lnTo>
                    <a:lnTo>
                      <a:pt x="9" y="69"/>
                    </a:lnTo>
                    <a:lnTo>
                      <a:pt x="11" y="63"/>
                    </a:lnTo>
                    <a:lnTo>
                      <a:pt x="15" y="43"/>
                    </a:lnTo>
                    <a:lnTo>
                      <a:pt x="16" y="5"/>
                    </a:lnTo>
                    <a:lnTo>
                      <a:pt x="17" y="5"/>
                    </a:lnTo>
                    <a:lnTo>
                      <a:pt x="20" y="28"/>
                    </a:lnTo>
                    <a:lnTo>
                      <a:pt x="22" y="40"/>
                    </a:lnTo>
                    <a:lnTo>
                      <a:pt x="25" y="63"/>
                    </a:lnTo>
                    <a:lnTo>
                      <a:pt x="27" y="79"/>
                    </a:lnTo>
                    <a:lnTo>
                      <a:pt x="31" y="77"/>
                    </a:lnTo>
                    <a:lnTo>
                      <a:pt x="35" y="75"/>
                    </a:lnTo>
                    <a:lnTo>
                      <a:pt x="38" y="69"/>
                    </a:lnTo>
                    <a:lnTo>
                      <a:pt x="40" y="63"/>
                    </a:lnTo>
                    <a:lnTo>
                      <a:pt x="43" y="58"/>
                    </a:lnTo>
                    <a:lnTo>
                      <a:pt x="45" y="67"/>
                    </a:lnTo>
                    <a:lnTo>
                      <a:pt x="46" y="63"/>
                    </a:lnTo>
                    <a:lnTo>
                      <a:pt x="51" y="68"/>
                    </a:lnTo>
                    <a:lnTo>
                      <a:pt x="53" y="50"/>
                    </a:lnTo>
                    <a:lnTo>
                      <a:pt x="54" y="55"/>
                    </a:lnTo>
                    <a:lnTo>
                      <a:pt x="59" y="73"/>
                    </a:lnTo>
                    <a:lnTo>
                      <a:pt x="62" y="53"/>
                    </a:lnTo>
                    <a:lnTo>
                      <a:pt x="64" y="49"/>
                    </a:lnTo>
                    <a:lnTo>
                      <a:pt x="65" y="50"/>
                    </a:lnTo>
                    <a:lnTo>
                      <a:pt x="67" y="65"/>
                    </a:lnTo>
                    <a:lnTo>
                      <a:pt x="71" y="72"/>
                    </a:lnTo>
                    <a:lnTo>
                      <a:pt x="73" y="82"/>
                    </a:lnTo>
                    <a:lnTo>
                      <a:pt x="77" y="74"/>
                    </a:lnTo>
                    <a:lnTo>
                      <a:pt x="78" y="83"/>
                    </a:lnTo>
                    <a:lnTo>
                      <a:pt x="82" y="87"/>
                    </a:lnTo>
                    <a:lnTo>
                      <a:pt x="85" y="89"/>
                    </a:lnTo>
                    <a:lnTo>
                      <a:pt x="86" y="74"/>
                    </a:lnTo>
                    <a:lnTo>
                      <a:pt x="90" y="62"/>
                    </a:lnTo>
                    <a:lnTo>
                      <a:pt x="92" y="77"/>
                    </a:lnTo>
                    <a:lnTo>
                      <a:pt x="94" y="77"/>
                    </a:lnTo>
                    <a:lnTo>
                      <a:pt x="99" y="82"/>
                    </a:lnTo>
                    <a:lnTo>
                      <a:pt x="100" y="85"/>
                    </a:lnTo>
                    <a:lnTo>
                      <a:pt x="103" y="69"/>
                    </a:lnTo>
                    <a:lnTo>
                      <a:pt x="104" y="75"/>
                    </a:lnTo>
                    <a:lnTo>
                      <a:pt x="107" y="85"/>
                    </a:lnTo>
                    <a:lnTo>
                      <a:pt x="110" y="92"/>
                    </a:lnTo>
                    <a:lnTo>
                      <a:pt x="114" y="78"/>
                    </a:lnTo>
                    <a:lnTo>
                      <a:pt x="116" y="74"/>
                    </a:lnTo>
                    <a:lnTo>
                      <a:pt x="119" y="87"/>
                    </a:lnTo>
                    <a:lnTo>
                      <a:pt x="121" y="73"/>
                    </a:lnTo>
                    <a:lnTo>
                      <a:pt x="125" y="87"/>
                    </a:lnTo>
                    <a:lnTo>
                      <a:pt x="128" y="84"/>
                    </a:lnTo>
                    <a:lnTo>
                      <a:pt x="128" y="85"/>
                    </a:lnTo>
                    <a:lnTo>
                      <a:pt x="133" y="100"/>
                    </a:lnTo>
                    <a:lnTo>
                      <a:pt x="134" y="104"/>
                    </a:lnTo>
                    <a:lnTo>
                      <a:pt x="138" y="93"/>
                    </a:lnTo>
                    <a:lnTo>
                      <a:pt x="140" y="88"/>
                    </a:lnTo>
                    <a:lnTo>
                      <a:pt x="141" y="94"/>
                    </a:lnTo>
                    <a:lnTo>
                      <a:pt x="146" y="69"/>
                    </a:lnTo>
                    <a:lnTo>
                      <a:pt x="147" y="78"/>
                    </a:lnTo>
                    <a:lnTo>
                      <a:pt x="151" y="90"/>
                    </a:lnTo>
                    <a:lnTo>
                      <a:pt x="152" y="92"/>
                    </a:lnTo>
                    <a:lnTo>
                      <a:pt x="158" y="93"/>
                    </a:lnTo>
                    <a:lnTo>
                      <a:pt x="159" y="84"/>
                    </a:lnTo>
                    <a:lnTo>
                      <a:pt x="160" y="85"/>
                    </a:lnTo>
                    <a:lnTo>
                      <a:pt x="165" y="95"/>
                    </a:lnTo>
                    <a:lnTo>
                      <a:pt x="167" y="100"/>
                    </a:lnTo>
                    <a:lnTo>
                      <a:pt x="168" y="88"/>
                    </a:lnTo>
                    <a:lnTo>
                      <a:pt x="172" y="90"/>
                    </a:lnTo>
                    <a:lnTo>
                      <a:pt x="175" y="97"/>
                    </a:lnTo>
                    <a:lnTo>
                      <a:pt x="178" y="98"/>
                    </a:lnTo>
                    <a:lnTo>
                      <a:pt x="180" y="82"/>
                    </a:lnTo>
                    <a:lnTo>
                      <a:pt x="183" y="82"/>
                    </a:lnTo>
                    <a:lnTo>
                      <a:pt x="185" y="104"/>
                    </a:lnTo>
                    <a:lnTo>
                      <a:pt x="188" y="99"/>
                    </a:lnTo>
                    <a:lnTo>
                      <a:pt x="191" y="100"/>
                    </a:lnTo>
                    <a:lnTo>
                      <a:pt x="193" y="97"/>
                    </a:lnTo>
                    <a:lnTo>
                      <a:pt x="195" y="84"/>
                    </a:lnTo>
                    <a:lnTo>
                      <a:pt x="198" y="103"/>
                    </a:lnTo>
                    <a:lnTo>
                      <a:pt x="200" y="90"/>
                    </a:lnTo>
                    <a:lnTo>
                      <a:pt x="202" y="93"/>
                    </a:lnTo>
                    <a:lnTo>
                      <a:pt x="207" y="90"/>
                    </a:lnTo>
                    <a:lnTo>
                      <a:pt x="208" y="87"/>
                    </a:lnTo>
                    <a:lnTo>
                      <a:pt x="213" y="102"/>
                    </a:lnTo>
                    <a:lnTo>
                      <a:pt x="213" y="94"/>
                    </a:lnTo>
                    <a:lnTo>
                      <a:pt x="215" y="98"/>
                    </a:lnTo>
                    <a:lnTo>
                      <a:pt x="221" y="99"/>
                    </a:lnTo>
                    <a:lnTo>
                      <a:pt x="221" y="92"/>
                    </a:lnTo>
                    <a:lnTo>
                      <a:pt x="225" y="95"/>
                    </a:lnTo>
                    <a:lnTo>
                      <a:pt x="226" y="97"/>
                    </a:lnTo>
                    <a:lnTo>
                      <a:pt x="232" y="95"/>
                    </a:lnTo>
                    <a:lnTo>
                      <a:pt x="232" y="93"/>
                    </a:lnTo>
                    <a:lnTo>
                      <a:pt x="237" y="109"/>
                    </a:lnTo>
                    <a:lnTo>
                      <a:pt x="238" y="100"/>
                    </a:lnTo>
                    <a:lnTo>
                      <a:pt x="240" y="99"/>
                    </a:lnTo>
                    <a:lnTo>
                      <a:pt x="245" y="109"/>
                    </a:lnTo>
                    <a:lnTo>
                      <a:pt x="246" y="108"/>
                    </a:lnTo>
                    <a:lnTo>
                      <a:pt x="248" y="98"/>
                    </a:lnTo>
                    <a:lnTo>
                      <a:pt x="251" y="109"/>
                    </a:lnTo>
                    <a:lnTo>
                      <a:pt x="255" y="105"/>
                    </a:lnTo>
                    <a:lnTo>
                      <a:pt x="256" y="92"/>
                    </a:lnTo>
                    <a:lnTo>
                      <a:pt x="259" y="108"/>
                    </a:lnTo>
                    <a:lnTo>
                      <a:pt x="264" y="112"/>
                    </a:lnTo>
                    <a:lnTo>
                      <a:pt x="265" y="87"/>
                    </a:lnTo>
                    <a:lnTo>
                      <a:pt x="266" y="105"/>
                    </a:lnTo>
                    <a:lnTo>
                      <a:pt x="272" y="105"/>
                    </a:lnTo>
                    <a:lnTo>
                      <a:pt x="273" y="95"/>
                    </a:lnTo>
                    <a:lnTo>
                      <a:pt x="276" y="93"/>
                    </a:lnTo>
                    <a:lnTo>
                      <a:pt x="278" y="89"/>
                    </a:lnTo>
                    <a:lnTo>
                      <a:pt x="281" y="105"/>
                    </a:lnTo>
                    <a:lnTo>
                      <a:pt x="284" y="95"/>
                    </a:lnTo>
                    <a:lnTo>
                      <a:pt x="285" y="110"/>
                    </a:lnTo>
                    <a:lnTo>
                      <a:pt x="288" y="108"/>
                    </a:lnTo>
                    <a:lnTo>
                      <a:pt x="293" y="112"/>
                    </a:lnTo>
                    <a:lnTo>
                      <a:pt x="293" y="108"/>
                    </a:lnTo>
                    <a:lnTo>
                      <a:pt x="296" y="107"/>
                    </a:lnTo>
                    <a:lnTo>
                      <a:pt x="299" y="102"/>
                    </a:lnTo>
                    <a:lnTo>
                      <a:pt x="301" y="118"/>
                    </a:lnTo>
                    <a:lnTo>
                      <a:pt x="305" y="108"/>
                    </a:lnTo>
                    <a:lnTo>
                      <a:pt x="306" y="115"/>
                    </a:lnTo>
                    <a:lnTo>
                      <a:pt x="308" y="115"/>
                    </a:lnTo>
                    <a:lnTo>
                      <a:pt x="314" y="110"/>
                    </a:lnTo>
                    <a:lnTo>
                      <a:pt x="314" y="107"/>
                    </a:lnTo>
                    <a:lnTo>
                      <a:pt x="319" y="105"/>
                    </a:lnTo>
                    <a:lnTo>
                      <a:pt x="322" y="104"/>
                    </a:lnTo>
                    <a:lnTo>
                      <a:pt x="322" y="110"/>
                    </a:lnTo>
                    <a:lnTo>
                      <a:pt x="326" y="109"/>
                    </a:lnTo>
                    <a:lnTo>
                      <a:pt x="329" y="100"/>
                    </a:lnTo>
                    <a:lnTo>
                      <a:pt x="330" y="100"/>
                    </a:lnTo>
                    <a:lnTo>
                      <a:pt x="334" y="117"/>
                    </a:lnTo>
                    <a:lnTo>
                      <a:pt x="336" y="112"/>
                    </a:lnTo>
                    <a:lnTo>
                      <a:pt x="338" y="128"/>
                    </a:lnTo>
                    <a:lnTo>
                      <a:pt x="342" y="117"/>
                    </a:lnTo>
                    <a:lnTo>
                      <a:pt x="343" y="119"/>
                    </a:lnTo>
                    <a:lnTo>
                      <a:pt x="346" y="124"/>
                    </a:lnTo>
                    <a:lnTo>
                      <a:pt x="350" y="117"/>
                    </a:lnTo>
                    <a:lnTo>
                      <a:pt x="352" y="113"/>
                    </a:lnTo>
                    <a:lnTo>
                      <a:pt x="354" y="118"/>
                    </a:lnTo>
                    <a:lnTo>
                      <a:pt x="359" y="132"/>
                    </a:lnTo>
                    <a:lnTo>
                      <a:pt x="361" y="128"/>
                    </a:lnTo>
                    <a:lnTo>
                      <a:pt x="362" y="124"/>
                    </a:lnTo>
                    <a:lnTo>
                      <a:pt x="366" y="112"/>
                    </a:lnTo>
                    <a:lnTo>
                      <a:pt x="369" y="118"/>
                    </a:lnTo>
                    <a:lnTo>
                      <a:pt x="372" y="119"/>
                    </a:lnTo>
                    <a:lnTo>
                      <a:pt x="374" y="115"/>
                    </a:lnTo>
                    <a:lnTo>
                      <a:pt x="375" y="113"/>
                    </a:lnTo>
                    <a:lnTo>
                      <a:pt x="380" y="119"/>
                    </a:lnTo>
                    <a:lnTo>
                      <a:pt x="381" y="118"/>
                    </a:lnTo>
                    <a:lnTo>
                      <a:pt x="383" y="123"/>
                    </a:lnTo>
                    <a:lnTo>
                      <a:pt x="387" y="113"/>
                    </a:lnTo>
                    <a:lnTo>
                      <a:pt x="390" y="118"/>
                    </a:lnTo>
                    <a:lnTo>
                      <a:pt x="392" y="118"/>
                    </a:lnTo>
                    <a:lnTo>
                      <a:pt x="396" y="118"/>
                    </a:lnTo>
                    <a:lnTo>
                      <a:pt x="399" y="109"/>
                    </a:lnTo>
                    <a:lnTo>
                      <a:pt x="399" y="104"/>
                    </a:lnTo>
                    <a:lnTo>
                      <a:pt x="402" y="109"/>
                    </a:lnTo>
                    <a:lnTo>
                      <a:pt x="406" y="104"/>
                    </a:lnTo>
                    <a:lnTo>
                      <a:pt x="407" y="114"/>
                    </a:lnTo>
                    <a:lnTo>
                      <a:pt x="410" y="117"/>
                    </a:lnTo>
                    <a:lnTo>
                      <a:pt x="414" y="123"/>
                    </a:lnTo>
                    <a:lnTo>
                      <a:pt x="415" y="119"/>
                    </a:lnTo>
                    <a:lnTo>
                      <a:pt x="420" y="117"/>
                    </a:lnTo>
                    <a:lnTo>
                      <a:pt x="422" y="114"/>
                    </a:lnTo>
                    <a:lnTo>
                      <a:pt x="423" y="118"/>
                    </a:lnTo>
                    <a:lnTo>
                      <a:pt x="428" y="110"/>
                    </a:lnTo>
                    <a:lnTo>
                      <a:pt x="428" y="115"/>
                    </a:lnTo>
                    <a:lnTo>
                      <a:pt x="431" y="124"/>
                    </a:lnTo>
                    <a:lnTo>
                      <a:pt x="436" y="123"/>
                    </a:lnTo>
                    <a:lnTo>
                      <a:pt x="437" y="117"/>
                    </a:lnTo>
                    <a:lnTo>
                      <a:pt x="440" y="114"/>
                    </a:lnTo>
                    <a:lnTo>
                      <a:pt x="441" y="120"/>
                    </a:lnTo>
                    <a:lnTo>
                      <a:pt x="444" y="123"/>
                    </a:lnTo>
                    <a:lnTo>
                      <a:pt x="449" y="114"/>
                    </a:lnTo>
                    <a:lnTo>
                      <a:pt x="449" y="110"/>
                    </a:lnTo>
                    <a:lnTo>
                      <a:pt x="453" y="123"/>
                    </a:lnTo>
                    <a:lnTo>
                      <a:pt x="457" y="115"/>
                    </a:lnTo>
                    <a:lnTo>
                      <a:pt x="457" y="107"/>
                    </a:lnTo>
                    <a:lnTo>
                      <a:pt x="461" y="117"/>
                    </a:lnTo>
                    <a:lnTo>
                      <a:pt x="463" y="117"/>
                    </a:lnTo>
                    <a:lnTo>
                      <a:pt x="466" y="117"/>
                    </a:lnTo>
                    <a:lnTo>
                      <a:pt x="468" y="118"/>
                    </a:lnTo>
                    <a:lnTo>
                      <a:pt x="470" y="127"/>
                    </a:lnTo>
                    <a:lnTo>
                      <a:pt x="474" y="127"/>
                    </a:lnTo>
                    <a:lnTo>
                      <a:pt x="476" y="128"/>
                    </a:lnTo>
                    <a:lnTo>
                      <a:pt x="478" y="132"/>
                    </a:lnTo>
                    <a:lnTo>
                      <a:pt x="483" y="126"/>
                    </a:lnTo>
                    <a:lnTo>
                      <a:pt x="486" y="124"/>
                    </a:lnTo>
                    <a:lnTo>
                      <a:pt x="487" y="123"/>
                    </a:lnTo>
                    <a:lnTo>
                      <a:pt x="491" y="132"/>
                    </a:lnTo>
                    <a:lnTo>
                      <a:pt x="494" y="120"/>
                    </a:lnTo>
                    <a:lnTo>
                      <a:pt x="495" y="118"/>
                    </a:lnTo>
                    <a:lnTo>
                      <a:pt x="497" y="129"/>
                    </a:lnTo>
                    <a:lnTo>
                      <a:pt x="502" y="114"/>
                    </a:lnTo>
                    <a:lnTo>
                      <a:pt x="503" y="108"/>
                    </a:lnTo>
                    <a:lnTo>
                      <a:pt x="505" y="107"/>
                    </a:lnTo>
                    <a:lnTo>
                      <a:pt x="509" y="114"/>
                    </a:lnTo>
                    <a:lnTo>
                      <a:pt x="511" y="118"/>
                    </a:lnTo>
                    <a:lnTo>
                      <a:pt x="513" y="127"/>
                    </a:lnTo>
                    <a:lnTo>
                      <a:pt x="518" y="126"/>
                    </a:lnTo>
                    <a:lnTo>
                      <a:pt x="518" y="127"/>
                    </a:lnTo>
                    <a:lnTo>
                      <a:pt x="523" y="123"/>
                    </a:lnTo>
                    <a:lnTo>
                      <a:pt x="525" y="113"/>
                    </a:lnTo>
                    <a:lnTo>
                      <a:pt x="528" y="118"/>
                    </a:lnTo>
                    <a:lnTo>
                      <a:pt x="531" y="124"/>
                    </a:lnTo>
                    <a:lnTo>
                      <a:pt x="531" y="122"/>
                    </a:lnTo>
                    <a:lnTo>
                      <a:pt x="536" y="120"/>
                    </a:lnTo>
                    <a:lnTo>
                      <a:pt x="537" y="108"/>
                    </a:lnTo>
                    <a:lnTo>
                      <a:pt x="540" y="118"/>
                    </a:lnTo>
                    <a:lnTo>
                      <a:pt x="544" y="123"/>
                    </a:lnTo>
                    <a:lnTo>
                      <a:pt x="545" y="117"/>
                    </a:lnTo>
                    <a:lnTo>
                      <a:pt x="549" y="122"/>
                    </a:lnTo>
                    <a:lnTo>
                      <a:pt x="552" y="107"/>
                    </a:lnTo>
                    <a:lnTo>
                      <a:pt x="552" y="110"/>
                    </a:lnTo>
                    <a:lnTo>
                      <a:pt x="557" y="113"/>
                    </a:lnTo>
                    <a:lnTo>
                      <a:pt x="560" y="117"/>
                    </a:lnTo>
                    <a:lnTo>
                      <a:pt x="562" y="112"/>
                    </a:lnTo>
                    <a:lnTo>
                      <a:pt x="565" y="102"/>
                    </a:lnTo>
                    <a:lnTo>
                      <a:pt x="567" y="104"/>
                    </a:lnTo>
                    <a:lnTo>
                      <a:pt x="571" y="118"/>
                    </a:lnTo>
                    <a:lnTo>
                      <a:pt x="571" y="108"/>
                    </a:lnTo>
                    <a:lnTo>
                      <a:pt x="576" y="112"/>
                    </a:lnTo>
                    <a:lnTo>
                      <a:pt x="579" y="123"/>
                    </a:lnTo>
                    <a:lnTo>
                      <a:pt x="582" y="115"/>
                    </a:lnTo>
                    <a:lnTo>
                      <a:pt x="582" y="109"/>
                    </a:lnTo>
                    <a:lnTo>
                      <a:pt x="588" y="115"/>
                    </a:lnTo>
                    <a:lnTo>
                      <a:pt x="588" y="110"/>
                    </a:lnTo>
                    <a:lnTo>
                      <a:pt x="592" y="131"/>
                    </a:lnTo>
                    <a:lnTo>
                      <a:pt x="595" y="115"/>
                    </a:lnTo>
                    <a:lnTo>
                      <a:pt x="595" y="120"/>
                    </a:lnTo>
                    <a:lnTo>
                      <a:pt x="601" y="105"/>
                    </a:lnTo>
                    <a:lnTo>
                      <a:pt x="601" y="99"/>
                    </a:lnTo>
                    <a:lnTo>
                      <a:pt x="605" y="122"/>
                    </a:lnTo>
                    <a:lnTo>
                      <a:pt x="606" y="117"/>
                    </a:lnTo>
                    <a:lnTo>
                      <a:pt x="609" y="131"/>
                    </a:lnTo>
                    <a:lnTo>
                      <a:pt x="612" y="124"/>
                    </a:lnTo>
                    <a:lnTo>
                      <a:pt x="616" y="123"/>
                    </a:lnTo>
                    <a:lnTo>
                      <a:pt x="617" y="122"/>
                    </a:lnTo>
                    <a:lnTo>
                      <a:pt x="622" y="123"/>
                    </a:lnTo>
                    <a:lnTo>
                      <a:pt x="624" y="112"/>
                    </a:lnTo>
                    <a:lnTo>
                      <a:pt x="625" y="113"/>
                    </a:lnTo>
                    <a:lnTo>
                      <a:pt x="628" y="128"/>
                    </a:lnTo>
                    <a:lnTo>
                      <a:pt x="630" y="117"/>
                    </a:lnTo>
                    <a:lnTo>
                      <a:pt x="632" y="117"/>
                    </a:lnTo>
                    <a:lnTo>
                      <a:pt x="636" y="127"/>
                    </a:lnTo>
                    <a:lnTo>
                      <a:pt x="638" y="109"/>
                    </a:lnTo>
                    <a:lnTo>
                      <a:pt x="641" y="118"/>
                    </a:lnTo>
                    <a:lnTo>
                      <a:pt x="643" y="119"/>
                    </a:lnTo>
                    <a:lnTo>
                      <a:pt x="648" y="118"/>
                    </a:lnTo>
                    <a:lnTo>
                      <a:pt x="651" y="124"/>
                    </a:lnTo>
                    <a:lnTo>
                      <a:pt x="651" y="120"/>
                    </a:lnTo>
                    <a:lnTo>
                      <a:pt x="656" y="118"/>
                    </a:lnTo>
                    <a:lnTo>
                      <a:pt x="656" y="120"/>
                    </a:lnTo>
                    <a:lnTo>
                      <a:pt x="661" y="134"/>
                    </a:lnTo>
                    <a:lnTo>
                      <a:pt x="663" y="123"/>
                    </a:lnTo>
                    <a:lnTo>
                      <a:pt x="664" y="126"/>
                    </a:lnTo>
                    <a:lnTo>
                      <a:pt x="669" y="124"/>
                    </a:lnTo>
                    <a:lnTo>
                      <a:pt x="671" y="114"/>
                    </a:lnTo>
                    <a:lnTo>
                      <a:pt x="675" y="108"/>
                    </a:lnTo>
                    <a:lnTo>
                      <a:pt x="677" y="109"/>
                    </a:lnTo>
                    <a:lnTo>
                      <a:pt x="679" y="95"/>
                    </a:lnTo>
                    <a:lnTo>
                      <a:pt x="680" y="98"/>
                    </a:lnTo>
                    <a:lnTo>
                      <a:pt x="683" y="112"/>
                    </a:lnTo>
                    <a:lnTo>
                      <a:pt x="688" y="103"/>
                    </a:lnTo>
                    <a:lnTo>
                      <a:pt x="689" y="102"/>
                    </a:lnTo>
                    <a:lnTo>
                      <a:pt x="692" y="112"/>
                    </a:lnTo>
                    <a:lnTo>
                      <a:pt x="696" y="112"/>
                    </a:lnTo>
                    <a:lnTo>
                      <a:pt x="698" y="103"/>
                    </a:lnTo>
                    <a:lnTo>
                      <a:pt x="702" y="100"/>
                    </a:lnTo>
                    <a:lnTo>
                      <a:pt x="702" y="98"/>
                    </a:lnTo>
                    <a:lnTo>
                      <a:pt x="704" y="110"/>
                    </a:lnTo>
                    <a:lnTo>
                      <a:pt x="709" y="112"/>
                    </a:lnTo>
                    <a:lnTo>
                      <a:pt x="712" y="107"/>
                    </a:lnTo>
                    <a:lnTo>
                      <a:pt x="713" y="97"/>
                    </a:lnTo>
                    <a:lnTo>
                      <a:pt x="715" y="110"/>
                    </a:lnTo>
                    <a:lnTo>
                      <a:pt x="719" y="108"/>
                    </a:lnTo>
                    <a:lnTo>
                      <a:pt x="720" y="113"/>
                    </a:lnTo>
                    <a:lnTo>
                      <a:pt x="725" y="98"/>
                    </a:lnTo>
                    <a:lnTo>
                      <a:pt x="727" y="108"/>
                    </a:lnTo>
                    <a:lnTo>
                      <a:pt x="730" y="94"/>
                    </a:lnTo>
                    <a:lnTo>
                      <a:pt x="732" y="90"/>
                    </a:lnTo>
                    <a:lnTo>
                      <a:pt x="736" y="83"/>
                    </a:lnTo>
                    <a:lnTo>
                      <a:pt x="736" y="87"/>
                    </a:lnTo>
                    <a:lnTo>
                      <a:pt x="738" y="93"/>
                    </a:lnTo>
                    <a:lnTo>
                      <a:pt x="744" y="103"/>
                    </a:lnTo>
                    <a:lnTo>
                      <a:pt x="744" y="92"/>
                    </a:lnTo>
                    <a:lnTo>
                      <a:pt x="749" y="100"/>
                    </a:lnTo>
                    <a:lnTo>
                      <a:pt x="749" y="99"/>
                    </a:lnTo>
                    <a:lnTo>
                      <a:pt x="754" y="98"/>
                    </a:lnTo>
                    <a:lnTo>
                      <a:pt x="756" y="79"/>
                    </a:lnTo>
                    <a:lnTo>
                      <a:pt x="757" y="87"/>
                    </a:lnTo>
                    <a:lnTo>
                      <a:pt x="762" y="89"/>
                    </a:lnTo>
                    <a:lnTo>
                      <a:pt x="763" y="87"/>
                    </a:lnTo>
                    <a:lnTo>
                      <a:pt x="767" y="98"/>
                    </a:lnTo>
                    <a:lnTo>
                      <a:pt x="769" y="77"/>
                    </a:lnTo>
                    <a:lnTo>
                      <a:pt x="772" y="88"/>
                    </a:lnTo>
                    <a:lnTo>
                      <a:pt x="773" y="74"/>
                    </a:lnTo>
                    <a:lnTo>
                      <a:pt x="776" y="75"/>
                    </a:lnTo>
                    <a:lnTo>
                      <a:pt x="779" y="87"/>
                    </a:lnTo>
                    <a:lnTo>
                      <a:pt x="783" y="83"/>
                    </a:lnTo>
                    <a:lnTo>
                      <a:pt x="786" y="67"/>
                    </a:lnTo>
                    <a:lnTo>
                      <a:pt x="787" y="64"/>
                    </a:lnTo>
                    <a:lnTo>
                      <a:pt x="789" y="75"/>
                    </a:lnTo>
                    <a:lnTo>
                      <a:pt x="794" y="65"/>
                    </a:lnTo>
                    <a:lnTo>
                      <a:pt x="797" y="72"/>
                    </a:lnTo>
                    <a:lnTo>
                      <a:pt x="801" y="79"/>
                    </a:lnTo>
                    <a:lnTo>
                      <a:pt x="803" y="77"/>
                    </a:lnTo>
                    <a:lnTo>
                      <a:pt x="806" y="58"/>
                    </a:lnTo>
                    <a:lnTo>
                      <a:pt x="807" y="62"/>
                    </a:lnTo>
                    <a:lnTo>
                      <a:pt x="812" y="60"/>
                    </a:lnTo>
                    <a:lnTo>
                      <a:pt x="816" y="21"/>
                    </a:lnTo>
                    <a:lnTo>
                      <a:pt x="818" y="24"/>
                    </a:lnTo>
                    <a:lnTo>
                      <a:pt x="820" y="21"/>
                    </a:lnTo>
                    <a:lnTo>
                      <a:pt x="821" y="25"/>
                    </a:lnTo>
                    <a:lnTo>
                      <a:pt x="826" y="11"/>
                    </a:lnTo>
                    <a:lnTo>
                      <a:pt x="827" y="0"/>
                    </a:lnTo>
                    <a:lnTo>
                      <a:pt x="830" y="14"/>
                    </a:lnTo>
                    <a:lnTo>
                      <a:pt x="832" y="30"/>
                    </a:lnTo>
                    <a:lnTo>
                      <a:pt x="836" y="30"/>
                    </a:lnTo>
                    <a:lnTo>
                      <a:pt x="837" y="36"/>
                    </a:lnTo>
                    <a:lnTo>
                      <a:pt x="841" y="53"/>
                    </a:lnTo>
                    <a:lnTo>
                      <a:pt x="843" y="65"/>
                    </a:lnTo>
                    <a:lnTo>
                      <a:pt x="846" y="54"/>
                    </a:lnTo>
                    <a:lnTo>
                      <a:pt x="848" y="50"/>
                    </a:lnTo>
                    <a:lnTo>
                      <a:pt x="850" y="60"/>
                    </a:lnTo>
                    <a:lnTo>
                      <a:pt x="853" y="62"/>
                    </a:lnTo>
                    <a:lnTo>
                      <a:pt x="858" y="48"/>
                    </a:lnTo>
                    <a:lnTo>
                      <a:pt x="858" y="49"/>
                    </a:lnTo>
                    <a:lnTo>
                      <a:pt x="863" y="55"/>
                    </a:lnTo>
                    <a:lnTo>
                      <a:pt x="865" y="52"/>
                    </a:lnTo>
                    <a:lnTo>
                      <a:pt x="868" y="59"/>
                    </a:lnTo>
                    <a:lnTo>
                      <a:pt x="868" y="64"/>
                    </a:lnTo>
                    <a:lnTo>
                      <a:pt x="873" y="49"/>
                    </a:lnTo>
                    <a:lnTo>
                      <a:pt x="874" y="72"/>
                    </a:lnTo>
                    <a:lnTo>
                      <a:pt x="878" y="79"/>
                    </a:lnTo>
                    <a:lnTo>
                      <a:pt x="881" y="83"/>
                    </a:lnTo>
                    <a:lnTo>
                      <a:pt x="882" y="60"/>
                    </a:lnTo>
                    <a:lnTo>
                      <a:pt x="885" y="70"/>
                    </a:lnTo>
                    <a:lnTo>
                      <a:pt x="890" y="95"/>
                    </a:lnTo>
                    <a:lnTo>
                      <a:pt x="891" y="84"/>
                    </a:lnTo>
                    <a:lnTo>
                      <a:pt x="894" y="67"/>
                    </a:lnTo>
                    <a:lnTo>
                      <a:pt x="895" y="69"/>
                    </a:lnTo>
                    <a:lnTo>
                      <a:pt x="898" y="80"/>
                    </a:lnTo>
                    <a:lnTo>
                      <a:pt x="901" y="84"/>
                    </a:lnTo>
                    <a:lnTo>
                      <a:pt x="905" y="82"/>
                    </a:lnTo>
                    <a:lnTo>
                      <a:pt x="906" y="92"/>
                    </a:lnTo>
                    <a:lnTo>
                      <a:pt x="911" y="109"/>
                    </a:lnTo>
                    <a:lnTo>
                      <a:pt x="912" y="97"/>
                    </a:lnTo>
                    <a:lnTo>
                      <a:pt x="914" y="90"/>
                    </a:lnTo>
                    <a:lnTo>
                      <a:pt x="919" y="95"/>
                    </a:lnTo>
                    <a:lnTo>
                      <a:pt x="921" y="95"/>
                    </a:lnTo>
                    <a:lnTo>
                      <a:pt x="924" y="94"/>
                    </a:lnTo>
                    <a:lnTo>
                      <a:pt x="925" y="88"/>
                    </a:lnTo>
                    <a:lnTo>
                      <a:pt x="928" y="93"/>
                    </a:lnTo>
                    <a:lnTo>
                      <a:pt x="931" y="88"/>
                    </a:lnTo>
                    <a:lnTo>
                      <a:pt x="932" y="92"/>
                    </a:lnTo>
                    <a:lnTo>
                      <a:pt x="937" y="103"/>
                    </a:lnTo>
                    <a:lnTo>
                      <a:pt x="940" y="95"/>
                    </a:lnTo>
                    <a:lnTo>
                      <a:pt x="941" y="95"/>
                    </a:lnTo>
                    <a:lnTo>
                      <a:pt x="945" y="98"/>
                    </a:lnTo>
                    <a:lnTo>
                      <a:pt x="946" y="97"/>
                    </a:lnTo>
                    <a:lnTo>
                      <a:pt x="948" y="97"/>
                    </a:lnTo>
                    <a:lnTo>
                      <a:pt x="951" y="103"/>
                    </a:lnTo>
                    <a:lnTo>
                      <a:pt x="954" y="103"/>
                    </a:lnTo>
                    <a:lnTo>
                      <a:pt x="956" y="104"/>
                    </a:lnTo>
                    <a:lnTo>
                      <a:pt x="961" y="97"/>
                    </a:lnTo>
                    <a:lnTo>
                      <a:pt x="961" y="100"/>
                    </a:lnTo>
                    <a:lnTo>
                      <a:pt x="965" y="102"/>
                    </a:lnTo>
                    <a:lnTo>
                      <a:pt x="968" y="103"/>
                    </a:lnTo>
                    <a:lnTo>
                      <a:pt x="971" y="98"/>
                    </a:lnTo>
                    <a:lnTo>
                      <a:pt x="972" y="108"/>
                    </a:lnTo>
                    <a:lnTo>
                      <a:pt x="975" y="102"/>
                    </a:lnTo>
                    <a:lnTo>
                      <a:pt x="979" y="105"/>
                    </a:lnTo>
                    <a:lnTo>
                      <a:pt x="981" y="95"/>
                    </a:lnTo>
                    <a:lnTo>
                      <a:pt x="985" y="105"/>
                    </a:lnTo>
                    <a:lnTo>
                      <a:pt x="987" y="103"/>
                    </a:lnTo>
                    <a:lnTo>
                      <a:pt x="989" y="108"/>
                    </a:lnTo>
                    <a:lnTo>
                      <a:pt x="993" y="104"/>
                    </a:lnTo>
                    <a:lnTo>
                      <a:pt x="994" y="95"/>
                    </a:lnTo>
                    <a:lnTo>
                      <a:pt x="998" y="113"/>
                    </a:lnTo>
                    <a:lnTo>
                      <a:pt x="1001" y="108"/>
                    </a:lnTo>
                    <a:lnTo>
                      <a:pt x="1002" y="99"/>
                    </a:lnTo>
                    <a:lnTo>
                      <a:pt x="1006" y="99"/>
                    </a:lnTo>
                    <a:lnTo>
                      <a:pt x="1007" y="98"/>
                    </a:lnTo>
                    <a:lnTo>
                      <a:pt x="1010" y="99"/>
                    </a:lnTo>
                    <a:lnTo>
                      <a:pt x="1014" y="97"/>
                    </a:lnTo>
                    <a:lnTo>
                      <a:pt x="1016" y="102"/>
                    </a:lnTo>
                    <a:lnTo>
                      <a:pt x="1018" y="100"/>
                    </a:lnTo>
                    <a:lnTo>
                      <a:pt x="1020" y="118"/>
                    </a:lnTo>
                    <a:lnTo>
                      <a:pt x="1025" y="117"/>
                    </a:lnTo>
                    <a:lnTo>
                      <a:pt x="1026" y="112"/>
                    </a:lnTo>
                    <a:lnTo>
                      <a:pt x="1028" y="122"/>
                    </a:lnTo>
                    <a:lnTo>
                      <a:pt x="1033" y="114"/>
                    </a:lnTo>
                    <a:lnTo>
                      <a:pt x="1034" y="107"/>
                    </a:lnTo>
                    <a:lnTo>
                      <a:pt x="1035" y="105"/>
                    </a:lnTo>
                    <a:lnTo>
                      <a:pt x="1040" y="123"/>
                    </a:lnTo>
                    <a:lnTo>
                      <a:pt x="1043" y="109"/>
                    </a:lnTo>
                    <a:lnTo>
                      <a:pt x="1045" y="98"/>
                    </a:lnTo>
                    <a:lnTo>
                      <a:pt x="1048" y="100"/>
                    </a:lnTo>
                    <a:lnTo>
                      <a:pt x="1049" y="109"/>
                    </a:lnTo>
                    <a:lnTo>
                      <a:pt x="1053" y="126"/>
                    </a:lnTo>
                    <a:lnTo>
                      <a:pt x="1056" y="124"/>
                    </a:lnTo>
                    <a:lnTo>
                      <a:pt x="1057" y="118"/>
                    </a:lnTo>
                    <a:lnTo>
                      <a:pt x="1061" y="120"/>
                    </a:lnTo>
                    <a:lnTo>
                      <a:pt x="1062" y="128"/>
                    </a:lnTo>
                    <a:lnTo>
                      <a:pt x="1066" y="138"/>
                    </a:lnTo>
                    <a:lnTo>
                      <a:pt x="1069" y="124"/>
                    </a:lnTo>
                    <a:lnTo>
                      <a:pt x="1072" y="120"/>
                    </a:lnTo>
                    <a:lnTo>
                      <a:pt x="1075" y="122"/>
                    </a:lnTo>
                    <a:lnTo>
                      <a:pt x="1075" y="113"/>
                    </a:lnTo>
                    <a:lnTo>
                      <a:pt x="1079" y="115"/>
                    </a:lnTo>
                    <a:lnTo>
                      <a:pt x="1083" y="118"/>
                    </a:lnTo>
                    <a:lnTo>
                      <a:pt x="1083" y="113"/>
                    </a:lnTo>
                    <a:lnTo>
                      <a:pt x="1088" y="114"/>
                    </a:lnTo>
                    <a:lnTo>
                      <a:pt x="1088" y="123"/>
                    </a:lnTo>
                    <a:lnTo>
                      <a:pt x="1092" y="124"/>
                    </a:lnTo>
                    <a:lnTo>
                      <a:pt x="1096" y="115"/>
                    </a:lnTo>
                    <a:lnTo>
                      <a:pt x="1099" y="114"/>
                    </a:lnTo>
                    <a:lnTo>
                      <a:pt x="1101" y="109"/>
                    </a:lnTo>
                    <a:lnTo>
                      <a:pt x="1103" y="114"/>
                    </a:lnTo>
                    <a:lnTo>
                      <a:pt x="1106" y="112"/>
                    </a:lnTo>
                    <a:lnTo>
                      <a:pt x="1109" y="117"/>
                    </a:lnTo>
                    <a:lnTo>
                      <a:pt x="1112" y="113"/>
                    </a:lnTo>
                    <a:lnTo>
                      <a:pt x="1113" y="129"/>
                    </a:lnTo>
                    <a:lnTo>
                      <a:pt x="1117" y="122"/>
                    </a:lnTo>
                    <a:lnTo>
                      <a:pt x="1119" y="113"/>
                    </a:lnTo>
                    <a:lnTo>
                      <a:pt x="1123" y="118"/>
                    </a:lnTo>
                    <a:lnTo>
                      <a:pt x="1126" y="113"/>
                    </a:lnTo>
                    <a:lnTo>
                      <a:pt x="1127" y="109"/>
                    </a:lnTo>
                    <a:lnTo>
                      <a:pt x="1128" y="126"/>
                    </a:lnTo>
                    <a:lnTo>
                      <a:pt x="1134" y="123"/>
                    </a:lnTo>
                    <a:lnTo>
                      <a:pt x="1135" y="112"/>
                    </a:lnTo>
                    <a:lnTo>
                      <a:pt x="1139" y="104"/>
                    </a:lnTo>
                    <a:lnTo>
                      <a:pt x="1140" y="109"/>
                    </a:lnTo>
                    <a:lnTo>
                      <a:pt x="1142" y="112"/>
                    </a:lnTo>
                    <a:lnTo>
                      <a:pt x="1146" y="110"/>
                    </a:lnTo>
                    <a:lnTo>
                      <a:pt x="1149" y="105"/>
                    </a:lnTo>
                    <a:lnTo>
                      <a:pt x="1151" y="107"/>
                    </a:lnTo>
                    <a:lnTo>
                      <a:pt x="1153" y="112"/>
                    </a:lnTo>
                    <a:lnTo>
                      <a:pt x="1156" y="115"/>
                    </a:lnTo>
                    <a:lnTo>
                      <a:pt x="1160" y="115"/>
                    </a:lnTo>
                    <a:lnTo>
                      <a:pt x="1162" y="113"/>
                    </a:lnTo>
                    <a:lnTo>
                      <a:pt x="1166" y="107"/>
                    </a:lnTo>
                    <a:lnTo>
                      <a:pt x="1166" y="104"/>
                    </a:lnTo>
                    <a:lnTo>
                      <a:pt x="1170" y="112"/>
                    </a:lnTo>
                    <a:lnTo>
                      <a:pt x="1171" y="108"/>
                    </a:lnTo>
                    <a:lnTo>
                      <a:pt x="1176" y="113"/>
                    </a:lnTo>
                    <a:lnTo>
                      <a:pt x="1176" y="112"/>
                    </a:lnTo>
                    <a:lnTo>
                      <a:pt x="1181" y="117"/>
                    </a:lnTo>
                    <a:lnTo>
                      <a:pt x="1183" y="105"/>
                    </a:lnTo>
                    <a:lnTo>
                      <a:pt x="1184" y="112"/>
                    </a:lnTo>
                    <a:lnTo>
                      <a:pt x="1187" y="115"/>
                    </a:lnTo>
                    <a:lnTo>
                      <a:pt x="1189" y="117"/>
                    </a:lnTo>
                    <a:lnTo>
                      <a:pt x="1194" y="127"/>
                    </a:lnTo>
                    <a:lnTo>
                      <a:pt x="1197" y="110"/>
                    </a:lnTo>
                    <a:lnTo>
                      <a:pt x="1198" y="105"/>
                    </a:lnTo>
                    <a:lnTo>
                      <a:pt x="1201" y="118"/>
                    </a:lnTo>
                    <a:lnTo>
                      <a:pt x="1204" y="120"/>
                    </a:lnTo>
                    <a:lnTo>
                      <a:pt x="1207" y="118"/>
                    </a:lnTo>
                    <a:lnTo>
                      <a:pt x="1208" y="118"/>
                    </a:lnTo>
                    <a:lnTo>
                      <a:pt x="1213" y="120"/>
                    </a:lnTo>
                    <a:lnTo>
                      <a:pt x="1216" y="123"/>
                    </a:lnTo>
                    <a:lnTo>
                      <a:pt x="1216" y="117"/>
                    </a:lnTo>
                    <a:lnTo>
                      <a:pt x="1218" y="119"/>
                    </a:lnTo>
                    <a:lnTo>
                      <a:pt x="1222" y="110"/>
                    </a:lnTo>
                    <a:lnTo>
                      <a:pt x="1224" y="128"/>
                    </a:lnTo>
                    <a:lnTo>
                      <a:pt x="1228" y="124"/>
                    </a:lnTo>
                    <a:lnTo>
                      <a:pt x="1231" y="132"/>
                    </a:lnTo>
                    <a:lnTo>
                      <a:pt x="1232" y="126"/>
                    </a:lnTo>
                    <a:lnTo>
                      <a:pt x="1236" y="119"/>
                    </a:lnTo>
                    <a:lnTo>
                      <a:pt x="1240" y="124"/>
                    </a:lnTo>
                    <a:lnTo>
                      <a:pt x="1242" y="138"/>
                    </a:lnTo>
                    <a:lnTo>
                      <a:pt x="1245" y="136"/>
                    </a:lnTo>
                    <a:lnTo>
                      <a:pt x="1247" y="126"/>
                    </a:lnTo>
                    <a:lnTo>
                      <a:pt x="1248" y="127"/>
                    </a:lnTo>
                    <a:lnTo>
                      <a:pt x="1251" y="126"/>
                    </a:lnTo>
                    <a:lnTo>
                      <a:pt x="1255" y="132"/>
                    </a:lnTo>
                    <a:lnTo>
                      <a:pt x="1258" y="122"/>
                    </a:lnTo>
                    <a:lnTo>
                      <a:pt x="1261" y="126"/>
                    </a:lnTo>
                    <a:lnTo>
                      <a:pt x="1264" y="129"/>
                    </a:lnTo>
                    <a:lnTo>
                      <a:pt x="1269" y="112"/>
                    </a:lnTo>
                    <a:lnTo>
                      <a:pt x="1270" y="120"/>
                    </a:lnTo>
                    <a:lnTo>
                      <a:pt x="1274" y="123"/>
                    </a:lnTo>
                    <a:lnTo>
                      <a:pt x="1275" y="129"/>
                    </a:lnTo>
                    <a:lnTo>
                      <a:pt x="1277" y="133"/>
                    </a:lnTo>
                    <a:lnTo>
                      <a:pt x="1282" y="129"/>
                    </a:lnTo>
                    <a:lnTo>
                      <a:pt x="1284" y="117"/>
                    </a:lnTo>
                    <a:lnTo>
                      <a:pt x="1285" y="120"/>
                    </a:lnTo>
                    <a:lnTo>
                      <a:pt x="1288" y="118"/>
                    </a:lnTo>
                    <a:lnTo>
                      <a:pt x="1292" y="128"/>
                    </a:lnTo>
                    <a:lnTo>
                      <a:pt x="1295" y="124"/>
                    </a:lnTo>
                    <a:lnTo>
                      <a:pt x="1296" y="119"/>
                    </a:lnTo>
                    <a:lnTo>
                      <a:pt x="1299" y="103"/>
                    </a:lnTo>
                    <a:lnTo>
                      <a:pt x="1301" y="123"/>
                    </a:lnTo>
                    <a:lnTo>
                      <a:pt x="1305" y="122"/>
                    </a:lnTo>
                    <a:lnTo>
                      <a:pt x="1306" y="124"/>
                    </a:lnTo>
                    <a:lnTo>
                      <a:pt x="1310" y="133"/>
                    </a:lnTo>
                    <a:lnTo>
                      <a:pt x="1314" y="122"/>
                    </a:lnTo>
                    <a:lnTo>
                      <a:pt x="1317" y="119"/>
                    </a:lnTo>
                    <a:lnTo>
                      <a:pt x="1318" y="114"/>
                    </a:lnTo>
                    <a:lnTo>
                      <a:pt x="1321" y="124"/>
                    </a:lnTo>
                    <a:lnTo>
                      <a:pt x="1324" y="126"/>
                    </a:lnTo>
                    <a:lnTo>
                      <a:pt x="1326" y="114"/>
                    </a:lnTo>
                    <a:lnTo>
                      <a:pt x="1330" y="113"/>
                    </a:lnTo>
                    <a:lnTo>
                      <a:pt x="1330" y="117"/>
                    </a:lnTo>
                    <a:lnTo>
                      <a:pt x="1333" y="118"/>
                    </a:lnTo>
                    <a:lnTo>
                      <a:pt x="1336" y="131"/>
                    </a:lnTo>
                    <a:lnTo>
                      <a:pt x="1339" y="133"/>
                    </a:lnTo>
                    <a:lnTo>
                      <a:pt x="1343" y="122"/>
                    </a:lnTo>
                    <a:lnTo>
                      <a:pt x="1344" y="113"/>
                    </a:lnTo>
                    <a:lnTo>
                      <a:pt x="1346" y="128"/>
                    </a:lnTo>
                    <a:lnTo>
                      <a:pt x="1351" y="124"/>
                    </a:lnTo>
                    <a:lnTo>
                      <a:pt x="1353" y="127"/>
                    </a:lnTo>
                    <a:lnTo>
                      <a:pt x="1355" y="124"/>
                    </a:lnTo>
                    <a:lnTo>
                      <a:pt x="1358" y="131"/>
                    </a:lnTo>
                    <a:lnTo>
                      <a:pt x="1359" y="137"/>
                    </a:lnTo>
                    <a:lnTo>
                      <a:pt x="1364" y="131"/>
                    </a:lnTo>
                    <a:lnTo>
                      <a:pt x="1366" y="127"/>
                    </a:lnTo>
                    <a:lnTo>
                      <a:pt x="1368" y="122"/>
                    </a:lnTo>
                    <a:lnTo>
                      <a:pt x="1371" y="126"/>
                    </a:lnTo>
                    <a:lnTo>
                      <a:pt x="1375" y="118"/>
                    </a:lnTo>
                    <a:lnTo>
                      <a:pt x="1376" y="122"/>
                    </a:lnTo>
                    <a:lnTo>
                      <a:pt x="1379" y="115"/>
                    </a:lnTo>
                    <a:lnTo>
                      <a:pt x="1383" y="129"/>
                    </a:lnTo>
                    <a:lnTo>
                      <a:pt x="1385" y="126"/>
                    </a:lnTo>
                    <a:lnTo>
                      <a:pt x="1388" y="109"/>
                    </a:lnTo>
                    <a:lnTo>
                      <a:pt x="1391" y="108"/>
                    </a:lnTo>
                    <a:lnTo>
                      <a:pt x="1391" y="103"/>
                    </a:lnTo>
                    <a:lnTo>
                      <a:pt x="1396" y="114"/>
                    </a:lnTo>
                    <a:lnTo>
                      <a:pt x="1398" y="119"/>
                    </a:lnTo>
                    <a:lnTo>
                      <a:pt x="1402" y="122"/>
                    </a:lnTo>
                    <a:lnTo>
                      <a:pt x="1404" y="120"/>
                    </a:lnTo>
                    <a:lnTo>
                      <a:pt x="1405" y="120"/>
                    </a:lnTo>
                    <a:lnTo>
                      <a:pt x="1410" y="118"/>
                    </a:lnTo>
                    <a:lnTo>
                      <a:pt x="1410" y="114"/>
                    </a:lnTo>
                    <a:lnTo>
                      <a:pt x="1412" y="120"/>
                    </a:lnTo>
                    <a:lnTo>
                      <a:pt x="1418" y="117"/>
                    </a:lnTo>
                    <a:lnTo>
                      <a:pt x="1418" y="112"/>
                    </a:lnTo>
                    <a:lnTo>
                      <a:pt x="1423" y="126"/>
                    </a:lnTo>
                    <a:lnTo>
                      <a:pt x="1425" y="120"/>
                    </a:lnTo>
                    <a:lnTo>
                      <a:pt x="1427" y="117"/>
                    </a:lnTo>
                    <a:lnTo>
                      <a:pt x="1430" y="109"/>
                    </a:lnTo>
                    <a:lnTo>
                      <a:pt x="1431" y="115"/>
                    </a:lnTo>
                    <a:lnTo>
                      <a:pt x="1434" y="97"/>
                    </a:lnTo>
                    <a:lnTo>
                      <a:pt x="1437" y="118"/>
                    </a:lnTo>
                    <a:lnTo>
                      <a:pt x="1440" y="112"/>
                    </a:lnTo>
                    <a:lnTo>
                      <a:pt x="1444" y="112"/>
                    </a:lnTo>
                    <a:lnTo>
                      <a:pt x="1445" y="107"/>
                    </a:lnTo>
                    <a:lnTo>
                      <a:pt x="1449" y="109"/>
                    </a:lnTo>
                    <a:lnTo>
                      <a:pt x="1450" y="108"/>
                    </a:lnTo>
                    <a:lnTo>
                      <a:pt x="1452" y="120"/>
                    </a:lnTo>
                    <a:lnTo>
                      <a:pt x="1456" y="118"/>
                    </a:lnTo>
                    <a:lnTo>
                      <a:pt x="1458" y="123"/>
                    </a:lnTo>
                    <a:lnTo>
                      <a:pt x="1463" y="119"/>
                    </a:lnTo>
                    <a:lnTo>
                      <a:pt x="1463" y="117"/>
                    </a:lnTo>
                    <a:lnTo>
                      <a:pt x="1467" y="123"/>
                    </a:lnTo>
                    <a:lnTo>
                      <a:pt x="1471" y="110"/>
                    </a:lnTo>
                    <a:lnTo>
                      <a:pt x="1471" y="109"/>
                    </a:lnTo>
                    <a:lnTo>
                      <a:pt x="1476" y="128"/>
                    </a:lnTo>
                    <a:lnTo>
                      <a:pt x="1478" y="119"/>
                    </a:lnTo>
                    <a:lnTo>
                      <a:pt x="1479" y="114"/>
                    </a:lnTo>
                    <a:lnTo>
                      <a:pt x="1481" y="119"/>
                    </a:lnTo>
                    <a:lnTo>
                      <a:pt x="1485" y="118"/>
                    </a:lnTo>
                    <a:lnTo>
                      <a:pt x="1489" y="123"/>
                    </a:lnTo>
                    <a:lnTo>
                      <a:pt x="1491" y="114"/>
                    </a:lnTo>
                    <a:lnTo>
                      <a:pt x="1492" y="112"/>
                    </a:lnTo>
                    <a:lnTo>
                      <a:pt x="1496" y="114"/>
                    </a:lnTo>
                    <a:lnTo>
                      <a:pt x="1500" y="129"/>
                    </a:lnTo>
                    <a:lnTo>
                      <a:pt x="1503" y="120"/>
                    </a:lnTo>
                    <a:lnTo>
                      <a:pt x="1503" y="118"/>
                    </a:lnTo>
                    <a:lnTo>
                      <a:pt x="1507" y="120"/>
                    </a:lnTo>
                    <a:lnTo>
                      <a:pt x="1508" y="113"/>
                    </a:lnTo>
                    <a:lnTo>
                      <a:pt x="1511" y="124"/>
                    </a:lnTo>
                    <a:lnTo>
                      <a:pt x="1516" y="123"/>
                    </a:lnTo>
                    <a:lnTo>
                      <a:pt x="1518" y="115"/>
                    </a:lnTo>
                    <a:lnTo>
                      <a:pt x="1520" y="119"/>
                    </a:lnTo>
                    <a:lnTo>
                      <a:pt x="1524" y="123"/>
                    </a:lnTo>
                    <a:lnTo>
                      <a:pt x="1526" y="119"/>
                    </a:lnTo>
                    <a:lnTo>
                      <a:pt x="1527" y="110"/>
                    </a:lnTo>
                    <a:lnTo>
                      <a:pt x="1531" y="107"/>
                    </a:lnTo>
                    <a:lnTo>
                      <a:pt x="1534" y="108"/>
                    </a:lnTo>
                    <a:lnTo>
                      <a:pt x="1539" y="124"/>
                    </a:lnTo>
                    <a:lnTo>
                      <a:pt x="1540" y="123"/>
                    </a:lnTo>
                    <a:lnTo>
                      <a:pt x="1544" y="117"/>
                    </a:lnTo>
                    <a:lnTo>
                      <a:pt x="1545" y="124"/>
                    </a:lnTo>
                    <a:lnTo>
                      <a:pt x="1548" y="118"/>
                    </a:lnTo>
                    <a:lnTo>
                      <a:pt x="1552" y="117"/>
                    </a:lnTo>
                    <a:lnTo>
                      <a:pt x="1554" y="124"/>
                    </a:lnTo>
                    <a:lnTo>
                      <a:pt x="1558" y="119"/>
                    </a:lnTo>
                    <a:lnTo>
                      <a:pt x="1561" y="112"/>
                    </a:lnTo>
                    <a:lnTo>
                      <a:pt x="1564" y="115"/>
                    </a:lnTo>
                    <a:lnTo>
                      <a:pt x="1566" y="119"/>
                    </a:lnTo>
                    <a:lnTo>
                      <a:pt x="1568" y="124"/>
                    </a:lnTo>
                    <a:lnTo>
                      <a:pt x="1572" y="126"/>
                    </a:lnTo>
                    <a:lnTo>
                      <a:pt x="1574" y="126"/>
                    </a:lnTo>
                    <a:lnTo>
                      <a:pt x="1578" y="105"/>
                    </a:lnTo>
                    <a:lnTo>
                      <a:pt x="1580" y="115"/>
                    </a:lnTo>
                    <a:lnTo>
                      <a:pt x="1582" y="123"/>
                    </a:lnTo>
                    <a:lnTo>
                      <a:pt x="1587" y="123"/>
                    </a:lnTo>
                    <a:lnTo>
                      <a:pt x="1590" y="122"/>
                    </a:lnTo>
                    <a:lnTo>
                      <a:pt x="1592" y="114"/>
                    </a:lnTo>
                    <a:lnTo>
                      <a:pt x="1593" y="120"/>
                    </a:lnTo>
                    <a:lnTo>
                      <a:pt x="1598" y="126"/>
                    </a:lnTo>
                    <a:lnTo>
                      <a:pt x="1598" y="124"/>
                    </a:lnTo>
                    <a:lnTo>
                      <a:pt x="1602" y="128"/>
                    </a:lnTo>
                    <a:lnTo>
                      <a:pt x="1606" y="123"/>
                    </a:lnTo>
                    <a:lnTo>
                      <a:pt x="1606" y="124"/>
                    </a:lnTo>
                    <a:lnTo>
                      <a:pt x="1608" y="120"/>
                    </a:lnTo>
                    <a:lnTo>
                      <a:pt x="1614" y="118"/>
                    </a:lnTo>
                    <a:lnTo>
                      <a:pt x="1614" y="109"/>
                    </a:lnTo>
                    <a:lnTo>
                      <a:pt x="1617" y="120"/>
                    </a:lnTo>
                    <a:lnTo>
                      <a:pt x="1620" y="115"/>
                    </a:lnTo>
                    <a:lnTo>
                      <a:pt x="1625" y="127"/>
                    </a:lnTo>
                    <a:lnTo>
                      <a:pt x="1626" y="115"/>
                    </a:lnTo>
                    <a:lnTo>
                      <a:pt x="1629" y="105"/>
                    </a:lnTo>
                    <a:lnTo>
                      <a:pt x="1631" y="110"/>
                    </a:lnTo>
                    <a:lnTo>
                      <a:pt x="1634" y="112"/>
                    </a:lnTo>
                    <a:lnTo>
                      <a:pt x="1636" y="107"/>
                    </a:lnTo>
                    <a:lnTo>
                      <a:pt x="1638" y="126"/>
                    </a:lnTo>
                    <a:lnTo>
                      <a:pt x="1642" y="117"/>
                    </a:lnTo>
                    <a:lnTo>
                      <a:pt x="1644" y="110"/>
                    </a:lnTo>
                    <a:lnTo>
                      <a:pt x="1646" y="114"/>
                    </a:lnTo>
                    <a:lnTo>
                      <a:pt x="1651" y="133"/>
                    </a:lnTo>
                    <a:lnTo>
                      <a:pt x="1653" y="128"/>
                    </a:lnTo>
                    <a:lnTo>
                      <a:pt x="1654" y="124"/>
                    </a:lnTo>
                    <a:lnTo>
                      <a:pt x="1659" y="120"/>
                    </a:lnTo>
                    <a:lnTo>
                      <a:pt x="1660" y="120"/>
                    </a:lnTo>
                    <a:lnTo>
                      <a:pt x="1664" y="132"/>
                    </a:lnTo>
                    <a:lnTo>
                      <a:pt x="1666" y="126"/>
                    </a:lnTo>
                    <a:lnTo>
                      <a:pt x="1668" y="120"/>
                    </a:lnTo>
                    <a:lnTo>
                      <a:pt x="1671" y="128"/>
                    </a:lnTo>
                    <a:lnTo>
                      <a:pt x="1674" y="114"/>
                    </a:lnTo>
                    <a:lnTo>
                      <a:pt x="1675" y="123"/>
                    </a:lnTo>
                    <a:lnTo>
                      <a:pt x="1679" y="126"/>
                    </a:lnTo>
                    <a:lnTo>
                      <a:pt x="1680" y="142"/>
                    </a:lnTo>
                    <a:lnTo>
                      <a:pt x="1686" y="134"/>
                    </a:lnTo>
                    <a:lnTo>
                      <a:pt x="1687" y="117"/>
                    </a:lnTo>
                    <a:lnTo>
                      <a:pt x="1691" y="127"/>
                    </a:lnTo>
                    <a:lnTo>
                      <a:pt x="1691" y="126"/>
                    </a:lnTo>
                    <a:lnTo>
                      <a:pt x="1696" y="131"/>
                    </a:lnTo>
                    <a:lnTo>
                      <a:pt x="1699" y="124"/>
                    </a:lnTo>
                    <a:lnTo>
                      <a:pt x="1700" y="118"/>
                    </a:lnTo>
                    <a:lnTo>
                      <a:pt x="1703" y="128"/>
                    </a:lnTo>
                    <a:lnTo>
                      <a:pt x="1705" y="128"/>
                    </a:lnTo>
                    <a:lnTo>
                      <a:pt x="1709" y="131"/>
                    </a:lnTo>
                    <a:lnTo>
                      <a:pt x="1709" y="136"/>
                    </a:lnTo>
                    <a:lnTo>
                      <a:pt x="1714" y="136"/>
                    </a:lnTo>
                    <a:lnTo>
                      <a:pt x="1718" y="134"/>
                    </a:lnTo>
                    <a:lnTo>
                      <a:pt x="1720" y="137"/>
                    </a:lnTo>
                    <a:lnTo>
                      <a:pt x="1722" y="137"/>
                    </a:lnTo>
                    <a:lnTo>
                      <a:pt x="1723" y="131"/>
                    </a:lnTo>
                    <a:lnTo>
                      <a:pt x="1728" y="127"/>
                    </a:lnTo>
                    <a:lnTo>
                      <a:pt x="1730" y="122"/>
                    </a:lnTo>
                    <a:lnTo>
                      <a:pt x="1733" y="113"/>
                    </a:lnTo>
                    <a:lnTo>
                      <a:pt x="1734" y="128"/>
                    </a:lnTo>
                    <a:lnTo>
                      <a:pt x="1736" y="115"/>
                    </a:lnTo>
                    <a:lnTo>
                      <a:pt x="1739" y="138"/>
                    </a:lnTo>
                    <a:lnTo>
                      <a:pt x="1743" y="136"/>
                    </a:lnTo>
                    <a:lnTo>
                      <a:pt x="1746" y="129"/>
                    </a:lnTo>
                    <a:lnTo>
                      <a:pt x="1749" y="127"/>
                    </a:lnTo>
                    <a:lnTo>
                      <a:pt x="1749" y="133"/>
                    </a:lnTo>
                    <a:lnTo>
                      <a:pt x="1753" y="138"/>
                    </a:lnTo>
                    <a:lnTo>
                      <a:pt x="1756" y="134"/>
                    </a:lnTo>
                    <a:lnTo>
                      <a:pt x="1757" y="134"/>
                    </a:lnTo>
                    <a:lnTo>
                      <a:pt x="1762" y="132"/>
                    </a:lnTo>
                    <a:lnTo>
                      <a:pt x="1763" y="127"/>
                    </a:lnTo>
                    <a:lnTo>
                      <a:pt x="1768" y="131"/>
                    </a:lnTo>
                    <a:lnTo>
                      <a:pt x="1768" y="129"/>
                    </a:lnTo>
                    <a:lnTo>
                      <a:pt x="1773" y="129"/>
                    </a:lnTo>
                    <a:lnTo>
                      <a:pt x="1773" y="132"/>
                    </a:lnTo>
                    <a:lnTo>
                      <a:pt x="1777" y="136"/>
                    </a:lnTo>
                    <a:lnTo>
                      <a:pt x="1779" y="142"/>
                    </a:lnTo>
                    <a:lnTo>
                      <a:pt x="1783" y="126"/>
                    </a:lnTo>
                    <a:lnTo>
                      <a:pt x="1786" y="126"/>
                    </a:lnTo>
                    <a:lnTo>
                      <a:pt x="1787" y="129"/>
                    </a:lnTo>
                    <a:lnTo>
                      <a:pt x="1790" y="134"/>
                    </a:lnTo>
                    <a:lnTo>
                      <a:pt x="1794" y="132"/>
                    </a:lnTo>
                    <a:lnTo>
                      <a:pt x="1794" y="131"/>
                    </a:lnTo>
                    <a:lnTo>
                      <a:pt x="1800" y="127"/>
                    </a:lnTo>
                    <a:lnTo>
                      <a:pt x="1804" y="128"/>
                    </a:lnTo>
                    <a:lnTo>
                      <a:pt x="1806" y="124"/>
                    </a:lnTo>
                    <a:lnTo>
                      <a:pt x="1809" y="129"/>
                    </a:lnTo>
                    <a:lnTo>
                      <a:pt x="1813" y="127"/>
                    </a:lnTo>
                    <a:lnTo>
                      <a:pt x="1813" y="136"/>
                    </a:lnTo>
                    <a:lnTo>
                      <a:pt x="1817" y="134"/>
                    </a:lnTo>
                    <a:lnTo>
                      <a:pt x="1820" y="124"/>
                    </a:lnTo>
                    <a:lnTo>
                      <a:pt x="1823" y="124"/>
                    </a:lnTo>
                    <a:lnTo>
                      <a:pt x="1824" y="115"/>
                    </a:lnTo>
                    <a:lnTo>
                      <a:pt x="1827" y="123"/>
                    </a:lnTo>
                    <a:lnTo>
                      <a:pt x="1829" y="137"/>
                    </a:lnTo>
                    <a:lnTo>
                      <a:pt x="1833" y="129"/>
                    </a:lnTo>
                    <a:lnTo>
                      <a:pt x="1835" y="139"/>
                    </a:lnTo>
                    <a:lnTo>
                      <a:pt x="1837" y="136"/>
                    </a:lnTo>
                    <a:lnTo>
                      <a:pt x="1841" y="138"/>
                    </a:lnTo>
                    <a:lnTo>
                      <a:pt x="1842" y="142"/>
                    </a:lnTo>
                    <a:lnTo>
                      <a:pt x="1846" y="147"/>
                    </a:lnTo>
                    <a:lnTo>
                      <a:pt x="1850" y="147"/>
                    </a:lnTo>
                    <a:lnTo>
                      <a:pt x="1850" y="142"/>
                    </a:lnTo>
                    <a:lnTo>
                      <a:pt x="1855" y="136"/>
                    </a:lnTo>
                    <a:lnTo>
                      <a:pt x="1855" y="133"/>
                    </a:lnTo>
                    <a:lnTo>
                      <a:pt x="1860" y="137"/>
                    </a:lnTo>
                    <a:lnTo>
                      <a:pt x="1863" y="133"/>
                    </a:lnTo>
                    <a:lnTo>
                      <a:pt x="1863" y="134"/>
                    </a:lnTo>
                    <a:lnTo>
                      <a:pt x="1867" y="144"/>
                    </a:lnTo>
                    <a:lnTo>
                      <a:pt x="1869" y="142"/>
                    </a:lnTo>
                    <a:lnTo>
                      <a:pt x="1873" y="149"/>
                    </a:lnTo>
                    <a:lnTo>
                      <a:pt x="1876" y="133"/>
                    </a:lnTo>
                    <a:lnTo>
                      <a:pt x="1876" y="132"/>
                    </a:lnTo>
                    <a:lnTo>
                      <a:pt x="1880" y="136"/>
                    </a:lnTo>
                    <a:lnTo>
                      <a:pt x="1883" y="141"/>
                    </a:lnTo>
                    <a:lnTo>
                      <a:pt x="1887" y="143"/>
                    </a:lnTo>
                    <a:lnTo>
                      <a:pt x="1889" y="137"/>
                    </a:lnTo>
                    <a:lnTo>
                      <a:pt x="1891" y="124"/>
                    </a:lnTo>
                    <a:lnTo>
                      <a:pt x="1893" y="136"/>
                    </a:lnTo>
                    <a:lnTo>
                      <a:pt x="1895" y="142"/>
                    </a:lnTo>
                    <a:lnTo>
                      <a:pt x="1901" y="144"/>
                    </a:lnTo>
                    <a:lnTo>
                      <a:pt x="1902" y="127"/>
                    </a:lnTo>
                    <a:lnTo>
                      <a:pt x="1903" y="129"/>
                    </a:lnTo>
                    <a:lnTo>
                      <a:pt x="1908" y="137"/>
                    </a:lnTo>
                    <a:lnTo>
                      <a:pt x="1909" y="141"/>
                    </a:lnTo>
                    <a:lnTo>
                      <a:pt x="1912" y="147"/>
                    </a:lnTo>
                    <a:lnTo>
                      <a:pt x="1916" y="143"/>
                    </a:lnTo>
                    <a:lnTo>
                      <a:pt x="1917" y="141"/>
                    </a:lnTo>
                    <a:lnTo>
                      <a:pt x="1922" y="144"/>
                    </a:lnTo>
                    <a:lnTo>
                      <a:pt x="1924" y="146"/>
                    </a:lnTo>
                    <a:lnTo>
                      <a:pt x="1924" y="143"/>
                    </a:lnTo>
                    <a:lnTo>
                      <a:pt x="1929" y="139"/>
                    </a:lnTo>
                    <a:lnTo>
                      <a:pt x="1932" y="152"/>
                    </a:lnTo>
                    <a:lnTo>
                      <a:pt x="1935" y="144"/>
                    </a:lnTo>
                    <a:lnTo>
                      <a:pt x="1936" y="136"/>
                    </a:lnTo>
                    <a:lnTo>
                      <a:pt x="1937" y="147"/>
                    </a:lnTo>
                    <a:lnTo>
                      <a:pt x="1943" y="139"/>
                    </a:lnTo>
                    <a:lnTo>
                      <a:pt x="1945" y="134"/>
                    </a:lnTo>
                    <a:lnTo>
                      <a:pt x="1945" y="137"/>
                    </a:lnTo>
                    <a:lnTo>
                      <a:pt x="1949" y="138"/>
                    </a:lnTo>
                    <a:lnTo>
                      <a:pt x="1952" y="131"/>
                    </a:lnTo>
                    <a:lnTo>
                      <a:pt x="1955" y="153"/>
                    </a:lnTo>
                    <a:lnTo>
                      <a:pt x="1958" y="138"/>
                    </a:lnTo>
                    <a:lnTo>
                      <a:pt x="1959" y="144"/>
                    </a:lnTo>
                    <a:lnTo>
                      <a:pt x="1964" y="141"/>
                    </a:lnTo>
                    <a:lnTo>
                      <a:pt x="1964" y="146"/>
                    </a:lnTo>
                    <a:lnTo>
                      <a:pt x="1967" y="148"/>
                    </a:lnTo>
                    <a:lnTo>
                      <a:pt x="1972" y="141"/>
                    </a:lnTo>
                    <a:lnTo>
                      <a:pt x="1974" y="139"/>
                    </a:lnTo>
                    <a:lnTo>
                      <a:pt x="1977" y="127"/>
                    </a:lnTo>
                    <a:lnTo>
                      <a:pt x="1978" y="123"/>
                    </a:lnTo>
                    <a:lnTo>
                      <a:pt x="1983" y="131"/>
                    </a:lnTo>
                    <a:lnTo>
                      <a:pt x="1983" y="124"/>
                    </a:lnTo>
                    <a:lnTo>
                      <a:pt x="1988" y="136"/>
                    </a:lnTo>
                    <a:lnTo>
                      <a:pt x="1988" y="139"/>
                    </a:lnTo>
                    <a:lnTo>
                      <a:pt x="1991" y="124"/>
                    </a:lnTo>
                    <a:lnTo>
                      <a:pt x="1994" y="142"/>
                    </a:lnTo>
                    <a:lnTo>
                      <a:pt x="1998" y="146"/>
                    </a:lnTo>
                    <a:lnTo>
                      <a:pt x="2001" y="134"/>
                    </a:lnTo>
                    <a:lnTo>
                      <a:pt x="2002" y="136"/>
                    </a:lnTo>
                    <a:lnTo>
                      <a:pt x="2005" y="134"/>
                    </a:lnTo>
                    <a:lnTo>
                      <a:pt x="2008" y="132"/>
                    </a:lnTo>
                    <a:lnTo>
                      <a:pt x="2011" y="129"/>
                    </a:lnTo>
                    <a:lnTo>
                      <a:pt x="2012" y="127"/>
                    </a:lnTo>
                    <a:lnTo>
                      <a:pt x="2016" y="134"/>
                    </a:lnTo>
                    <a:lnTo>
                      <a:pt x="2018" y="138"/>
                    </a:lnTo>
                    <a:lnTo>
                      <a:pt x="2021" y="127"/>
                    </a:lnTo>
                    <a:lnTo>
                      <a:pt x="2023" y="134"/>
                    </a:lnTo>
                    <a:lnTo>
                      <a:pt x="2025" y="137"/>
                    </a:lnTo>
                    <a:lnTo>
                      <a:pt x="2030" y="127"/>
                    </a:lnTo>
                    <a:lnTo>
                      <a:pt x="2030" y="128"/>
                    </a:lnTo>
                    <a:lnTo>
                      <a:pt x="2036" y="136"/>
                    </a:lnTo>
                    <a:lnTo>
                      <a:pt x="2038" y="131"/>
                    </a:lnTo>
                    <a:lnTo>
                      <a:pt x="2041" y="120"/>
                    </a:lnTo>
                    <a:lnTo>
                      <a:pt x="2044" y="118"/>
                    </a:lnTo>
                    <a:lnTo>
                      <a:pt x="2046" y="120"/>
                    </a:lnTo>
                    <a:lnTo>
                      <a:pt x="2050" y="126"/>
                    </a:lnTo>
                    <a:lnTo>
                      <a:pt x="2053" y="137"/>
                    </a:lnTo>
                    <a:lnTo>
                      <a:pt x="2057" y="133"/>
                    </a:lnTo>
                    <a:lnTo>
                      <a:pt x="2057" y="137"/>
                    </a:lnTo>
                    <a:lnTo>
                      <a:pt x="2062" y="142"/>
                    </a:lnTo>
                    <a:lnTo>
                      <a:pt x="2064" y="128"/>
                    </a:lnTo>
                    <a:lnTo>
                      <a:pt x="2068" y="134"/>
                    </a:lnTo>
                    <a:lnTo>
                      <a:pt x="2070" y="128"/>
                    </a:lnTo>
                    <a:lnTo>
                      <a:pt x="2071" y="120"/>
                    </a:lnTo>
                    <a:lnTo>
                      <a:pt x="2073" y="123"/>
                    </a:lnTo>
                    <a:lnTo>
                      <a:pt x="2076" y="122"/>
                    </a:lnTo>
                    <a:lnTo>
                      <a:pt x="2079" y="134"/>
                    </a:lnTo>
                    <a:lnTo>
                      <a:pt x="2080" y="132"/>
                    </a:lnTo>
                    <a:lnTo>
                      <a:pt x="2086" y="132"/>
                    </a:lnTo>
                    <a:lnTo>
                      <a:pt x="2086" y="136"/>
                    </a:lnTo>
                    <a:lnTo>
                      <a:pt x="2091" y="126"/>
                    </a:lnTo>
                    <a:lnTo>
                      <a:pt x="2092" y="124"/>
                    </a:lnTo>
                    <a:lnTo>
                      <a:pt x="2095" y="131"/>
                    </a:lnTo>
                    <a:lnTo>
                      <a:pt x="2099" y="137"/>
                    </a:lnTo>
                    <a:lnTo>
                      <a:pt x="2100" y="132"/>
                    </a:lnTo>
                    <a:lnTo>
                      <a:pt x="2103" y="134"/>
                    </a:lnTo>
                    <a:lnTo>
                      <a:pt x="2106" y="129"/>
                    </a:lnTo>
                    <a:lnTo>
                      <a:pt x="2110" y="138"/>
                    </a:lnTo>
                    <a:lnTo>
                      <a:pt x="2110" y="141"/>
                    </a:lnTo>
                    <a:lnTo>
                      <a:pt x="2114" y="143"/>
                    </a:lnTo>
                    <a:lnTo>
                      <a:pt x="2117" y="128"/>
                    </a:lnTo>
                    <a:lnTo>
                      <a:pt x="2118" y="129"/>
                    </a:lnTo>
                    <a:lnTo>
                      <a:pt x="2123" y="133"/>
                    </a:lnTo>
                    <a:lnTo>
                      <a:pt x="2124" y="136"/>
                    </a:lnTo>
                    <a:lnTo>
                      <a:pt x="2127" y="128"/>
                    </a:lnTo>
                    <a:lnTo>
                      <a:pt x="2130" y="133"/>
                    </a:lnTo>
                    <a:lnTo>
                      <a:pt x="2133" y="136"/>
                    </a:lnTo>
                    <a:lnTo>
                      <a:pt x="2134" y="133"/>
                    </a:lnTo>
                    <a:lnTo>
                      <a:pt x="2138" y="137"/>
                    </a:lnTo>
                    <a:lnTo>
                      <a:pt x="2142" y="139"/>
                    </a:lnTo>
                    <a:lnTo>
                      <a:pt x="2144" y="143"/>
                    </a:lnTo>
                    <a:lnTo>
                      <a:pt x="2146" y="129"/>
                    </a:lnTo>
                    <a:lnTo>
                      <a:pt x="2147" y="131"/>
                    </a:lnTo>
                    <a:lnTo>
                      <a:pt x="2152" y="142"/>
                    </a:lnTo>
                    <a:lnTo>
                      <a:pt x="2154" y="133"/>
                    </a:lnTo>
                    <a:lnTo>
                      <a:pt x="2156" y="134"/>
                    </a:lnTo>
                    <a:lnTo>
                      <a:pt x="2158" y="151"/>
                    </a:lnTo>
                    <a:lnTo>
                      <a:pt x="2163" y="142"/>
                    </a:lnTo>
                    <a:lnTo>
                      <a:pt x="2164" y="141"/>
                    </a:lnTo>
                    <a:lnTo>
                      <a:pt x="2166" y="143"/>
                    </a:lnTo>
                    <a:lnTo>
                      <a:pt x="2171" y="147"/>
                    </a:lnTo>
                    <a:lnTo>
                      <a:pt x="2172" y="144"/>
                    </a:lnTo>
                    <a:lnTo>
                      <a:pt x="2176" y="147"/>
                    </a:lnTo>
                    <a:lnTo>
                      <a:pt x="2178" y="137"/>
                    </a:lnTo>
                    <a:lnTo>
                      <a:pt x="2179" y="138"/>
                    </a:lnTo>
                    <a:lnTo>
                      <a:pt x="2183" y="142"/>
                    </a:lnTo>
                    <a:lnTo>
                      <a:pt x="2186" y="151"/>
                    </a:lnTo>
                    <a:lnTo>
                      <a:pt x="2188" y="136"/>
                    </a:lnTo>
                    <a:lnTo>
                      <a:pt x="2191" y="147"/>
                    </a:lnTo>
                    <a:lnTo>
                      <a:pt x="2194" y="138"/>
                    </a:lnTo>
                    <a:lnTo>
                      <a:pt x="2196" y="138"/>
                    </a:lnTo>
                    <a:lnTo>
                      <a:pt x="2198" y="142"/>
                    </a:lnTo>
                    <a:lnTo>
                      <a:pt x="2203" y="144"/>
                    </a:lnTo>
                    <a:lnTo>
                      <a:pt x="2206" y="141"/>
                    </a:lnTo>
                    <a:lnTo>
                      <a:pt x="2210" y="138"/>
                    </a:lnTo>
                    <a:lnTo>
                      <a:pt x="2211" y="144"/>
                    </a:lnTo>
                    <a:lnTo>
                      <a:pt x="2215" y="139"/>
                    </a:lnTo>
                    <a:lnTo>
                      <a:pt x="2218" y="136"/>
                    </a:lnTo>
                    <a:lnTo>
                      <a:pt x="2220" y="139"/>
                    </a:lnTo>
                    <a:lnTo>
                      <a:pt x="2223" y="136"/>
                    </a:lnTo>
                    <a:lnTo>
                      <a:pt x="2225" y="144"/>
                    </a:lnTo>
                    <a:lnTo>
                      <a:pt x="2227" y="146"/>
                    </a:lnTo>
                    <a:lnTo>
                      <a:pt x="2232" y="142"/>
                    </a:lnTo>
                    <a:lnTo>
                      <a:pt x="2234" y="141"/>
                    </a:lnTo>
                    <a:lnTo>
                      <a:pt x="2235" y="142"/>
                    </a:lnTo>
                    <a:lnTo>
                      <a:pt x="2238" y="152"/>
                    </a:lnTo>
                    <a:lnTo>
                      <a:pt x="2241" y="133"/>
                    </a:lnTo>
                    <a:lnTo>
                      <a:pt x="2243" y="148"/>
                    </a:lnTo>
                    <a:lnTo>
                      <a:pt x="2246" y="148"/>
                    </a:lnTo>
                    <a:lnTo>
                      <a:pt x="2250" y="143"/>
                    </a:lnTo>
                    <a:lnTo>
                      <a:pt x="2252" y="144"/>
                    </a:lnTo>
                    <a:lnTo>
                      <a:pt x="2254" y="142"/>
                    </a:lnTo>
                    <a:lnTo>
                      <a:pt x="2257" y="149"/>
                    </a:lnTo>
                    <a:lnTo>
                      <a:pt x="2261" y="139"/>
                    </a:lnTo>
                    <a:lnTo>
                      <a:pt x="2261" y="142"/>
                    </a:lnTo>
                    <a:lnTo>
                      <a:pt x="2266" y="154"/>
                    </a:lnTo>
                    <a:lnTo>
                      <a:pt x="2270" y="138"/>
                    </a:lnTo>
                    <a:lnTo>
                      <a:pt x="2270" y="136"/>
                    </a:lnTo>
                    <a:lnTo>
                      <a:pt x="2273" y="143"/>
                    </a:lnTo>
                    <a:lnTo>
                      <a:pt x="2277" y="151"/>
                    </a:lnTo>
                    <a:lnTo>
                      <a:pt x="2278" y="142"/>
                    </a:lnTo>
                    <a:lnTo>
                      <a:pt x="2281" y="154"/>
                    </a:lnTo>
                    <a:lnTo>
                      <a:pt x="2285" y="136"/>
                    </a:lnTo>
                    <a:lnTo>
                      <a:pt x="2285" y="147"/>
                    </a:lnTo>
                    <a:lnTo>
                      <a:pt x="2289" y="139"/>
                    </a:lnTo>
                    <a:lnTo>
                      <a:pt x="2291" y="136"/>
                    </a:lnTo>
                    <a:lnTo>
                      <a:pt x="2294" y="147"/>
                    </a:lnTo>
                    <a:lnTo>
                      <a:pt x="2297" y="157"/>
                    </a:lnTo>
                    <a:lnTo>
                      <a:pt x="2299" y="156"/>
                    </a:lnTo>
                    <a:lnTo>
                      <a:pt x="2304" y="146"/>
                    </a:lnTo>
                    <a:lnTo>
                      <a:pt x="2307" y="148"/>
                    </a:lnTo>
                    <a:lnTo>
                      <a:pt x="2309" y="144"/>
                    </a:lnTo>
                    <a:lnTo>
                      <a:pt x="2313" y="154"/>
                    </a:lnTo>
                    <a:lnTo>
                      <a:pt x="2315" y="151"/>
                    </a:lnTo>
                    <a:lnTo>
                      <a:pt x="2319" y="146"/>
                    </a:lnTo>
                    <a:lnTo>
                      <a:pt x="2320" y="149"/>
                    </a:lnTo>
                    <a:lnTo>
                      <a:pt x="2325" y="142"/>
                    </a:lnTo>
                    <a:lnTo>
                      <a:pt x="2327" y="133"/>
                    </a:lnTo>
                    <a:lnTo>
                      <a:pt x="2328" y="133"/>
                    </a:lnTo>
                    <a:lnTo>
                      <a:pt x="2331" y="143"/>
                    </a:lnTo>
                    <a:lnTo>
                      <a:pt x="2334" y="144"/>
                    </a:lnTo>
                    <a:lnTo>
                      <a:pt x="2338" y="149"/>
                    </a:lnTo>
                    <a:lnTo>
                      <a:pt x="2339" y="146"/>
                    </a:lnTo>
                    <a:lnTo>
                      <a:pt x="2344" y="144"/>
                    </a:lnTo>
                    <a:lnTo>
                      <a:pt x="2344" y="149"/>
                    </a:lnTo>
                    <a:lnTo>
                      <a:pt x="2348" y="144"/>
                    </a:lnTo>
                    <a:lnTo>
                      <a:pt x="2349" y="149"/>
                    </a:lnTo>
                    <a:lnTo>
                      <a:pt x="2353" y="159"/>
                    </a:lnTo>
                    <a:lnTo>
                      <a:pt x="2356" y="156"/>
                    </a:lnTo>
                    <a:lnTo>
                      <a:pt x="2358" y="139"/>
                    </a:lnTo>
                    <a:lnTo>
                      <a:pt x="2361" y="144"/>
                    </a:lnTo>
                    <a:lnTo>
                      <a:pt x="2363" y="148"/>
                    </a:lnTo>
                    <a:lnTo>
                      <a:pt x="2367" y="133"/>
                    </a:lnTo>
                    <a:lnTo>
                      <a:pt x="2368" y="133"/>
                    </a:lnTo>
                    <a:lnTo>
                      <a:pt x="2371" y="143"/>
                    </a:lnTo>
                    <a:lnTo>
                      <a:pt x="2375" y="147"/>
                    </a:lnTo>
                    <a:lnTo>
                      <a:pt x="2375" y="146"/>
                    </a:lnTo>
                    <a:lnTo>
                      <a:pt x="2380" y="136"/>
                    </a:lnTo>
                    <a:lnTo>
                      <a:pt x="2381" y="143"/>
                    </a:lnTo>
                    <a:lnTo>
                      <a:pt x="2385" y="153"/>
                    </a:lnTo>
                    <a:lnTo>
                      <a:pt x="2388" y="151"/>
                    </a:lnTo>
                    <a:lnTo>
                      <a:pt x="2389" y="148"/>
                    </a:lnTo>
                    <a:lnTo>
                      <a:pt x="2392" y="149"/>
                    </a:lnTo>
                    <a:lnTo>
                      <a:pt x="2396" y="139"/>
                    </a:lnTo>
                    <a:lnTo>
                      <a:pt x="2396" y="141"/>
                    </a:lnTo>
                    <a:lnTo>
                      <a:pt x="2400" y="144"/>
                    </a:lnTo>
                    <a:lnTo>
                      <a:pt x="2402" y="151"/>
                    </a:lnTo>
                    <a:lnTo>
                      <a:pt x="2406" y="156"/>
                    </a:lnTo>
                    <a:lnTo>
                      <a:pt x="2409" y="141"/>
                    </a:lnTo>
                    <a:lnTo>
                      <a:pt x="2410" y="144"/>
                    </a:lnTo>
                    <a:lnTo>
                      <a:pt x="2413" y="152"/>
                    </a:lnTo>
                    <a:lnTo>
                      <a:pt x="2416" y="148"/>
                    </a:lnTo>
                    <a:lnTo>
                      <a:pt x="2419" y="141"/>
                    </a:lnTo>
                    <a:lnTo>
                      <a:pt x="2422" y="142"/>
                    </a:lnTo>
                    <a:lnTo>
                      <a:pt x="2425" y="141"/>
                    </a:lnTo>
                    <a:lnTo>
                      <a:pt x="2426" y="148"/>
                    </a:lnTo>
                    <a:lnTo>
                      <a:pt x="2429" y="141"/>
                    </a:lnTo>
                    <a:lnTo>
                      <a:pt x="2432" y="144"/>
                    </a:lnTo>
                    <a:lnTo>
                      <a:pt x="2436" y="151"/>
                    </a:lnTo>
                    <a:lnTo>
                      <a:pt x="2437" y="144"/>
                    </a:lnTo>
                    <a:lnTo>
                      <a:pt x="2440" y="143"/>
                    </a:lnTo>
                    <a:lnTo>
                      <a:pt x="2442" y="147"/>
                    </a:lnTo>
                    <a:lnTo>
                      <a:pt x="2446" y="149"/>
                    </a:lnTo>
                    <a:lnTo>
                      <a:pt x="2448" y="144"/>
                    </a:lnTo>
                    <a:lnTo>
                      <a:pt x="2450" y="153"/>
                    </a:lnTo>
                    <a:lnTo>
                      <a:pt x="2455" y="144"/>
                    </a:lnTo>
                    <a:lnTo>
                      <a:pt x="2456" y="143"/>
                    </a:lnTo>
                    <a:lnTo>
                      <a:pt x="2459" y="142"/>
                    </a:lnTo>
                    <a:lnTo>
                      <a:pt x="2462" y="138"/>
                    </a:lnTo>
                    <a:lnTo>
                      <a:pt x="2463" y="147"/>
                    </a:lnTo>
                    <a:lnTo>
                      <a:pt x="2466" y="147"/>
                    </a:lnTo>
                    <a:lnTo>
                      <a:pt x="2469" y="149"/>
                    </a:lnTo>
                    <a:lnTo>
                      <a:pt x="2473" y="148"/>
                    </a:lnTo>
                    <a:lnTo>
                      <a:pt x="2476" y="148"/>
                    </a:lnTo>
                    <a:lnTo>
                      <a:pt x="2477" y="141"/>
                    </a:lnTo>
                    <a:lnTo>
                      <a:pt x="2480" y="133"/>
                    </a:lnTo>
                    <a:lnTo>
                      <a:pt x="2483" y="141"/>
                    </a:lnTo>
                    <a:lnTo>
                      <a:pt x="2486" y="124"/>
                    </a:lnTo>
                    <a:lnTo>
                      <a:pt x="2487" y="133"/>
                    </a:lnTo>
                    <a:lnTo>
                      <a:pt x="2490" y="134"/>
                    </a:lnTo>
                    <a:lnTo>
                      <a:pt x="2493" y="144"/>
                    </a:lnTo>
                    <a:lnTo>
                      <a:pt x="2497" y="148"/>
                    </a:lnTo>
                    <a:lnTo>
                      <a:pt x="2499" y="134"/>
                    </a:lnTo>
                    <a:lnTo>
                      <a:pt x="2502" y="142"/>
                    </a:lnTo>
                    <a:lnTo>
                      <a:pt x="2504" y="133"/>
                    </a:lnTo>
                    <a:lnTo>
                      <a:pt x="2506" y="141"/>
                    </a:lnTo>
                    <a:lnTo>
                      <a:pt x="2510" y="138"/>
                    </a:lnTo>
                    <a:lnTo>
                      <a:pt x="2511" y="136"/>
                    </a:lnTo>
                    <a:lnTo>
                      <a:pt x="2516" y="133"/>
                    </a:lnTo>
                    <a:lnTo>
                      <a:pt x="2517" y="123"/>
                    </a:lnTo>
                    <a:lnTo>
                      <a:pt x="2519" y="134"/>
                    </a:lnTo>
                    <a:lnTo>
                      <a:pt x="2522" y="149"/>
                    </a:lnTo>
                    <a:lnTo>
                      <a:pt x="2527" y="139"/>
                    </a:lnTo>
                    <a:lnTo>
                      <a:pt x="2527" y="133"/>
                    </a:lnTo>
                    <a:lnTo>
                      <a:pt x="2530" y="142"/>
                    </a:lnTo>
                    <a:lnTo>
                      <a:pt x="2533" y="136"/>
                    </a:lnTo>
                    <a:lnTo>
                      <a:pt x="2535" y="146"/>
                    </a:lnTo>
                    <a:lnTo>
                      <a:pt x="2537" y="143"/>
                    </a:lnTo>
                    <a:lnTo>
                      <a:pt x="2542" y="146"/>
                    </a:lnTo>
                    <a:lnTo>
                      <a:pt x="2543" y="144"/>
                    </a:lnTo>
                    <a:lnTo>
                      <a:pt x="2546" y="142"/>
                    </a:lnTo>
                    <a:lnTo>
                      <a:pt x="2550" y="136"/>
                    </a:lnTo>
                    <a:lnTo>
                      <a:pt x="2551" y="136"/>
                    </a:lnTo>
                    <a:lnTo>
                      <a:pt x="2554" y="141"/>
                    </a:lnTo>
                    <a:lnTo>
                      <a:pt x="2558" y="136"/>
                    </a:lnTo>
                    <a:lnTo>
                      <a:pt x="2560" y="131"/>
                    </a:lnTo>
                    <a:lnTo>
                      <a:pt x="2563" y="133"/>
                    </a:lnTo>
                    <a:lnTo>
                      <a:pt x="2567" y="134"/>
                    </a:lnTo>
                    <a:lnTo>
                      <a:pt x="2567" y="132"/>
                    </a:lnTo>
                    <a:lnTo>
                      <a:pt x="2570" y="132"/>
                    </a:lnTo>
                    <a:lnTo>
                      <a:pt x="2574" y="142"/>
                    </a:lnTo>
                    <a:lnTo>
                      <a:pt x="2575" y="142"/>
                    </a:lnTo>
                    <a:lnTo>
                      <a:pt x="2580" y="133"/>
                    </a:lnTo>
                    <a:lnTo>
                      <a:pt x="2580" y="129"/>
                    </a:lnTo>
                    <a:lnTo>
                      <a:pt x="2582" y="138"/>
                    </a:lnTo>
                    <a:lnTo>
                      <a:pt x="2587" y="148"/>
                    </a:lnTo>
                    <a:lnTo>
                      <a:pt x="2588" y="152"/>
                    </a:lnTo>
                    <a:lnTo>
                      <a:pt x="2591" y="138"/>
                    </a:lnTo>
                    <a:lnTo>
                      <a:pt x="2596" y="139"/>
                    </a:lnTo>
                    <a:lnTo>
                      <a:pt x="2597" y="134"/>
                    </a:lnTo>
                    <a:lnTo>
                      <a:pt x="2600" y="131"/>
                    </a:lnTo>
                    <a:lnTo>
                      <a:pt x="2601" y="131"/>
                    </a:lnTo>
                    <a:lnTo>
                      <a:pt x="2605" y="139"/>
                    </a:lnTo>
                    <a:lnTo>
                      <a:pt x="2609" y="142"/>
                    </a:lnTo>
                    <a:lnTo>
                      <a:pt x="2611" y="144"/>
                    </a:lnTo>
                    <a:lnTo>
                      <a:pt x="2614" y="141"/>
                    </a:lnTo>
                    <a:lnTo>
                      <a:pt x="2615" y="134"/>
                    </a:lnTo>
                    <a:lnTo>
                      <a:pt x="2618" y="144"/>
                    </a:lnTo>
                    <a:lnTo>
                      <a:pt x="2622" y="151"/>
                    </a:lnTo>
                    <a:lnTo>
                      <a:pt x="2624" y="139"/>
                    </a:lnTo>
                    <a:lnTo>
                      <a:pt x="2624" y="142"/>
                    </a:lnTo>
                    <a:lnTo>
                      <a:pt x="2630" y="141"/>
                    </a:lnTo>
                    <a:lnTo>
                      <a:pt x="2632" y="122"/>
                    </a:lnTo>
                    <a:lnTo>
                      <a:pt x="2634" y="126"/>
                    </a:lnTo>
                    <a:lnTo>
                      <a:pt x="2636" y="144"/>
                    </a:lnTo>
                    <a:lnTo>
                      <a:pt x="2639" y="141"/>
                    </a:lnTo>
                    <a:lnTo>
                      <a:pt x="2643" y="142"/>
                    </a:lnTo>
                    <a:lnTo>
                      <a:pt x="2644" y="143"/>
                    </a:lnTo>
                    <a:lnTo>
                      <a:pt x="2649" y="142"/>
                    </a:lnTo>
                    <a:lnTo>
                      <a:pt x="2649" y="134"/>
                    </a:lnTo>
                    <a:lnTo>
                      <a:pt x="2651" y="141"/>
                    </a:lnTo>
                    <a:lnTo>
                      <a:pt x="2654" y="143"/>
                    </a:lnTo>
                    <a:lnTo>
                      <a:pt x="2658" y="136"/>
                    </a:lnTo>
                    <a:lnTo>
                      <a:pt x="2659" y="146"/>
                    </a:lnTo>
                    <a:lnTo>
                      <a:pt x="2663" y="139"/>
                    </a:lnTo>
                    <a:lnTo>
                      <a:pt x="2666" y="139"/>
                    </a:lnTo>
                    <a:lnTo>
                      <a:pt x="2668" y="141"/>
                    </a:lnTo>
                    <a:lnTo>
                      <a:pt x="2671" y="137"/>
                    </a:lnTo>
                    <a:lnTo>
                      <a:pt x="2675" y="143"/>
                    </a:lnTo>
                    <a:lnTo>
                      <a:pt x="2677" y="138"/>
                    </a:lnTo>
                    <a:lnTo>
                      <a:pt x="2678" y="134"/>
                    </a:lnTo>
                    <a:lnTo>
                      <a:pt x="2681" y="148"/>
                    </a:lnTo>
                    <a:lnTo>
                      <a:pt x="2685" y="147"/>
                    </a:lnTo>
                    <a:lnTo>
                      <a:pt x="2689" y="154"/>
                    </a:lnTo>
                    <a:lnTo>
                      <a:pt x="2690" y="144"/>
                    </a:lnTo>
                    <a:lnTo>
                      <a:pt x="2692" y="147"/>
                    </a:lnTo>
                    <a:lnTo>
                      <a:pt x="2696" y="157"/>
                    </a:lnTo>
                    <a:lnTo>
                      <a:pt x="2697" y="154"/>
                    </a:lnTo>
                    <a:lnTo>
                      <a:pt x="2702" y="151"/>
                    </a:lnTo>
                    <a:lnTo>
                      <a:pt x="2703" y="147"/>
                    </a:lnTo>
                    <a:lnTo>
                      <a:pt x="2704" y="149"/>
                    </a:lnTo>
                    <a:lnTo>
                      <a:pt x="2709" y="152"/>
                    </a:lnTo>
                    <a:lnTo>
                      <a:pt x="2712" y="141"/>
                    </a:lnTo>
                    <a:lnTo>
                      <a:pt x="2712" y="138"/>
                    </a:lnTo>
                    <a:lnTo>
                      <a:pt x="2717" y="138"/>
                    </a:lnTo>
                  </a:path>
                </a:pathLst>
              </a:custGeom>
              <a:noFill/>
              <a:ln w="0">
                <a:solidFill>
                  <a:schemeClr val="folHlink"/>
                </a:solidFill>
                <a:round/>
                <a:headEnd/>
                <a:tailEnd/>
              </a:ln>
            </p:spPr>
            <p:txBody>
              <a:bodyPr/>
              <a:lstStyle/>
              <a:p>
                <a:endParaRPr lang="en-US">
                  <a:latin typeface="Constantia" pitchFamily="18" charset="0"/>
                </a:endParaRPr>
              </a:p>
            </p:txBody>
          </p:sp>
          <p:sp>
            <p:nvSpPr>
              <p:cNvPr id="3332" name="Freeform 275"/>
              <p:cNvSpPr>
                <a:spLocks/>
              </p:cNvSpPr>
              <p:nvPr/>
            </p:nvSpPr>
            <p:spPr bwMode="auto">
              <a:xfrm>
                <a:off x="3948" y="2437"/>
                <a:ext cx="921" cy="20"/>
              </a:xfrm>
              <a:custGeom>
                <a:avLst/>
                <a:gdLst>
                  <a:gd name="T0" fmla="*/ 42 w 2715"/>
                  <a:gd name="T1" fmla="*/ 22 h 61"/>
                  <a:gd name="T2" fmla="*/ 86 w 2715"/>
                  <a:gd name="T3" fmla="*/ 21 h 61"/>
                  <a:gd name="T4" fmla="*/ 130 w 2715"/>
                  <a:gd name="T5" fmla="*/ 26 h 61"/>
                  <a:gd name="T6" fmla="*/ 176 w 2715"/>
                  <a:gd name="T7" fmla="*/ 34 h 61"/>
                  <a:gd name="T8" fmla="*/ 222 w 2715"/>
                  <a:gd name="T9" fmla="*/ 28 h 61"/>
                  <a:gd name="T10" fmla="*/ 268 w 2715"/>
                  <a:gd name="T11" fmla="*/ 27 h 61"/>
                  <a:gd name="T12" fmla="*/ 311 w 2715"/>
                  <a:gd name="T13" fmla="*/ 38 h 61"/>
                  <a:gd name="T14" fmla="*/ 357 w 2715"/>
                  <a:gd name="T15" fmla="*/ 13 h 61"/>
                  <a:gd name="T16" fmla="*/ 402 w 2715"/>
                  <a:gd name="T17" fmla="*/ 11 h 61"/>
                  <a:gd name="T18" fmla="*/ 446 w 2715"/>
                  <a:gd name="T19" fmla="*/ 18 h 61"/>
                  <a:gd name="T20" fmla="*/ 494 w 2715"/>
                  <a:gd name="T21" fmla="*/ 19 h 61"/>
                  <a:gd name="T22" fmla="*/ 537 w 2715"/>
                  <a:gd name="T23" fmla="*/ 28 h 61"/>
                  <a:gd name="T24" fmla="*/ 584 w 2715"/>
                  <a:gd name="T25" fmla="*/ 22 h 61"/>
                  <a:gd name="T26" fmla="*/ 627 w 2715"/>
                  <a:gd name="T27" fmla="*/ 22 h 61"/>
                  <a:gd name="T28" fmla="*/ 672 w 2715"/>
                  <a:gd name="T29" fmla="*/ 17 h 61"/>
                  <a:gd name="T30" fmla="*/ 719 w 2715"/>
                  <a:gd name="T31" fmla="*/ 23 h 61"/>
                  <a:gd name="T32" fmla="*/ 762 w 2715"/>
                  <a:gd name="T33" fmla="*/ 22 h 61"/>
                  <a:gd name="T34" fmla="*/ 809 w 2715"/>
                  <a:gd name="T35" fmla="*/ 31 h 61"/>
                  <a:gd name="T36" fmla="*/ 854 w 2715"/>
                  <a:gd name="T37" fmla="*/ 23 h 61"/>
                  <a:gd name="T38" fmla="*/ 900 w 2715"/>
                  <a:gd name="T39" fmla="*/ 29 h 61"/>
                  <a:gd name="T40" fmla="*/ 944 w 2715"/>
                  <a:gd name="T41" fmla="*/ 28 h 61"/>
                  <a:gd name="T42" fmla="*/ 989 w 2715"/>
                  <a:gd name="T43" fmla="*/ 26 h 61"/>
                  <a:gd name="T44" fmla="*/ 1034 w 2715"/>
                  <a:gd name="T45" fmla="*/ 29 h 61"/>
                  <a:gd name="T46" fmla="*/ 1080 w 2715"/>
                  <a:gd name="T47" fmla="*/ 34 h 61"/>
                  <a:gd name="T48" fmla="*/ 1124 w 2715"/>
                  <a:gd name="T49" fmla="*/ 37 h 61"/>
                  <a:gd name="T50" fmla="*/ 1169 w 2715"/>
                  <a:gd name="T51" fmla="*/ 39 h 61"/>
                  <a:gd name="T52" fmla="*/ 1214 w 2715"/>
                  <a:gd name="T53" fmla="*/ 38 h 61"/>
                  <a:gd name="T54" fmla="*/ 1259 w 2715"/>
                  <a:gd name="T55" fmla="*/ 44 h 61"/>
                  <a:gd name="T56" fmla="*/ 1306 w 2715"/>
                  <a:gd name="T57" fmla="*/ 39 h 61"/>
                  <a:gd name="T58" fmla="*/ 1349 w 2715"/>
                  <a:gd name="T59" fmla="*/ 24 h 61"/>
                  <a:gd name="T60" fmla="*/ 1394 w 2715"/>
                  <a:gd name="T61" fmla="*/ 36 h 61"/>
                  <a:gd name="T62" fmla="*/ 1441 w 2715"/>
                  <a:gd name="T63" fmla="*/ 47 h 61"/>
                  <a:gd name="T64" fmla="*/ 1485 w 2715"/>
                  <a:gd name="T65" fmla="*/ 61 h 61"/>
                  <a:gd name="T66" fmla="*/ 1530 w 2715"/>
                  <a:gd name="T67" fmla="*/ 39 h 61"/>
                  <a:gd name="T68" fmla="*/ 1575 w 2715"/>
                  <a:gd name="T69" fmla="*/ 32 h 61"/>
                  <a:gd name="T70" fmla="*/ 1622 w 2715"/>
                  <a:gd name="T71" fmla="*/ 48 h 61"/>
                  <a:gd name="T72" fmla="*/ 1665 w 2715"/>
                  <a:gd name="T73" fmla="*/ 47 h 61"/>
                  <a:gd name="T74" fmla="*/ 1710 w 2715"/>
                  <a:gd name="T75" fmla="*/ 49 h 61"/>
                  <a:gd name="T76" fmla="*/ 1755 w 2715"/>
                  <a:gd name="T77" fmla="*/ 49 h 61"/>
                  <a:gd name="T78" fmla="*/ 1802 w 2715"/>
                  <a:gd name="T79" fmla="*/ 33 h 61"/>
                  <a:gd name="T80" fmla="*/ 1845 w 2715"/>
                  <a:gd name="T81" fmla="*/ 44 h 61"/>
                  <a:gd name="T82" fmla="*/ 1891 w 2715"/>
                  <a:gd name="T83" fmla="*/ 44 h 61"/>
                  <a:gd name="T84" fmla="*/ 1937 w 2715"/>
                  <a:gd name="T85" fmla="*/ 39 h 61"/>
                  <a:gd name="T86" fmla="*/ 1982 w 2715"/>
                  <a:gd name="T87" fmla="*/ 37 h 61"/>
                  <a:gd name="T88" fmla="*/ 2027 w 2715"/>
                  <a:gd name="T89" fmla="*/ 34 h 61"/>
                  <a:gd name="T90" fmla="*/ 2071 w 2715"/>
                  <a:gd name="T91" fmla="*/ 48 h 61"/>
                  <a:gd name="T92" fmla="*/ 2116 w 2715"/>
                  <a:gd name="T93" fmla="*/ 44 h 61"/>
                  <a:gd name="T94" fmla="*/ 2161 w 2715"/>
                  <a:gd name="T95" fmla="*/ 44 h 61"/>
                  <a:gd name="T96" fmla="*/ 2206 w 2715"/>
                  <a:gd name="T97" fmla="*/ 43 h 61"/>
                  <a:gd name="T98" fmla="*/ 2251 w 2715"/>
                  <a:gd name="T99" fmla="*/ 39 h 61"/>
                  <a:gd name="T100" fmla="*/ 2296 w 2715"/>
                  <a:gd name="T101" fmla="*/ 47 h 61"/>
                  <a:gd name="T102" fmla="*/ 2341 w 2715"/>
                  <a:gd name="T103" fmla="*/ 46 h 61"/>
                  <a:gd name="T104" fmla="*/ 2388 w 2715"/>
                  <a:gd name="T105" fmla="*/ 48 h 61"/>
                  <a:gd name="T106" fmla="*/ 2433 w 2715"/>
                  <a:gd name="T107" fmla="*/ 46 h 61"/>
                  <a:gd name="T108" fmla="*/ 2478 w 2715"/>
                  <a:gd name="T109" fmla="*/ 44 h 61"/>
                  <a:gd name="T110" fmla="*/ 2523 w 2715"/>
                  <a:gd name="T111" fmla="*/ 42 h 61"/>
                  <a:gd name="T112" fmla="*/ 2567 w 2715"/>
                  <a:gd name="T113" fmla="*/ 58 h 61"/>
                  <a:gd name="T114" fmla="*/ 2613 w 2715"/>
                  <a:gd name="T115" fmla="*/ 46 h 61"/>
                  <a:gd name="T116" fmla="*/ 2659 w 2715"/>
                  <a:gd name="T117" fmla="*/ 52 h 61"/>
                  <a:gd name="T118" fmla="*/ 2701 w 2715"/>
                  <a:gd name="T119" fmla="*/ 51 h 6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15"/>
                  <a:gd name="T181" fmla="*/ 0 h 61"/>
                  <a:gd name="T182" fmla="*/ 2715 w 2715"/>
                  <a:gd name="T183" fmla="*/ 61 h 6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15" h="61">
                    <a:moveTo>
                      <a:pt x="0" y="18"/>
                    </a:moveTo>
                    <a:lnTo>
                      <a:pt x="4" y="23"/>
                    </a:lnTo>
                    <a:lnTo>
                      <a:pt x="4" y="26"/>
                    </a:lnTo>
                    <a:lnTo>
                      <a:pt x="8" y="32"/>
                    </a:lnTo>
                    <a:lnTo>
                      <a:pt x="11" y="28"/>
                    </a:lnTo>
                    <a:lnTo>
                      <a:pt x="13" y="7"/>
                    </a:lnTo>
                    <a:lnTo>
                      <a:pt x="14" y="19"/>
                    </a:lnTo>
                    <a:lnTo>
                      <a:pt x="19" y="32"/>
                    </a:lnTo>
                    <a:lnTo>
                      <a:pt x="19" y="34"/>
                    </a:lnTo>
                    <a:lnTo>
                      <a:pt x="23" y="36"/>
                    </a:lnTo>
                    <a:lnTo>
                      <a:pt x="25" y="37"/>
                    </a:lnTo>
                    <a:lnTo>
                      <a:pt x="29" y="22"/>
                    </a:lnTo>
                    <a:lnTo>
                      <a:pt x="35" y="26"/>
                    </a:lnTo>
                    <a:lnTo>
                      <a:pt x="36" y="19"/>
                    </a:lnTo>
                    <a:lnTo>
                      <a:pt x="40" y="24"/>
                    </a:lnTo>
                    <a:lnTo>
                      <a:pt x="42" y="22"/>
                    </a:lnTo>
                    <a:lnTo>
                      <a:pt x="43" y="27"/>
                    </a:lnTo>
                    <a:lnTo>
                      <a:pt x="47" y="34"/>
                    </a:lnTo>
                    <a:lnTo>
                      <a:pt x="50" y="29"/>
                    </a:lnTo>
                    <a:lnTo>
                      <a:pt x="53" y="32"/>
                    </a:lnTo>
                    <a:lnTo>
                      <a:pt x="54" y="31"/>
                    </a:lnTo>
                    <a:lnTo>
                      <a:pt x="59" y="38"/>
                    </a:lnTo>
                    <a:lnTo>
                      <a:pt x="61" y="16"/>
                    </a:lnTo>
                    <a:lnTo>
                      <a:pt x="63" y="16"/>
                    </a:lnTo>
                    <a:lnTo>
                      <a:pt x="65" y="18"/>
                    </a:lnTo>
                    <a:lnTo>
                      <a:pt x="67" y="36"/>
                    </a:lnTo>
                    <a:lnTo>
                      <a:pt x="72" y="24"/>
                    </a:lnTo>
                    <a:lnTo>
                      <a:pt x="73" y="26"/>
                    </a:lnTo>
                    <a:lnTo>
                      <a:pt x="75" y="36"/>
                    </a:lnTo>
                    <a:lnTo>
                      <a:pt x="78" y="36"/>
                    </a:lnTo>
                    <a:lnTo>
                      <a:pt x="81" y="33"/>
                    </a:lnTo>
                    <a:lnTo>
                      <a:pt x="86" y="28"/>
                    </a:lnTo>
                    <a:lnTo>
                      <a:pt x="86" y="21"/>
                    </a:lnTo>
                    <a:lnTo>
                      <a:pt x="90" y="28"/>
                    </a:lnTo>
                    <a:lnTo>
                      <a:pt x="93" y="28"/>
                    </a:lnTo>
                    <a:lnTo>
                      <a:pt x="94" y="38"/>
                    </a:lnTo>
                    <a:lnTo>
                      <a:pt x="97" y="24"/>
                    </a:lnTo>
                    <a:lnTo>
                      <a:pt x="99" y="26"/>
                    </a:lnTo>
                    <a:lnTo>
                      <a:pt x="102" y="38"/>
                    </a:lnTo>
                    <a:lnTo>
                      <a:pt x="106" y="37"/>
                    </a:lnTo>
                    <a:lnTo>
                      <a:pt x="109" y="24"/>
                    </a:lnTo>
                    <a:lnTo>
                      <a:pt x="109" y="22"/>
                    </a:lnTo>
                    <a:lnTo>
                      <a:pt x="113" y="28"/>
                    </a:lnTo>
                    <a:lnTo>
                      <a:pt x="115" y="37"/>
                    </a:lnTo>
                    <a:lnTo>
                      <a:pt x="120" y="31"/>
                    </a:lnTo>
                    <a:lnTo>
                      <a:pt x="122" y="28"/>
                    </a:lnTo>
                    <a:lnTo>
                      <a:pt x="124" y="32"/>
                    </a:lnTo>
                    <a:lnTo>
                      <a:pt x="126" y="38"/>
                    </a:lnTo>
                    <a:lnTo>
                      <a:pt x="130" y="26"/>
                    </a:lnTo>
                    <a:lnTo>
                      <a:pt x="134" y="32"/>
                    </a:lnTo>
                    <a:lnTo>
                      <a:pt x="139" y="34"/>
                    </a:lnTo>
                    <a:lnTo>
                      <a:pt x="141" y="27"/>
                    </a:lnTo>
                    <a:lnTo>
                      <a:pt x="141" y="26"/>
                    </a:lnTo>
                    <a:lnTo>
                      <a:pt x="147" y="33"/>
                    </a:lnTo>
                    <a:lnTo>
                      <a:pt x="148" y="29"/>
                    </a:lnTo>
                    <a:lnTo>
                      <a:pt x="151" y="37"/>
                    </a:lnTo>
                    <a:lnTo>
                      <a:pt x="153" y="32"/>
                    </a:lnTo>
                    <a:lnTo>
                      <a:pt x="156" y="43"/>
                    </a:lnTo>
                    <a:lnTo>
                      <a:pt x="159" y="31"/>
                    </a:lnTo>
                    <a:lnTo>
                      <a:pt x="161" y="27"/>
                    </a:lnTo>
                    <a:lnTo>
                      <a:pt x="163" y="29"/>
                    </a:lnTo>
                    <a:lnTo>
                      <a:pt x="167" y="26"/>
                    </a:lnTo>
                    <a:lnTo>
                      <a:pt x="170" y="41"/>
                    </a:lnTo>
                    <a:lnTo>
                      <a:pt x="171" y="36"/>
                    </a:lnTo>
                    <a:lnTo>
                      <a:pt x="175" y="27"/>
                    </a:lnTo>
                    <a:lnTo>
                      <a:pt x="176" y="34"/>
                    </a:lnTo>
                    <a:lnTo>
                      <a:pt x="181" y="28"/>
                    </a:lnTo>
                    <a:lnTo>
                      <a:pt x="181" y="32"/>
                    </a:lnTo>
                    <a:lnTo>
                      <a:pt x="184" y="36"/>
                    </a:lnTo>
                    <a:lnTo>
                      <a:pt x="187" y="33"/>
                    </a:lnTo>
                    <a:lnTo>
                      <a:pt x="189" y="28"/>
                    </a:lnTo>
                    <a:lnTo>
                      <a:pt x="193" y="31"/>
                    </a:lnTo>
                    <a:lnTo>
                      <a:pt x="197" y="31"/>
                    </a:lnTo>
                    <a:lnTo>
                      <a:pt x="201" y="34"/>
                    </a:lnTo>
                    <a:lnTo>
                      <a:pt x="204" y="36"/>
                    </a:lnTo>
                    <a:lnTo>
                      <a:pt x="207" y="33"/>
                    </a:lnTo>
                    <a:lnTo>
                      <a:pt x="208" y="38"/>
                    </a:lnTo>
                    <a:lnTo>
                      <a:pt x="211" y="29"/>
                    </a:lnTo>
                    <a:lnTo>
                      <a:pt x="215" y="29"/>
                    </a:lnTo>
                    <a:lnTo>
                      <a:pt x="217" y="29"/>
                    </a:lnTo>
                    <a:lnTo>
                      <a:pt x="218" y="34"/>
                    </a:lnTo>
                    <a:lnTo>
                      <a:pt x="222" y="28"/>
                    </a:lnTo>
                    <a:lnTo>
                      <a:pt x="225" y="33"/>
                    </a:lnTo>
                    <a:lnTo>
                      <a:pt x="227" y="29"/>
                    </a:lnTo>
                    <a:lnTo>
                      <a:pt x="230" y="32"/>
                    </a:lnTo>
                    <a:lnTo>
                      <a:pt x="233" y="32"/>
                    </a:lnTo>
                    <a:lnTo>
                      <a:pt x="235" y="26"/>
                    </a:lnTo>
                    <a:lnTo>
                      <a:pt x="238" y="28"/>
                    </a:lnTo>
                    <a:lnTo>
                      <a:pt x="242" y="29"/>
                    </a:lnTo>
                    <a:lnTo>
                      <a:pt x="242" y="32"/>
                    </a:lnTo>
                    <a:lnTo>
                      <a:pt x="247" y="34"/>
                    </a:lnTo>
                    <a:lnTo>
                      <a:pt x="249" y="32"/>
                    </a:lnTo>
                    <a:lnTo>
                      <a:pt x="250" y="32"/>
                    </a:lnTo>
                    <a:lnTo>
                      <a:pt x="254" y="41"/>
                    </a:lnTo>
                    <a:lnTo>
                      <a:pt x="257" y="31"/>
                    </a:lnTo>
                    <a:lnTo>
                      <a:pt x="258" y="27"/>
                    </a:lnTo>
                    <a:lnTo>
                      <a:pt x="263" y="32"/>
                    </a:lnTo>
                    <a:lnTo>
                      <a:pt x="264" y="28"/>
                    </a:lnTo>
                    <a:lnTo>
                      <a:pt x="268" y="27"/>
                    </a:lnTo>
                    <a:lnTo>
                      <a:pt x="269" y="26"/>
                    </a:lnTo>
                    <a:lnTo>
                      <a:pt x="272" y="38"/>
                    </a:lnTo>
                    <a:lnTo>
                      <a:pt x="276" y="41"/>
                    </a:lnTo>
                    <a:lnTo>
                      <a:pt x="278" y="27"/>
                    </a:lnTo>
                    <a:lnTo>
                      <a:pt x="281" y="22"/>
                    </a:lnTo>
                    <a:lnTo>
                      <a:pt x="282" y="31"/>
                    </a:lnTo>
                    <a:lnTo>
                      <a:pt x="285" y="22"/>
                    </a:lnTo>
                    <a:lnTo>
                      <a:pt x="288" y="31"/>
                    </a:lnTo>
                    <a:lnTo>
                      <a:pt x="292" y="36"/>
                    </a:lnTo>
                    <a:lnTo>
                      <a:pt x="294" y="33"/>
                    </a:lnTo>
                    <a:lnTo>
                      <a:pt x="296" y="29"/>
                    </a:lnTo>
                    <a:lnTo>
                      <a:pt x="301" y="17"/>
                    </a:lnTo>
                    <a:lnTo>
                      <a:pt x="301" y="16"/>
                    </a:lnTo>
                    <a:lnTo>
                      <a:pt x="304" y="28"/>
                    </a:lnTo>
                    <a:lnTo>
                      <a:pt x="307" y="26"/>
                    </a:lnTo>
                    <a:lnTo>
                      <a:pt x="309" y="32"/>
                    </a:lnTo>
                    <a:lnTo>
                      <a:pt x="311" y="38"/>
                    </a:lnTo>
                    <a:lnTo>
                      <a:pt x="315" y="26"/>
                    </a:lnTo>
                    <a:lnTo>
                      <a:pt x="318" y="33"/>
                    </a:lnTo>
                    <a:lnTo>
                      <a:pt x="321" y="32"/>
                    </a:lnTo>
                    <a:lnTo>
                      <a:pt x="322" y="41"/>
                    </a:lnTo>
                    <a:lnTo>
                      <a:pt x="326" y="32"/>
                    </a:lnTo>
                    <a:lnTo>
                      <a:pt x="328" y="28"/>
                    </a:lnTo>
                    <a:lnTo>
                      <a:pt x="332" y="19"/>
                    </a:lnTo>
                    <a:lnTo>
                      <a:pt x="332" y="14"/>
                    </a:lnTo>
                    <a:lnTo>
                      <a:pt x="335" y="21"/>
                    </a:lnTo>
                    <a:lnTo>
                      <a:pt x="338" y="27"/>
                    </a:lnTo>
                    <a:lnTo>
                      <a:pt x="342" y="23"/>
                    </a:lnTo>
                    <a:lnTo>
                      <a:pt x="345" y="24"/>
                    </a:lnTo>
                    <a:lnTo>
                      <a:pt x="350" y="33"/>
                    </a:lnTo>
                    <a:lnTo>
                      <a:pt x="351" y="37"/>
                    </a:lnTo>
                    <a:lnTo>
                      <a:pt x="356" y="13"/>
                    </a:lnTo>
                    <a:lnTo>
                      <a:pt x="357" y="13"/>
                    </a:lnTo>
                    <a:lnTo>
                      <a:pt x="361" y="24"/>
                    </a:lnTo>
                    <a:lnTo>
                      <a:pt x="362" y="24"/>
                    </a:lnTo>
                    <a:lnTo>
                      <a:pt x="364" y="37"/>
                    </a:lnTo>
                    <a:lnTo>
                      <a:pt x="369" y="12"/>
                    </a:lnTo>
                    <a:lnTo>
                      <a:pt x="370" y="7"/>
                    </a:lnTo>
                    <a:lnTo>
                      <a:pt x="372" y="23"/>
                    </a:lnTo>
                    <a:lnTo>
                      <a:pt x="377" y="36"/>
                    </a:lnTo>
                    <a:lnTo>
                      <a:pt x="379" y="28"/>
                    </a:lnTo>
                    <a:lnTo>
                      <a:pt x="382" y="18"/>
                    </a:lnTo>
                    <a:lnTo>
                      <a:pt x="383" y="19"/>
                    </a:lnTo>
                    <a:lnTo>
                      <a:pt x="385" y="19"/>
                    </a:lnTo>
                    <a:lnTo>
                      <a:pt x="389" y="28"/>
                    </a:lnTo>
                    <a:lnTo>
                      <a:pt x="393" y="24"/>
                    </a:lnTo>
                    <a:lnTo>
                      <a:pt x="393" y="23"/>
                    </a:lnTo>
                    <a:lnTo>
                      <a:pt x="398" y="21"/>
                    </a:lnTo>
                    <a:lnTo>
                      <a:pt x="400" y="8"/>
                    </a:lnTo>
                    <a:lnTo>
                      <a:pt x="402" y="11"/>
                    </a:lnTo>
                    <a:lnTo>
                      <a:pt x="406" y="17"/>
                    </a:lnTo>
                    <a:lnTo>
                      <a:pt x="409" y="13"/>
                    </a:lnTo>
                    <a:lnTo>
                      <a:pt x="410" y="13"/>
                    </a:lnTo>
                    <a:lnTo>
                      <a:pt x="415" y="19"/>
                    </a:lnTo>
                    <a:lnTo>
                      <a:pt x="417" y="22"/>
                    </a:lnTo>
                    <a:lnTo>
                      <a:pt x="418" y="18"/>
                    </a:lnTo>
                    <a:lnTo>
                      <a:pt x="420" y="13"/>
                    </a:lnTo>
                    <a:lnTo>
                      <a:pt x="424" y="19"/>
                    </a:lnTo>
                    <a:lnTo>
                      <a:pt x="427" y="16"/>
                    </a:lnTo>
                    <a:lnTo>
                      <a:pt x="429" y="7"/>
                    </a:lnTo>
                    <a:lnTo>
                      <a:pt x="432" y="22"/>
                    </a:lnTo>
                    <a:lnTo>
                      <a:pt x="436" y="7"/>
                    </a:lnTo>
                    <a:lnTo>
                      <a:pt x="436" y="0"/>
                    </a:lnTo>
                    <a:lnTo>
                      <a:pt x="439" y="12"/>
                    </a:lnTo>
                    <a:lnTo>
                      <a:pt x="443" y="6"/>
                    </a:lnTo>
                    <a:lnTo>
                      <a:pt x="445" y="13"/>
                    </a:lnTo>
                    <a:lnTo>
                      <a:pt x="446" y="18"/>
                    </a:lnTo>
                    <a:lnTo>
                      <a:pt x="450" y="16"/>
                    </a:lnTo>
                    <a:lnTo>
                      <a:pt x="453" y="13"/>
                    </a:lnTo>
                    <a:lnTo>
                      <a:pt x="455" y="16"/>
                    </a:lnTo>
                    <a:lnTo>
                      <a:pt x="459" y="22"/>
                    </a:lnTo>
                    <a:lnTo>
                      <a:pt x="462" y="12"/>
                    </a:lnTo>
                    <a:lnTo>
                      <a:pt x="464" y="13"/>
                    </a:lnTo>
                    <a:lnTo>
                      <a:pt x="465" y="18"/>
                    </a:lnTo>
                    <a:lnTo>
                      <a:pt x="470" y="14"/>
                    </a:lnTo>
                    <a:lnTo>
                      <a:pt x="470" y="8"/>
                    </a:lnTo>
                    <a:lnTo>
                      <a:pt x="473" y="26"/>
                    </a:lnTo>
                    <a:lnTo>
                      <a:pt x="476" y="23"/>
                    </a:lnTo>
                    <a:lnTo>
                      <a:pt x="480" y="19"/>
                    </a:lnTo>
                    <a:lnTo>
                      <a:pt x="482" y="22"/>
                    </a:lnTo>
                    <a:lnTo>
                      <a:pt x="486" y="29"/>
                    </a:lnTo>
                    <a:lnTo>
                      <a:pt x="487" y="28"/>
                    </a:lnTo>
                    <a:lnTo>
                      <a:pt x="491" y="27"/>
                    </a:lnTo>
                    <a:lnTo>
                      <a:pt x="494" y="19"/>
                    </a:lnTo>
                    <a:lnTo>
                      <a:pt x="494" y="24"/>
                    </a:lnTo>
                    <a:lnTo>
                      <a:pt x="498" y="24"/>
                    </a:lnTo>
                    <a:lnTo>
                      <a:pt x="501" y="32"/>
                    </a:lnTo>
                    <a:lnTo>
                      <a:pt x="504" y="26"/>
                    </a:lnTo>
                    <a:lnTo>
                      <a:pt x="507" y="27"/>
                    </a:lnTo>
                    <a:lnTo>
                      <a:pt x="511" y="23"/>
                    </a:lnTo>
                    <a:lnTo>
                      <a:pt x="513" y="27"/>
                    </a:lnTo>
                    <a:lnTo>
                      <a:pt x="516" y="26"/>
                    </a:lnTo>
                    <a:lnTo>
                      <a:pt x="519" y="26"/>
                    </a:lnTo>
                    <a:lnTo>
                      <a:pt x="523" y="22"/>
                    </a:lnTo>
                    <a:lnTo>
                      <a:pt x="524" y="26"/>
                    </a:lnTo>
                    <a:lnTo>
                      <a:pt x="527" y="23"/>
                    </a:lnTo>
                    <a:lnTo>
                      <a:pt x="530" y="26"/>
                    </a:lnTo>
                    <a:lnTo>
                      <a:pt x="533" y="28"/>
                    </a:lnTo>
                    <a:lnTo>
                      <a:pt x="537" y="26"/>
                    </a:lnTo>
                    <a:lnTo>
                      <a:pt x="537" y="28"/>
                    </a:lnTo>
                    <a:lnTo>
                      <a:pt x="541" y="27"/>
                    </a:lnTo>
                    <a:lnTo>
                      <a:pt x="543" y="28"/>
                    </a:lnTo>
                    <a:lnTo>
                      <a:pt x="547" y="26"/>
                    </a:lnTo>
                    <a:lnTo>
                      <a:pt x="547" y="23"/>
                    </a:lnTo>
                    <a:lnTo>
                      <a:pt x="552" y="33"/>
                    </a:lnTo>
                    <a:lnTo>
                      <a:pt x="554" y="31"/>
                    </a:lnTo>
                    <a:lnTo>
                      <a:pt x="557" y="23"/>
                    </a:lnTo>
                    <a:lnTo>
                      <a:pt x="560" y="31"/>
                    </a:lnTo>
                    <a:lnTo>
                      <a:pt x="563" y="33"/>
                    </a:lnTo>
                    <a:lnTo>
                      <a:pt x="564" y="32"/>
                    </a:lnTo>
                    <a:lnTo>
                      <a:pt x="567" y="27"/>
                    </a:lnTo>
                    <a:lnTo>
                      <a:pt x="568" y="28"/>
                    </a:lnTo>
                    <a:lnTo>
                      <a:pt x="573" y="29"/>
                    </a:lnTo>
                    <a:lnTo>
                      <a:pt x="574" y="22"/>
                    </a:lnTo>
                    <a:lnTo>
                      <a:pt x="578" y="14"/>
                    </a:lnTo>
                    <a:lnTo>
                      <a:pt x="580" y="21"/>
                    </a:lnTo>
                    <a:lnTo>
                      <a:pt x="584" y="22"/>
                    </a:lnTo>
                    <a:lnTo>
                      <a:pt x="585" y="17"/>
                    </a:lnTo>
                    <a:lnTo>
                      <a:pt x="587" y="22"/>
                    </a:lnTo>
                    <a:lnTo>
                      <a:pt x="592" y="22"/>
                    </a:lnTo>
                    <a:lnTo>
                      <a:pt x="594" y="21"/>
                    </a:lnTo>
                    <a:lnTo>
                      <a:pt x="597" y="22"/>
                    </a:lnTo>
                    <a:lnTo>
                      <a:pt x="599" y="17"/>
                    </a:lnTo>
                    <a:lnTo>
                      <a:pt x="601" y="6"/>
                    </a:lnTo>
                    <a:lnTo>
                      <a:pt x="602" y="7"/>
                    </a:lnTo>
                    <a:lnTo>
                      <a:pt x="606" y="31"/>
                    </a:lnTo>
                    <a:lnTo>
                      <a:pt x="608" y="34"/>
                    </a:lnTo>
                    <a:lnTo>
                      <a:pt x="613" y="28"/>
                    </a:lnTo>
                    <a:lnTo>
                      <a:pt x="614" y="27"/>
                    </a:lnTo>
                    <a:lnTo>
                      <a:pt x="619" y="22"/>
                    </a:lnTo>
                    <a:lnTo>
                      <a:pt x="620" y="16"/>
                    </a:lnTo>
                    <a:lnTo>
                      <a:pt x="621" y="19"/>
                    </a:lnTo>
                    <a:lnTo>
                      <a:pt x="624" y="21"/>
                    </a:lnTo>
                    <a:lnTo>
                      <a:pt x="627" y="22"/>
                    </a:lnTo>
                    <a:lnTo>
                      <a:pt x="630" y="32"/>
                    </a:lnTo>
                    <a:lnTo>
                      <a:pt x="634" y="39"/>
                    </a:lnTo>
                    <a:lnTo>
                      <a:pt x="637" y="38"/>
                    </a:lnTo>
                    <a:lnTo>
                      <a:pt x="638" y="27"/>
                    </a:lnTo>
                    <a:lnTo>
                      <a:pt x="641" y="18"/>
                    </a:lnTo>
                    <a:lnTo>
                      <a:pt x="642" y="24"/>
                    </a:lnTo>
                    <a:lnTo>
                      <a:pt x="646" y="24"/>
                    </a:lnTo>
                    <a:lnTo>
                      <a:pt x="651" y="14"/>
                    </a:lnTo>
                    <a:lnTo>
                      <a:pt x="652" y="16"/>
                    </a:lnTo>
                    <a:lnTo>
                      <a:pt x="655" y="17"/>
                    </a:lnTo>
                    <a:lnTo>
                      <a:pt x="658" y="9"/>
                    </a:lnTo>
                    <a:lnTo>
                      <a:pt x="659" y="6"/>
                    </a:lnTo>
                    <a:lnTo>
                      <a:pt x="664" y="18"/>
                    </a:lnTo>
                    <a:lnTo>
                      <a:pt x="666" y="11"/>
                    </a:lnTo>
                    <a:lnTo>
                      <a:pt x="667" y="13"/>
                    </a:lnTo>
                    <a:lnTo>
                      <a:pt x="671" y="11"/>
                    </a:lnTo>
                    <a:lnTo>
                      <a:pt x="672" y="17"/>
                    </a:lnTo>
                    <a:lnTo>
                      <a:pt x="676" y="18"/>
                    </a:lnTo>
                    <a:lnTo>
                      <a:pt x="680" y="13"/>
                    </a:lnTo>
                    <a:lnTo>
                      <a:pt x="680" y="7"/>
                    </a:lnTo>
                    <a:lnTo>
                      <a:pt x="685" y="24"/>
                    </a:lnTo>
                    <a:lnTo>
                      <a:pt x="686" y="28"/>
                    </a:lnTo>
                    <a:lnTo>
                      <a:pt x="688" y="27"/>
                    </a:lnTo>
                    <a:lnTo>
                      <a:pt x="693" y="13"/>
                    </a:lnTo>
                    <a:lnTo>
                      <a:pt x="693" y="12"/>
                    </a:lnTo>
                    <a:lnTo>
                      <a:pt x="696" y="17"/>
                    </a:lnTo>
                    <a:lnTo>
                      <a:pt x="699" y="34"/>
                    </a:lnTo>
                    <a:lnTo>
                      <a:pt x="702" y="26"/>
                    </a:lnTo>
                    <a:lnTo>
                      <a:pt x="703" y="28"/>
                    </a:lnTo>
                    <a:lnTo>
                      <a:pt x="709" y="23"/>
                    </a:lnTo>
                    <a:lnTo>
                      <a:pt x="712" y="19"/>
                    </a:lnTo>
                    <a:lnTo>
                      <a:pt x="712" y="16"/>
                    </a:lnTo>
                    <a:lnTo>
                      <a:pt x="714" y="21"/>
                    </a:lnTo>
                    <a:lnTo>
                      <a:pt x="719" y="23"/>
                    </a:lnTo>
                    <a:lnTo>
                      <a:pt x="720" y="24"/>
                    </a:lnTo>
                    <a:lnTo>
                      <a:pt x="723" y="24"/>
                    </a:lnTo>
                    <a:lnTo>
                      <a:pt x="727" y="19"/>
                    </a:lnTo>
                    <a:lnTo>
                      <a:pt x="731" y="18"/>
                    </a:lnTo>
                    <a:lnTo>
                      <a:pt x="731" y="17"/>
                    </a:lnTo>
                    <a:lnTo>
                      <a:pt x="733" y="31"/>
                    </a:lnTo>
                    <a:lnTo>
                      <a:pt x="736" y="22"/>
                    </a:lnTo>
                    <a:lnTo>
                      <a:pt x="740" y="26"/>
                    </a:lnTo>
                    <a:lnTo>
                      <a:pt x="741" y="27"/>
                    </a:lnTo>
                    <a:lnTo>
                      <a:pt x="745" y="28"/>
                    </a:lnTo>
                    <a:lnTo>
                      <a:pt x="747" y="24"/>
                    </a:lnTo>
                    <a:lnTo>
                      <a:pt x="750" y="21"/>
                    </a:lnTo>
                    <a:lnTo>
                      <a:pt x="752" y="21"/>
                    </a:lnTo>
                    <a:lnTo>
                      <a:pt x="755" y="34"/>
                    </a:lnTo>
                    <a:lnTo>
                      <a:pt x="759" y="24"/>
                    </a:lnTo>
                    <a:lnTo>
                      <a:pt x="760" y="18"/>
                    </a:lnTo>
                    <a:lnTo>
                      <a:pt x="762" y="22"/>
                    </a:lnTo>
                    <a:lnTo>
                      <a:pt x="767" y="21"/>
                    </a:lnTo>
                    <a:lnTo>
                      <a:pt x="768" y="16"/>
                    </a:lnTo>
                    <a:lnTo>
                      <a:pt x="770" y="18"/>
                    </a:lnTo>
                    <a:lnTo>
                      <a:pt x="775" y="24"/>
                    </a:lnTo>
                    <a:lnTo>
                      <a:pt x="777" y="19"/>
                    </a:lnTo>
                    <a:lnTo>
                      <a:pt x="779" y="26"/>
                    </a:lnTo>
                    <a:lnTo>
                      <a:pt x="783" y="29"/>
                    </a:lnTo>
                    <a:lnTo>
                      <a:pt x="783" y="22"/>
                    </a:lnTo>
                    <a:lnTo>
                      <a:pt x="787" y="26"/>
                    </a:lnTo>
                    <a:lnTo>
                      <a:pt x="790" y="16"/>
                    </a:lnTo>
                    <a:lnTo>
                      <a:pt x="792" y="13"/>
                    </a:lnTo>
                    <a:lnTo>
                      <a:pt x="794" y="22"/>
                    </a:lnTo>
                    <a:lnTo>
                      <a:pt x="799" y="23"/>
                    </a:lnTo>
                    <a:lnTo>
                      <a:pt x="800" y="21"/>
                    </a:lnTo>
                    <a:lnTo>
                      <a:pt x="803" y="19"/>
                    </a:lnTo>
                    <a:lnTo>
                      <a:pt x="806" y="24"/>
                    </a:lnTo>
                    <a:lnTo>
                      <a:pt x="809" y="31"/>
                    </a:lnTo>
                    <a:lnTo>
                      <a:pt x="810" y="27"/>
                    </a:lnTo>
                    <a:lnTo>
                      <a:pt x="814" y="21"/>
                    </a:lnTo>
                    <a:lnTo>
                      <a:pt x="815" y="24"/>
                    </a:lnTo>
                    <a:lnTo>
                      <a:pt x="819" y="34"/>
                    </a:lnTo>
                    <a:lnTo>
                      <a:pt x="823" y="32"/>
                    </a:lnTo>
                    <a:lnTo>
                      <a:pt x="824" y="27"/>
                    </a:lnTo>
                    <a:lnTo>
                      <a:pt x="828" y="26"/>
                    </a:lnTo>
                    <a:lnTo>
                      <a:pt x="830" y="26"/>
                    </a:lnTo>
                    <a:lnTo>
                      <a:pt x="834" y="24"/>
                    </a:lnTo>
                    <a:lnTo>
                      <a:pt x="834" y="22"/>
                    </a:lnTo>
                    <a:lnTo>
                      <a:pt x="837" y="28"/>
                    </a:lnTo>
                    <a:lnTo>
                      <a:pt x="841" y="31"/>
                    </a:lnTo>
                    <a:lnTo>
                      <a:pt x="844" y="24"/>
                    </a:lnTo>
                    <a:lnTo>
                      <a:pt x="846" y="13"/>
                    </a:lnTo>
                    <a:lnTo>
                      <a:pt x="849" y="31"/>
                    </a:lnTo>
                    <a:lnTo>
                      <a:pt x="851" y="24"/>
                    </a:lnTo>
                    <a:lnTo>
                      <a:pt x="854" y="23"/>
                    </a:lnTo>
                    <a:lnTo>
                      <a:pt x="857" y="19"/>
                    </a:lnTo>
                    <a:lnTo>
                      <a:pt x="862" y="31"/>
                    </a:lnTo>
                    <a:lnTo>
                      <a:pt x="864" y="33"/>
                    </a:lnTo>
                    <a:lnTo>
                      <a:pt x="867" y="26"/>
                    </a:lnTo>
                    <a:lnTo>
                      <a:pt x="869" y="27"/>
                    </a:lnTo>
                    <a:lnTo>
                      <a:pt x="871" y="36"/>
                    </a:lnTo>
                    <a:lnTo>
                      <a:pt x="874" y="32"/>
                    </a:lnTo>
                    <a:lnTo>
                      <a:pt x="876" y="32"/>
                    </a:lnTo>
                    <a:lnTo>
                      <a:pt x="880" y="43"/>
                    </a:lnTo>
                    <a:lnTo>
                      <a:pt x="883" y="27"/>
                    </a:lnTo>
                    <a:lnTo>
                      <a:pt x="884" y="24"/>
                    </a:lnTo>
                    <a:lnTo>
                      <a:pt x="888" y="24"/>
                    </a:lnTo>
                    <a:lnTo>
                      <a:pt x="891" y="29"/>
                    </a:lnTo>
                    <a:lnTo>
                      <a:pt x="893" y="28"/>
                    </a:lnTo>
                    <a:lnTo>
                      <a:pt x="895" y="28"/>
                    </a:lnTo>
                    <a:lnTo>
                      <a:pt x="900" y="29"/>
                    </a:lnTo>
                    <a:lnTo>
                      <a:pt x="900" y="36"/>
                    </a:lnTo>
                    <a:lnTo>
                      <a:pt x="904" y="23"/>
                    </a:lnTo>
                    <a:lnTo>
                      <a:pt x="906" y="27"/>
                    </a:lnTo>
                    <a:lnTo>
                      <a:pt x="910" y="24"/>
                    </a:lnTo>
                    <a:lnTo>
                      <a:pt x="910" y="23"/>
                    </a:lnTo>
                    <a:lnTo>
                      <a:pt x="915" y="38"/>
                    </a:lnTo>
                    <a:lnTo>
                      <a:pt x="917" y="29"/>
                    </a:lnTo>
                    <a:lnTo>
                      <a:pt x="918" y="36"/>
                    </a:lnTo>
                    <a:lnTo>
                      <a:pt x="922" y="44"/>
                    </a:lnTo>
                    <a:lnTo>
                      <a:pt x="925" y="32"/>
                    </a:lnTo>
                    <a:lnTo>
                      <a:pt x="927" y="37"/>
                    </a:lnTo>
                    <a:lnTo>
                      <a:pt x="929" y="43"/>
                    </a:lnTo>
                    <a:lnTo>
                      <a:pt x="933" y="34"/>
                    </a:lnTo>
                    <a:lnTo>
                      <a:pt x="937" y="31"/>
                    </a:lnTo>
                    <a:lnTo>
                      <a:pt x="937" y="36"/>
                    </a:lnTo>
                    <a:lnTo>
                      <a:pt x="942" y="32"/>
                    </a:lnTo>
                    <a:lnTo>
                      <a:pt x="944" y="28"/>
                    </a:lnTo>
                    <a:lnTo>
                      <a:pt x="945" y="28"/>
                    </a:lnTo>
                    <a:lnTo>
                      <a:pt x="950" y="29"/>
                    </a:lnTo>
                    <a:lnTo>
                      <a:pt x="951" y="18"/>
                    </a:lnTo>
                    <a:lnTo>
                      <a:pt x="954" y="29"/>
                    </a:lnTo>
                    <a:lnTo>
                      <a:pt x="957" y="28"/>
                    </a:lnTo>
                    <a:lnTo>
                      <a:pt x="960" y="19"/>
                    </a:lnTo>
                    <a:lnTo>
                      <a:pt x="962" y="29"/>
                    </a:lnTo>
                    <a:lnTo>
                      <a:pt x="965" y="23"/>
                    </a:lnTo>
                    <a:lnTo>
                      <a:pt x="967" y="24"/>
                    </a:lnTo>
                    <a:lnTo>
                      <a:pt x="969" y="33"/>
                    </a:lnTo>
                    <a:lnTo>
                      <a:pt x="972" y="37"/>
                    </a:lnTo>
                    <a:lnTo>
                      <a:pt x="976" y="39"/>
                    </a:lnTo>
                    <a:lnTo>
                      <a:pt x="978" y="31"/>
                    </a:lnTo>
                    <a:lnTo>
                      <a:pt x="979" y="34"/>
                    </a:lnTo>
                    <a:lnTo>
                      <a:pt x="984" y="32"/>
                    </a:lnTo>
                    <a:lnTo>
                      <a:pt x="987" y="31"/>
                    </a:lnTo>
                    <a:lnTo>
                      <a:pt x="989" y="26"/>
                    </a:lnTo>
                    <a:lnTo>
                      <a:pt x="992" y="33"/>
                    </a:lnTo>
                    <a:lnTo>
                      <a:pt x="994" y="33"/>
                    </a:lnTo>
                    <a:lnTo>
                      <a:pt x="998" y="24"/>
                    </a:lnTo>
                    <a:lnTo>
                      <a:pt x="1003" y="38"/>
                    </a:lnTo>
                    <a:lnTo>
                      <a:pt x="1004" y="33"/>
                    </a:lnTo>
                    <a:lnTo>
                      <a:pt x="1008" y="42"/>
                    </a:lnTo>
                    <a:lnTo>
                      <a:pt x="1010" y="31"/>
                    </a:lnTo>
                    <a:lnTo>
                      <a:pt x="1014" y="37"/>
                    </a:lnTo>
                    <a:lnTo>
                      <a:pt x="1016" y="28"/>
                    </a:lnTo>
                    <a:lnTo>
                      <a:pt x="1017" y="28"/>
                    </a:lnTo>
                    <a:lnTo>
                      <a:pt x="1022" y="36"/>
                    </a:lnTo>
                    <a:lnTo>
                      <a:pt x="1023" y="33"/>
                    </a:lnTo>
                    <a:lnTo>
                      <a:pt x="1026" y="29"/>
                    </a:lnTo>
                    <a:lnTo>
                      <a:pt x="1028" y="28"/>
                    </a:lnTo>
                    <a:lnTo>
                      <a:pt x="1031" y="36"/>
                    </a:lnTo>
                    <a:lnTo>
                      <a:pt x="1034" y="29"/>
                    </a:lnTo>
                    <a:lnTo>
                      <a:pt x="1036" y="34"/>
                    </a:lnTo>
                    <a:lnTo>
                      <a:pt x="1041" y="38"/>
                    </a:lnTo>
                    <a:lnTo>
                      <a:pt x="1043" y="38"/>
                    </a:lnTo>
                    <a:lnTo>
                      <a:pt x="1045" y="24"/>
                    </a:lnTo>
                    <a:lnTo>
                      <a:pt x="1046" y="24"/>
                    </a:lnTo>
                    <a:lnTo>
                      <a:pt x="1049" y="42"/>
                    </a:lnTo>
                    <a:lnTo>
                      <a:pt x="1053" y="41"/>
                    </a:lnTo>
                    <a:lnTo>
                      <a:pt x="1056" y="32"/>
                    </a:lnTo>
                    <a:lnTo>
                      <a:pt x="1057" y="37"/>
                    </a:lnTo>
                    <a:lnTo>
                      <a:pt x="1059" y="41"/>
                    </a:lnTo>
                    <a:lnTo>
                      <a:pt x="1063" y="37"/>
                    </a:lnTo>
                    <a:lnTo>
                      <a:pt x="1066" y="28"/>
                    </a:lnTo>
                    <a:lnTo>
                      <a:pt x="1068" y="31"/>
                    </a:lnTo>
                    <a:lnTo>
                      <a:pt x="1070" y="42"/>
                    </a:lnTo>
                    <a:lnTo>
                      <a:pt x="1073" y="47"/>
                    </a:lnTo>
                    <a:lnTo>
                      <a:pt x="1077" y="42"/>
                    </a:lnTo>
                    <a:lnTo>
                      <a:pt x="1080" y="34"/>
                    </a:lnTo>
                    <a:lnTo>
                      <a:pt x="1080" y="33"/>
                    </a:lnTo>
                    <a:lnTo>
                      <a:pt x="1085" y="47"/>
                    </a:lnTo>
                    <a:lnTo>
                      <a:pt x="1086" y="42"/>
                    </a:lnTo>
                    <a:lnTo>
                      <a:pt x="1089" y="44"/>
                    </a:lnTo>
                    <a:lnTo>
                      <a:pt x="1093" y="44"/>
                    </a:lnTo>
                    <a:lnTo>
                      <a:pt x="1095" y="39"/>
                    </a:lnTo>
                    <a:lnTo>
                      <a:pt x="1098" y="46"/>
                    </a:lnTo>
                    <a:lnTo>
                      <a:pt x="1100" y="47"/>
                    </a:lnTo>
                    <a:lnTo>
                      <a:pt x="1103" y="49"/>
                    </a:lnTo>
                    <a:lnTo>
                      <a:pt x="1106" y="47"/>
                    </a:lnTo>
                    <a:lnTo>
                      <a:pt x="1108" y="46"/>
                    </a:lnTo>
                    <a:lnTo>
                      <a:pt x="1112" y="36"/>
                    </a:lnTo>
                    <a:lnTo>
                      <a:pt x="1113" y="23"/>
                    </a:lnTo>
                    <a:lnTo>
                      <a:pt x="1117" y="39"/>
                    </a:lnTo>
                    <a:lnTo>
                      <a:pt x="1118" y="38"/>
                    </a:lnTo>
                    <a:lnTo>
                      <a:pt x="1122" y="41"/>
                    </a:lnTo>
                    <a:lnTo>
                      <a:pt x="1124" y="37"/>
                    </a:lnTo>
                    <a:lnTo>
                      <a:pt x="1127" y="28"/>
                    </a:lnTo>
                    <a:lnTo>
                      <a:pt x="1130" y="32"/>
                    </a:lnTo>
                    <a:lnTo>
                      <a:pt x="1133" y="33"/>
                    </a:lnTo>
                    <a:lnTo>
                      <a:pt x="1136" y="41"/>
                    </a:lnTo>
                    <a:lnTo>
                      <a:pt x="1137" y="29"/>
                    </a:lnTo>
                    <a:lnTo>
                      <a:pt x="1142" y="44"/>
                    </a:lnTo>
                    <a:lnTo>
                      <a:pt x="1144" y="34"/>
                    </a:lnTo>
                    <a:lnTo>
                      <a:pt x="1145" y="36"/>
                    </a:lnTo>
                    <a:lnTo>
                      <a:pt x="1149" y="42"/>
                    </a:lnTo>
                    <a:lnTo>
                      <a:pt x="1150" y="44"/>
                    </a:lnTo>
                    <a:lnTo>
                      <a:pt x="1154" y="43"/>
                    </a:lnTo>
                    <a:lnTo>
                      <a:pt x="1156" y="36"/>
                    </a:lnTo>
                    <a:lnTo>
                      <a:pt x="1158" y="44"/>
                    </a:lnTo>
                    <a:lnTo>
                      <a:pt x="1162" y="39"/>
                    </a:lnTo>
                    <a:lnTo>
                      <a:pt x="1165" y="49"/>
                    </a:lnTo>
                    <a:lnTo>
                      <a:pt x="1167" y="44"/>
                    </a:lnTo>
                    <a:lnTo>
                      <a:pt x="1169" y="39"/>
                    </a:lnTo>
                    <a:lnTo>
                      <a:pt x="1171" y="41"/>
                    </a:lnTo>
                    <a:lnTo>
                      <a:pt x="1174" y="41"/>
                    </a:lnTo>
                    <a:lnTo>
                      <a:pt x="1178" y="42"/>
                    </a:lnTo>
                    <a:lnTo>
                      <a:pt x="1179" y="38"/>
                    </a:lnTo>
                    <a:lnTo>
                      <a:pt x="1184" y="36"/>
                    </a:lnTo>
                    <a:lnTo>
                      <a:pt x="1186" y="29"/>
                    </a:lnTo>
                    <a:lnTo>
                      <a:pt x="1187" y="28"/>
                    </a:lnTo>
                    <a:lnTo>
                      <a:pt x="1190" y="33"/>
                    </a:lnTo>
                    <a:lnTo>
                      <a:pt x="1193" y="41"/>
                    </a:lnTo>
                    <a:lnTo>
                      <a:pt x="1196" y="37"/>
                    </a:lnTo>
                    <a:lnTo>
                      <a:pt x="1199" y="43"/>
                    </a:lnTo>
                    <a:lnTo>
                      <a:pt x="1201" y="42"/>
                    </a:lnTo>
                    <a:lnTo>
                      <a:pt x="1204" y="37"/>
                    </a:lnTo>
                    <a:lnTo>
                      <a:pt x="1205" y="34"/>
                    </a:lnTo>
                    <a:lnTo>
                      <a:pt x="1209" y="41"/>
                    </a:lnTo>
                    <a:lnTo>
                      <a:pt x="1212" y="32"/>
                    </a:lnTo>
                    <a:lnTo>
                      <a:pt x="1214" y="38"/>
                    </a:lnTo>
                    <a:lnTo>
                      <a:pt x="1216" y="44"/>
                    </a:lnTo>
                    <a:lnTo>
                      <a:pt x="1220" y="46"/>
                    </a:lnTo>
                    <a:lnTo>
                      <a:pt x="1224" y="34"/>
                    </a:lnTo>
                    <a:lnTo>
                      <a:pt x="1224" y="36"/>
                    </a:lnTo>
                    <a:lnTo>
                      <a:pt x="1228" y="44"/>
                    </a:lnTo>
                    <a:lnTo>
                      <a:pt x="1230" y="44"/>
                    </a:lnTo>
                    <a:lnTo>
                      <a:pt x="1234" y="27"/>
                    </a:lnTo>
                    <a:lnTo>
                      <a:pt x="1234" y="29"/>
                    </a:lnTo>
                    <a:lnTo>
                      <a:pt x="1238" y="32"/>
                    </a:lnTo>
                    <a:lnTo>
                      <a:pt x="1241" y="47"/>
                    </a:lnTo>
                    <a:lnTo>
                      <a:pt x="1245" y="41"/>
                    </a:lnTo>
                    <a:lnTo>
                      <a:pt x="1245" y="39"/>
                    </a:lnTo>
                    <a:lnTo>
                      <a:pt x="1250" y="38"/>
                    </a:lnTo>
                    <a:lnTo>
                      <a:pt x="1251" y="39"/>
                    </a:lnTo>
                    <a:lnTo>
                      <a:pt x="1254" y="39"/>
                    </a:lnTo>
                    <a:lnTo>
                      <a:pt x="1258" y="43"/>
                    </a:lnTo>
                    <a:lnTo>
                      <a:pt x="1259" y="44"/>
                    </a:lnTo>
                    <a:lnTo>
                      <a:pt x="1261" y="43"/>
                    </a:lnTo>
                    <a:lnTo>
                      <a:pt x="1266" y="37"/>
                    </a:lnTo>
                    <a:lnTo>
                      <a:pt x="1266" y="38"/>
                    </a:lnTo>
                    <a:lnTo>
                      <a:pt x="1270" y="37"/>
                    </a:lnTo>
                    <a:lnTo>
                      <a:pt x="1272" y="37"/>
                    </a:lnTo>
                    <a:lnTo>
                      <a:pt x="1277" y="53"/>
                    </a:lnTo>
                    <a:lnTo>
                      <a:pt x="1279" y="38"/>
                    </a:lnTo>
                    <a:lnTo>
                      <a:pt x="1283" y="34"/>
                    </a:lnTo>
                    <a:lnTo>
                      <a:pt x="1283" y="31"/>
                    </a:lnTo>
                    <a:lnTo>
                      <a:pt x="1285" y="44"/>
                    </a:lnTo>
                    <a:lnTo>
                      <a:pt x="1290" y="39"/>
                    </a:lnTo>
                    <a:lnTo>
                      <a:pt x="1290" y="46"/>
                    </a:lnTo>
                    <a:lnTo>
                      <a:pt x="1294" y="32"/>
                    </a:lnTo>
                    <a:lnTo>
                      <a:pt x="1295" y="34"/>
                    </a:lnTo>
                    <a:lnTo>
                      <a:pt x="1300" y="42"/>
                    </a:lnTo>
                    <a:lnTo>
                      <a:pt x="1302" y="44"/>
                    </a:lnTo>
                    <a:lnTo>
                      <a:pt x="1306" y="39"/>
                    </a:lnTo>
                    <a:lnTo>
                      <a:pt x="1306" y="44"/>
                    </a:lnTo>
                    <a:lnTo>
                      <a:pt x="1311" y="48"/>
                    </a:lnTo>
                    <a:lnTo>
                      <a:pt x="1313" y="36"/>
                    </a:lnTo>
                    <a:lnTo>
                      <a:pt x="1315" y="37"/>
                    </a:lnTo>
                    <a:lnTo>
                      <a:pt x="1318" y="34"/>
                    </a:lnTo>
                    <a:lnTo>
                      <a:pt x="1321" y="41"/>
                    </a:lnTo>
                    <a:lnTo>
                      <a:pt x="1322" y="49"/>
                    </a:lnTo>
                    <a:lnTo>
                      <a:pt x="1327" y="43"/>
                    </a:lnTo>
                    <a:lnTo>
                      <a:pt x="1328" y="39"/>
                    </a:lnTo>
                    <a:lnTo>
                      <a:pt x="1332" y="46"/>
                    </a:lnTo>
                    <a:lnTo>
                      <a:pt x="1333" y="38"/>
                    </a:lnTo>
                    <a:lnTo>
                      <a:pt x="1335" y="47"/>
                    </a:lnTo>
                    <a:lnTo>
                      <a:pt x="1340" y="44"/>
                    </a:lnTo>
                    <a:lnTo>
                      <a:pt x="1341" y="36"/>
                    </a:lnTo>
                    <a:lnTo>
                      <a:pt x="1344" y="37"/>
                    </a:lnTo>
                    <a:lnTo>
                      <a:pt x="1348" y="42"/>
                    </a:lnTo>
                    <a:lnTo>
                      <a:pt x="1349" y="24"/>
                    </a:lnTo>
                    <a:lnTo>
                      <a:pt x="1353" y="41"/>
                    </a:lnTo>
                    <a:lnTo>
                      <a:pt x="1354" y="46"/>
                    </a:lnTo>
                    <a:lnTo>
                      <a:pt x="1359" y="43"/>
                    </a:lnTo>
                    <a:lnTo>
                      <a:pt x="1361" y="41"/>
                    </a:lnTo>
                    <a:lnTo>
                      <a:pt x="1362" y="36"/>
                    </a:lnTo>
                    <a:lnTo>
                      <a:pt x="1367" y="38"/>
                    </a:lnTo>
                    <a:lnTo>
                      <a:pt x="1367" y="43"/>
                    </a:lnTo>
                    <a:lnTo>
                      <a:pt x="1369" y="46"/>
                    </a:lnTo>
                    <a:lnTo>
                      <a:pt x="1373" y="51"/>
                    </a:lnTo>
                    <a:lnTo>
                      <a:pt x="1375" y="54"/>
                    </a:lnTo>
                    <a:lnTo>
                      <a:pt x="1380" y="44"/>
                    </a:lnTo>
                    <a:lnTo>
                      <a:pt x="1380" y="39"/>
                    </a:lnTo>
                    <a:lnTo>
                      <a:pt x="1385" y="39"/>
                    </a:lnTo>
                    <a:lnTo>
                      <a:pt x="1386" y="41"/>
                    </a:lnTo>
                    <a:lnTo>
                      <a:pt x="1388" y="51"/>
                    </a:lnTo>
                    <a:lnTo>
                      <a:pt x="1393" y="32"/>
                    </a:lnTo>
                    <a:lnTo>
                      <a:pt x="1394" y="36"/>
                    </a:lnTo>
                    <a:lnTo>
                      <a:pt x="1398" y="42"/>
                    </a:lnTo>
                    <a:lnTo>
                      <a:pt x="1400" y="34"/>
                    </a:lnTo>
                    <a:lnTo>
                      <a:pt x="1402" y="44"/>
                    </a:lnTo>
                    <a:lnTo>
                      <a:pt x="1406" y="47"/>
                    </a:lnTo>
                    <a:lnTo>
                      <a:pt x="1408" y="46"/>
                    </a:lnTo>
                    <a:lnTo>
                      <a:pt x="1412" y="37"/>
                    </a:lnTo>
                    <a:lnTo>
                      <a:pt x="1412" y="42"/>
                    </a:lnTo>
                    <a:lnTo>
                      <a:pt x="1416" y="42"/>
                    </a:lnTo>
                    <a:lnTo>
                      <a:pt x="1420" y="34"/>
                    </a:lnTo>
                    <a:lnTo>
                      <a:pt x="1421" y="33"/>
                    </a:lnTo>
                    <a:lnTo>
                      <a:pt x="1425" y="38"/>
                    </a:lnTo>
                    <a:lnTo>
                      <a:pt x="1427" y="36"/>
                    </a:lnTo>
                    <a:lnTo>
                      <a:pt x="1428" y="34"/>
                    </a:lnTo>
                    <a:lnTo>
                      <a:pt x="1432" y="48"/>
                    </a:lnTo>
                    <a:lnTo>
                      <a:pt x="1435" y="39"/>
                    </a:lnTo>
                    <a:lnTo>
                      <a:pt x="1436" y="36"/>
                    </a:lnTo>
                    <a:lnTo>
                      <a:pt x="1441" y="47"/>
                    </a:lnTo>
                    <a:lnTo>
                      <a:pt x="1442" y="41"/>
                    </a:lnTo>
                    <a:lnTo>
                      <a:pt x="1445" y="42"/>
                    </a:lnTo>
                    <a:lnTo>
                      <a:pt x="1448" y="47"/>
                    </a:lnTo>
                    <a:lnTo>
                      <a:pt x="1452" y="43"/>
                    </a:lnTo>
                    <a:lnTo>
                      <a:pt x="1453" y="39"/>
                    </a:lnTo>
                    <a:lnTo>
                      <a:pt x="1456" y="36"/>
                    </a:lnTo>
                    <a:lnTo>
                      <a:pt x="1457" y="41"/>
                    </a:lnTo>
                    <a:lnTo>
                      <a:pt x="1461" y="38"/>
                    </a:lnTo>
                    <a:lnTo>
                      <a:pt x="1465" y="44"/>
                    </a:lnTo>
                    <a:lnTo>
                      <a:pt x="1466" y="39"/>
                    </a:lnTo>
                    <a:lnTo>
                      <a:pt x="1469" y="32"/>
                    </a:lnTo>
                    <a:lnTo>
                      <a:pt x="1470" y="36"/>
                    </a:lnTo>
                    <a:lnTo>
                      <a:pt x="1475" y="31"/>
                    </a:lnTo>
                    <a:lnTo>
                      <a:pt x="1476" y="29"/>
                    </a:lnTo>
                    <a:lnTo>
                      <a:pt x="1479" y="53"/>
                    </a:lnTo>
                    <a:lnTo>
                      <a:pt x="1482" y="46"/>
                    </a:lnTo>
                    <a:lnTo>
                      <a:pt x="1485" y="61"/>
                    </a:lnTo>
                    <a:lnTo>
                      <a:pt x="1489" y="53"/>
                    </a:lnTo>
                    <a:lnTo>
                      <a:pt x="1489" y="57"/>
                    </a:lnTo>
                    <a:lnTo>
                      <a:pt x="1494" y="53"/>
                    </a:lnTo>
                    <a:lnTo>
                      <a:pt x="1495" y="44"/>
                    </a:lnTo>
                    <a:lnTo>
                      <a:pt x="1500" y="44"/>
                    </a:lnTo>
                    <a:lnTo>
                      <a:pt x="1502" y="41"/>
                    </a:lnTo>
                    <a:lnTo>
                      <a:pt x="1503" y="36"/>
                    </a:lnTo>
                    <a:lnTo>
                      <a:pt x="1506" y="37"/>
                    </a:lnTo>
                    <a:lnTo>
                      <a:pt x="1508" y="42"/>
                    </a:lnTo>
                    <a:lnTo>
                      <a:pt x="1510" y="49"/>
                    </a:lnTo>
                    <a:lnTo>
                      <a:pt x="1515" y="51"/>
                    </a:lnTo>
                    <a:lnTo>
                      <a:pt x="1516" y="44"/>
                    </a:lnTo>
                    <a:lnTo>
                      <a:pt x="1519" y="52"/>
                    </a:lnTo>
                    <a:lnTo>
                      <a:pt x="1522" y="49"/>
                    </a:lnTo>
                    <a:lnTo>
                      <a:pt x="1524" y="53"/>
                    </a:lnTo>
                    <a:lnTo>
                      <a:pt x="1528" y="49"/>
                    </a:lnTo>
                    <a:lnTo>
                      <a:pt x="1530" y="39"/>
                    </a:lnTo>
                    <a:lnTo>
                      <a:pt x="1534" y="38"/>
                    </a:lnTo>
                    <a:lnTo>
                      <a:pt x="1534" y="42"/>
                    </a:lnTo>
                    <a:lnTo>
                      <a:pt x="1540" y="36"/>
                    </a:lnTo>
                    <a:lnTo>
                      <a:pt x="1542" y="32"/>
                    </a:lnTo>
                    <a:lnTo>
                      <a:pt x="1542" y="33"/>
                    </a:lnTo>
                    <a:lnTo>
                      <a:pt x="1547" y="44"/>
                    </a:lnTo>
                    <a:lnTo>
                      <a:pt x="1548" y="48"/>
                    </a:lnTo>
                    <a:lnTo>
                      <a:pt x="1553" y="46"/>
                    </a:lnTo>
                    <a:lnTo>
                      <a:pt x="1554" y="44"/>
                    </a:lnTo>
                    <a:lnTo>
                      <a:pt x="1557" y="48"/>
                    </a:lnTo>
                    <a:lnTo>
                      <a:pt x="1560" y="47"/>
                    </a:lnTo>
                    <a:lnTo>
                      <a:pt x="1561" y="46"/>
                    </a:lnTo>
                    <a:lnTo>
                      <a:pt x="1566" y="39"/>
                    </a:lnTo>
                    <a:lnTo>
                      <a:pt x="1566" y="44"/>
                    </a:lnTo>
                    <a:lnTo>
                      <a:pt x="1569" y="49"/>
                    </a:lnTo>
                    <a:lnTo>
                      <a:pt x="1574" y="38"/>
                    </a:lnTo>
                    <a:lnTo>
                      <a:pt x="1575" y="32"/>
                    </a:lnTo>
                    <a:lnTo>
                      <a:pt x="1576" y="44"/>
                    </a:lnTo>
                    <a:lnTo>
                      <a:pt x="1580" y="56"/>
                    </a:lnTo>
                    <a:lnTo>
                      <a:pt x="1584" y="49"/>
                    </a:lnTo>
                    <a:lnTo>
                      <a:pt x="1584" y="47"/>
                    </a:lnTo>
                    <a:lnTo>
                      <a:pt x="1589" y="51"/>
                    </a:lnTo>
                    <a:lnTo>
                      <a:pt x="1591" y="44"/>
                    </a:lnTo>
                    <a:lnTo>
                      <a:pt x="1593" y="51"/>
                    </a:lnTo>
                    <a:lnTo>
                      <a:pt x="1596" y="42"/>
                    </a:lnTo>
                    <a:lnTo>
                      <a:pt x="1598" y="52"/>
                    </a:lnTo>
                    <a:lnTo>
                      <a:pt x="1603" y="39"/>
                    </a:lnTo>
                    <a:lnTo>
                      <a:pt x="1604" y="31"/>
                    </a:lnTo>
                    <a:lnTo>
                      <a:pt x="1607" y="41"/>
                    </a:lnTo>
                    <a:lnTo>
                      <a:pt x="1611" y="41"/>
                    </a:lnTo>
                    <a:lnTo>
                      <a:pt x="1613" y="46"/>
                    </a:lnTo>
                    <a:lnTo>
                      <a:pt x="1616" y="44"/>
                    </a:lnTo>
                    <a:lnTo>
                      <a:pt x="1617" y="44"/>
                    </a:lnTo>
                    <a:lnTo>
                      <a:pt x="1622" y="48"/>
                    </a:lnTo>
                    <a:lnTo>
                      <a:pt x="1622" y="51"/>
                    </a:lnTo>
                    <a:lnTo>
                      <a:pt x="1627" y="39"/>
                    </a:lnTo>
                    <a:lnTo>
                      <a:pt x="1628" y="44"/>
                    </a:lnTo>
                    <a:lnTo>
                      <a:pt x="1631" y="47"/>
                    </a:lnTo>
                    <a:lnTo>
                      <a:pt x="1634" y="41"/>
                    </a:lnTo>
                    <a:lnTo>
                      <a:pt x="1636" y="53"/>
                    </a:lnTo>
                    <a:lnTo>
                      <a:pt x="1640" y="47"/>
                    </a:lnTo>
                    <a:lnTo>
                      <a:pt x="1642" y="44"/>
                    </a:lnTo>
                    <a:lnTo>
                      <a:pt x="1645" y="49"/>
                    </a:lnTo>
                    <a:lnTo>
                      <a:pt x="1648" y="47"/>
                    </a:lnTo>
                    <a:lnTo>
                      <a:pt x="1650" y="52"/>
                    </a:lnTo>
                    <a:lnTo>
                      <a:pt x="1651" y="49"/>
                    </a:lnTo>
                    <a:lnTo>
                      <a:pt x="1655" y="51"/>
                    </a:lnTo>
                    <a:lnTo>
                      <a:pt x="1658" y="44"/>
                    </a:lnTo>
                    <a:lnTo>
                      <a:pt x="1661" y="41"/>
                    </a:lnTo>
                    <a:lnTo>
                      <a:pt x="1662" y="44"/>
                    </a:lnTo>
                    <a:lnTo>
                      <a:pt x="1665" y="47"/>
                    </a:lnTo>
                    <a:lnTo>
                      <a:pt x="1669" y="42"/>
                    </a:lnTo>
                    <a:lnTo>
                      <a:pt x="1669" y="44"/>
                    </a:lnTo>
                    <a:lnTo>
                      <a:pt x="1672" y="47"/>
                    </a:lnTo>
                    <a:lnTo>
                      <a:pt x="1675" y="48"/>
                    </a:lnTo>
                    <a:lnTo>
                      <a:pt x="1678" y="49"/>
                    </a:lnTo>
                    <a:lnTo>
                      <a:pt x="1682" y="43"/>
                    </a:lnTo>
                    <a:lnTo>
                      <a:pt x="1683" y="43"/>
                    </a:lnTo>
                    <a:lnTo>
                      <a:pt x="1685" y="53"/>
                    </a:lnTo>
                    <a:lnTo>
                      <a:pt x="1689" y="44"/>
                    </a:lnTo>
                    <a:lnTo>
                      <a:pt x="1692" y="42"/>
                    </a:lnTo>
                    <a:lnTo>
                      <a:pt x="1694" y="47"/>
                    </a:lnTo>
                    <a:lnTo>
                      <a:pt x="1698" y="43"/>
                    </a:lnTo>
                    <a:lnTo>
                      <a:pt x="1699" y="47"/>
                    </a:lnTo>
                    <a:lnTo>
                      <a:pt x="1704" y="46"/>
                    </a:lnTo>
                    <a:lnTo>
                      <a:pt x="1704" y="37"/>
                    </a:lnTo>
                    <a:lnTo>
                      <a:pt x="1709" y="48"/>
                    </a:lnTo>
                    <a:lnTo>
                      <a:pt x="1710" y="49"/>
                    </a:lnTo>
                    <a:lnTo>
                      <a:pt x="1712" y="47"/>
                    </a:lnTo>
                    <a:lnTo>
                      <a:pt x="1717" y="47"/>
                    </a:lnTo>
                    <a:lnTo>
                      <a:pt x="1719" y="44"/>
                    </a:lnTo>
                    <a:lnTo>
                      <a:pt x="1723" y="43"/>
                    </a:lnTo>
                    <a:lnTo>
                      <a:pt x="1724" y="41"/>
                    </a:lnTo>
                    <a:lnTo>
                      <a:pt x="1726" y="47"/>
                    </a:lnTo>
                    <a:lnTo>
                      <a:pt x="1729" y="44"/>
                    </a:lnTo>
                    <a:lnTo>
                      <a:pt x="1732" y="47"/>
                    </a:lnTo>
                    <a:lnTo>
                      <a:pt x="1733" y="49"/>
                    </a:lnTo>
                    <a:lnTo>
                      <a:pt x="1737" y="51"/>
                    </a:lnTo>
                    <a:lnTo>
                      <a:pt x="1741" y="47"/>
                    </a:lnTo>
                    <a:lnTo>
                      <a:pt x="1742" y="43"/>
                    </a:lnTo>
                    <a:lnTo>
                      <a:pt x="1745" y="54"/>
                    </a:lnTo>
                    <a:lnTo>
                      <a:pt x="1748" y="47"/>
                    </a:lnTo>
                    <a:lnTo>
                      <a:pt x="1749" y="53"/>
                    </a:lnTo>
                    <a:lnTo>
                      <a:pt x="1752" y="47"/>
                    </a:lnTo>
                    <a:lnTo>
                      <a:pt x="1755" y="49"/>
                    </a:lnTo>
                    <a:lnTo>
                      <a:pt x="1759" y="51"/>
                    </a:lnTo>
                    <a:lnTo>
                      <a:pt x="1761" y="46"/>
                    </a:lnTo>
                    <a:lnTo>
                      <a:pt x="1765" y="36"/>
                    </a:lnTo>
                    <a:lnTo>
                      <a:pt x="1765" y="38"/>
                    </a:lnTo>
                    <a:lnTo>
                      <a:pt x="1768" y="37"/>
                    </a:lnTo>
                    <a:lnTo>
                      <a:pt x="1772" y="39"/>
                    </a:lnTo>
                    <a:lnTo>
                      <a:pt x="1773" y="37"/>
                    </a:lnTo>
                    <a:lnTo>
                      <a:pt x="1777" y="41"/>
                    </a:lnTo>
                    <a:lnTo>
                      <a:pt x="1780" y="46"/>
                    </a:lnTo>
                    <a:lnTo>
                      <a:pt x="1783" y="39"/>
                    </a:lnTo>
                    <a:lnTo>
                      <a:pt x="1784" y="37"/>
                    </a:lnTo>
                    <a:lnTo>
                      <a:pt x="1789" y="43"/>
                    </a:lnTo>
                    <a:lnTo>
                      <a:pt x="1790" y="38"/>
                    </a:lnTo>
                    <a:lnTo>
                      <a:pt x="1793" y="42"/>
                    </a:lnTo>
                    <a:lnTo>
                      <a:pt x="1795" y="37"/>
                    </a:lnTo>
                    <a:lnTo>
                      <a:pt x="1798" y="39"/>
                    </a:lnTo>
                    <a:lnTo>
                      <a:pt x="1802" y="33"/>
                    </a:lnTo>
                    <a:lnTo>
                      <a:pt x="1802" y="38"/>
                    </a:lnTo>
                    <a:lnTo>
                      <a:pt x="1806" y="46"/>
                    </a:lnTo>
                    <a:lnTo>
                      <a:pt x="1810" y="41"/>
                    </a:lnTo>
                    <a:lnTo>
                      <a:pt x="1812" y="48"/>
                    </a:lnTo>
                    <a:lnTo>
                      <a:pt x="1813" y="51"/>
                    </a:lnTo>
                    <a:lnTo>
                      <a:pt x="1816" y="47"/>
                    </a:lnTo>
                    <a:lnTo>
                      <a:pt x="1819" y="42"/>
                    </a:lnTo>
                    <a:lnTo>
                      <a:pt x="1822" y="47"/>
                    </a:lnTo>
                    <a:lnTo>
                      <a:pt x="1826" y="39"/>
                    </a:lnTo>
                    <a:lnTo>
                      <a:pt x="1826" y="41"/>
                    </a:lnTo>
                    <a:lnTo>
                      <a:pt x="1831" y="38"/>
                    </a:lnTo>
                    <a:lnTo>
                      <a:pt x="1832" y="41"/>
                    </a:lnTo>
                    <a:lnTo>
                      <a:pt x="1835" y="46"/>
                    </a:lnTo>
                    <a:lnTo>
                      <a:pt x="1837" y="49"/>
                    </a:lnTo>
                    <a:lnTo>
                      <a:pt x="1839" y="48"/>
                    </a:lnTo>
                    <a:lnTo>
                      <a:pt x="1844" y="41"/>
                    </a:lnTo>
                    <a:lnTo>
                      <a:pt x="1845" y="44"/>
                    </a:lnTo>
                    <a:lnTo>
                      <a:pt x="1850" y="47"/>
                    </a:lnTo>
                    <a:lnTo>
                      <a:pt x="1850" y="44"/>
                    </a:lnTo>
                    <a:lnTo>
                      <a:pt x="1854" y="41"/>
                    </a:lnTo>
                    <a:lnTo>
                      <a:pt x="1856" y="44"/>
                    </a:lnTo>
                    <a:lnTo>
                      <a:pt x="1859" y="41"/>
                    </a:lnTo>
                    <a:lnTo>
                      <a:pt x="1862" y="43"/>
                    </a:lnTo>
                    <a:lnTo>
                      <a:pt x="1865" y="54"/>
                    </a:lnTo>
                    <a:lnTo>
                      <a:pt x="1867" y="44"/>
                    </a:lnTo>
                    <a:lnTo>
                      <a:pt x="1870" y="37"/>
                    </a:lnTo>
                    <a:lnTo>
                      <a:pt x="1873" y="41"/>
                    </a:lnTo>
                    <a:lnTo>
                      <a:pt x="1874" y="33"/>
                    </a:lnTo>
                    <a:lnTo>
                      <a:pt x="1877" y="46"/>
                    </a:lnTo>
                    <a:lnTo>
                      <a:pt x="1880" y="47"/>
                    </a:lnTo>
                    <a:lnTo>
                      <a:pt x="1884" y="39"/>
                    </a:lnTo>
                    <a:lnTo>
                      <a:pt x="1885" y="34"/>
                    </a:lnTo>
                    <a:lnTo>
                      <a:pt x="1887" y="44"/>
                    </a:lnTo>
                    <a:lnTo>
                      <a:pt x="1891" y="44"/>
                    </a:lnTo>
                    <a:lnTo>
                      <a:pt x="1893" y="47"/>
                    </a:lnTo>
                    <a:lnTo>
                      <a:pt x="1897" y="42"/>
                    </a:lnTo>
                    <a:lnTo>
                      <a:pt x="1900" y="43"/>
                    </a:lnTo>
                    <a:lnTo>
                      <a:pt x="1903" y="34"/>
                    </a:lnTo>
                    <a:lnTo>
                      <a:pt x="1903" y="43"/>
                    </a:lnTo>
                    <a:lnTo>
                      <a:pt x="1906" y="46"/>
                    </a:lnTo>
                    <a:lnTo>
                      <a:pt x="1910" y="31"/>
                    </a:lnTo>
                    <a:lnTo>
                      <a:pt x="1913" y="34"/>
                    </a:lnTo>
                    <a:lnTo>
                      <a:pt x="1917" y="46"/>
                    </a:lnTo>
                    <a:lnTo>
                      <a:pt x="1921" y="46"/>
                    </a:lnTo>
                    <a:lnTo>
                      <a:pt x="1923" y="41"/>
                    </a:lnTo>
                    <a:lnTo>
                      <a:pt x="1925" y="36"/>
                    </a:lnTo>
                    <a:lnTo>
                      <a:pt x="1927" y="44"/>
                    </a:lnTo>
                    <a:lnTo>
                      <a:pt x="1930" y="52"/>
                    </a:lnTo>
                    <a:lnTo>
                      <a:pt x="1934" y="39"/>
                    </a:lnTo>
                    <a:lnTo>
                      <a:pt x="1937" y="39"/>
                    </a:lnTo>
                    <a:lnTo>
                      <a:pt x="1940" y="37"/>
                    </a:lnTo>
                    <a:lnTo>
                      <a:pt x="1940" y="42"/>
                    </a:lnTo>
                    <a:lnTo>
                      <a:pt x="1943" y="39"/>
                    </a:lnTo>
                    <a:lnTo>
                      <a:pt x="1947" y="34"/>
                    </a:lnTo>
                    <a:lnTo>
                      <a:pt x="1948" y="32"/>
                    </a:lnTo>
                    <a:lnTo>
                      <a:pt x="1952" y="38"/>
                    </a:lnTo>
                    <a:lnTo>
                      <a:pt x="1953" y="42"/>
                    </a:lnTo>
                    <a:lnTo>
                      <a:pt x="1958" y="33"/>
                    </a:lnTo>
                    <a:lnTo>
                      <a:pt x="1959" y="39"/>
                    </a:lnTo>
                    <a:lnTo>
                      <a:pt x="1963" y="36"/>
                    </a:lnTo>
                    <a:lnTo>
                      <a:pt x="1966" y="33"/>
                    </a:lnTo>
                    <a:lnTo>
                      <a:pt x="1967" y="32"/>
                    </a:lnTo>
                    <a:lnTo>
                      <a:pt x="1970" y="51"/>
                    </a:lnTo>
                    <a:lnTo>
                      <a:pt x="1974" y="48"/>
                    </a:lnTo>
                    <a:lnTo>
                      <a:pt x="1977" y="44"/>
                    </a:lnTo>
                    <a:lnTo>
                      <a:pt x="1979" y="33"/>
                    </a:lnTo>
                    <a:lnTo>
                      <a:pt x="1982" y="37"/>
                    </a:lnTo>
                    <a:lnTo>
                      <a:pt x="1982" y="39"/>
                    </a:lnTo>
                    <a:lnTo>
                      <a:pt x="1986" y="41"/>
                    </a:lnTo>
                    <a:lnTo>
                      <a:pt x="1990" y="44"/>
                    </a:lnTo>
                    <a:lnTo>
                      <a:pt x="1991" y="39"/>
                    </a:lnTo>
                    <a:lnTo>
                      <a:pt x="1995" y="28"/>
                    </a:lnTo>
                    <a:lnTo>
                      <a:pt x="1995" y="31"/>
                    </a:lnTo>
                    <a:lnTo>
                      <a:pt x="2000" y="39"/>
                    </a:lnTo>
                    <a:lnTo>
                      <a:pt x="2004" y="34"/>
                    </a:lnTo>
                    <a:lnTo>
                      <a:pt x="2008" y="42"/>
                    </a:lnTo>
                    <a:lnTo>
                      <a:pt x="2009" y="41"/>
                    </a:lnTo>
                    <a:lnTo>
                      <a:pt x="2014" y="38"/>
                    </a:lnTo>
                    <a:lnTo>
                      <a:pt x="2017" y="31"/>
                    </a:lnTo>
                    <a:lnTo>
                      <a:pt x="2018" y="29"/>
                    </a:lnTo>
                    <a:lnTo>
                      <a:pt x="2022" y="42"/>
                    </a:lnTo>
                    <a:lnTo>
                      <a:pt x="2027" y="34"/>
                    </a:lnTo>
                    <a:lnTo>
                      <a:pt x="2028" y="29"/>
                    </a:lnTo>
                    <a:lnTo>
                      <a:pt x="2031" y="42"/>
                    </a:lnTo>
                    <a:lnTo>
                      <a:pt x="2035" y="51"/>
                    </a:lnTo>
                    <a:lnTo>
                      <a:pt x="2037" y="46"/>
                    </a:lnTo>
                    <a:lnTo>
                      <a:pt x="2039" y="46"/>
                    </a:lnTo>
                    <a:lnTo>
                      <a:pt x="2044" y="42"/>
                    </a:lnTo>
                    <a:lnTo>
                      <a:pt x="2046" y="37"/>
                    </a:lnTo>
                    <a:lnTo>
                      <a:pt x="2047" y="38"/>
                    </a:lnTo>
                    <a:lnTo>
                      <a:pt x="2052" y="36"/>
                    </a:lnTo>
                    <a:lnTo>
                      <a:pt x="2053" y="33"/>
                    </a:lnTo>
                    <a:lnTo>
                      <a:pt x="2056" y="48"/>
                    </a:lnTo>
                    <a:lnTo>
                      <a:pt x="2059" y="44"/>
                    </a:lnTo>
                    <a:lnTo>
                      <a:pt x="2060" y="47"/>
                    </a:lnTo>
                    <a:lnTo>
                      <a:pt x="2065" y="36"/>
                    </a:lnTo>
                    <a:lnTo>
                      <a:pt x="2066" y="33"/>
                    </a:lnTo>
                    <a:lnTo>
                      <a:pt x="2067" y="42"/>
                    </a:lnTo>
                    <a:lnTo>
                      <a:pt x="2071" y="48"/>
                    </a:lnTo>
                    <a:lnTo>
                      <a:pt x="2074" y="41"/>
                    </a:lnTo>
                    <a:lnTo>
                      <a:pt x="2075" y="37"/>
                    </a:lnTo>
                    <a:lnTo>
                      <a:pt x="2079" y="41"/>
                    </a:lnTo>
                    <a:lnTo>
                      <a:pt x="2081" y="46"/>
                    </a:lnTo>
                    <a:lnTo>
                      <a:pt x="2085" y="42"/>
                    </a:lnTo>
                    <a:lnTo>
                      <a:pt x="2087" y="36"/>
                    </a:lnTo>
                    <a:lnTo>
                      <a:pt x="2091" y="49"/>
                    </a:lnTo>
                    <a:lnTo>
                      <a:pt x="2092" y="47"/>
                    </a:lnTo>
                    <a:lnTo>
                      <a:pt x="2096" y="48"/>
                    </a:lnTo>
                    <a:lnTo>
                      <a:pt x="2098" y="36"/>
                    </a:lnTo>
                    <a:lnTo>
                      <a:pt x="2100" y="34"/>
                    </a:lnTo>
                    <a:lnTo>
                      <a:pt x="2105" y="33"/>
                    </a:lnTo>
                    <a:lnTo>
                      <a:pt x="2107" y="42"/>
                    </a:lnTo>
                    <a:lnTo>
                      <a:pt x="2112" y="41"/>
                    </a:lnTo>
                    <a:lnTo>
                      <a:pt x="2114" y="46"/>
                    </a:lnTo>
                    <a:lnTo>
                      <a:pt x="2116" y="44"/>
                    </a:lnTo>
                    <a:lnTo>
                      <a:pt x="2120" y="47"/>
                    </a:lnTo>
                    <a:lnTo>
                      <a:pt x="2122" y="46"/>
                    </a:lnTo>
                    <a:lnTo>
                      <a:pt x="2123" y="57"/>
                    </a:lnTo>
                    <a:lnTo>
                      <a:pt x="2128" y="51"/>
                    </a:lnTo>
                    <a:lnTo>
                      <a:pt x="2129" y="41"/>
                    </a:lnTo>
                    <a:lnTo>
                      <a:pt x="2133" y="41"/>
                    </a:lnTo>
                    <a:lnTo>
                      <a:pt x="2134" y="44"/>
                    </a:lnTo>
                    <a:lnTo>
                      <a:pt x="2136" y="51"/>
                    </a:lnTo>
                    <a:lnTo>
                      <a:pt x="2140" y="49"/>
                    </a:lnTo>
                    <a:lnTo>
                      <a:pt x="2143" y="42"/>
                    </a:lnTo>
                    <a:lnTo>
                      <a:pt x="2145" y="46"/>
                    </a:lnTo>
                    <a:lnTo>
                      <a:pt x="2149" y="47"/>
                    </a:lnTo>
                    <a:lnTo>
                      <a:pt x="2150" y="47"/>
                    </a:lnTo>
                    <a:lnTo>
                      <a:pt x="2154" y="53"/>
                    </a:lnTo>
                    <a:lnTo>
                      <a:pt x="2157" y="39"/>
                    </a:lnTo>
                    <a:lnTo>
                      <a:pt x="2161" y="44"/>
                    </a:lnTo>
                    <a:lnTo>
                      <a:pt x="2163" y="59"/>
                    </a:lnTo>
                    <a:lnTo>
                      <a:pt x="2168" y="42"/>
                    </a:lnTo>
                    <a:lnTo>
                      <a:pt x="2168" y="41"/>
                    </a:lnTo>
                    <a:lnTo>
                      <a:pt x="2173" y="43"/>
                    </a:lnTo>
                    <a:lnTo>
                      <a:pt x="2174" y="39"/>
                    </a:lnTo>
                    <a:lnTo>
                      <a:pt x="2179" y="37"/>
                    </a:lnTo>
                    <a:lnTo>
                      <a:pt x="2180" y="36"/>
                    </a:lnTo>
                    <a:lnTo>
                      <a:pt x="2183" y="46"/>
                    </a:lnTo>
                    <a:lnTo>
                      <a:pt x="2184" y="47"/>
                    </a:lnTo>
                    <a:lnTo>
                      <a:pt x="2189" y="49"/>
                    </a:lnTo>
                    <a:lnTo>
                      <a:pt x="2192" y="39"/>
                    </a:lnTo>
                    <a:lnTo>
                      <a:pt x="2193" y="39"/>
                    </a:lnTo>
                    <a:lnTo>
                      <a:pt x="2195" y="47"/>
                    </a:lnTo>
                    <a:lnTo>
                      <a:pt x="2200" y="46"/>
                    </a:lnTo>
                    <a:lnTo>
                      <a:pt x="2202" y="52"/>
                    </a:lnTo>
                    <a:lnTo>
                      <a:pt x="2204" y="41"/>
                    </a:lnTo>
                    <a:lnTo>
                      <a:pt x="2206" y="43"/>
                    </a:lnTo>
                    <a:lnTo>
                      <a:pt x="2208" y="41"/>
                    </a:lnTo>
                    <a:lnTo>
                      <a:pt x="2213" y="49"/>
                    </a:lnTo>
                    <a:lnTo>
                      <a:pt x="2214" y="51"/>
                    </a:lnTo>
                    <a:lnTo>
                      <a:pt x="2219" y="53"/>
                    </a:lnTo>
                    <a:lnTo>
                      <a:pt x="2220" y="43"/>
                    </a:lnTo>
                    <a:lnTo>
                      <a:pt x="2222" y="53"/>
                    </a:lnTo>
                    <a:lnTo>
                      <a:pt x="2226" y="56"/>
                    </a:lnTo>
                    <a:lnTo>
                      <a:pt x="2228" y="52"/>
                    </a:lnTo>
                    <a:lnTo>
                      <a:pt x="2231" y="34"/>
                    </a:lnTo>
                    <a:lnTo>
                      <a:pt x="2233" y="38"/>
                    </a:lnTo>
                    <a:lnTo>
                      <a:pt x="2235" y="54"/>
                    </a:lnTo>
                    <a:lnTo>
                      <a:pt x="2240" y="48"/>
                    </a:lnTo>
                    <a:lnTo>
                      <a:pt x="2242" y="49"/>
                    </a:lnTo>
                    <a:lnTo>
                      <a:pt x="2243" y="44"/>
                    </a:lnTo>
                    <a:lnTo>
                      <a:pt x="2248" y="37"/>
                    </a:lnTo>
                    <a:lnTo>
                      <a:pt x="2248" y="39"/>
                    </a:lnTo>
                    <a:lnTo>
                      <a:pt x="2251" y="39"/>
                    </a:lnTo>
                    <a:lnTo>
                      <a:pt x="2254" y="46"/>
                    </a:lnTo>
                    <a:lnTo>
                      <a:pt x="2256" y="49"/>
                    </a:lnTo>
                    <a:lnTo>
                      <a:pt x="2261" y="46"/>
                    </a:lnTo>
                    <a:lnTo>
                      <a:pt x="2266" y="41"/>
                    </a:lnTo>
                    <a:lnTo>
                      <a:pt x="2267" y="41"/>
                    </a:lnTo>
                    <a:lnTo>
                      <a:pt x="2270" y="41"/>
                    </a:lnTo>
                    <a:lnTo>
                      <a:pt x="2273" y="48"/>
                    </a:lnTo>
                    <a:lnTo>
                      <a:pt x="2276" y="48"/>
                    </a:lnTo>
                    <a:lnTo>
                      <a:pt x="2277" y="51"/>
                    </a:lnTo>
                    <a:lnTo>
                      <a:pt x="2282" y="56"/>
                    </a:lnTo>
                    <a:lnTo>
                      <a:pt x="2284" y="54"/>
                    </a:lnTo>
                    <a:lnTo>
                      <a:pt x="2288" y="49"/>
                    </a:lnTo>
                    <a:lnTo>
                      <a:pt x="2289" y="46"/>
                    </a:lnTo>
                    <a:lnTo>
                      <a:pt x="2291" y="48"/>
                    </a:lnTo>
                    <a:lnTo>
                      <a:pt x="2293" y="52"/>
                    </a:lnTo>
                    <a:lnTo>
                      <a:pt x="2296" y="47"/>
                    </a:lnTo>
                    <a:lnTo>
                      <a:pt x="2300" y="36"/>
                    </a:lnTo>
                    <a:lnTo>
                      <a:pt x="2301" y="39"/>
                    </a:lnTo>
                    <a:lnTo>
                      <a:pt x="2305" y="56"/>
                    </a:lnTo>
                    <a:lnTo>
                      <a:pt x="2308" y="46"/>
                    </a:lnTo>
                    <a:lnTo>
                      <a:pt x="2310" y="51"/>
                    </a:lnTo>
                    <a:lnTo>
                      <a:pt x="2314" y="54"/>
                    </a:lnTo>
                    <a:lnTo>
                      <a:pt x="2315" y="49"/>
                    </a:lnTo>
                    <a:lnTo>
                      <a:pt x="2318" y="36"/>
                    </a:lnTo>
                    <a:lnTo>
                      <a:pt x="2320" y="39"/>
                    </a:lnTo>
                    <a:lnTo>
                      <a:pt x="2324" y="43"/>
                    </a:lnTo>
                    <a:lnTo>
                      <a:pt x="2325" y="46"/>
                    </a:lnTo>
                    <a:lnTo>
                      <a:pt x="2328" y="47"/>
                    </a:lnTo>
                    <a:lnTo>
                      <a:pt x="2332" y="49"/>
                    </a:lnTo>
                    <a:lnTo>
                      <a:pt x="2335" y="39"/>
                    </a:lnTo>
                    <a:lnTo>
                      <a:pt x="2336" y="41"/>
                    </a:lnTo>
                    <a:lnTo>
                      <a:pt x="2340" y="36"/>
                    </a:lnTo>
                    <a:lnTo>
                      <a:pt x="2341" y="46"/>
                    </a:lnTo>
                    <a:lnTo>
                      <a:pt x="2345" y="42"/>
                    </a:lnTo>
                    <a:lnTo>
                      <a:pt x="2347" y="41"/>
                    </a:lnTo>
                    <a:lnTo>
                      <a:pt x="2351" y="51"/>
                    </a:lnTo>
                    <a:lnTo>
                      <a:pt x="2352" y="44"/>
                    </a:lnTo>
                    <a:lnTo>
                      <a:pt x="2354" y="43"/>
                    </a:lnTo>
                    <a:lnTo>
                      <a:pt x="2358" y="44"/>
                    </a:lnTo>
                    <a:lnTo>
                      <a:pt x="2361" y="44"/>
                    </a:lnTo>
                    <a:lnTo>
                      <a:pt x="2362" y="51"/>
                    </a:lnTo>
                    <a:lnTo>
                      <a:pt x="2367" y="41"/>
                    </a:lnTo>
                    <a:lnTo>
                      <a:pt x="2368" y="43"/>
                    </a:lnTo>
                    <a:lnTo>
                      <a:pt x="2371" y="52"/>
                    </a:lnTo>
                    <a:lnTo>
                      <a:pt x="2375" y="37"/>
                    </a:lnTo>
                    <a:lnTo>
                      <a:pt x="2376" y="36"/>
                    </a:lnTo>
                    <a:lnTo>
                      <a:pt x="2378" y="36"/>
                    </a:lnTo>
                    <a:lnTo>
                      <a:pt x="2382" y="39"/>
                    </a:lnTo>
                    <a:lnTo>
                      <a:pt x="2383" y="51"/>
                    </a:lnTo>
                    <a:lnTo>
                      <a:pt x="2388" y="48"/>
                    </a:lnTo>
                    <a:lnTo>
                      <a:pt x="2391" y="42"/>
                    </a:lnTo>
                    <a:lnTo>
                      <a:pt x="2392" y="37"/>
                    </a:lnTo>
                    <a:lnTo>
                      <a:pt x="2395" y="47"/>
                    </a:lnTo>
                    <a:lnTo>
                      <a:pt x="2398" y="44"/>
                    </a:lnTo>
                    <a:lnTo>
                      <a:pt x="2399" y="49"/>
                    </a:lnTo>
                    <a:lnTo>
                      <a:pt x="2403" y="49"/>
                    </a:lnTo>
                    <a:lnTo>
                      <a:pt x="2404" y="52"/>
                    </a:lnTo>
                    <a:lnTo>
                      <a:pt x="2409" y="44"/>
                    </a:lnTo>
                    <a:lnTo>
                      <a:pt x="2410" y="48"/>
                    </a:lnTo>
                    <a:lnTo>
                      <a:pt x="2414" y="44"/>
                    </a:lnTo>
                    <a:lnTo>
                      <a:pt x="2416" y="48"/>
                    </a:lnTo>
                    <a:lnTo>
                      <a:pt x="2421" y="39"/>
                    </a:lnTo>
                    <a:lnTo>
                      <a:pt x="2422" y="34"/>
                    </a:lnTo>
                    <a:lnTo>
                      <a:pt x="2423" y="38"/>
                    </a:lnTo>
                    <a:lnTo>
                      <a:pt x="2425" y="49"/>
                    </a:lnTo>
                    <a:lnTo>
                      <a:pt x="2430" y="53"/>
                    </a:lnTo>
                    <a:lnTo>
                      <a:pt x="2433" y="46"/>
                    </a:lnTo>
                    <a:lnTo>
                      <a:pt x="2436" y="41"/>
                    </a:lnTo>
                    <a:lnTo>
                      <a:pt x="2437" y="43"/>
                    </a:lnTo>
                    <a:lnTo>
                      <a:pt x="2439" y="46"/>
                    </a:lnTo>
                    <a:lnTo>
                      <a:pt x="2444" y="49"/>
                    </a:lnTo>
                    <a:lnTo>
                      <a:pt x="2445" y="39"/>
                    </a:lnTo>
                    <a:lnTo>
                      <a:pt x="2446" y="49"/>
                    </a:lnTo>
                    <a:lnTo>
                      <a:pt x="2452" y="44"/>
                    </a:lnTo>
                    <a:lnTo>
                      <a:pt x="2452" y="49"/>
                    </a:lnTo>
                    <a:lnTo>
                      <a:pt x="2457" y="56"/>
                    </a:lnTo>
                    <a:lnTo>
                      <a:pt x="2458" y="51"/>
                    </a:lnTo>
                    <a:lnTo>
                      <a:pt x="2460" y="51"/>
                    </a:lnTo>
                    <a:lnTo>
                      <a:pt x="2464" y="41"/>
                    </a:lnTo>
                    <a:lnTo>
                      <a:pt x="2468" y="54"/>
                    </a:lnTo>
                    <a:lnTo>
                      <a:pt x="2469" y="49"/>
                    </a:lnTo>
                    <a:lnTo>
                      <a:pt x="2473" y="48"/>
                    </a:lnTo>
                    <a:lnTo>
                      <a:pt x="2475" y="46"/>
                    </a:lnTo>
                    <a:lnTo>
                      <a:pt x="2478" y="44"/>
                    </a:lnTo>
                    <a:lnTo>
                      <a:pt x="2479" y="53"/>
                    </a:lnTo>
                    <a:lnTo>
                      <a:pt x="2482" y="54"/>
                    </a:lnTo>
                    <a:lnTo>
                      <a:pt x="2484" y="54"/>
                    </a:lnTo>
                    <a:lnTo>
                      <a:pt x="2488" y="54"/>
                    </a:lnTo>
                    <a:lnTo>
                      <a:pt x="2492" y="58"/>
                    </a:lnTo>
                    <a:lnTo>
                      <a:pt x="2493" y="46"/>
                    </a:lnTo>
                    <a:lnTo>
                      <a:pt x="2497" y="49"/>
                    </a:lnTo>
                    <a:lnTo>
                      <a:pt x="2498" y="52"/>
                    </a:lnTo>
                    <a:lnTo>
                      <a:pt x="2500" y="52"/>
                    </a:lnTo>
                    <a:lnTo>
                      <a:pt x="2505" y="46"/>
                    </a:lnTo>
                    <a:lnTo>
                      <a:pt x="2506" y="42"/>
                    </a:lnTo>
                    <a:lnTo>
                      <a:pt x="2510" y="48"/>
                    </a:lnTo>
                    <a:lnTo>
                      <a:pt x="2511" y="49"/>
                    </a:lnTo>
                    <a:lnTo>
                      <a:pt x="2513" y="49"/>
                    </a:lnTo>
                    <a:lnTo>
                      <a:pt x="2518" y="51"/>
                    </a:lnTo>
                    <a:lnTo>
                      <a:pt x="2520" y="47"/>
                    </a:lnTo>
                    <a:lnTo>
                      <a:pt x="2523" y="42"/>
                    </a:lnTo>
                    <a:lnTo>
                      <a:pt x="2524" y="47"/>
                    </a:lnTo>
                    <a:lnTo>
                      <a:pt x="2527" y="49"/>
                    </a:lnTo>
                    <a:lnTo>
                      <a:pt x="2531" y="51"/>
                    </a:lnTo>
                    <a:lnTo>
                      <a:pt x="2533" y="48"/>
                    </a:lnTo>
                    <a:lnTo>
                      <a:pt x="2536" y="43"/>
                    </a:lnTo>
                    <a:lnTo>
                      <a:pt x="2539" y="47"/>
                    </a:lnTo>
                    <a:lnTo>
                      <a:pt x="2540" y="42"/>
                    </a:lnTo>
                    <a:lnTo>
                      <a:pt x="2543" y="44"/>
                    </a:lnTo>
                    <a:lnTo>
                      <a:pt x="2545" y="48"/>
                    </a:lnTo>
                    <a:lnTo>
                      <a:pt x="2550" y="41"/>
                    </a:lnTo>
                    <a:lnTo>
                      <a:pt x="2550" y="46"/>
                    </a:lnTo>
                    <a:lnTo>
                      <a:pt x="2556" y="47"/>
                    </a:lnTo>
                    <a:lnTo>
                      <a:pt x="2557" y="49"/>
                    </a:lnTo>
                    <a:lnTo>
                      <a:pt x="2560" y="44"/>
                    </a:lnTo>
                    <a:lnTo>
                      <a:pt x="2563" y="54"/>
                    </a:lnTo>
                    <a:lnTo>
                      <a:pt x="2564" y="58"/>
                    </a:lnTo>
                    <a:lnTo>
                      <a:pt x="2567" y="58"/>
                    </a:lnTo>
                    <a:lnTo>
                      <a:pt x="2571" y="49"/>
                    </a:lnTo>
                    <a:lnTo>
                      <a:pt x="2572" y="48"/>
                    </a:lnTo>
                    <a:lnTo>
                      <a:pt x="2576" y="59"/>
                    </a:lnTo>
                    <a:lnTo>
                      <a:pt x="2579" y="51"/>
                    </a:lnTo>
                    <a:lnTo>
                      <a:pt x="2581" y="43"/>
                    </a:lnTo>
                    <a:lnTo>
                      <a:pt x="2583" y="52"/>
                    </a:lnTo>
                    <a:lnTo>
                      <a:pt x="2587" y="38"/>
                    </a:lnTo>
                    <a:lnTo>
                      <a:pt x="2587" y="37"/>
                    </a:lnTo>
                    <a:lnTo>
                      <a:pt x="2591" y="52"/>
                    </a:lnTo>
                    <a:lnTo>
                      <a:pt x="2596" y="59"/>
                    </a:lnTo>
                    <a:lnTo>
                      <a:pt x="2598" y="51"/>
                    </a:lnTo>
                    <a:lnTo>
                      <a:pt x="2599" y="47"/>
                    </a:lnTo>
                    <a:lnTo>
                      <a:pt x="2600" y="59"/>
                    </a:lnTo>
                    <a:lnTo>
                      <a:pt x="2605" y="52"/>
                    </a:lnTo>
                    <a:lnTo>
                      <a:pt x="2608" y="56"/>
                    </a:lnTo>
                    <a:lnTo>
                      <a:pt x="2611" y="56"/>
                    </a:lnTo>
                    <a:lnTo>
                      <a:pt x="2613" y="46"/>
                    </a:lnTo>
                    <a:lnTo>
                      <a:pt x="2617" y="39"/>
                    </a:lnTo>
                    <a:lnTo>
                      <a:pt x="2617" y="41"/>
                    </a:lnTo>
                    <a:lnTo>
                      <a:pt x="2620" y="47"/>
                    </a:lnTo>
                    <a:lnTo>
                      <a:pt x="2623" y="51"/>
                    </a:lnTo>
                    <a:lnTo>
                      <a:pt x="2625" y="61"/>
                    </a:lnTo>
                    <a:lnTo>
                      <a:pt x="2630" y="57"/>
                    </a:lnTo>
                    <a:lnTo>
                      <a:pt x="2631" y="53"/>
                    </a:lnTo>
                    <a:lnTo>
                      <a:pt x="2634" y="51"/>
                    </a:lnTo>
                    <a:lnTo>
                      <a:pt x="2635" y="49"/>
                    </a:lnTo>
                    <a:lnTo>
                      <a:pt x="2638" y="46"/>
                    </a:lnTo>
                    <a:lnTo>
                      <a:pt x="2640" y="51"/>
                    </a:lnTo>
                    <a:lnTo>
                      <a:pt x="2645" y="54"/>
                    </a:lnTo>
                    <a:lnTo>
                      <a:pt x="2646" y="58"/>
                    </a:lnTo>
                    <a:lnTo>
                      <a:pt x="2651" y="47"/>
                    </a:lnTo>
                    <a:lnTo>
                      <a:pt x="2652" y="48"/>
                    </a:lnTo>
                    <a:lnTo>
                      <a:pt x="2657" y="54"/>
                    </a:lnTo>
                    <a:lnTo>
                      <a:pt x="2659" y="52"/>
                    </a:lnTo>
                    <a:lnTo>
                      <a:pt x="2660" y="51"/>
                    </a:lnTo>
                    <a:lnTo>
                      <a:pt x="2662" y="51"/>
                    </a:lnTo>
                    <a:lnTo>
                      <a:pt x="2667" y="51"/>
                    </a:lnTo>
                    <a:lnTo>
                      <a:pt x="2667" y="49"/>
                    </a:lnTo>
                    <a:lnTo>
                      <a:pt x="2671" y="53"/>
                    </a:lnTo>
                    <a:lnTo>
                      <a:pt x="2674" y="49"/>
                    </a:lnTo>
                    <a:lnTo>
                      <a:pt x="2677" y="52"/>
                    </a:lnTo>
                    <a:lnTo>
                      <a:pt x="2678" y="56"/>
                    </a:lnTo>
                    <a:lnTo>
                      <a:pt x="2682" y="52"/>
                    </a:lnTo>
                    <a:lnTo>
                      <a:pt x="2685" y="49"/>
                    </a:lnTo>
                    <a:lnTo>
                      <a:pt x="2686" y="56"/>
                    </a:lnTo>
                    <a:lnTo>
                      <a:pt x="2691" y="56"/>
                    </a:lnTo>
                    <a:lnTo>
                      <a:pt x="2691" y="58"/>
                    </a:lnTo>
                    <a:lnTo>
                      <a:pt x="2694" y="53"/>
                    </a:lnTo>
                    <a:lnTo>
                      <a:pt x="2698" y="46"/>
                    </a:lnTo>
                    <a:lnTo>
                      <a:pt x="2700" y="47"/>
                    </a:lnTo>
                    <a:lnTo>
                      <a:pt x="2701" y="51"/>
                    </a:lnTo>
                    <a:lnTo>
                      <a:pt x="2705" y="41"/>
                    </a:lnTo>
                    <a:lnTo>
                      <a:pt x="2708" y="53"/>
                    </a:lnTo>
                    <a:lnTo>
                      <a:pt x="2712" y="48"/>
                    </a:lnTo>
                    <a:lnTo>
                      <a:pt x="2712" y="43"/>
                    </a:lnTo>
                    <a:lnTo>
                      <a:pt x="2715" y="48"/>
                    </a:lnTo>
                  </a:path>
                </a:pathLst>
              </a:custGeom>
              <a:noFill/>
              <a:ln w="0">
                <a:solidFill>
                  <a:schemeClr val="folHlink"/>
                </a:solidFill>
                <a:round/>
                <a:headEnd/>
                <a:tailEnd/>
              </a:ln>
            </p:spPr>
            <p:txBody>
              <a:bodyPr/>
              <a:lstStyle/>
              <a:p>
                <a:endParaRPr lang="en-US">
                  <a:latin typeface="Constantia" pitchFamily="18" charset="0"/>
                </a:endParaRPr>
              </a:p>
            </p:txBody>
          </p:sp>
          <p:sp>
            <p:nvSpPr>
              <p:cNvPr id="3333" name="Freeform 276"/>
              <p:cNvSpPr>
                <a:spLocks/>
              </p:cNvSpPr>
              <p:nvPr/>
            </p:nvSpPr>
            <p:spPr bwMode="auto">
              <a:xfrm>
                <a:off x="4869" y="2450"/>
                <a:ext cx="920" cy="13"/>
              </a:xfrm>
              <a:custGeom>
                <a:avLst/>
                <a:gdLst>
                  <a:gd name="T0" fmla="*/ 44 w 2715"/>
                  <a:gd name="T1" fmla="*/ 8 h 39"/>
                  <a:gd name="T2" fmla="*/ 87 w 2715"/>
                  <a:gd name="T3" fmla="*/ 9 h 39"/>
                  <a:gd name="T4" fmla="*/ 133 w 2715"/>
                  <a:gd name="T5" fmla="*/ 25 h 39"/>
                  <a:gd name="T6" fmla="*/ 179 w 2715"/>
                  <a:gd name="T7" fmla="*/ 9 h 39"/>
                  <a:gd name="T8" fmla="*/ 222 w 2715"/>
                  <a:gd name="T9" fmla="*/ 19 h 39"/>
                  <a:gd name="T10" fmla="*/ 270 w 2715"/>
                  <a:gd name="T11" fmla="*/ 24 h 39"/>
                  <a:gd name="T12" fmla="*/ 313 w 2715"/>
                  <a:gd name="T13" fmla="*/ 17 h 39"/>
                  <a:gd name="T14" fmla="*/ 359 w 2715"/>
                  <a:gd name="T15" fmla="*/ 17 h 39"/>
                  <a:gd name="T16" fmla="*/ 404 w 2715"/>
                  <a:gd name="T17" fmla="*/ 19 h 39"/>
                  <a:gd name="T18" fmla="*/ 450 w 2715"/>
                  <a:gd name="T19" fmla="*/ 22 h 39"/>
                  <a:gd name="T20" fmla="*/ 494 w 2715"/>
                  <a:gd name="T21" fmla="*/ 19 h 39"/>
                  <a:gd name="T22" fmla="*/ 539 w 2715"/>
                  <a:gd name="T23" fmla="*/ 19 h 39"/>
                  <a:gd name="T24" fmla="*/ 585 w 2715"/>
                  <a:gd name="T25" fmla="*/ 18 h 39"/>
                  <a:gd name="T26" fmla="*/ 629 w 2715"/>
                  <a:gd name="T27" fmla="*/ 15 h 39"/>
                  <a:gd name="T28" fmla="*/ 676 w 2715"/>
                  <a:gd name="T29" fmla="*/ 9 h 39"/>
                  <a:gd name="T30" fmla="*/ 720 w 2715"/>
                  <a:gd name="T31" fmla="*/ 20 h 39"/>
                  <a:gd name="T32" fmla="*/ 766 w 2715"/>
                  <a:gd name="T33" fmla="*/ 13 h 39"/>
                  <a:gd name="T34" fmla="*/ 811 w 2715"/>
                  <a:gd name="T35" fmla="*/ 5 h 39"/>
                  <a:gd name="T36" fmla="*/ 854 w 2715"/>
                  <a:gd name="T37" fmla="*/ 19 h 39"/>
                  <a:gd name="T38" fmla="*/ 899 w 2715"/>
                  <a:gd name="T39" fmla="*/ 14 h 39"/>
                  <a:gd name="T40" fmla="*/ 947 w 2715"/>
                  <a:gd name="T41" fmla="*/ 15 h 39"/>
                  <a:gd name="T42" fmla="*/ 990 w 2715"/>
                  <a:gd name="T43" fmla="*/ 9 h 39"/>
                  <a:gd name="T44" fmla="*/ 1036 w 2715"/>
                  <a:gd name="T45" fmla="*/ 17 h 39"/>
                  <a:gd name="T46" fmla="*/ 1081 w 2715"/>
                  <a:gd name="T47" fmla="*/ 15 h 39"/>
                  <a:gd name="T48" fmla="*/ 1127 w 2715"/>
                  <a:gd name="T49" fmla="*/ 18 h 39"/>
                  <a:gd name="T50" fmla="*/ 1170 w 2715"/>
                  <a:gd name="T51" fmla="*/ 17 h 39"/>
                  <a:gd name="T52" fmla="*/ 1217 w 2715"/>
                  <a:gd name="T53" fmla="*/ 19 h 39"/>
                  <a:gd name="T54" fmla="*/ 1262 w 2715"/>
                  <a:gd name="T55" fmla="*/ 17 h 39"/>
                  <a:gd name="T56" fmla="*/ 1305 w 2715"/>
                  <a:gd name="T57" fmla="*/ 10 h 39"/>
                  <a:gd name="T58" fmla="*/ 1351 w 2715"/>
                  <a:gd name="T59" fmla="*/ 15 h 39"/>
                  <a:gd name="T60" fmla="*/ 1397 w 2715"/>
                  <a:gd name="T61" fmla="*/ 20 h 39"/>
                  <a:gd name="T62" fmla="*/ 1440 w 2715"/>
                  <a:gd name="T63" fmla="*/ 20 h 39"/>
                  <a:gd name="T64" fmla="*/ 1486 w 2715"/>
                  <a:gd name="T65" fmla="*/ 22 h 39"/>
                  <a:gd name="T66" fmla="*/ 1533 w 2715"/>
                  <a:gd name="T67" fmla="*/ 13 h 39"/>
                  <a:gd name="T68" fmla="*/ 1576 w 2715"/>
                  <a:gd name="T69" fmla="*/ 29 h 39"/>
                  <a:gd name="T70" fmla="*/ 1621 w 2715"/>
                  <a:gd name="T71" fmla="*/ 29 h 39"/>
                  <a:gd name="T72" fmla="*/ 1668 w 2715"/>
                  <a:gd name="T73" fmla="*/ 30 h 39"/>
                  <a:gd name="T74" fmla="*/ 1712 w 2715"/>
                  <a:gd name="T75" fmla="*/ 20 h 39"/>
                  <a:gd name="T76" fmla="*/ 1756 w 2715"/>
                  <a:gd name="T77" fmla="*/ 24 h 39"/>
                  <a:gd name="T78" fmla="*/ 1803 w 2715"/>
                  <a:gd name="T79" fmla="*/ 23 h 39"/>
                  <a:gd name="T80" fmla="*/ 1848 w 2715"/>
                  <a:gd name="T81" fmla="*/ 23 h 39"/>
                  <a:gd name="T82" fmla="*/ 1894 w 2715"/>
                  <a:gd name="T83" fmla="*/ 28 h 39"/>
                  <a:gd name="T84" fmla="*/ 1937 w 2715"/>
                  <a:gd name="T85" fmla="*/ 22 h 39"/>
                  <a:gd name="T86" fmla="*/ 1983 w 2715"/>
                  <a:gd name="T87" fmla="*/ 18 h 39"/>
                  <a:gd name="T88" fmla="*/ 2029 w 2715"/>
                  <a:gd name="T89" fmla="*/ 24 h 39"/>
                  <a:gd name="T90" fmla="*/ 2073 w 2715"/>
                  <a:gd name="T91" fmla="*/ 15 h 39"/>
                  <a:gd name="T92" fmla="*/ 2119 w 2715"/>
                  <a:gd name="T93" fmla="*/ 25 h 39"/>
                  <a:gd name="T94" fmla="*/ 2165 w 2715"/>
                  <a:gd name="T95" fmla="*/ 20 h 39"/>
                  <a:gd name="T96" fmla="*/ 2207 w 2715"/>
                  <a:gd name="T97" fmla="*/ 20 h 39"/>
                  <a:gd name="T98" fmla="*/ 2255 w 2715"/>
                  <a:gd name="T99" fmla="*/ 25 h 39"/>
                  <a:gd name="T100" fmla="*/ 2299 w 2715"/>
                  <a:gd name="T101" fmla="*/ 24 h 39"/>
                  <a:gd name="T102" fmla="*/ 2343 w 2715"/>
                  <a:gd name="T103" fmla="*/ 27 h 39"/>
                  <a:gd name="T104" fmla="*/ 2388 w 2715"/>
                  <a:gd name="T105" fmla="*/ 22 h 39"/>
                  <a:gd name="T106" fmla="*/ 2433 w 2715"/>
                  <a:gd name="T107" fmla="*/ 25 h 39"/>
                  <a:gd name="T108" fmla="*/ 2478 w 2715"/>
                  <a:gd name="T109" fmla="*/ 25 h 39"/>
                  <a:gd name="T110" fmla="*/ 2525 w 2715"/>
                  <a:gd name="T111" fmla="*/ 28 h 39"/>
                  <a:gd name="T112" fmla="*/ 2570 w 2715"/>
                  <a:gd name="T113" fmla="*/ 29 h 39"/>
                  <a:gd name="T114" fmla="*/ 2615 w 2715"/>
                  <a:gd name="T115" fmla="*/ 24 h 39"/>
                  <a:gd name="T116" fmla="*/ 2661 w 2715"/>
                  <a:gd name="T117" fmla="*/ 24 h 39"/>
                  <a:gd name="T118" fmla="*/ 2704 w 2715"/>
                  <a:gd name="T119" fmla="*/ 29 h 3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15"/>
                  <a:gd name="T181" fmla="*/ 0 h 39"/>
                  <a:gd name="T182" fmla="*/ 2715 w 2715"/>
                  <a:gd name="T183" fmla="*/ 39 h 3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15" h="39">
                    <a:moveTo>
                      <a:pt x="0" y="9"/>
                    </a:moveTo>
                    <a:lnTo>
                      <a:pt x="5" y="3"/>
                    </a:lnTo>
                    <a:lnTo>
                      <a:pt x="5" y="5"/>
                    </a:lnTo>
                    <a:lnTo>
                      <a:pt x="10" y="10"/>
                    </a:lnTo>
                    <a:lnTo>
                      <a:pt x="11" y="7"/>
                    </a:lnTo>
                    <a:lnTo>
                      <a:pt x="13" y="14"/>
                    </a:lnTo>
                    <a:lnTo>
                      <a:pt x="17" y="3"/>
                    </a:lnTo>
                    <a:lnTo>
                      <a:pt x="20" y="3"/>
                    </a:lnTo>
                    <a:lnTo>
                      <a:pt x="24" y="5"/>
                    </a:lnTo>
                    <a:lnTo>
                      <a:pt x="24" y="0"/>
                    </a:lnTo>
                    <a:lnTo>
                      <a:pt x="27" y="17"/>
                    </a:lnTo>
                    <a:lnTo>
                      <a:pt x="31" y="14"/>
                    </a:lnTo>
                    <a:lnTo>
                      <a:pt x="32" y="13"/>
                    </a:lnTo>
                    <a:lnTo>
                      <a:pt x="37" y="12"/>
                    </a:lnTo>
                    <a:lnTo>
                      <a:pt x="37" y="18"/>
                    </a:lnTo>
                    <a:lnTo>
                      <a:pt x="43" y="13"/>
                    </a:lnTo>
                    <a:lnTo>
                      <a:pt x="44" y="8"/>
                    </a:lnTo>
                    <a:lnTo>
                      <a:pt x="47" y="2"/>
                    </a:lnTo>
                    <a:lnTo>
                      <a:pt x="49" y="4"/>
                    </a:lnTo>
                    <a:lnTo>
                      <a:pt x="52" y="8"/>
                    </a:lnTo>
                    <a:lnTo>
                      <a:pt x="53" y="8"/>
                    </a:lnTo>
                    <a:lnTo>
                      <a:pt x="58" y="10"/>
                    </a:lnTo>
                    <a:lnTo>
                      <a:pt x="58" y="13"/>
                    </a:lnTo>
                    <a:lnTo>
                      <a:pt x="61" y="10"/>
                    </a:lnTo>
                    <a:lnTo>
                      <a:pt x="66" y="20"/>
                    </a:lnTo>
                    <a:lnTo>
                      <a:pt x="68" y="15"/>
                    </a:lnTo>
                    <a:lnTo>
                      <a:pt x="70" y="12"/>
                    </a:lnTo>
                    <a:lnTo>
                      <a:pt x="73" y="14"/>
                    </a:lnTo>
                    <a:lnTo>
                      <a:pt x="76" y="9"/>
                    </a:lnTo>
                    <a:lnTo>
                      <a:pt x="77" y="13"/>
                    </a:lnTo>
                    <a:lnTo>
                      <a:pt x="79" y="12"/>
                    </a:lnTo>
                    <a:lnTo>
                      <a:pt x="84" y="15"/>
                    </a:lnTo>
                    <a:lnTo>
                      <a:pt x="86" y="8"/>
                    </a:lnTo>
                    <a:lnTo>
                      <a:pt x="87" y="9"/>
                    </a:lnTo>
                    <a:lnTo>
                      <a:pt x="91" y="22"/>
                    </a:lnTo>
                    <a:lnTo>
                      <a:pt x="94" y="18"/>
                    </a:lnTo>
                    <a:lnTo>
                      <a:pt x="98" y="20"/>
                    </a:lnTo>
                    <a:lnTo>
                      <a:pt x="99" y="15"/>
                    </a:lnTo>
                    <a:lnTo>
                      <a:pt x="101" y="15"/>
                    </a:lnTo>
                    <a:lnTo>
                      <a:pt x="105" y="15"/>
                    </a:lnTo>
                    <a:lnTo>
                      <a:pt x="108" y="17"/>
                    </a:lnTo>
                    <a:lnTo>
                      <a:pt x="111" y="13"/>
                    </a:lnTo>
                    <a:lnTo>
                      <a:pt x="112" y="12"/>
                    </a:lnTo>
                    <a:lnTo>
                      <a:pt x="115" y="7"/>
                    </a:lnTo>
                    <a:lnTo>
                      <a:pt x="119" y="2"/>
                    </a:lnTo>
                    <a:lnTo>
                      <a:pt x="119" y="3"/>
                    </a:lnTo>
                    <a:lnTo>
                      <a:pt x="121" y="13"/>
                    </a:lnTo>
                    <a:lnTo>
                      <a:pt x="126" y="10"/>
                    </a:lnTo>
                    <a:lnTo>
                      <a:pt x="127" y="14"/>
                    </a:lnTo>
                    <a:lnTo>
                      <a:pt x="132" y="14"/>
                    </a:lnTo>
                    <a:lnTo>
                      <a:pt x="133" y="25"/>
                    </a:lnTo>
                    <a:lnTo>
                      <a:pt x="138" y="5"/>
                    </a:lnTo>
                    <a:lnTo>
                      <a:pt x="139" y="7"/>
                    </a:lnTo>
                    <a:lnTo>
                      <a:pt x="141" y="9"/>
                    </a:lnTo>
                    <a:lnTo>
                      <a:pt x="144" y="12"/>
                    </a:lnTo>
                    <a:lnTo>
                      <a:pt x="147" y="8"/>
                    </a:lnTo>
                    <a:lnTo>
                      <a:pt x="148" y="18"/>
                    </a:lnTo>
                    <a:lnTo>
                      <a:pt x="153" y="3"/>
                    </a:lnTo>
                    <a:lnTo>
                      <a:pt x="154" y="0"/>
                    </a:lnTo>
                    <a:lnTo>
                      <a:pt x="157" y="13"/>
                    </a:lnTo>
                    <a:lnTo>
                      <a:pt x="161" y="14"/>
                    </a:lnTo>
                    <a:lnTo>
                      <a:pt x="162" y="15"/>
                    </a:lnTo>
                    <a:lnTo>
                      <a:pt x="166" y="13"/>
                    </a:lnTo>
                    <a:lnTo>
                      <a:pt x="167" y="19"/>
                    </a:lnTo>
                    <a:lnTo>
                      <a:pt x="172" y="9"/>
                    </a:lnTo>
                    <a:lnTo>
                      <a:pt x="173" y="12"/>
                    </a:lnTo>
                    <a:lnTo>
                      <a:pt x="175" y="10"/>
                    </a:lnTo>
                    <a:lnTo>
                      <a:pt x="179" y="9"/>
                    </a:lnTo>
                    <a:lnTo>
                      <a:pt x="180" y="17"/>
                    </a:lnTo>
                    <a:lnTo>
                      <a:pt x="182" y="20"/>
                    </a:lnTo>
                    <a:lnTo>
                      <a:pt x="188" y="24"/>
                    </a:lnTo>
                    <a:lnTo>
                      <a:pt x="188" y="23"/>
                    </a:lnTo>
                    <a:lnTo>
                      <a:pt x="193" y="13"/>
                    </a:lnTo>
                    <a:lnTo>
                      <a:pt x="194" y="7"/>
                    </a:lnTo>
                    <a:lnTo>
                      <a:pt x="196" y="14"/>
                    </a:lnTo>
                    <a:lnTo>
                      <a:pt x="201" y="5"/>
                    </a:lnTo>
                    <a:lnTo>
                      <a:pt x="202" y="0"/>
                    </a:lnTo>
                    <a:lnTo>
                      <a:pt x="206" y="9"/>
                    </a:lnTo>
                    <a:lnTo>
                      <a:pt x="207" y="10"/>
                    </a:lnTo>
                    <a:lnTo>
                      <a:pt x="212" y="8"/>
                    </a:lnTo>
                    <a:lnTo>
                      <a:pt x="212" y="9"/>
                    </a:lnTo>
                    <a:lnTo>
                      <a:pt x="215" y="17"/>
                    </a:lnTo>
                    <a:lnTo>
                      <a:pt x="220" y="8"/>
                    </a:lnTo>
                    <a:lnTo>
                      <a:pt x="222" y="19"/>
                    </a:lnTo>
                    <a:lnTo>
                      <a:pt x="227" y="12"/>
                    </a:lnTo>
                    <a:lnTo>
                      <a:pt x="229" y="14"/>
                    </a:lnTo>
                    <a:lnTo>
                      <a:pt x="231" y="17"/>
                    </a:lnTo>
                    <a:lnTo>
                      <a:pt x="235" y="9"/>
                    </a:lnTo>
                    <a:lnTo>
                      <a:pt x="236" y="14"/>
                    </a:lnTo>
                    <a:lnTo>
                      <a:pt x="240" y="18"/>
                    </a:lnTo>
                    <a:lnTo>
                      <a:pt x="242" y="17"/>
                    </a:lnTo>
                    <a:lnTo>
                      <a:pt x="245" y="18"/>
                    </a:lnTo>
                    <a:lnTo>
                      <a:pt x="247" y="12"/>
                    </a:lnTo>
                    <a:lnTo>
                      <a:pt x="251" y="5"/>
                    </a:lnTo>
                    <a:lnTo>
                      <a:pt x="252" y="17"/>
                    </a:lnTo>
                    <a:lnTo>
                      <a:pt x="255" y="19"/>
                    </a:lnTo>
                    <a:lnTo>
                      <a:pt x="260" y="17"/>
                    </a:lnTo>
                    <a:lnTo>
                      <a:pt x="260" y="20"/>
                    </a:lnTo>
                    <a:lnTo>
                      <a:pt x="265" y="23"/>
                    </a:lnTo>
                    <a:lnTo>
                      <a:pt x="266" y="19"/>
                    </a:lnTo>
                    <a:lnTo>
                      <a:pt x="270" y="24"/>
                    </a:lnTo>
                    <a:lnTo>
                      <a:pt x="272" y="18"/>
                    </a:lnTo>
                    <a:lnTo>
                      <a:pt x="274" y="12"/>
                    </a:lnTo>
                    <a:lnTo>
                      <a:pt x="278" y="10"/>
                    </a:lnTo>
                    <a:lnTo>
                      <a:pt x="279" y="9"/>
                    </a:lnTo>
                    <a:lnTo>
                      <a:pt x="282" y="7"/>
                    </a:lnTo>
                    <a:lnTo>
                      <a:pt x="286" y="13"/>
                    </a:lnTo>
                    <a:lnTo>
                      <a:pt x="288" y="17"/>
                    </a:lnTo>
                    <a:lnTo>
                      <a:pt x="289" y="14"/>
                    </a:lnTo>
                    <a:lnTo>
                      <a:pt x="292" y="24"/>
                    </a:lnTo>
                    <a:lnTo>
                      <a:pt x="295" y="20"/>
                    </a:lnTo>
                    <a:lnTo>
                      <a:pt x="297" y="23"/>
                    </a:lnTo>
                    <a:lnTo>
                      <a:pt x="301" y="22"/>
                    </a:lnTo>
                    <a:lnTo>
                      <a:pt x="302" y="17"/>
                    </a:lnTo>
                    <a:lnTo>
                      <a:pt x="306" y="19"/>
                    </a:lnTo>
                    <a:lnTo>
                      <a:pt x="309" y="20"/>
                    </a:lnTo>
                    <a:lnTo>
                      <a:pt x="313" y="14"/>
                    </a:lnTo>
                    <a:lnTo>
                      <a:pt x="313" y="17"/>
                    </a:lnTo>
                    <a:lnTo>
                      <a:pt x="317" y="18"/>
                    </a:lnTo>
                    <a:lnTo>
                      <a:pt x="321" y="14"/>
                    </a:lnTo>
                    <a:lnTo>
                      <a:pt x="321" y="9"/>
                    </a:lnTo>
                    <a:lnTo>
                      <a:pt x="323" y="14"/>
                    </a:lnTo>
                    <a:lnTo>
                      <a:pt x="327" y="19"/>
                    </a:lnTo>
                    <a:lnTo>
                      <a:pt x="330" y="24"/>
                    </a:lnTo>
                    <a:lnTo>
                      <a:pt x="334" y="25"/>
                    </a:lnTo>
                    <a:lnTo>
                      <a:pt x="336" y="20"/>
                    </a:lnTo>
                    <a:lnTo>
                      <a:pt x="339" y="20"/>
                    </a:lnTo>
                    <a:lnTo>
                      <a:pt x="342" y="15"/>
                    </a:lnTo>
                    <a:lnTo>
                      <a:pt x="342" y="13"/>
                    </a:lnTo>
                    <a:lnTo>
                      <a:pt x="344" y="13"/>
                    </a:lnTo>
                    <a:lnTo>
                      <a:pt x="349" y="12"/>
                    </a:lnTo>
                    <a:lnTo>
                      <a:pt x="350" y="10"/>
                    </a:lnTo>
                    <a:lnTo>
                      <a:pt x="354" y="2"/>
                    </a:lnTo>
                    <a:lnTo>
                      <a:pt x="355" y="5"/>
                    </a:lnTo>
                    <a:lnTo>
                      <a:pt x="359" y="17"/>
                    </a:lnTo>
                    <a:lnTo>
                      <a:pt x="363" y="15"/>
                    </a:lnTo>
                    <a:lnTo>
                      <a:pt x="364" y="9"/>
                    </a:lnTo>
                    <a:lnTo>
                      <a:pt x="368" y="13"/>
                    </a:lnTo>
                    <a:lnTo>
                      <a:pt x="369" y="17"/>
                    </a:lnTo>
                    <a:lnTo>
                      <a:pt x="374" y="19"/>
                    </a:lnTo>
                    <a:lnTo>
                      <a:pt x="375" y="19"/>
                    </a:lnTo>
                    <a:lnTo>
                      <a:pt x="379" y="13"/>
                    </a:lnTo>
                    <a:lnTo>
                      <a:pt x="380" y="18"/>
                    </a:lnTo>
                    <a:lnTo>
                      <a:pt x="383" y="18"/>
                    </a:lnTo>
                    <a:lnTo>
                      <a:pt x="386" y="19"/>
                    </a:lnTo>
                    <a:lnTo>
                      <a:pt x="389" y="24"/>
                    </a:lnTo>
                    <a:lnTo>
                      <a:pt x="390" y="20"/>
                    </a:lnTo>
                    <a:lnTo>
                      <a:pt x="393" y="20"/>
                    </a:lnTo>
                    <a:lnTo>
                      <a:pt x="396" y="19"/>
                    </a:lnTo>
                    <a:lnTo>
                      <a:pt x="400" y="17"/>
                    </a:lnTo>
                    <a:lnTo>
                      <a:pt x="401" y="18"/>
                    </a:lnTo>
                    <a:lnTo>
                      <a:pt x="404" y="19"/>
                    </a:lnTo>
                    <a:lnTo>
                      <a:pt x="407" y="22"/>
                    </a:lnTo>
                    <a:lnTo>
                      <a:pt x="409" y="14"/>
                    </a:lnTo>
                    <a:lnTo>
                      <a:pt x="411" y="12"/>
                    </a:lnTo>
                    <a:lnTo>
                      <a:pt x="414" y="18"/>
                    </a:lnTo>
                    <a:lnTo>
                      <a:pt x="417" y="19"/>
                    </a:lnTo>
                    <a:lnTo>
                      <a:pt x="418" y="20"/>
                    </a:lnTo>
                    <a:lnTo>
                      <a:pt x="422" y="13"/>
                    </a:lnTo>
                    <a:lnTo>
                      <a:pt x="427" y="19"/>
                    </a:lnTo>
                    <a:lnTo>
                      <a:pt x="428" y="8"/>
                    </a:lnTo>
                    <a:lnTo>
                      <a:pt x="429" y="14"/>
                    </a:lnTo>
                    <a:lnTo>
                      <a:pt x="433" y="23"/>
                    </a:lnTo>
                    <a:lnTo>
                      <a:pt x="437" y="19"/>
                    </a:lnTo>
                    <a:lnTo>
                      <a:pt x="442" y="19"/>
                    </a:lnTo>
                    <a:lnTo>
                      <a:pt x="443" y="10"/>
                    </a:lnTo>
                    <a:lnTo>
                      <a:pt x="445" y="19"/>
                    </a:lnTo>
                    <a:lnTo>
                      <a:pt x="450" y="22"/>
                    </a:lnTo>
                    <a:lnTo>
                      <a:pt x="453" y="18"/>
                    </a:lnTo>
                    <a:lnTo>
                      <a:pt x="455" y="13"/>
                    </a:lnTo>
                    <a:lnTo>
                      <a:pt x="456" y="18"/>
                    </a:lnTo>
                    <a:lnTo>
                      <a:pt x="461" y="17"/>
                    </a:lnTo>
                    <a:lnTo>
                      <a:pt x="463" y="8"/>
                    </a:lnTo>
                    <a:lnTo>
                      <a:pt x="464" y="17"/>
                    </a:lnTo>
                    <a:lnTo>
                      <a:pt x="469" y="15"/>
                    </a:lnTo>
                    <a:lnTo>
                      <a:pt x="471" y="8"/>
                    </a:lnTo>
                    <a:lnTo>
                      <a:pt x="472" y="9"/>
                    </a:lnTo>
                    <a:lnTo>
                      <a:pt x="477" y="19"/>
                    </a:lnTo>
                    <a:lnTo>
                      <a:pt x="478" y="17"/>
                    </a:lnTo>
                    <a:lnTo>
                      <a:pt x="482" y="10"/>
                    </a:lnTo>
                    <a:lnTo>
                      <a:pt x="485" y="7"/>
                    </a:lnTo>
                    <a:lnTo>
                      <a:pt x="485" y="10"/>
                    </a:lnTo>
                    <a:lnTo>
                      <a:pt x="489" y="14"/>
                    </a:lnTo>
                    <a:lnTo>
                      <a:pt x="492" y="14"/>
                    </a:lnTo>
                    <a:lnTo>
                      <a:pt x="494" y="19"/>
                    </a:lnTo>
                    <a:lnTo>
                      <a:pt x="497" y="13"/>
                    </a:lnTo>
                    <a:lnTo>
                      <a:pt x="498" y="13"/>
                    </a:lnTo>
                    <a:lnTo>
                      <a:pt x="503" y="23"/>
                    </a:lnTo>
                    <a:lnTo>
                      <a:pt x="507" y="3"/>
                    </a:lnTo>
                    <a:lnTo>
                      <a:pt x="507" y="2"/>
                    </a:lnTo>
                    <a:lnTo>
                      <a:pt x="509" y="8"/>
                    </a:lnTo>
                    <a:lnTo>
                      <a:pt x="512" y="15"/>
                    </a:lnTo>
                    <a:lnTo>
                      <a:pt x="516" y="24"/>
                    </a:lnTo>
                    <a:lnTo>
                      <a:pt x="519" y="18"/>
                    </a:lnTo>
                    <a:lnTo>
                      <a:pt x="521" y="13"/>
                    </a:lnTo>
                    <a:lnTo>
                      <a:pt x="525" y="19"/>
                    </a:lnTo>
                    <a:lnTo>
                      <a:pt x="528" y="14"/>
                    </a:lnTo>
                    <a:lnTo>
                      <a:pt x="528" y="17"/>
                    </a:lnTo>
                    <a:lnTo>
                      <a:pt x="532" y="10"/>
                    </a:lnTo>
                    <a:lnTo>
                      <a:pt x="534" y="18"/>
                    </a:lnTo>
                    <a:lnTo>
                      <a:pt x="536" y="24"/>
                    </a:lnTo>
                    <a:lnTo>
                      <a:pt x="539" y="19"/>
                    </a:lnTo>
                    <a:lnTo>
                      <a:pt x="542" y="23"/>
                    </a:lnTo>
                    <a:lnTo>
                      <a:pt x="545" y="18"/>
                    </a:lnTo>
                    <a:lnTo>
                      <a:pt x="546" y="24"/>
                    </a:lnTo>
                    <a:lnTo>
                      <a:pt x="549" y="27"/>
                    </a:lnTo>
                    <a:lnTo>
                      <a:pt x="555" y="14"/>
                    </a:lnTo>
                    <a:lnTo>
                      <a:pt x="555" y="15"/>
                    </a:lnTo>
                    <a:lnTo>
                      <a:pt x="559" y="18"/>
                    </a:lnTo>
                    <a:lnTo>
                      <a:pt x="562" y="14"/>
                    </a:lnTo>
                    <a:lnTo>
                      <a:pt x="563" y="12"/>
                    </a:lnTo>
                    <a:lnTo>
                      <a:pt x="566" y="9"/>
                    </a:lnTo>
                    <a:lnTo>
                      <a:pt x="570" y="14"/>
                    </a:lnTo>
                    <a:lnTo>
                      <a:pt x="572" y="13"/>
                    </a:lnTo>
                    <a:lnTo>
                      <a:pt x="573" y="4"/>
                    </a:lnTo>
                    <a:lnTo>
                      <a:pt x="576" y="10"/>
                    </a:lnTo>
                    <a:lnTo>
                      <a:pt x="578" y="20"/>
                    </a:lnTo>
                    <a:lnTo>
                      <a:pt x="582" y="20"/>
                    </a:lnTo>
                    <a:lnTo>
                      <a:pt x="585" y="18"/>
                    </a:lnTo>
                    <a:lnTo>
                      <a:pt x="589" y="12"/>
                    </a:lnTo>
                    <a:lnTo>
                      <a:pt x="591" y="8"/>
                    </a:lnTo>
                    <a:lnTo>
                      <a:pt x="591" y="4"/>
                    </a:lnTo>
                    <a:lnTo>
                      <a:pt x="595" y="17"/>
                    </a:lnTo>
                    <a:lnTo>
                      <a:pt x="598" y="5"/>
                    </a:lnTo>
                    <a:lnTo>
                      <a:pt x="600" y="13"/>
                    </a:lnTo>
                    <a:lnTo>
                      <a:pt x="602" y="13"/>
                    </a:lnTo>
                    <a:lnTo>
                      <a:pt x="605" y="12"/>
                    </a:lnTo>
                    <a:lnTo>
                      <a:pt x="610" y="10"/>
                    </a:lnTo>
                    <a:lnTo>
                      <a:pt x="611" y="13"/>
                    </a:lnTo>
                    <a:lnTo>
                      <a:pt x="615" y="13"/>
                    </a:lnTo>
                    <a:lnTo>
                      <a:pt x="617" y="8"/>
                    </a:lnTo>
                    <a:lnTo>
                      <a:pt x="618" y="7"/>
                    </a:lnTo>
                    <a:lnTo>
                      <a:pt x="622" y="10"/>
                    </a:lnTo>
                    <a:lnTo>
                      <a:pt x="625" y="7"/>
                    </a:lnTo>
                    <a:lnTo>
                      <a:pt x="626" y="9"/>
                    </a:lnTo>
                    <a:lnTo>
                      <a:pt x="629" y="15"/>
                    </a:lnTo>
                    <a:lnTo>
                      <a:pt x="632" y="10"/>
                    </a:lnTo>
                    <a:lnTo>
                      <a:pt x="636" y="14"/>
                    </a:lnTo>
                    <a:lnTo>
                      <a:pt x="637" y="10"/>
                    </a:lnTo>
                    <a:lnTo>
                      <a:pt x="640" y="17"/>
                    </a:lnTo>
                    <a:lnTo>
                      <a:pt x="643" y="15"/>
                    </a:lnTo>
                    <a:lnTo>
                      <a:pt x="645" y="22"/>
                    </a:lnTo>
                    <a:lnTo>
                      <a:pt x="650" y="24"/>
                    </a:lnTo>
                    <a:lnTo>
                      <a:pt x="651" y="13"/>
                    </a:lnTo>
                    <a:lnTo>
                      <a:pt x="653" y="17"/>
                    </a:lnTo>
                    <a:lnTo>
                      <a:pt x="658" y="18"/>
                    </a:lnTo>
                    <a:lnTo>
                      <a:pt x="659" y="18"/>
                    </a:lnTo>
                    <a:lnTo>
                      <a:pt x="662" y="20"/>
                    </a:lnTo>
                    <a:lnTo>
                      <a:pt x="665" y="17"/>
                    </a:lnTo>
                    <a:lnTo>
                      <a:pt x="666" y="15"/>
                    </a:lnTo>
                    <a:lnTo>
                      <a:pt x="671" y="18"/>
                    </a:lnTo>
                    <a:lnTo>
                      <a:pt x="672" y="15"/>
                    </a:lnTo>
                    <a:lnTo>
                      <a:pt x="676" y="9"/>
                    </a:lnTo>
                    <a:lnTo>
                      <a:pt x="677" y="8"/>
                    </a:lnTo>
                    <a:lnTo>
                      <a:pt x="680" y="17"/>
                    </a:lnTo>
                    <a:lnTo>
                      <a:pt x="683" y="17"/>
                    </a:lnTo>
                    <a:lnTo>
                      <a:pt x="685" y="19"/>
                    </a:lnTo>
                    <a:lnTo>
                      <a:pt x="687" y="14"/>
                    </a:lnTo>
                    <a:lnTo>
                      <a:pt x="690" y="14"/>
                    </a:lnTo>
                    <a:lnTo>
                      <a:pt x="693" y="9"/>
                    </a:lnTo>
                    <a:lnTo>
                      <a:pt x="697" y="18"/>
                    </a:lnTo>
                    <a:lnTo>
                      <a:pt x="699" y="20"/>
                    </a:lnTo>
                    <a:lnTo>
                      <a:pt x="702" y="20"/>
                    </a:lnTo>
                    <a:lnTo>
                      <a:pt x="705" y="20"/>
                    </a:lnTo>
                    <a:lnTo>
                      <a:pt x="706" y="14"/>
                    </a:lnTo>
                    <a:lnTo>
                      <a:pt x="711" y="14"/>
                    </a:lnTo>
                    <a:lnTo>
                      <a:pt x="711" y="15"/>
                    </a:lnTo>
                    <a:lnTo>
                      <a:pt x="716" y="20"/>
                    </a:lnTo>
                    <a:lnTo>
                      <a:pt x="716" y="23"/>
                    </a:lnTo>
                    <a:lnTo>
                      <a:pt x="720" y="20"/>
                    </a:lnTo>
                    <a:lnTo>
                      <a:pt x="723" y="17"/>
                    </a:lnTo>
                    <a:lnTo>
                      <a:pt x="726" y="12"/>
                    </a:lnTo>
                    <a:lnTo>
                      <a:pt x="727" y="17"/>
                    </a:lnTo>
                    <a:lnTo>
                      <a:pt x="731" y="7"/>
                    </a:lnTo>
                    <a:lnTo>
                      <a:pt x="732" y="17"/>
                    </a:lnTo>
                    <a:lnTo>
                      <a:pt x="736" y="12"/>
                    </a:lnTo>
                    <a:lnTo>
                      <a:pt x="738" y="15"/>
                    </a:lnTo>
                    <a:lnTo>
                      <a:pt x="741" y="5"/>
                    </a:lnTo>
                    <a:lnTo>
                      <a:pt x="743" y="8"/>
                    </a:lnTo>
                    <a:lnTo>
                      <a:pt x="746" y="20"/>
                    </a:lnTo>
                    <a:lnTo>
                      <a:pt x="750" y="17"/>
                    </a:lnTo>
                    <a:lnTo>
                      <a:pt x="752" y="18"/>
                    </a:lnTo>
                    <a:lnTo>
                      <a:pt x="754" y="10"/>
                    </a:lnTo>
                    <a:lnTo>
                      <a:pt x="757" y="15"/>
                    </a:lnTo>
                    <a:lnTo>
                      <a:pt x="759" y="14"/>
                    </a:lnTo>
                    <a:lnTo>
                      <a:pt x="764" y="22"/>
                    </a:lnTo>
                    <a:lnTo>
                      <a:pt x="766" y="13"/>
                    </a:lnTo>
                    <a:lnTo>
                      <a:pt x="766" y="14"/>
                    </a:lnTo>
                    <a:lnTo>
                      <a:pt x="770" y="23"/>
                    </a:lnTo>
                    <a:lnTo>
                      <a:pt x="774" y="17"/>
                    </a:lnTo>
                    <a:lnTo>
                      <a:pt x="777" y="13"/>
                    </a:lnTo>
                    <a:lnTo>
                      <a:pt x="779" y="8"/>
                    </a:lnTo>
                    <a:lnTo>
                      <a:pt x="780" y="19"/>
                    </a:lnTo>
                    <a:lnTo>
                      <a:pt x="783" y="18"/>
                    </a:lnTo>
                    <a:lnTo>
                      <a:pt x="787" y="7"/>
                    </a:lnTo>
                    <a:lnTo>
                      <a:pt x="787" y="4"/>
                    </a:lnTo>
                    <a:lnTo>
                      <a:pt x="791" y="13"/>
                    </a:lnTo>
                    <a:lnTo>
                      <a:pt x="795" y="17"/>
                    </a:lnTo>
                    <a:lnTo>
                      <a:pt x="798" y="4"/>
                    </a:lnTo>
                    <a:lnTo>
                      <a:pt x="799" y="9"/>
                    </a:lnTo>
                    <a:lnTo>
                      <a:pt x="801" y="9"/>
                    </a:lnTo>
                    <a:lnTo>
                      <a:pt x="806" y="15"/>
                    </a:lnTo>
                    <a:lnTo>
                      <a:pt x="808" y="14"/>
                    </a:lnTo>
                    <a:lnTo>
                      <a:pt x="811" y="5"/>
                    </a:lnTo>
                    <a:lnTo>
                      <a:pt x="812" y="13"/>
                    </a:lnTo>
                    <a:lnTo>
                      <a:pt x="815" y="8"/>
                    </a:lnTo>
                    <a:lnTo>
                      <a:pt x="818" y="9"/>
                    </a:lnTo>
                    <a:lnTo>
                      <a:pt x="820" y="20"/>
                    </a:lnTo>
                    <a:lnTo>
                      <a:pt x="825" y="17"/>
                    </a:lnTo>
                    <a:lnTo>
                      <a:pt x="825" y="15"/>
                    </a:lnTo>
                    <a:lnTo>
                      <a:pt x="830" y="10"/>
                    </a:lnTo>
                    <a:lnTo>
                      <a:pt x="831" y="22"/>
                    </a:lnTo>
                    <a:lnTo>
                      <a:pt x="835" y="12"/>
                    </a:lnTo>
                    <a:lnTo>
                      <a:pt x="835" y="13"/>
                    </a:lnTo>
                    <a:lnTo>
                      <a:pt x="840" y="17"/>
                    </a:lnTo>
                    <a:lnTo>
                      <a:pt x="841" y="22"/>
                    </a:lnTo>
                    <a:lnTo>
                      <a:pt x="846" y="25"/>
                    </a:lnTo>
                    <a:lnTo>
                      <a:pt x="847" y="17"/>
                    </a:lnTo>
                    <a:lnTo>
                      <a:pt x="851" y="8"/>
                    </a:lnTo>
                    <a:lnTo>
                      <a:pt x="853" y="12"/>
                    </a:lnTo>
                    <a:lnTo>
                      <a:pt x="854" y="19"/>
                    </a:lnTo>
                    <a:lnTo>
                      <a:pt x="857" y="17"/>
                    </a:lnTo>
                    <a:lnTo>
                      <a:pt x="860" y="17"/>
                    </a:lnTo>
                    <a:lnTo>
                      <a:pt x="862" y="19"/>
                    </a:lnTo>
                    <a:lnTo>
                      <a:pt x="865" y="19"/>
                    </a:lnTo>
                    <a:lnTo>
                      <a:pt x="868" y="18"/>
                    </a:lnTo>
                    <a:lnTo>
                      <a:pt x="871" y="14"/>
                    </a:lnTo>
                    <a:lnTo>
                      <a:pt x="874" y="18"/>
                    </a:lnTo>
                    <a:lnTo>
                      <a:pt x="876" y="14"/>
                    </a:lnTo>
                    <a:lnTo>
                      <a:pt x="880" y="20"/>
                    </a:lnTo>
                    <a:lnTo>
                      <a:pt x="881" y="14"/>
                    </a:lnTo>
                    <a:lnTo>
                      <a:pt x="884" y="18"/>
                    </a:lnTo>
                    <a:lnTo>
                      <a:pt x="887" y="20"/>
                    </a:lnTo>
                    <a:lnTo>
                      <a:pt x="888" y="20"/>
                    </a:lnTo>
                    <a:lnTo>
                      <a:pt x="893" y="24"/>
                    </a:lnTo>
                    <a:lnTo>
                      <a:pt x="896" y="14"/>
                    </a:lnTo>
                    <a:lnTo>
                      <a:pt x="898" y="7"/>
                    </a:lnTo>
                    <a:lnTo>
                      <a:pt x="899" y="14"/>
                    </a:lnTo>
                    <a:lnTo>
                      <a:pt x="904" y="17"/>
                    </a:lnTo>
                    <a:lnTo>
                      <a:pt x="907" y="14"/>
                    </a:lnTo>
                    <a:lnTo>
                      <a:pt x="909" y="10"/>
                    </a:lnTo>
                    <a:lnTo>
                      <a:pt x="911" y="10"/>
                    </a:lnTo>
                    <a:lnTo>
                      <a:pt x="914" y="20"/>
                    </a:lnTo>
                    <a:lnTo>
                      <a:pt x="915" y="14"/>
                    </a:lnTo>
                    <a:lnTo>
                      <a:pt x="920" y="20"/>
                    </a:lnTo>
                    <a:lnTo>
                      <a:pt x="922" y="14"/>
                    </a:lnTo>
                    <a:lnTo>
                      <a:pt x="926" y="14"/>
                    </a:lnTo>
                    <a:lnTo>
                      <a:pt x="927" y="13"/>
                    </a:lnTo>
                    <a:lnTo>
                      <a:pt x="931" y="15"/>
                    </a:lnTo>
                    <a:lnTo>
                      <a:pt x="932" y="13"/>
                    </a:lnTo>
                    <a:lnTo>
                      <a:pt x="934" y="9"/>
                    </a:lnTo>
                    <a:lnTo>
                      <a:pt x="936" y="19"/>
                    </a:lnTo>
                    <a:lnTo>
                      <a:pt x="940" y="15"/>
                    </a:lnTo>
                    <a:lnTo>
                      <a:pt x="942" y="28"/>
                    </a:lnTo>
                    <a:lnTo>
                      <a:pt x="947" y="15"/>
                    </a:lnTo>
                    <a:lnTo>
                      <a:pt x="949" y="7"/>
                    </a:lnTo>
                    <a:lnTo>
                      <a:pt x="949" y="14"/>
                    </a:lnTo>
                    <a:lnTo>
                      <a:pt x="954" y="15"/>
                    </a:lnTo>
                    <a:lnTo>
                      <a:pt x="958" y="10"/>
                    </a:lnTo>
                    <a:lnTo>
                      <a:pt x="958" y="7"/>
                    </a:lnTo>
                    <a:lnTo>
                      <a:pt x="962" y="15"/>
                    </a:lnTo>
                    <a:lnTo>
                      <a:pt x="963" y="17"/>
                    </a:lnTo>
                    <a:lnTo>
                      <a:pt x="968" y="17"/>
                    </a:lnTo>
                    <a:lnTo>
                      <a:pt x="970" y="19"/>
                    </a:lnTo>
                    <a:lnTo>
                      <a:pt x="972" y="19"/>
                    </a:lnTo>
                    <a:lnTo>
                      <a:pt x="974" y="23"/>
                    </a:lnTo>
                    <a:lnTo>
                      <a:pt x="977" y="9"/>
                    </a:lnTo>
                    <a:lnTo>
                      <a:pt x="981" y="13"/>
                    </a:lnTo>
                    <a:lnTo>
                      <a:pt x="982" y="14"/>
                    </a:lnTo>
                    <a:lnTo>
                      <a:pt x="985" y="19"/>
                    </a:lnTo>
                    <a:lnTo>
                      <a:pt x="989" y="18"/>
                    </a:lnTo>
                    <a:lnTo>
                      <a:pt x="990" y="9"/>
                    </a:lnTo>
                    <a:lnTo>
                      <a:pt x="994" y="15"/>
                    </a:lnTo>
                    <a:lnTo>
                      <a:pt x="995" y="13"/>
                    </a:lnTo>
                    <a:lnTo>
                      <a:pt x="1000" y="9"/>
                    </a:lnTo>
                    <a:lnTo>
                      <a:pt x="1001" y="3"/>
                    </a:lnTo>
                    <a:lnTo>
                      <a:pt x="1003" y="15"/>
                    </a:lnTo>
                    <a:lnTo>
                      <a:pt x="1007" y="5"/>
                    </a:lnTo>
                    <a:lnTo>
                      <a:pt x="1008" y="10"/>
                    </a:lnTo>
                    <a:lnTo>
                      <a:pt x="1010" y="22"/>
                    </a:lnTo>
                    <a:lnTo>
                      <a:pt x="1014" y="23"/>
                    </a:lnTo>
                    <a:lnTo>
                      <a:pt x="1019" y="17"/>
                    </a:lnTo>
                    <a:lnTo>
                      <a:pt x="1020" y="12"/>
                    </a:lnTo>
                    <a:lnTo>
                      <a:pt x="1023" y="14"/>
                    </a:lnTo>
                    <a:lnTo>
                      <a:pt x="1027" y="20"/>
                    </a:lnTo>
                    <a:lnTo>
                      <a:pt x="1029" y="13"/>
                    </a:lnTo>
                    <a:lnTo>
                      <a:pt x="1029" y="12"/>
                    </a:lnTo>
                    <a:lnTo>
                      <a:pt x="1034" y="27"/>
                    </a:lnTo>
                    <a:lnTo>
                      <a:pt x="1036" y="17"/>
                    </a:lnTo>
                    <a:lnTo>
                      <a:pt x="1039" y="17"/>
                    </a:lnTo>
                    <a:lnTo>
                      <a:pt x="1042" y="15"/>
                    </a:lnTo>
                    <a:lnTo>
                      <a:pt x="1043" y="15"/>
                    </a:lnTo>
                    <a:lnTo>
                      <a:pt x="1046" y="22"/>
                    </a:lnTo>
                    <a:lnTo>
                      <a:pt x="1049" y="14"/>
                    </a:lnTo>
                    <a:lnTo>
                      <a:pt x="1053" y="9"/>
                    </a:lnTo>
                    <a:lnTo>
                      <a:pt x="1053" y="8"/>
                    </a:lnTo>
                    <a:lnTo>
                      <a:pt x="1056" y="15"/>
                    </a:lnTo>
                    <a:lnTo>
                      <a:pt x="1061" y="18"/>
                    </a:lnTo>
                    <a:lnTo>
                      <a:pt x="1062" y="15"/>
                    </a:lnTo>
                    <a:lnTo>
                      <a:pt x="1066" y="17"/>
                    </a:lnTo>
                    <a:lnTo>
                      <a:pt x="1068" y="17"/>
                    </a:lnTo>
                    <a:lnTo>
                      <a:pt x="1069" y="15"/>
                    </a:lnTo>
                    <a:lnTo>
                      <a:pt x="1074" y="15"/>
                    </a:lnTo>
                    <a:lnTo>
                      <a:pt x="1077" y="20"/>
                    </a:lnTo>
                    <a:lnTo>
                      <a:pt x="1079" y="14"/>
                    </a:lnTo>
                    <a:lnTo>
                      <a:pt x="1081" y="15"/>
                    </a:lnTo>
                    <a:lnTo>
                      <a:pt x="1084" y="20"/>
                    </a:lnTo>
                    <a:lnTo>
                      <a:pt x="1084" y="18"/>
                    </a:lnTo>
                    <a:lnTo>
                      <a:pt x="1090" y="12"/>
                    </a:lnTo>
                    <a:lnTo>
                      <a:pt x="1090" y="10"/>
                    </a:lnTo>
                    <a:lnTo>
                      <a:pt x="1095" y="12"/>
                    </a:lnTo>
                    <a:lnTo>
                      <a:pt x="1096" y="15"/>
                    </a:lnTo>
                    <a:lnTo>
                      <a:pt x="1098" y="20"/>
                    </a:lnTo>
                    <a:lnTo>
                      <a:pt x="1103" y="17"/>
                    </a:lnTo>
                    <a:lnTo>
                      <a:pt x="1106" y="17"/>
                    </a:lnTo>
                    <a:lnTo>
                      <a:pt x="1107" y="19"/>
                    </a:lnTo>
                    <a:lnTo>
                      <a:pt x="1109" y="14"/>
                    </a:lnTo>
                    <a:lnTo>
                      <a:pt x="1113" y="22"/>
                    </a:lnTo>
                    <a:lnTo>
                      <a:pt x="1114" y="23"/>
                    </a:lnTo>
                    <a:lnTo>
                      <a:pt x="1120" y="29"/>
                    </a:lnTo>
                    <a:lnTo>
                      <a:pt x="1121" y="22"/>
                    </a:lnTo>
                    <a:lnTo>
                      <a:pt x="1124" y="17"/>
                    </a:lnTo>
                    <a:lnTo>
                      <a:pt x="1127" y="18"/>
                    </a:lnTo>
                    <a:lnTo>
                      <a:pt x="1128" y="15"/>
                    </a:lnTo>
                    <a:lnTo>
                      <a:pt x="1131" y="20"/>
                    </a:lnTo>
                    <a:lnTo>
                      <a:pt x="1135" y="27"/>
                    </a:lnTo>
                    <a:lnTo>
                      <a:pt x="1135" y="29"/>
                    </a:lnTo>
                    <a:lnTo>
                      <a:pt x="1140" y="18"/>
                    </a:lnTo>
                    <a:lnTo>
                      <a:pt x="1141" y="18"/>
                    </a:lnTo>
                    <a:lnTo>
                      <a:pt x="1145" y="20"/>
                    </a:lnTo>
                    <a:lnTo>
                      <a:pt x="1148" y="9"/>
                    </a:lnTo>
                    <a:lnTo>
                      <a:pt x="1149" y="2"/>
                    </a:lnTo>
                    <a:lnTo>
                      <a:pt x="1151" y="17"/>
                    </a:lnTo>
                    <a:lnTo>
                      <a:pt x="1156" y="20"/>
                    </a:lnTo>
                    <a:lnTo>
                      <a:pt x="1157" y="14"/>
                    </a:lnTo>
                    <a:lnTo>
                      <a:pt x="1162" y="18"/>
                    </a:lnTo>
                    <a:lnTo>
                      <a:pt x="1162" y="23"/>
                    </a:lnTo>
                    <a:lnTo>
                      <a:pt x="1167" y="22"/>
                    </a:lnTo>
                    <a:lnTo>
                      <a:pt x="1169" y="13"/>
                    </a:lnTo>
                    <a:lnTo>
                      <a:pt x="1170" y="17"/>
                    </a:lnTo>
                    <a:lnTo>
                      <a:pt x="1172" y="17"/>
                    </a:lnTo>
                    <a:lnTo>
                      <a:pt x="1177" y="20"/>
                    </a:lnTo>
                    <a:lnTo>
                      <a:pt x="1180" y="17"/>
                    </a:lnTo>
                    <a:lnTo>
                      <a:pt x="1182" y="13"/>
                    </a:lnTo>
                    <a:lnTo>
                      <a:pt x="1185" y="14"/>
                    </a:lnTo>
                    <a:lnTo>
                      <a:pt x="1187" y="15"/>
                    </a:lnTo>
                    <a:lnTo>
                      <a:pt x="1188" y="22"/>
                    </a:lnTo>
                    <a:lnTo>
                      <a:pt x="1192" y="9"/>
                    </a:lnTo>
                    <a:lnTo>
                      <a:pt x="1194" y="15"/>
                    </a:lnTo>
                    <a:lnTo>
                      <a:pt x="1198" y="14"/>
                    </a:lnTo>
                    <a:lnTo>
                      <a:pt x="1201" y="20"/>
                    </a:lnTo>
                    <a:lnTo>
                      <a:pt x="1204" y="20"/>
                    </a:lnTo>
                    <a:lnTo>
                      <a:pt x="1205" y="15"/>
                    </a:lnTo>
                    <a:lnTo>
                      <a:pt x="1207" y="23"/>
                    </a:lnTo>
                    <a:lnTo>
                      <a:pt x="1211" y="18"/>
                    </a:lnTo>
                    <a:lnTo>
                      <a:pt x="1212" y="18"/>
                    </a:lnTo>
                    <a:lnTo>
                      <a:pt x="1217" y="19"/>
                    </a:lnTo>
                    <a:lnTo>
                      <a:pt x="1217" y="18"/>
                    </a:lnTo>
                    <a:lnTo>
                      <a:pt x="1222" y="23"/>
                    </a:lnTo>
                    <a:lnTo>
                      <a:pt x="1224" y="15"/>
                    </a:lnTo>
                    <a:lnTo>
                      <a:pt x="1228" y="18"/>
                    </a:lnTo>
                    <a:lnTo>
                      <a:pt x="1230" y="18"/>
                    </a:lnTo>
                    <a:lnTo>
                      <a:pt x="1232" y="17"/>
                    </a:lnTo>
                    <a:lnTo>
                      <a:pt x="1236" y="18"/>
                    </a:lnTo>
                    <a:lnTo>
                      <a:pt x="1236" y="17"/>
                    </a:lnTo>
                    <a:lnTo>
                      <a:pt x="1239" y="22"/>
                    </a:lnTo>
                    <a:lnTo>
                      <a:pt x="1243" y="7"/>
                    </a:lnTo>
                    <a:lnTo>
                      <a:pt x="1244" y="15"/>
                    </a:lnTo>
                    <a:lnTo>
                      <a:pt x="1246" y="18"/>
                    </a:lnTo>
                    <a:lnTo>
                      <a:pt x="1252" y="25"/>
                    </a:lnTo>
                    <a:lnTo>
                      <a:pt x="1252" y="19"/>
                    </a:lnTo>
                    <a:lnTo>
                      <a:pt x="1256" y="19"/>
                    </a:lnTo>
                    <a:lnTo>
                      <a:pt x="1258" y="24"/>
                    </a:lnTo>
                    <a:lnTo>
                      <a:pt x="1262" y="17"/>
                    </a:lnTo>
                    <a:lnTo>
                      <a:pt x="1264" y="19"/>
                    </a:lnTo>
                    <a:lnTo>
                      <a:pt x="1266" y="19"/>
                    </a:lnTo>
                    <a:lnTo>
                      <a:pt x="1270" y="22"/>
                    </a:lnTo>
                    <a:lnTo>
                      <a:pt x="1271" y="20"/>
                    </a:lnTo>
                    <a:lnTo>
                      <a:pt x="1276" y="18"/>
                    </a:lnTo>
                    <a:lnTo>
                      <a:pt x="1276" y="24"/>
                    </a:lnTo>
                    <a:lnTo>
                      <a:pt x="1281" y="22"/>
                    </a:lnTo>
                    <a:lnTo>
                      <a:pt x="1282" y="22"/>
                    </a:lnTo>
                    <a:lnTo>
                      <a:pt x="1285" y="22"/>
                    </a:lnTo>
                    <a:lnTo>
                      <a:pt x="1288" y="17"/>
                    </a:lnTo>
                    <a:lnTo>
                      <a:pt x="1290" y="30"/>
                    </a:lnTo>
                    <a:lnTo>
                      <a:pt x="1293" y="19"/>
                    </a:lnTo>
                    <a:lnTo>
                      <a:pt x="1296" y="23"/>
                    </a:lnTo>
                    <a:lnTo>
                      <a:pt x="1298" y="28"/>
                    </a:lnTo>
                    <a:lnTo>
                      <a:pt x="1302" y="14"/>
                    </a:lnTo>
                    <a:lnTo>
                      <a:pt x="1305" y="13"/>
                    </a:lnTo>
                    <a:lnTo>
                      <a:pt x="1305" y="10"/>
                    </a:lnTo>
                    <a:lnTo>
                      <a:pt x="1309" y="22"/>
                    </a:lnTo>
                    <a:lnTo>
                      <a:pt x="1312" y="25"/>
                    </a:lnTo>
                    <a:lnTo>
                      <a:pt x="1313" y="25"/>
                    </a:lnTo>
                    <a:lnTo>
                      <a:pt x="1317" y="24"/>
                    </a:lnTo>
                    <a:lnTo>
                      <a:pt x="1318" y="23"/>
                    </a:lnTo>
                    <a:lnTo>
                      <a:pt x="1323" y="15"/>
                    </a:lnTo>
                    <a:lnTo>
                      <a:pt x="1324" y="14"/>
                    </a:lnTo>
                    <a:lnTo>
                      <a:pt x="1329" y="17"/>
                    </a:lnTo>
                    <a:lnTo>
                      <a:pt x="1329" y="22"/>
                    </a:lnTo>
                    <a:lnTo>
                      <a:pt x="1333" y="24"/>
                    </a:lnTo>
                    <a:lnTo>
                      <a:pt x="1335" y="27"/>
                    </a:lnTo>
                    <a:lnTo>
                      <a:pt x="1339" y="29"/>
                    </a:lnTo>
                    <a:lnTo>
                      <a:pt x="1342" y="27"/>
                    </a:lnTo>
                    <a:lnTo>
                      <a:pt x="1344" y="13"/>
                    </a:lnTo>
                    <a:lnTo>
                      <a:pt x="1345" y="14"/>
                    </a:lnTo>
                    <a:lnTo>
                      <a:pt x="1350" y="20"/>
                    </a:lnTo>
                    <a:lnTo>
                      <a:pt x="1351" y="15"/>
                    </a:lnTo>
                    <a:lnTo>
                      <a:pt x="1353" y="20"/>
                    </a:lnTo>
                    <a:lnTo>
                      <a:pt x="1357" y="20"/>
                    </a:lnTo>
                    <a:lnTo>
                      <a:pt x="1359" y="18"/>
                    </a:lnTo>
                    <a:lnTo>
                      <a:pt x="1362" y="20"/>
                    </a:lnTo>
                    <a:lnTo>
                      <a:pt x="1366" y="27"/>
                    </a:lnTo>
                    <a:lnTo>
                      <a:pt x="1367" y="10"/>
                    </a:lnTo>
                    <a:lnTo>
                      <a:pt x="1369" y="18"/>
                    </a:lnTo>
                    <a:lnTo>
                      <a:pt x="1371" y="28"/>
                    </a:lnTo>
                    <a:lnTo>
                      <a:pt x="1377" y="23"/>
                    </a:lnTo>
                    <a:lnTo>
                      <a:pt x="1378" y="23"/>
                    </a:lnTo>
                    <a:lnTo>
                      <a:pt x="1380" y="23"/>
                    </a:lnTo>
                    <a:lnTo>
                      <a:pt x="1384" y="25"/>
                    </a:lnTo>
                    <a:lnTo>
                      <a:pt x="1387" y="23"/>
                    </a:lnTo>
                    <a:lnTo>
                      <a:pt x="1389" y="19"/>
                    </a:lnTo>
                    <a:lnTo>
                      <a:pt x="1391" y="23"/>
                    </a:lnTo>
                    <a:lnTo>
                      <a:pt x="1394" y="24"/>
                    </a:lnTo>
                    <a:lnTo>
                      <a:pt x="1397" y="20"/>
                    </a:lnTo>
                    <a:lnTo>
                      <a:pt x="1399" y="27"/>
                    </a:lnTo>
                    <a:lnTo>
                      <a:pt x="1401" y="25"/>
                    </a:lnTo>
                    <a:lnTo>
                      <a:pt x="1403" y="27"/>
                    </a:lnTo>
                    <a:lnTo>
                      <a:pt x="1407" y="24"/>
                    </a:lnTo>
                    <a:lnTo>
                      <a:pt x="1411" y="20"/>
                    </a:lnTo>
                    <a:lnTo>
                      <a:pt x="1412" y="20"/>
                    </a:lnTo>
                    <a:lnTo>
                      <a:pt x="1416" y="30"/>
                    </a:lnTo>
                    <a:lnTo>
                      <a:pt x="1418" y="20"/>
                    </a:lnTo>
                    <a:lnTo>
                      <a:pt x="1420" y="19"/>
                    </a:lnTo>
                    <a:lnTo>
                      <a:pt x="1423" y="20"/>
                    </a:lnTo>
                    <a:lnTo>
                      <a:pt x="1426" y="28"/>
                    </a:lnTo>
                    <a:lnTo>
                      <a:pt x="1428" y="23"/>
                    </a:lnTo>
                    <a:lnTo>
                      <a:pt x="1432" y="29"/>
                    </a:lnTo>
                    <a:lnTo>
                      <a:pt x="1436" y="23"/>
                    </a:lnTo>
                    <a:lnTo>
                      <a:pt x="1437" y="22"/>
                    </a:lnTo>
                    <a:lnTo>
                      <a:pt x="1439" y="14"/>
                    </a:lnTo>
                    <a:lnTo>
                      <a:pt x="1440" y="20"/>
                    </a:lnTo>
                    <a:lnTo>
                      <a:pt x="1444" y="12"/>
                    </a:lnTo>
                    <a:lnTo>
                      <a:pt x="1446" y="18"/>
                    </a:lnTo>
                    <a:lnTo>
                      <a:pt x="1448" y="14"/>
                    </a:lnTo>
                    <a:lnTo>
                      <a:pt x="1453" y="28"/>
                    </a:lnTo>
                    <a:lnTo>
                      <a:pt x="1454" y="25"/>
                    </a:lnTo>
                    <a:lnTo>
                      <a:pt x="1458" y="28"/>
                    </a:lnTo>
                    <a:lnTo>
                      <a:pt x="1459" y="24"/>
                    </a:lnTo>
                    <a:lnTo>
                      <a:pt x="1464" y="24"/>
                    </a:lnTo>
                    <a:lnTo>
                      <a:pt x="1466" y="22"/>
                    </a:lnTo>
                    <a:lnTo>
                      <a:pt x="1470" y="24"/>
                    </a:lnTo>
                    <a:lnTo>
                      <a:pt x="1470" y="27"/>
                    </a:lnTo>
                    <a:lnTo>
                      <a:pt x="1473" y="23"/>
                    </a:lnTo>
                    <a:lnTo>
                      <a:pt x="1478" y="33"/>
                    </a:lnTo>
                    <a:lnTo>
                      <a:pt x="1479" y="27"/>
                    </a:lnTo>
                    <a:lnTo>
                      <a:pt x="1481" y="22"/>
                    </a:lnTo>
                    <a:lnTo>
                      <a:pt x="1484" y="23"/>
                    </a:lnTo>
                    <a:lnTo>
                      <a:pt x="1486" y="22"/>
                    </a:lnTo>
                    <a:lnTo>
                      <a:pt x="1490" y="27"/>
                    </a:lnTo>
                    <a:lnTo>
                      <a:pt x="1493" y="19"/>
                    </a:lnTo>
                    <a:lnTo>
                      <a:pt x="1498" y="20"/>
                    </a:lnTo>
                    <a:lnTo>
                      <a:pt x="1500" y="23"/>
                    </a:lnTo>
                    <a:lnTo>
                      <a:pt x="1502" y="20"/>
                    </a:lnTo>
                    <a:lnTo>
                      <a:pt x="1504" y="25"/>
                    </a:lnTo>
                    <a:lnTo>
                      <a:pt x="1508" y="20"/>
                    </a:lnTo>
                    <a:lnTo>
                      <a:pt x="1512" y="25"/>
                    </a:lnTo>
                    <a:lnTo>
                      <a:pt x="1513" y="13"/>
                    </a:lnTo>
                    <a:lnTo>
                      <a:pt x="1515" y="23"/>
                    </a:lnTo>
                    <a:lnTo>
                      <a:pt x="1518" y="28"/>
                    </a:lnTo>
                    <a:lnTo>
                      <a:pt x="1522" y="20"/>
                    </a:lnTo>
                    <a:lnTo>
                      <a:pt x="1526" y="24"/>
                    </a:lnTo>
                    <a:lnTo>
                      <a:pt x="1529" y="22"/>
                    </a:lnTo>
                    <a:lnTo>
                      <a:pt x="1533" y="13"/>
                    </a:lnTo>
                    <a:lnTo>
                      <a:pt x="1537" y="25"/>
                    </a:lnTo>
                    <a:lnTo>
                      <a:pt x="1539" y="32"/>
                    </a:lnTo>
                    <a:lnTo>
                      <a:pt x="1544" y="22"/>
                    </a:lnTo>
                    <a:lnTo>
                      <a:pt x="1544" y="20"/>
                    </a:lnTo>
                    <a:lnTo>
                      <a:pt x="1549" y="27"/>
                    </a:lnTo>
                    <a:lnTo>
                      <a:pt x="1552" y="18"/>
                    </a:lnTo>
                    <a:lnTo>
                      <a:pt x="1553" y="14"/>
                    </a:lnTo>
                    <a:lnTo>
                      <a:pt x="1554" y="20"/>
                    </a:lnTo>
                    <a:lnTo>
                      <a:pt x="1558" y="25"/>
                    </a:lnTo>
                    <a:lnTo>
                      <a:pt x="1562" y="28"/>
                    </a:lnTo>
                    <a:lnTo>
                      <a:pt x="1562" y="27"/>
                    </a:lnTo>
                    <a:lnTo>
                      <a:pt x="1566" y="22"/>
                    </a:lnTo>
                    <a:lnTo>
                      <a:pt x="1569" y="23"/>
                    </a:lnTo>
                    <a:lnTo>
                      <a:pt x="1571" y="22"/>
                    </a:lnTo>
                    <a:lnTo>
                      <a:pt x="1574" y="19"/>
                    </a:lnTo>
                    <a:lnTo>
                      <a:pt x="1576" y="29"/>
                    </a:lnTo>
                    <a:lnTo>
                      <a:pt x="1580" y="24"/>
                    </a:lnTo>
                    <a:lnTo>
                      <a:pt x="1584" y="24"/>
                    </a:lnTo>
                    <a:lnTo>
                      <a:pt x="1585" y="23"/>
                    </a:lnTo>
                    <a:lnTo>
                      <a:pt x="1588" y="27"/>
                    </a:lnTo>
                    <a:lnTo>
                      <a:pt x="1589" y="24"/>
                    </a:lnTo>
                    <a:lnTo>
                      <a:pt x="1593" y="27"/>
                    </a:lnTo>
                    <a:lnTo>
                      <a:pt x="1594" y="30"/>
                    </a:lnTo>
                    <a:lnTo>
                      <a:pt x="1598" y="23"/>
                    </a:lnTo>
                    <a:lnTo>
                      <a:pt x="1602" y="24"/>
                    </a:lnTo>
                    <a:lnTo>
                      <a:pt x="1602" y="19"/>
                    </a:lnTo>
                    <a:lnTo>
                      <a:pt x="1605" y="28"/>
                    </a:lnTo>
                    <a:lnTo>
                      <a:pt x="1609" y="20"/>
                    </a:lnTo>
                    <a:lnTo>
                      <a:pt x="1613" y="14"/>
                    </a:lnTo>
                    <a:lnTo>
                      <a:pt x="1614" y="13"/>
                    </a:lnTo>
                    <a:lnTo>
                      <a:pt x="1615" y="29"/>
                    </a:lnTo>
                    <a:lnTo>
                      <a:pt x="1620" y="32"/>
                    </a:lnTo>
                    <a:lnTo>
                      <a:pt x="1621" y="29"/>
                    </a:lnTo>
                    <a:lnTo>
                      <a:pt x="1626" y="20"/>
                    </a:lnTo>
                    <a:lnTo>
                      <a:pt x="1627" y="27"/>
                    </a:lnTo>
                    <a:lnTo>
                      <a:pt x="1631" y="19"/>
                    </a:lnTo>
                    <a:lnTo>
                      <a:pt x="1634" y="24"/>
                    </a:lnTo>
                    <a:lnTo>
                      <a:pt x="1638" y="28"/>
                    </a:lnTo>
                    <a:lnTo>
                      <a:pt x="1640" y="23"/>
                    </a:lnTo>
                    <a:lnTo>
                      <a:pt x="1643" y="23"/>
                    </a:lnTo>
                    <a:lnTo>
                      <a:pt x="1647" y="23"/>
                    </a:lnTo>
                    <a:lnTo>
                      <a:pt x="1652" y="29"/>
                    </a:lnTo>
                    <a:lnTo>
                      <a:pt x="1654" y="27"/>
                    </a:lnTo>
                    <a:lnTo>
                      <a:pt x="1658" y="28"/>
                    </a:lnTo>
                    <a:lnTo>
                      <a:pt x="1658" y="27"/>
                    </a:lnTo>
                    <a:lnTo>
                      <a:pt x="1662" y="28"/>
                    </a:lnTo>
                    <a:lnTo>
                      <a:pt x="1665" y="28"/>
                    </a:lnTo>
                    <a:lnTo>
                      <a:pt x="1668" y="30"/>
                    </a:lnTo>
                    <a:lnTo>
                      <a:pt x="1672" y="27"/>
                    </a:lnTo>
                    <a:lnTo>
                      <a:pt x="1676" y="29"/>
                    </a:lnTo>
                    <a:lnTo>
                      <a:pt x="1677" y="22"/>
                    </a:lnTo>
                    <a:lnTo>
                      <a:pt x="1680" y="30"/>
                    </a:lnTo>
                    <a:lnTo>
                      <a:pt x="1683" y="25"/>
                    </a:lnTo>
                    <a:lnTo>
                      <a:pt x="1686" y="23"/>
                    </a:lnTo>
                    <a:lnTo>
                      <a:pt x="1687" y="27"/>
                    </a:lnTo>
                    <a:lnTo>
                      <a:pt x="1692" y="27"/>
                    </a:lnTo>
                    <a:lnTo>
                      <a:pt x="1694" y="27"/>
                    </a:lnTo>
                    <a:lnTo>
                      <a:pt x="1697" y="27"/>
                    </a:lnTo>
                    <a:lnTo>
                      <a:pt x="1699" y="18"/>
                    </a:lnTo>
                    <a:lnTo>
                      <a:pt x="1701" y="29"/>
                    </a:lnTo>
                    <a:lnTo>
                      <a:pt x="1706" y="28"/>
                    </a:lnTo>
                    <a:lnTo>
                      <a:pt x="1706" y="25"/>
                    </a:lnTo>
                    <a:lnTo>
                      <a:pt x="1710" y="23"/>
                    </a:lnTo>
                    <a:lnTo>
                      <a:pt x="1712" y="20"/>
                    </a:lnTo>
                    <a:lnTo>
                      <a:pt x="1714" y="28"/>
                    </a:lnTo>
                    <a:lnTo>
                      <a:pt x="1717" y="29"/>
                    </a:lnTo>
                    <a:lnTo>
                      <a:pt x="1721" y="24"/>
                    </a:lnTo>
                    <a:lnTo>
                      <a:pt x="1722" y="29"/>
                    </a:lnTo>
                    <a:lnTo>
                      <a:pt x="1727" y="30"/>
                    </a:lnTo>
                    <a:lnTo>
                      <a:pt x="1729" y="25"/>
                    </a:lnTo>
                    <a:lnTo>
                      <a:pt x="1732" y="22"/>
                    </a:lnTo>
                    <a:lnTo>
                      <a:pt x="1733" y="28"/>
                    </a:lnTo>
                    <a:lnTo>
                      <a:pt x="1737" y="24"/>
                    </a:lnTo>
                    <a:lnTo>
                      <a:pt x="1737" y="20"/>
                    </a:lnTo>
                    <a:lnTo>
                      <a:pt x="1742" y="33"/>
                    </a:lnTo>
                    <a:lnTo>
                      <a:pt x="1744" y="27"/>
                    </a:lnTo>
                    <a:lnTo>
                      <a:pt x="1747" y="23"/>
                    </a:lnTo>
                    <a:lnTo>
                      <a:pt x="1748" y="27"/>
                    </a:lnTo>
                    <a:lnTo>
                      <a:pt x="1753" y="29"/>
                    </a:lnTo>
                    <a:lnTo>
                      <a:pt x="1756" y="30"/>
                    </a:lnTo>
                    <a:lnTo>
                      <a:pt x="1756" y="24"/>
                    </a:lnTo>
                    <a:lnTo>
                      <a:pt x="1760" y="27"/>
                    </a:lnTo>
                    <a:lnTo>
                      <a:pt x="1762" y="24"/>
                    </a:lnTo>
                    <a:lnTo>
                      <a:pt x="1764" y="27"/>
                    </a:lnTo>
                    <a:lnTo>
                      <a:pt x="1769" y="29"/>
                    </a:lnTo>
                    <a:lnTo>
                      <a:pt x="1769" y="23"/>
                    </a:lnTo>
                    <a:lnTo>
                      <a:pt x="1775" y="24"/>
                    </a:lnTo>
                    <a:lnTo>
                      <a:pt x="1777" y="23"/>
                    </a:lnTo>
                    <a:lnTo>
                      <a:pt x="1777" y="24"/>
                    </a:lnTo>
                    <a:lnTo>
                      <a:pt x="1782" y="35"/>
                    </a:lnTo>
                    <a:lnTo>
                      <a:pt x="1784" y="27"/>
                    </a:lnTo>
                    <a:lnTo>
                      <a:pt x="1786" y="27"/>
                    </a:lnTo>
                    <a:lnTo>
                      <a:pt x="1789" y="34"/>
                    </a:lnTo>
                    <a:lnTo>
                      <a:pt x="1793" y="30"/>
                    </a:lnTo>
                    <a:lnTo>
                      <a:pt x="1796" y="27"/>
                    </a:lnTo>
                    <a:lnTo>
                      <a:pt x="1797" y="23"/>
                    </a:lnTo>
                    <a:lnTo>
                      <a:pt x="1800" y="25"/>
                    </a:lnTo>
                    <a:lnTo>
                      <a:pt x="1803" y="23"/>
                    </a:lnTo>
                    <a:lnTo>
                      <a:pt x="1804" y="20"/>
                    </a:lnTo>
                    <a:lnTo>
                      <a:pt x="1807" y="25"/>
                    </a:lnTo>
                    <a:lnTo>
                      <a:pt x="1811" y="27"/>
                    </a:lnTo>
                    <a:lnTo>
                      <a:pt x="1813" y="27"/>
                    </a:lnTo>
                    <a:lnTo>
                      <a:pt x="1815" y="34"/>
                    </a:lnTo>
                    <a:lnTo>
                      <a:pt x="1820" y="19"/>
                    </a:lnTo>
                    <a:lnTo>
                      <a:pt x="1820" y="18"/>
                    </a:lnTo>
                    <a:lnTo>
                      <a:pt x="1823" y="22"/>
                    </a:lnTo>
                    <a:lnTo>
                      <a:pt x="1825" y="30"/>
                    </a:lnTo>
                    <a:lnTo>
                      <a:pt x="1829" y="30"/>
                    </a:lnTo>
                    <a:lnTo>
                      <a:pt x="1833" y="28"/>
                    </a:lnTo>
                    <a:lnTo>
                      <a:pt x="1835" y="25"/>
                    </a:lnTo>
                    <a:lnTo>
                      <a:pt x="1837" y="18"/>
                    </a:lnTo>
                    <a:lnTo>
                      <a:pt x="1840" y="14"/>
                    </a:lnTo>
                    <a:lnTo>
                      <a:pt x="1842" y="20"/>
                    </a:lnTo>
                    <a:lnTo>
                      <a:pt x="1844" y="25"/>
                    </a:lnTo>
                    <a:lnTo>
                      <a:pt x="1848" y="23"/>
                    </a:lnTo>
                    <a:lnTo>
                      <a:pt x="1851" y="22"/>
                    </a:lnTo>
                    <a:lnTo>
                      <a:pt x="1852" y="24"/>
                    </a:lnTo>
                    <a:lnTo>
                      <a:pt x="1856" y="29"/>
                    </a:lnTo>
                    <a:lnTo>
                      <a:pt x="1860" y="23"/>
                    </a:lnTo>
                    <a:lnTo>
                      <a:pt x="1861" y="23"/>
                    </a:lnTo>
                    <a:lnTo>
                      <a:pt x="1863" y="33"/>
                    </a:lnTo>
                    <a:lnTo>
                      <a:pt x="1867" y="32"/>
                    </a:lnTo>
                    <a:lnTo>
                      <a:pt x="1870" y="29"/>
                    </a:lnTo>
                    <a:lnTo>
                      <a:pt x="1872" y="19"/>
                    </a:lnTo>
                    <a:lnTo>
                      <a:pt x="1872" y="23"/>
                    </a:lnTo>
                    <a:lnTo>
                      <a:pt x="1877" y="22"/>
                    </a:lnTo>
                    <a:lnTo>
                      <a:pt x="1879" y="20"/>
                    </a:lnTo>
                    <a:lnTo>
                      <a:pt x="1881" y="25"/>
                    </a:lnTo>
                    <a:lnTo>
                      <a:pt x="1885" y="22"/>
                    </a:lnTo>
                    <a:lnTo>
                      <a:pt x="1887" y="20"/>
                    </a:lnTo>
                    <a:lnTo>
                      <a:pt x="1889" y="27"/>
                    </a:lnTo>
                    <a:lnTo>
                      <a:pt x="1894" y="28"/>
                    </a:lnTo>
                    <a:lnTo>
                      <a:pt x="1896" y="17"/>
                    </a:lnTo>
                    <a:lnTo>
                      <a:pt x="1897" y="20"/>
                    </a:lnTo>
                    <a:lnTo>
                      <a:pt x="1902" y="25"/>
                    </a:lnTo>
                    <a:lnTo>
                      <a:pt x="1903" y="33"/>
                    </a:lnTo>
                    <a:lnTo>
                      <a:pt x="1905" y="32"/>
                    </a:lnTo>
                    <a:lnTo>
                      <a:pt x="1909" y="25"/>
                    </a:lnTo>
                    <a:lnTo>
                      <a:pt x="1912" y="23"/>
                    </a:lnTo>
                    <a:lnTo>
                      <a:pt x="1914" y="27"/>
                    </a:lnTo>
                    <a:lnTo>
                      <a:pt x="1916" y="28"/>
                    </a:lnTo>
                    <a:lnTo>
                      <a:pt x="1921" y="24"/>
                    </a:lnTo>
                    <a:lnTo>
                      <a:pt x="1922" y="17"/>
                    </a:lnTo>
                    <a:lnTo>
                      <a:pt x="1923" y="20"/>
                    </a:lnTo>
                    <a:lnTo>
                      <a:pt x="1928" y="23"/>
                    </a:lnTo>
                    <a:lnTo>
                      <a:pt x="1929" y="17"/>
                    </a:lnTo>
                    <a:lnTo>
                      <a:pt x="1931" y="19"/>
                    </a:lnTo>
                    <a:lnTo>
                      <a:pt x="1935" y="27"/>
                    </a:lnTo>
                    <a:lnTo>
                      <a:pt x="1937" y="22"/>
                    </a:lnTo>
                    <a:lnTo>
                      <a:pt x="1939" y="25"/>
                    </a:lnTo>
                    <a:lnTo>
                      <a:pt x="1944" y="19"/>
                    </a:lnTo>
                    <a:lnTo>
                      <a:pt x="1946" y="19"/>
                    </a:lnTo>
                    <a:lnTo>
                      <a:pt x="1948" y="23"/>
                    </a:lnTo>
                    <a:lnTo>
                      <a:pt x="1950" y="19"/>
                    </a:lnTo>
                    <a:lnTo>
                      <a:pt x="1955" y="25"/>
                    </a:lnTo>
                    <a:lnTo>
                      <a:pt x="1957" y="13"/>
                    </a:lnTo>
                    <a:lnTo>
                      <a:pt x="1959" y="14"/>
                    </a:lnTo>
                    <a:lnTo>
                      <a:pt x="1961" y="22"/>
                    </a:lnTo>
                    <a:lnTo>
                      <a:pt x="1965" y="23"/>
                    </a:lnTo>
                    <a:lnTo>
                      <a:pt x="1966" y="17"/>
                    </a:lnTo>
                    <a:lnTo>
                      <a:pt x="1970" y="22"/>
                    </a:lnTo>
                    <a:lnTo>
                      <a:pt x="1973" y="20"/>
                    </a:lnTo>
                    <a:lnTo>
                      <a:pt x="1975" y="12"/>
                    </a:lnTo>
                    <a:lnTo>
                      <a:pt x="1977" y="17"/>
                    </a:lnTo>
                    <a:lnTo>
                      <a:pt x="1982" y="24"/>
                    </a:lnTo>
                    <a:lnTo>
                      <a:pt x="1983" y="18"/>
                    </a:lnTo>
                    <a:lnTo>
                      <a:pt x="1985" y="15"/>
                    </a:lnTo>
                    <a:lnTo>
                      <a:pt x="1988" y="27"/>
                    </a:lnTo>
                    <a:lnTo>
                      <a:pt x="1992" y="25"/>
                    </a:lnTo>
                    <a:lnTo>
                      <a:pt x="1995" y="27"/>
                    </a:lnTo>
                    <a:lnTo>
                      <a:pt x="1996" y="27"/>
                    </a:lnTo>
                    <a:lnTo>
                      <a:pt x="1999" y="23"/>
                    </a:lnTo>
                    <a:lnTo>
                      <a:pt x="2000" y="23"/>
                    </a:lnTo>
                    <a:lnTo>
                      <a:pt x="2003" y="38"/>
                    </a:lnTo>
                    <a:lnTo>
                      <a:pt x="2008" y="30"/>
                    </a:lnTo>
                    <a:lnTo>
                      <a:pt x="2009" y="25"/>
                    </a:lnTo>
                    <a:lnTo>
                      <a:pt x="2013" y="35"/>
                    </a:lnTo>
                    <a:lnTo>
                      <a:pt x="2016" y="33"/>
                    </a:lnTo>
                    <a:lnTo>
                      <a:pt x="2018" y="25"/>
                    </a:lnTo>
                    <a:lnTo>
                      <a:pt x="2020" y="20"/>
                    </a:lnTo>
                    <a:lnTo>
                      <a:pt x="2022" y="22"/>
                    </a:lnTo>
                    <a:lnTo>
                      <a:pt x="2025" y="24"/>
                    </a:lnTo>
                    <a:lnTo>
                      <a:pt x="2029" y="24"/>
                    </a:lnTo>
                    <a:lnTo>
                      <a:pt x="2030" y="28"/>
                    </a:lnTo>
                    <a:lnTo>
                      <a:pt x="2035" y="22"/>
                    </a:lnTo>
                    <a:lnTo>
                      <a:pt x="2035" y="19"/>
                    </a:lnTo>
                    <a:lnTo>
                      <a:pt x="2039" y="18"/>
                    </a:lnTo>
                    <a:lnTo>
                      <a:pt x="2040" y="19"/>
                    </a:lnTo>
                    <a:lnTo>
                      <a:pt x="2045" y="29"/>
                    </a:lnTo>
                    <a:lnTo>
                      <a:pt x="2046" y="24"/>
                    </a:lnTo>
                    <a:lnTo>
                      <a:pt x="2050" y="25"/>
                    </a:lnTo>
                    <a:lnTo>
                      <a:pt x="2051" y="23"/>
                    </a:lnTo>
                    <a:lnTo>
                      <a:pt x="2054" y="23"/>
                    </a:lnTo>
                    <a:lnTo>
                      <a:pt x="2057" y="25"/>
                    </a:lnTo>
                    <a:lnTo>
                      <a:pt x="2062" y="24"/>
                    </a:lnTo>
                    <a:lnTo>
                      <a:pt x="2064" y="12"/>
                    </a:lnTo>
                    <a:lnTo>
                      <a:pt x="2064" y="8"/>
                    </a:lnTo>
                    <a:lnTo>
                      <a:pt x="2067" y="27"/>
                    </a:lnTo>
                    <a:lnTo>
                      <a:pt x="2070" y="32"/>
                    </a:lnTo>
                    <a:lnTo>
                      <a:pt x="2073" y="15"/>
                    </a:lnTo>
                    <a:lnTo>
                      <a:pt x="2074" y="18"/>
                    </a:lnTo>
                    <a:lnTo>
                      <a:pt x="2079" y="20"/>
                    </a:lnTo>
                    <a:lnTo>
                      <a:pt x="2080" y="22"/>
                    </a:lnTo>
                    <a:lnTo>
                      <a:pt x="2083" y="22"/>
                    </a:lnTo>
                    <a:lnTo>
                      <a:pt x="2087" y="19"/>
                    </a:lnTo>
                    <a:lnTo>
                      <a:pt x="2087" y="20"/>
                    </a:lnTo>
                    <a:lnTo>
                      <a:pt x="2091" y="30"/>
                    </a:lnTo>
                    <a:lnTo>
                      <a:pt x="2094" y="28"/>
                    </a:lnTo>
                    <a:lnTo>
                      <a:pt x="2098" y="25"/>
                    </a:lnTo>
                    <a:lnTo>
                      <a:pt x="2099" y="24"/>
                    </a:lnTo>
                    <a:lnTo>
                      <a:pt x="2101" y="28"/>
                    </a:lnTo>
                    <a:lnTo>
                      <a:pt x="2106" y="19"/>
                    </a:lnTo>
                    <a:lnTo>
                      <a:pt x="2106" y="20"/>
                    </a:lnTo>
                    <a:lnTo>
                      <a:pt x="2110" y="19"/>
                    </a:lnTo>
                    <a:lnTo>
                      <a:pt x="2114" y="23"/>
                    </a:lnTo>
                    <a:lnTo>
                      <a:pt x="2114" y="25"/>
                    </a:lnTo>
                    <a:lnTo>
                      <a:pt x="2119" y="25"/>
                    </a:lnTo>
                    <a:lnTo>
                      <a:pt x="2121" y="23"/>
                    </a:lnTo>
                    <a:lnTo>
                      <a:pt x="2123" y="18"/>
                    </a:lnTo>
                    <a:lnTo>
                      <a:pt x="2126" y="17"/>
                    </a:lnTo>
                    <a:lnTo>
                      <a:pt x="2128" y="18"/>
                    </a:lnTo>
                    <a:lnTo>
                      <a:pt x="2131" y="15"/>
                    </a:lnTo>
                    <a:lnTo>
                      <a:pt x="2133" y="19"/>
                    </a:lnTo>
                    <a:lnTo>
                      <a:pt x="2138" y="15"/>
                    </a:lnTo>
                    <a:lnTo>
                      <a:pt x="2139" y="14"/>
                    </a:lnTo>
                    <a:lnTo>
                      <a:pt x="2141" y="29"/>
                    </a:lnTo>
                    <a:lnTo>
                      <a:pt x="2146" y="28"/>
                    </a:lnTo>
                    <a:lnTo>
                      <a:pt x="2148" y="25"/>
                    </a:lnTo>
                    <a:lnTo>
                      <a:pt x="2150" y="29"/>
                    </a:lnTo>
                    <a:lnTo>
                      <a:pt x="2153" y="28"/>
                    </a:lnTo>
                    <a:lnTo>
                      <a:pt x="2155" y="24"/>
                    </a:lnTo>
                    <a:lnTo>
                      <a:pt x="2158" y="25"/>
                    </a:lnTo>
                    <a:lnTo>
                      <a:pt x="2160" y="30"/>
                    </a:lnTo>
                    <a:lnTo>
                      <a:pt x="2165" y="20"/>
                    </a:lnTo>
                    <a:lnTo>
                      <a:pt x="2167" y="23"/>
                    </a:lnTo>
                    <a:lnTo>
                      <a:pt x="2167" y="22"/>
                    </a:lnTo>
                    <a:lnTo>
                      <a:pt x="2171" y="25"/>
                    </a:lnTo>
                    <a:lnTo>
                      <a:pt x="2173" y="22"/>
                    </a:lnTo>
                    <a:lnTo>
                      <a:pt x="2175" y="27"/>
                    </a:lnTo>
                    <a:lnTo>
                      <a:pt x="2180" y="25"/>
                    </a:lnTo>
                    <a:lnTo>
                      <a:pt x="2181" y="23"/>
                    </a:lnTo>
                    <a:lnTo>
                      <a:pt x="2184" y="33"/>
                    </a:lnTo>
                    <a:lnTo>
                      <a:pt x="2188" y="27"/>
                    </a:lnTo>
                    <a:lnTo>
                      <a:pt x="2190" y="24"/>
                    </a:lnTo>
                    <a:lnTo>
                      <a:pt x="2192" y="34"/>
                    </a:lnTo>
                    <a:lnTo>
                      <a:pt x="2195" y="25"/>
                    </a:lnTo>
                    <a:lnTo>
                      <a:pt x="2198" y="20"/>
                    </a:lnTo>
                    <a:lnTo>
                      <a:pt x="2199" y="20"/>
                    </a:lnTo>
                    <a:lnTo>
                      <a:pt x="2202" y="27"/>
                    </a:lnTo>
                    <a:lnTo>
                      <a:pt x="2207" y="24"/>
                    </a:lnTo>
                    <a:lnTo>
                      <a:pt x="2207" y="20"/>
                    </a:lnTo>
                    <a:lnTo>
                      <a:pt x="2212" y="19"/>
                    </a:lnTo>
                    <a:lnTo>
                      <a:pt x="2213" y="20"/>
                    </a:lnTo>
                    <a:lnTo>
                      <a:pt x="2215" y="28"/>
                    </a:lnTo>
                    <a:lnTo>
                      <a:pt x="2220" y="19"/>
                    </a:lnTo>
                    <a:lnTo>
                      <a:pt x="2221" y="18"/>
                    </a:lnTo>
                    <a:lnTo>
                      <a:pt x="2225" y="22"/>
                    </a:lnTo>
                    <a:lnTo>
                      <a:pt x="2227" y="20"/>
                    </a:lnTo>
                    <a:lnTo>
                      <a:pt x="2231" y="25"/>
                    </a:lnTo>
                    <a:lnTo>
                      <a:pt x="2231" y="30"/>
                    </a:lnTo>
                    <a:lnTo>
                      <a:pt x="2237" y="25"/>
                    </a:lnTo>
                    <a:lnTo>
                      <a:pt x="2237" y="24"/>
                    </a:lnTo>
                    <a:lnTo>
                      <a:pt x="2239" y="33"/>
                    </a:lnTo>
                    <a:lnTo>
                      <a:pt x="2242" y="33"/>
                    </a:lnTo>
                    <a:lnTo>
                      <a:pt x="2247" y="29"/>
                    </a:lnTo>
                    <a:lnTo>
                      <a:pt x="2248" y="32"/>
                    </a:lnTo>
                    <a:lnTo>
                      <a:pt x="2252" y="28"/>
                    </a:lnTo>
                    <a:lnTo>
                      <a:pt x="2255" y="25"/>
                    </a:lnTo>
                    <a:lnTo>
                      <a:pt x="2258" y="18"/>
                    </a:lnTo>
                    <a:lnTo>
                      <a:pt x="2259" y="20"/>
                    </a:lnTo>
                    <a:lnTo>
                      <a:pt x="2260" y="27"/>
                    </a:lnTo>
                    <a:lnTo>
                      <a:pt x="2265" y="28"/>
                    </a:lnTo>
                    <a:lnTo>
                      <a:pt x="2267" y="24"/>
                    </a:lnTo>
                    <a:lnTo>
                      <a:pt x="2271" y="17"/>
                    </a:lnTo>
                    <a:lnTo>
                      <a:pt x="2271" y="28"/>
                    </a:lnTo>
                    <a:lnTo>
                      <a:pt x="2275" y="34"/>
                    </a:lnTo>
                    <a:lnTo>
                      <a:pt x="2278" y="27"/>
                    </a:lnTo>
                    <a:lnTo>
                      <a:pt x="2279" y="30"/>
                    </a:lnTo>
                    <a:lnTo>
                      <a:pt x="2284" y="30"/>
                    </a:lnTo>
                    <a:lnTo>
                      <a:pt x="2285" y="28"/>
                    </a:lnTo>
                    <a:lnTo>
                      <a:pt x="2288" y="24"/>
                    </a:lnTo>
                    <a:lnTo>
                      <a:pt x="2292" y="25"/>
                    </a:lnTo>
                    <a:lnTo>
                      <a:pt x="2294" y="24"/>
                    </a:lnTo>
                    <a:lnTo>
                      <a:pt x="2295" y="24"/>
                    </a:lnTo>
                    <a:lnTo>
                      <a:pt x="2299" y="24"/>
                    </a:lnTo>
                    <a:lnTo>
                      <a:pt x="2300" y="23"/>
                    </a:lnTo>
                    <a:lnTo>
                      <a:pt x="2303" y="30"/>
                    </a:lnTo>
                    <a:lnTo>
                      <a:pt x="2306" y="28"/>
                    </a:lnTo>
                    <a:lnTo>
                      <a:pt x="2311" y="28"/>
                    </a:lnTo>
                    <a:lnTo>
                      <a:pt x="2312" y="25"/>
                    </a:lnTo>
                    <a:lnTo>
                      <a:pt x="2315" y="27"/>
                    </a:lnTo>
                    <a:lnTo>
                      <a:pt x="2318" y="23"/>
                    </a:lnTo>
                    <a:lnTo>
                      <a:pt x="2319" y="20"/>
                    </a:lnTo>
                    <a:lnTo>
                      <a:pt x="2322" y="25"/>
                    </a:lnTo>
                    <a:lnTo>
                      <a:pt x="2326" y="22"/>
                    </a:lnTo>
                    <a:lnTo>
                      <a:pt x="2327" y="24"/>
                    </a:lnTo>
                    <a:lnTo>
                      <a:pt x="2329" y="29"/>
                    </a:lnTo>
                    <a:lnTo>
                      <a:pt x="2334" y="30"/>
                    </a:lnTo>
                    <a:lnTo>
                      <a:pt x="2335" y="27"/>
                    </a:lnTo>
                    <a:lnTo>
                      <a:pt x="2338" y="23"/>
                    </a:lnTo>
                    <a:lnTo>
                      <a:pt x="2341" y="25"/>
                    </a:lnTo>
                    <a:lnTo>
                      <a:pt x="2343" y="27"/>
                    </a:lnTo>
                    <a:lnTo>
                      <a:pt x="2347" y="23"/>
                    </a:lnTo>
                    <a:lnTo>
                      <a:pt x="2349" y="23"/>
                    </a:lnTo>
                    <a:lnTo>
                      <a:pt x="2350" y="24"/>
                    </a:lnTo>
                    <a:lnTo>
                      <a:pt x="2354" y="32"/>
                    </a:lnTo>
                    <a:lnTo>
                      <a:pt x="2359" y="15"/>
                    </a:lnTo>
                    <a:lnTo>
                      <a:pt x="2362" y="15"/>
                    </a:lnTo>
                    <a:lnTo>
                      <a:pt x="2363" y="22"/>
                    </a:lnTo>
                    <a:lnTo>
                      <a:pt x="2366" y="27"/>
                    </a:lnTo>
                    <a:lnTo>
                      <a:pt x="2369" y="33"/>
                    </a:lnTo>
                    <a:lnTo>
                      <a:pt x="2374" y="25"/>
                    </a:lnTo>
                    <a:lnTo>
                      <a:pt x="2375" y="22"/>
                    </a:lnTo>
                    <a:lnTo>
                      <a:pt x="2377" y="29"/>
                    </a:lnTo>
                    <a:lnTo>
                      <a:pt x="2380" y="29"/>
                    </a:lnTo>
                    <a:lnTo>
                      <a:pt x="2385" y="28"/>
                    </a:lnTo>
                    <a:lnTo>
                      <a:pt x="2387" y="25"/>
                    </a:lnTo>
                    <a:lnTo>
                      <a:pt x="2388" y="22"/>
                    </a:lnTo>
                    <a:lnTo>
                      <a:pt x="2392" y="27"/>
                    </a:lnTo>
                    <a:lnTo>
                      <a:pt x="2395" y="23"/>
                    </a:lnTo>
                    <a:lnTo>
                      <a:pt x="2400" y="33"/>
                    </a:lnTo>
                    <a:lnTo>
                      <a:pt x="2401" y="32"/>
                    </a:lnTo>
                    <a:lnTo>
                      <a:pt x="2406" y="27"/>
                    </a:lnTo>
                    <a:lnTo>
                      <a:pt x="2407" y="23"/>
                    </a:lnTo>
                    <a:lnTo>
                      <a:pt x="2410" y="25"/>
                    </a:lnTo>
                    <a:lnTo>
                      <a:pt x="2413" y="18"/>
                    </a:lnTo>
                    <a:lnTo>
                      <a:pt x="2416" y="24"/>
                    </a:lnTo>
                    <a:lnTo>
                      <a:pt x="2417" y="27"/>
                    </a:lnTo>
                    <a:lnTo>
                      <a:pt x="2421" y="27"/>
                    </a:lnTo>
                    <a:lnTo>
                      <a:pt x="2424" y="28"/>
                    </a:lnTo>
                    <a:lnTo>
                      <a:pt x="2426" y="22"/>
                    </a:lnTo>
                    <a:lnTo>
                      <a:pt x="2428" y="28"/>
                    </a:lnTo>
                    <a:lnTo>
                      <a:pt x="2431" y="24"/>
                    </a:lnTo>
                    <a:lnTo>
                      <a:pt x="2433" y="25"/>
                    </a:lnTo>
                    <a:lnTo>
                      <a:pt x="2437" y="22"/>
                    </a:lnTo>
                    <a:lnTo>
                      <a:pt x="2441" y="15"/>
                    </a:lnTo>
                    <a:lnTo>
                      <a:pt x="2441" y="17"/>
                    </a:lnTo>
                    <a:lnTo>
                      <a:pt x="2446" y="23"/>
                    </a:lnTo>
                    <a:lnTo>
                      <a:pt x="2447" y="17"/>
                    </a:lnTo>
                    <a:lnTo>
                      <a:pt x="2450" y="20"/>
                    </a:lnTo>
                    <a:lnTo>
                      <a:pt x="2451" y="32"/>
                    </a:lnTo>
                    <a:lnTo>
                      <a:pt x="2456" y="33"/>
                    </a:lnTo>
                    <a:lnTo>
                      <a:pt x="2460" y="28"/>
                    </a:lnTo>
                    <a:lnTo>
                      <a:pt x="2460" y="19"/>
                    </a:lnTo>
                    <a:lnTo>
                      <a:pt x="2462" y="33"/>
                    </a:lnTo>
                    <a:lnTo>
                      <a:pt x="2467" y="27"/>
                    </a:lnTo>
                    <a:lnTo>
                      <a:pt x="2471" y="25"/>
                    </a:lnTo>
                    <a:lnTo>
                      <a:pt x="2473" y="28"/>
                    </a:lnTo>
                    <a:lnTo>
                      <a:pt x="2477" y="30"/>
                    </a:lnTo>
                    <a:lnTo>
                      <a:pt x="2478" y="25"/>
                    </a:lnTo>
                    <a:lnTo>
                      <a:pt x="2481" y="24"/>
                    </a:lnTo>
                    <a:lnTo>
                      <a:pt x="2483" y="28"/>
                    </a:lnTo>
                    <a:lnTo>
                      <a:pt x="2487" y="25"/>
                    </a:lnTo>
                    <a:lnTo>
                      <a:pt x="2489" y="28"/>
                    </a:lnTo>
                    <a:lnTo>
                      <a:pt x="2493" y="32"/>
                    </a:lnTo>
                    <a:lnTo>
                      <a:pt x="2494" y="28"/>
                    </a:lnTo>
                    <a:lnTo>
                      <a:pt x="2497" y="18"/>
                    </a:lnTo>
                    <a:lnTo>
                      <a:pt x="2500" y="30"/>
                    </a:lnTo>
                    <a:lnTo>
                      <a:pt x="2504" y="23"/>
                    </a:lnTo>
                    <a:lnTo>
                      <a:pt x="2504" y="24"/>
                    </a:lnTo>
                    <a:lnTo>
                      <a:pt x="2509" y="18"/>
                    </a:lnTo>
                    <a:lnTo>
                      <a:pt x="2510" y="27"/>
                    </a:lnTo>
                    <a:lnTo>
                      <a:pt x="2513" y="30"/>
                    </a:lnTo>
                    <a:lnTo>
                      <a:pt x="2517" y="28"/>
                    </a:lnTo>
                    <a:lnTo>
                      <a:pt x="2518" y="23"/>
                    </a:lnTo>
                    <a:lnTo>
                      <a:pt x="2521" y="28"/>
                    </a:lnTo>
                    <a:lnTo>
                      <a:pt x="2525" y="28"/>
                    </a:lnTo>
                    <a:lnTo>
                      <a:pt x="2527" y="27"/>
                    </a:lnTo>
                    <a:lnTo>
                      <a:pt x="2528" y="29"/>
                    </a:lnTo>
                    <a:lnTo>
                      <a:pt x="2531" y="29"/>
                    </a:lnTo>
                    <a:lnTo>
                      <a:pt x="2535" y="27"/>
                    </a:lnTo>
                    <a:lnTo>
                      <a:pt x="2536" y="30"/>
                    </a:lnTo>
                    <a:lnTo>
                      <a:pt x="2540" y="28"/>
                    </a:lnTo>
                    <a:lnTo>
                      <a:pt x="2543" y="32"/>
                    </a:lnTo>
                    <a:lnTo>
                      <a:pt x="2545" y="29"/>
                    </a:lnTo>
                    <a:lnTo>
                      <a:pt x="2549" y="27"/>
                    </a:lnTo>
                    <a:lnTo>
                      <a:pt x="2549" y="24"/>
                    </a:lnTo>
                    <a:lnTo>
                      <a:pt x="2555" y="32"/>
                    </a:lnTo>
                    <a:lnTo>
                      <a:pt x="2556" y="24"/>
                    </a:lnTo>
                    <a:lnTo>
                      <a:pt x="2558" y="24"/>
                    </a:lnTo>
                    <a:lnTo>
                      <a:pt x="2562" y="25"/>
                    </a:lnTo>
                    <a:lnTo>
                      <a:pt x="2563" y="33"/>
                    </a:lnTo>
                    <a:lnTo>
                      <a:pt x="2567" y="35"/>
                    </a:lnTo>
                    <a:lnTo>
                      <a:pt x="2570" y="29"/>
                    </a:lnTo>
                    <a:lnTo>
                      <a:pt x="2572" y="28"/>
                    </a:lnTo>
                    <a:lnTo>
                      <a:pt x="2574" y="27"/>
                    </a:lnTo>
                    <a:lnTo>
                      <a:pt x="2578" y="27"/>
                    </a:lnTo>
                    <a:lnTo>
                      <a:pt x="2581" y="18"/>
                    </a:lnTo>
                    <a:lnTo>
                      <a:pt x="2582" y="24"/>
                    </a:lnTo>
                    <a:lnTo>
                      <a:pt x="2587" y="27"/>
                    </a:lnTo>
                    <a:lnTo>
                      <a:pt x="2587" y="25"/>
                    </a:lnTo>
                    <a:lnTo>
                      <a:pt x="2589" y="33"/>
                    </a:lnTo>
                    <a:lnTo>
                      <a:pt x="2594" y="24"/>
                    </a:lnTo>
                    <a:lnTo>
                      <a:pt x="2596" y="25"/>
                    </a:lnTo>
                    <a:lnTo>
                      <a:pt x="2598" y="27"/>
                    </a:lnTo>
                    <a:lnTo>
                      <a:pt x="2599" y="33"/>
                    </a:lnTo>
                    <a:lnTo>
                      <a:pt x="2604" y="33"/>
                    </a:lnTo>
                    <a:lnTo>
                      <a:pt x="2605" y="30"/>
                    </a:lnTo>
                    <a:lnTo>
                      <a:pt x="2610" y="38"/>
                    </a:lnTo>
                    <a:lnTo>
                      <a:pt x="2612" y="28"/>
                    </a:lnTo>
                    <a:lnTo>
                      <a:pt x="2615" y="24"/>
                    </a:lnTo>
                    <a:lnTo>
                      <a:pt x="2618" y="27"/>
                    </a:lnTo>
                    <a:lnTo>
                      <a:pt x="2618" y="25"/>
                    </a:lnTo>
                    <a:lnTo>
                      <a:pt x="2623" y="25"/>
                    </a:lnTo>
                    <a:lnTo>
                      <a:pt x="2624" y="25"/>
                    </a:lnTo>
                    <a:lnTo>
                      <a:pt x="2626" y="30"/>
                    </a:lnTo>
                    <a:lnTo>
                      <a:pt x="2631" y="25"/>
                    </a:lnTo>
                    <a:lnTo>
                      <a:pt x="2631" y="28"/>
                    </a:lnTo>
                    <a:lnTo>
                      <a:pt x="2635" y="32"/>
                    </a:lnTo>
                    <a:lnTo>
                      <a:pt x="2638" y="32"/>
                    </a:lnTo>
                    <a:lnTo>
                      <a:pt x="2642" y="29"/>
                    </a:lnTo>
                    <a:lnTo>
                      <a:pt x="2643" y="27"/>
                    </a:lnTo>
                    <a:lnTo>
                      <a:pt x="2645" y="30"/>
                    </a:lnTo>
                    <a:lnTo>
                      <a:pt x="2648" y="38"/>
                    </a:lnTo>
                    <a:lnTo>
                      <a:pt x="2651" y="39"/>
                    </a:lnTo>
                    <a:lnTo>
                      <a:pt x="2656" y="27"/>
                    </a:lnTo>
                    <a:lnTo>
                      <a:pt x="2656" y="28"/>
                    </a:lnTo>
                    <a:lnTo>
                      <a:pt x="2661" y="24"/>
                    </a:lnTo>
                    <a:lnTo>
                      <a:pt x="2662" y="24"/>
                    </a:lnTo>
                    <a:lnTo>
                      <a:pt x="2664" y="23"/>
                    </a:lnTo>
                    <a:lnTo>
                      <a:pt x="2666" y="25"/>
                    </a:lnTo>
                    <a:lnTo>
                      <a:pt x="2671" y="24"/>
                    </a:lnTo>
                    <a:lnTo>
                      <a:pt x="2673" y="25"/>
                    </a:lnTo>
                    <a:lnTo>
                      <a:pt x="2675" y="28"/>
                    </a:lnTo>
                    <a:lnTo>
                      <a:pt x="2679" y="29"/>
                    </a:lnTo>
                    <a:lnTo>
                      <a:pt x="2682" y="23"/>
                    </a:lnTo>
                    <a:lnTo>
                      <a:pt x="2684" y="24"/>
                    </a:lnTo>
                    <a:lnTo>
                      <a:pt x="2686" y="25"/>
                    </a:lnTo>
                    <a:lnTo>
                      <a:pt x="2689" y="27"/>
                    </a:lnTo>
                    <a:lnTo>
                      <a:pt x="2691" y="32"/>
                    </a:lnTo>
                    <a:lnTo>
                      <a:pt x="2693" y="33"/>
                    </a:lnTo>
                    <a:lnTo>
                      <a:pt x="2697" y="29"/>
                    </a:lnTo>
                    <a:lnTo>
                      <a:pt x="2699" y="29"/>
                    </a:lnTo>
                    <a:lnTo>
                      <a:pt x="2702" y="23"/>
                    </a:lnTo>
                    <a:lnTo>
                      <a:pt x="2704" y="29"/>
                    </a:lnTo>
                    <a:lnTo>
                      <a:pt x="2709" y="30"/>
                    </a:lnTo>
                    <a:lnTo>
                      <a:pt x="2710" y="27"/>
                    </a:lnTo>
                    <a:lnTo>
                      <a:pt x="2713" y="25"/>
                    </a:lnTo>
                    <a:lnTo>
                      <a:pt x="2715" y="30"/>
                    </a:lnTo>
                  </a:path>
                </a:pathLst>
              </a:custGeom>
              <a:noFill/>
              <a:ln w="0">
                <a:solidFill>
                  <a:schemeClr val="folHlink"/>
                </a:solidFill>
                <a:round/>
                <a:headEnd/>
                <a:tailEnd/>
              </a:ln>
            </p:spPr>
            <p:txBody>
              <a:bodyPr/>
              <a:lstStyle/>
              <a:p>
                <a:endParaRPr lang="en-US">
                  <a:latin typeface="Constantia" pitchFamily="18" charset="0"/>
                </a:endParaRPr>
              </a:p>
            </p:txBody>
          </p:sp>
        </p:grpSp>
        <p:grpSp>
          <p:nvGrpSpPr>
            <p:cNvPr id="3323" name="Group 277"/>
            <p:cNvGrpSpPr>
              <a:grpSpLocks/>
            </p:cNvGrpSpPr>
            <p:nvPr/>
          </p:nvGrpSpPr>
          <p:grpSpPr bwMode="auto">
            <a:xfrm>
              <a:off x="2725" y="3023"/>
              <a:ext cx="1205" cy="537"/>
              <a:chOff x="803" y="1677"/>
              <a:chExt cx="4610" cy="1520"/>
            </a:xfrm>
          </p:grpSpPr>
          <p:sp>
            <p:nvSpPr>
              <p:cNvPr id="3324" name="Freeform 278"/>
              <p:cNvSpPr>
                <a:spLocks/>
              </p:cNvSpPr>
              <p:nvPr/>
            </p:nvSpPr>
            <p:spPr bwMode="auto">
              <a:xfrm>
                <a:off x="803" y="1677"/>
                <a:ext cx="922" cy="1457"/>
              </a:xfrm>
              <a:custGeom>
                <a:avLst/>
                <a:gdLst>
                  <a:gd name="T0" fmla="*/ 43 w 2767"/>
                  <a:gd name="T1" fmla="*/ 3983 h 4371"/>
                  <a:gd name="T2" fmla="*/ 87 w 2767"/>
                  <a:gd name="T3" fmla="*/ 3953 h 4371"/>
                  <a:gd name="T4" fmla="*/ 134 w 2767"/>
                  <a:gd name="T5" fmla="*/ 3994 h 4371"/>
                  <a:gd name="T6" fmla="*/ 182 w 2767"/>
                  <a:gd name="T7" fmla="*/ 3989 h 4371"/>
                  <a:gd name="T8" fmla="*/ 225 w 2767"/>
                  <a:gd name="T9" fmla="*/ 3989 h 4371"/>
                  <a:gd name="T10" fmla="*/ 274 w 2767"/>
                  <a:gd name="T11" fmla="*/ 3447 h 4371"/>
                  <a:gd name="T12" fmla="*/ 318 w 2767"/>
                  <a:gd name="T13" fmla="*/ 3836 h 4371"/>
                  <a:gd name="T14" fmla="*/ 365 w 2767"/>
                  <a:gd name="T15" fmla="*/ 4007 h 4371"/>
                  <a:gd name="T16" fmla="*/ 409 w 2767"/>
                  <a:gd name="T17" fmla="*/ 4085 h 4371"/>
                  <a:gd name="T18" fmla="*/ 457 w 2767"/>
                  <a:gd name="T19" fmla="*/ 4093 h 4371"/>
                  <a:gd name="T20" fmla="*/ 502 w 2767"/>
                  <a:gd name="T21" fmla="*/ 3953 h 4371"/>
                  <a:gd name="T22" fmla="*/ 549 w 2767"/>
                  <a:gd name="T23" fmla="*/ 4098 h 4371"/>
                  <a:gd name="T24" fmla="*/ 593 w 2767"/>
                  <a:gd name="T25" fmla="*/ 4013 h 4371"/>
                  <a:gd name="T26" fmla="*/ 639 w 2767"/>
                  <a:gd name="T27" fmla="*/ 4082 h 4371"/>
                  <a:gd name="T28" fmla="*/ 686 w 2767"/>
                  <a:gd name="T29" fmla="*/ 3836 h 4371"/>
                  <a:gd name="T30" fmla="*/ 733 w 2767"/>
                  <a:gd name="T31" fmla="*/ 3810 h 4371"/>
                  <a:gd name="T32" fmla="*/ 778 w 2767"/>
                  <a:gd name="T33" fmla="*/ 4082 h 4371"/>
                  <a:gd name="T34" fmla="*/ 823 w 2767"/>
                  <a:gd name="T35" fmla="*/ 4056 h 4371"/>
                  <a:gd name="T36" fmla="*/ 868 w 2767"/>
                  <a:gd name="T37" fmla="*/ 4045 h 4371"/>
                  <a:gd name="T38" fmla="*/ 916 w 2767"/>
                  <a:gd name="T39" fmla="*/ 4087 h 4371"/>
                  <a:gd name="T40" fmla="*/ 963 w 2767"/>
                  <a:gd name="T41" fmla="*/ 3995 h 4371"/>
                  <a:gd name="T42" fmla="*/ 1006 w 2767"/>
                  <a:gd name="T43" fmla="*/ 4168 h 4371"/>
                  <a:gd name="T44" fmla="*/ 1052 w 2767"/>
                  <a:gd name="T45" fmla="*/ 4161 h 4371"/>
                  <a:gd name="T46" fmla="*/ 1099 w 2767"/>
                  <a:gd name="T47" fmla="*/ 4178 h 4371"/>
                  <a:gd name="T48" fmla="*/ 1144 w 2767"/>
                  <a:gd name="T49" fmla="*/ 4207 h 4371"/>
                  <a:gd name="T50" fmla="*/ 1191 w 2767"/>
                  <a:gd name="T51" fmla="*/ 4023 h 4371"/>
                  <a:gd name="T52" fmla="*/ 1236 w 2767"/>
                  <a:gd name="T53" fmla="*/ 4122 h 4371"/>
                  <a:gd name="T54" fmla="*/ 1284 w 2767"/>
                  <a:gd name="T55" fmla="*/ 4176 h 4371"/>
                  <a:gd name="T56" fmla="*/ 1330 w 2767"/>
                  <a:gd name="T57" fmla="*/ 4123 h 4371"/>
                  <a:gd name="T58" fmla="*/ 1374 w 2767"/>
                  <a:gd name="T59" fmla="*/ 4158 h 4371"/>
                  <a:gd name="T60" fmla="*/ 1422 w 2767"/>
                  <a:gd name="T61" fmla="*/ 3775 h 4371"/>
                  <a:gd name="T62" fmla="*/ 1465 w 2767"/>
                  <a:gd name="T63" fmla="*/ 4076 h 4371"/>
                  <a:gd name="T64" fmla="*/ 1511 w 2767"/>
                  <a:gd name="T65" fmla="*/ 4143 h 4371"/>
                  <a:gd name="T66" fmla="*/ 1558 w 2767"/>
                  <a:gd name="T67" fmla="*/ 4070 h 4371"/>
                  <a:gd name="T68" fmla="*/ 1606 w 2767"/>
                  <a:gd name="T69" fmla="*/ 4042 h 4371"/>
                  <a:gd name="T70" fmla="*/ 1651 w 2767"/>
                  <a:gd name="T71" fmla="*/ 3856 h 4371"/>
                  <a:gd name="T72" fmla="*/ 1697 w 2767"/>
                  <a:gd name="T73" fmla="*/ 4153 h 4371"/>
                  <a:gd name="T74" fmla="*/ 1742 w 2767"/>
                  <a:gd name="T75" fmla="*/ 4221 h 4371"/>
                  <a:gd name="T76" fmla="*/ 1787 w 2767"/>
                  <a:gd name="T77" fmla="*/ 4171 h 4371"/>
                  <a:gd name="T78" fmla="*/ 1834 w 2767"/>
                  <a:gd name="T79" fmla="*/ 4256 h 4371"/>
                  <a:gd name="T80" fmla="*/ 1879 w 2767"/>
                  <a:gd name="T81" fmla="*/ 4243 h 4371"/>
                  <a:gd name="T82" fmla="*/ 1925 w 2767"/>
                  <a:gd name="T83" fmla="*/ 4318 h 4371"/>
                  <a:gd name="T84" fmla="*/ 1971 w 2767"/>
                  <a:gd name="T85" fmla="*/ 4161 h 4371"/>
                  <a:gd name="T86" fmla="*/ 2016 w 2767"/>
                  <a:gd name="T87" fmla="*/ 4186 h 4371"/>
                  <a:gd name="T88" fmla="*/ 2063 w 2767"/>
                  <a:gd name="T89" fmla="*/ 3762 h 4371"/>
                  <a:gd name="T90" fmla="*/ 2111 w 2767"/>
                  <a:gd name="T91" fmla="*/ 3491 h 4371"/>
                  <a:gd name="T92" fmla="*/ 2156 w 2767"/>
                  <a:gd name="T93" fmla="*/ 4202 h 4371"/>
                  <a:gd name="T94" fmla="*/ 2200 w 2767"/>
                  <a:gd name="T95" fmla="*/ 4320 h 4371"/>
                  <a:gd name="T96" fmla="*/ 2248 w 2767"/>
                  <a:gd name="T97" fmla="*/ 4249 h 4371"/>
                  <a:gd name="T98" fmla="*/ 2295 w 2767"/>
                  <a:gd name="T99" fmla="*/ 4286 h 4371"/>
                  <a:gd name="T100" fmla="*/ 2338 w 2767"/>
                  <a:gd name="T101" fmla="*/ 4261 h 4371"/>
                  <a:gd name="T102" fmla="*/ 2384 w 2767"/>
                  <a:gd name="T103" fmla="*/ 4306 h 4371"/>
                  <a:gd name="T104" fmla="*/ 2432 w 2767"/>
                  <a:gd name="T105" fmla="*/ 4371 h 4371"/>
                  <a:gd name="T106" fmla="*/ 2475 w 2767"/>
                  <a:gd name="T107" fmla="*/ 3447 h 4371"/>
                  <a:gd name="T108" fmla="*/ 2522 w 2767"/>
                  <a:gd name="T109" fmla="*/ 4178 h 4371"/>
                  <a:gd name="T110" fmla="*/ 2569 w 2767"/>
                  <a:gd name="T111" fmla="*/ 4305 h 4371"/>
                  <a:gd name="T112" fmla="*/ 2615 w 2767"/>
                  <a:gd name="T113" fmla="*/ 4316 h 4371"/>
                  <a:gd name="T114" fmla="*/ 2660 w 2767"/>
                  <a:gd name="T115" fmla="*/ 4153 h 4371"/>
                  <a:gd name="T116" fmla="*/ 2706 w 2767"/>
                  <a:gd name="T117" fmla="*/ 4272 h 4371"/>
                  <a:gd name="T118" fmla="*/ 2754 w 2767"/>
                  <a:gd name="T119" fmla="*/ 4292 h 43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7"/>
                  <a:gd name="T181" fmla="*/ 0 h 4371"/>
                  <a:gd name="T182" fmla="*/ 2767 w 2767"/>
                  <a:gd name="T183" fmla="*/ 4371 h 437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7" h="4371">
                    <a:moveTo>
                      <a:pt x="0" y="3948"/>
                    </a:moveTo>
                    <a:lnTo>
                      <a:pt x="4" y="3947"/>
                    </a:lnTo>
                    <a:lnTo>
                      <a:pt x="4" y="3963"/>
                    </a:lnTo>
                    <a:lnTo>
                      <a:pt x="8" y="3964"/>
                    </a:lnTo>
                    <a:lnTo>
                      <a:pt x="11" y="3944"/>
                    </a:lnTo>
                    <a:lnTo>
                      <a:pt x="13" y="3944"/>
                    </a:lnTo>
                    <a:lnTo>
                      <a:pt x="17" y="3937"/>
                    </a:lnTo>
                    <a:lnTo>
                      <a:pt x="18" y="3950"/>
                    </a:lnTo>
                    <a:lnTo>
                      <a:pt x="21" y="3996"/>
                    </a:lnTo>
                    <a:lnTo>
                      <a:pt x="24" y="3948"/>
                    </a:lnTo>
                    <a:lnTo>
                      <a:pt x="27" y="4000"/>
                    </a:lnTo>
                    <a:lnTo>
                      <a:pt x="30" y="3999"/>
                    </a:lnTo>
                    <a:lnTo>
                      <a:pt x="31" y="3980"/>
                    </a:lnTo>
                    <a:lnTo>
                      <a:pt x="35" y="3946"/>
                    </a:lnTo>
                    <a:lnTo>
                      <a:pt x="38" y="3953"/>
                    </a:lnTo>
                    <a:lnTo>
                      <a:pt x="41" y="3966"/>
                    </a:lnTo>
                    <a:lnTo>
                      <a:pt x="43" y="3983"/>
                    </a:lnTo>
                    <a:lnTo>
                      <a:pt x="47" y="3964"/>
                    </a:lnTo>
                    <a:lnTo>
                      <a:pt x="49" y="3932"/>
                    </a:lnTo>
                    <a:lnTo>
                      <a:pt x="51" y="3957"/>
                    </a:lnTo>
                    <a:lnTo>
                      <a:pt x="54" y="4012"/>
                    </a:lnTo>
                    <a:lnTo>
                      <a:pt x="56" y="3975"/>
                    </a:lnTo>
                    <a:lnTo>
                      <a:pt x="57" y="3993"/>
                    </a:lnTo>
                    <a:lnTo>
                      <a:pt x="61" y="3972"/>
                    </a:lnTo>
                    <a:lnTo>
                      <a:pt x="63" y="3959"/>
                    </a:lnTo>
                    <a:lnTo>
                      <a:pt x="68" y="3951"/>
                    </a:lnTo>
                    <a:lnTo>
                      <a:pt x="69" y="3980"/>
                    </a:lnTo>
                    <a:lnTo>
                      <a:pt x="73" y="3865"/>
                    </a:lnTo>
                    <a:lnTo>
                      <a:pt x="74" y="3911"/>
                    </a:lnTo>
                    <a:lnTo>
                      <a:pt x="79" y="3957"/>
                    </a:lnTo>
                    <a:lnTo>
                      <a:pt x="81" y="3971"/>
                    </a:lnTo>
                    <a:lnTo>
                      <a:pt x="84" y="3812"/>
                    </a:lnTo>
                    <a:lnTo>
                      <a:pt x="85" y="3864"/>
                    </a:lnTo>
                    <a:lnTo>
                      <a:pt x="87" y="3953"/>
                    </a:lnTo>
                    <a:lnTo>
                      <a:pt x="90" y="3993"/>
                    </a:lnTo>
                    <a:lnTo>
                      <a:pt x="93" y="3992"/>
                    </a:lnTo>
                    <a:lnTo>
                      <a:pt x="98" y="4000"/>
                    </a:lnTo>
                    <a:lnTo>
                      <a:pt x="99" y="3935"/>
                    </a:lnTo>
                    <a:lnTo>
                      <a:pt x="103" y="3988"/>
                    </a:lnTo>
                    <a:lnTo>
                      <a:pt x="105" y="3935"/>
                    </a:lnTo>
                    <a:lnTo>
                      <a:pt x="106" y="3976"/>
                    </a:lnTo>
                    <a:lnTo>
                      <a:pt x="109" y="3970"/>
                    </a:lnTo>
                    <a:lnTo>
                      <a:pt x="115" y="3884"/>
                    </a:lnTo>
                    <a:lnTo>
                      <a:pt x="115" y="3878"/>
                    </a:lnTo>
                    <a:lnTo>
                      <a:pt x="117" y="3942"/>
                    </a:lnTo>
                    <a:lnTo>
                      <a:pt x="122" y="3940"/>
                    </a:lnTo>
                    <a:lnTo>
                      <a:pt x="123" y="3963"/>
                    </a:lnTo>
                    <a:lnTo>
                      <a:pt x="126" y="4007"/>
                    </a:lnTo>
                    <a:lnTo>
                      <a:pt x="130" y="4027"/>
                    </a:lnTo>
                    <a:lnTo>
                      <a:pt x="133" y="3980"/>
                    </a:lnTo>
                    <a:lnTo>
                      <a:pt x="134" y="3994"/>
                    </a:lnTo>
                    <a:lnTo>
                      <a:pt x="136" y="4000"/>
                    </a:lnTo>
                    <a:lnTo>
                      <a:pt x="139" y="4015"/>
                    </a:lnTo>
                    <a:lnTo>
                      <a:pt x="143" y="4058"/>
                    </a:lnTo>
                    <a:lnTo>
                      <a:pt x="146" y="3931"/>
                    </a:lnTo>
                    <a:lnTo>
                      <a:pt x="149" y="3995"/>
                    </a:lnTo>
                    <a:lnTo>
                      <a:pt x="152" y="4001"/>
                    </a:lnTo>
                    <a:lnTo>
                      <a:pt x="153" y="4020"/>
                    </a:lnTo>
                    <a:lnTo>
                      <a:pt x="157" y="4039"/>
                    </a:lnTo>
                    <a:lnTo>
                      <a:pt x="159" y="3992"/>
                    </a:lnTo>
                    <a:lnTo>
                      <a:pt x="161" y="3988"/>
                    </a:lnTo>
                    <a:lnTo>
                      <a:pt x="166" y="3462"/>
                    </a:lnTo>
                    <a:lnTo>
                      <a:pt x="166" y="3532"/>
                    </a:lnTo>
                    <a:lnTo>
                      <a:pt x="169" y="3969"/>
                    </a:lnTo>
                    <a:lnTo>
                      <a:pt x="173" y="3953"/>
                    </a:lnTo>
                    <a:lnTo>
                      <a:pt x="176" y="3990"/>
                    </a:lnTo>
                    <a:lnTo>
                      <a:pt x="179" y="3990"/>
                    </a:lnTo>
                    <a:lnTo>
                      <a:pt x="182" y="3989"/>
                    </a:lnTo>
                    <a:lnTo>
                      <a:pt x="184" y="3993"/>
                    </a:lnTo>
                    <a:lnTo>
                      <a:pt x="185" y="4021"/>
                    </a:lnTo>
                    <a:lnTo>
                      <a:pt x="189" y="3913"/>
                    </a:lnTo>
                    <a:lnTo>
                      <a:pt x="191" y="3994"/>
                    </a:lnTo>
                    <a:lnTo>
                      <a:pt x="195" y="4066"/>
                    </a:lnTo>
                    <a:lnTo>
                      <a:pt x="198" y="4032"/>
                    </a:lnTo>
                    <a:lnTo>
                      <a:pt x="201" y="4041"/>
                    </a:lnTo>
                    <a:lnTo>
                      <a:pt x="201" y="3969"/>
                    </a:lnTo>
                    <a:lnTo>
                      <a:pt x="204" y="4012"/>
                    </a:lnTo>
                    <a:lnTo>
                      <a:pt x="209" y="3964"/>
                    </a:lnTo>
                    <a:lnTo>
                      <a:pt x="210" y="3901"/>
                    </a:lnTo>
                    <a:lnTo>
                      <a:pt x="214" y="4025"/>
                    </a:lnTo>
                    <a:lnTo>
                      <a:pt x="214" y="4023"/>
                    </a:lnTo>
                    <a:lnTo>
                      <a:pt x="219" y="3987"/>
                    </a:lnTo>
                    <a:lnTo>
                      <a:pt x="222" y="4014"/>
                    </a:lnTo>
                    <a:lnTo>
                      <a:pt x="225" y="3988"/>
                    </a:lnTo>
                    <a:lnTo>
                      <a:pt x="225" y="3989"/>
                    </a:lnTo>
                    <a:lnTo>
                      <a:pt x="230" y="3935"/>
                    </a:lnTo>
                    <a:lnTo>
                      <a:pt x="232" y="3948"/>
                    </a:lnTo>
                    <a:lnTo>
                      <a:pt x="234" y="4027"/>
                    </a:lnTo>
                    <a:lnTo>
                      <a:pt x="237" y="3997"/>
                    </a:lnTo>
                    <a:lnTo>
                      <a:pt x="240" y="4027"/>
                    </a:lnTo>
                    <a:lnTo>
                      <a:pt x="243" y="4038"/>
                    </a:lnTo>
                    <a:lnTo>
                      <a:pt x="246" y="4001"/>
                    </a:lnTo>
                    <a:lnTo>
                      <a:pt x="247" y="4050"/>
                    </a:lnTo>
                    <a:lnTo>
                      <a:pt x="252" y="3989"/>
                    </a:lnTo>
                    <a:lnTo>
                      <a:pt x="253" y="3972"/>
                    </a:lnTo>
                    <a:lnTo>
                      <a:pt x="255" y="4045"/>
                    </a:lnTo>
                    <a:lnTo>
                      <a:pt x="259" y="3997"/>
                    </a:lnTo>
                    <a:lnTo>
                      <a:pt x="262" y="3904"/>
                    </a:lnTo>
                    <a:lnTo>
                      <a:pt x="264" y="4011"/>
                    </a:lnTo>
                    <a:lnTo>
                      <a:pt x="268" y="4017"/>
                    </a:lnTo>
                    <a:lnTo>
                      <a:pt x="270" y="4037"/>
                    </a:lnTo>
                    <a:lnTo>
                      <a:pt x="274" y="3447"/>
                    </a:lnTo>
                    <a:lnTo>
                      <a:pt x="274" y="3565"/>
                    </a:lnTo>
                    <a:lnTo>
                      <a:pt x="279" y="4007"/>
                    </a:lnTo>
                    <a:lnTo>
                      <a:pt x="281" y="3969"/>
                    </a:lnTo>
                    <a:lnTo>
                      <a:pt x="285" y="4044"/>
                    </a:lnTo>
                    <a:lnTo>
                      <a:pt x="285" y="4039"/>
                    </a:lnTo>
                    <a:lnTo>
                      <a:pt x="289" y="4027"/>
                    </a:lnTo>
                    <a:lnTo>
                      <a:pt x="291" y="4003"/>
                    </a:lnTo>
                    <a:lnTo>
                      <a:pt x="295" y="3205"/>
                    </a:lnTo>
                    <a:lnTo>
                      <a:pt x="295" y="3151"/>
                    </a:lnTo>
                    <a:lnTo>
                      <a:pt x="300" y="3978"/>
                    </a:lnTo>
                    <a:lnTo>
                      <a:pt x="304" y="3848"/>
                    </a:lnTo>
                    <a:lnTo>
                      <a:pt x="304" y="3836"/>
                    </a:lnTo>
                    <a:lnTo>
                      <a:pt x="308" y="4030"/>
                    </a:lnTo>
                    <a:lnTo>
                      <a:pt x="311" y="4035"/>
                    </a:lnTo>
                    <a:lnTo>
                      <a:pt x="314" y="3997"/>
                    </a:lnTo>
                    <a:lnTo>
                      <a:pt x="317" y="3978"/>
                    </a:lnTo>
                    <a:lnTo>
                      <a:pt x="318" y="3836"/>
                    </a:lnTo>
                    <a:lnTo>
                      <a:pt x="320" y="3974"/>
                    </a:lnTo>
                    <a:lnTo>
                      <a:pt x="323" y="4012"/>
                    </a:lnTo>
                    <a:lnTo>
                      <a:pt x="328" y="4006"/>
                    </a:lnTo>
                    <a:lnTo>
                      <a:pt x="329" y="3990"/>
                    </a:lnTo>
                    <a:lnTo>
                      <a:pt x="331" y="4064"/>
                    </a:lnTo>
                    <a:lnTo>
                      <a:pt x="336" y="4039"/>
                    </a:lnTo>
                    <a:lnTo>
                      <a:pt x="337" y="3987"/>
                    </a:lnTo>
                    <a:lnTo>
                      <a:pt x="341" y="4013"/>
                    </a:lnTo>
                    <a:lnTo>
                      <a:pt x="342" y="4000"/>
                    </a:lnTo>
                    <a:lnTo>
                      <a:pt x="346" y="4042"/>
                    </a:lnTo>
                    <a:lnTo>
                      <a:pt x="348" y="4085"/>
                    </a:lnTo>
                    <a:lnTo>
                      <a:pt x="352" y="4031"/>
                    </a:lnTo>
                    <a:lnTo>
                      <a:pt x="353" y="4078"/>
                    </a:lnTo>
                    <a:lnTo>
                      <a:pt x="356" y="4075"/>
                    </a:lnTo>
                    <a:lnTo>
                      <a:pt x="360" y="3983"/>
                    </a:lnTo>
                    <a:lnTo>
                      <a:pt x="360" y="4048"/>
                    </a:lnTo>
                    <a:lnTo>
                      <a:pt x="365" y="4007"/>
                    </a:lnTo>
                    <a:lnTo>
                      <a:pt x="368" y="4035"/>
                    </a:lnTo>
                    <a:lnTo>
                      <a:pt x="368" y="4042"/>
                    </a:lnTo>
                    <a:lnTo>
                      <a:pt x="372" y="4050"/>
                    </a:lnTo>
                    <a:lnTo>
                      <a:pt x="374" y="4068"/>
                    </a:lnTo>
                    <a:lnTo>
                      <a:pt x="378" y="4002"/>
                    </a:lnTo>
                    <a:lnTo>
                      <a:pt x="381" y="3866"/>
                    </a:lnTo>
                    <a:lnTo>
                      <a:pt x="383" y="3718"/>
                    </a:lnTo>
                    <a:lnTo>
                      <a:pt x="385" y="4042"/>
                    </a:lnTo>
                    <a:lnTo>
                      <a:pt x="390" y="4052"/>
                    </a:lnTo>
                    <a:lnTo>
                      <a:pt x="392" y="4023"/>
                    </a:lnTo>
                    <a:lnTo>
                      <a:pt x="395" y="3986"/>
                    </a:lnTo>
                    <a:lnTo>
                      <a:pt x="396" y="4057"/>
                    </a:lnTo>
                    <a:lnTo>
                      <a:pt x="401" y="4051"/>
                    </a:lnTo>
                    <a:lnTo>
                      <a:pt x="402" y="4029"/>
                    </a:lnTo>
                    <a:lnTo>
                      <a:pt x="405" y="4012"/>
                    </a:lnTo>
                    <a:lnTo>
                      <a:pt x="408" y="4064"/>
                    </a:lnTo>
                    <a:lnTo>
                      <a:pt x="409" y="4085"/>
                    </a:lnTo>
                    <a:lnTo>
                      <a:pt x="413" y="4080"/>
                    </a:lnTo>
                    <a:lnTo>
                      <a:pt x="417" y="3889"/>
                    </a:lnTo>
                    <a:lnTo>
                      <a:pt x="417" y="3916"/>
                    </a:lnTo>
                    <a:lnTo>
                      <a:pt x="422" y="4111"/>
                    </a:lnTo>
                    <a:lnTo>
                      <a:pt x="423" y="4012"/>
                    </a:lnTo>
                    <a:lnTo>
                      <a:pt x="426" y="4035"/>
                    </a:lnTo>
                    <a:lnTo>
                      <a:pt x="430" y="4082"/>
                    </a:lnTo>
                    <a:lnTo>
                      <a:pt x="432" y="4047"/>
                    </a:lnTo>
                    <a:lnTo>
                      <a:pt x="434" y="4061"/>
                    </a:lnTo>
                    <a:lnTo>
                      <a:pt x="438" y="4091"/>
                    </a:lnTo>
                    <a:lnTo>
                      <a:pt x="441" y="4085"/>
                    </a:lnTo>
                    <a:lnTo>
                      <a:pt x="442" y="4031"/>
                    </a:lnTo>
                    <a:lnTo>
                      <a:pt x="446" y="3976"/>
                    </a:lnTo>
                    <a:lnTo>
                      <a:pt x="447" y="4023"/>
                    </a:lnTo>
                    <a:lnTo>
                      <a:pt x="452" y="4060"/>
                    </a:lnTo>
                    <a:lnTo>
                      <a:pt x="452" y="4063"/>
                    </a:lnTo>
                    <a:lnTo>
                      <a:pt x="457" y="4093"/>
                    </a:lnTo>
                    <a:lnTo>
                      <a:pt x="459" y="4091"/>
                    </a:lnTo>
                    <a:lnTo>
                      <a:pt x="460" y="4125"/>
                    </a:lnTo>
                    <a:lnTo>
                      <a:pt x="465" y="4081"/>
                    </a:lnTo>
                    <a:lnTo>
                      <a:pt x="465" y="4103"/>
                    </a:lnTo>
                    <a:lnTo>
                      <a:pt x="470" y="4096"/>
                    </a:lnTo>
                    <a:lnTo>
                      <a:pt x="471" y="4052"/>
                    </a:lnTo>
                    <a:lnTo>
                      <a:pt x="476" y="4068"/>
                    </a:lnTo>
                    <a:lnTo>
                      <a:pt x="477" y="4099"/>
                    </a:lnTo>
                    <a:lnTo>
                      <a:pt x="479" y="4125"/>
                    </a:lnTo>
                    <a:lnTo>
                      <a:pt x="484" y="4088"/>
                    </a:lnTo>
                    <a:lnTo>
                      <a:pt x="484" y="4107"/>
                    </a:lnTo>
                    <a:lnTo>
                      <a:pt x="488" y="4124"/>
                    </a:lnTo>
                    <a:lnTo>
                      <a:pt x="491" y="4117"/>
                    </a:lnTo>
                    <a:lnTo>
                      <a:pt x="493" y="4147"/>
                    </a:lnTo>
                    <a:lnTo>
                      <a:pt x="497" y="4119"/>
                    </a:lnTo>
                    <a:lnTo>
                      <a:pt x="500" y="4136"/>
                    </a:lnTo>
                    <a:lnTo>
                      <a:pt x="502" y="3953"/>
                    </a:lnTo>
                    <a:lnTo>
                      <a:pt x="503" y="4023"/>
                    </a:lnTo>
                    <a:lnTo>
                      <a:pt x="507" y="4027"/>
                    </a:lnTo>
                    <a:lnTo>
                      <a:pt x="509" y="4130"/>
                    </a:lnTo>
                    <a:lnTo>
                      <a:pt x="513" y="4135"/>
                    </a:lnTo>
                    <a:lnTo>
                      <a:pt x="517" y="4149"/>
                    </a:lnTo>
                    <a:lnTo>
                      <a:pt x="518" y="4129"/>
                    </a:lnTo>
                    <a:lnTo>
                      <a:pt x="521" y="4140"/>
                    </a:lnTo>
                    <a:lnTo>
                      <a:pt x="525" y="4118"/>
                    </a:lnTo>
                    <a:lnTo>
                      <a:pt x="527" y="4122"/>
                    </a:lnTo>
                    <a:lnTo>
                      <a:pt x="530" y="4113"/>
                    </a:lnTo>
                    <a:lnTo>
                      <a:pt x="533" y="4075"/>
                    </a:lnTo>
                    <a:lnTo>
                      <a:pt x="533" y="4072"/>
                    </a:lnTo>
                    <a:lnTo>
                      <a:pt x="538" y="4112"/>
                    </a:lnTo>
                    <a:lnTo>
                      <a:pt x="542" y="3957"/>
                    </a:lnTo>
                    <a:lnTo>
                      <a:pt x="542" y="3914"/>
                    </a:lnTo>
                    <a:lnTo>
                      <a:pt x="544" y="4099"/>
                    </a:lnTo>
                    <a:lnTo>
                      <a:pt x="549" y="4098"/>
                    </a:lnTo>
                    <a:lnTo>
                      <a:pt x="551" y="4127"/>
                    </a:lnTo>
                    <a:lnTo>
                      <a:pt x="552" y="4110"/>
                    </a:lnTo>
                    <a:lnTo>
                      <a:pt x="557" y="3971"/>
                    </a:lnTo>
                    <a:lnTo>
                      <a:pt x="558" y="3618"/>
                    </a:lnTo>
                    <a:lnTo>
                      <a:pt x="561" y="3887"/>
                    </a:lnTo>
                    <a:lnTo>
                      <a:pt x="563" y="4082"/>
                    </a:lnTo>
                    <a:lnTo>
                      <a:pt x="567" y="4032"/>
                    </a:lnTo>
                    <a:lnTo>
                      <a:pt x="570" y="4100"/>
                    </a:lnTo>
                    <a:lnTo>
                      <a:pt x="573" y="4051"/>
                    </a:lnTo>
                    <a:lnTo>
                      <a:pt x="574" y="4055"/>
                    </a:lnTo>
                    <a:lnTo>
                      <a:pt x="576" y="4102"/>
                    </a:lnTo>
                    <a:lnTo>
                      <a:pt x="582" y="4066"/>
                    </a:lnTo>
                    <a:lnTo>
                      <a:pt x="584" y="4045"/>
                    </a:lnTo>
                    <a:lnTo>
                      <a:pt x="585" y="4064"/>
                    </a:lnTo>
                    <a:lnTo>
                      <a:pt x="589" y="3355"/>
                    </a:lnTo>
                    <a:lnTo>
                      <a:pt x="591" y="3324"/>
                    </a:lnTo>
                    <a:lnTo>
                      <a:pt x="593" y="4013"/>
                    </a:lnTo>
                    <a:lnTo>
                      <a:pt x="598" y="3990"/>
                    </a:lnTo>
                    <a:lnTo>
                      <a:pt x="600" y="3865"/>
                    </a:lnTo>
                    <a:lnTo>
                      <a:pt x="603" y="3184"/>
                    </a:lnTo>
                    <a:lnTo>
                      <a:pt x="604" y="3225"/>
                    </a:lnTo>
                    <a:lnTo>
                      <a:pt x="609" y="3946"/>
                    </a:lnTo>
                    <a:lnTo>
                      <a:pt x="611" y="3915"/>
                    </a:lnTo>
                    <a:lnTo>
                      <a:pt x="612" y="3913"/>
                    </a:lnTo>
                    <a:lnTo>
                      <a:pt x="615" y="3989"/>
                    </a:lnTo>
                    <a:lnTo>
                      <a:pt x="618" y="4019"/>
                    </a:lnTo>
                    <a:lnTo>
                      <a:pt x="622" y="3475"/>
                    </a:lnTo>
                    <a:lnTo>
                      <a:pt x="622" y="3486"/>
                    </a:lnTo>
                    <a:lnTo>
                      <a:pt x="625" y="3873"/>
                    </a:lnTo>
                    <a:lnTo>
                      <a:pt x="630" y="4019"/>
                    </a:lnTo>
                    <a:lnTo>
                      <a:pt x="630" y="4036"/>
                    </a:lnTo>
                    <a:lnTo>
                      <a:pt x="636" y="4056"/>
                    </a:lnTo>
                    <a:lnTo>
                      <a:pt x="636" y="4011"/>
                    </a:lnTo>
                    <a:lnTo>
                      <a:pt x="639" y="4082"/>
                    </a:lnTo>
                    <a:lnTo>
                      <a:pt x="643" y="4091"/>
                    </a:lnTo>
                    <a:lnTo>
                      <a:pt x="646" y="3993"/>
                    </a:lnTo>
                    <a:lnTo>
                      <a:pt x="647" y="4069"/>
                    </a:lnTo>
                    <a:lnTo>
                      <a:pt x="649" y="4110"/>
                    </a:lnTo>
                    <a:lnTo>
                      <a:pt x="654" y="4105"/>
                    </a:lnTo>
                    <a:lnTo>
                      <a:pt x="655" y="4123"/>
                    </a:lnTo>
                    <a:lnTo>
                      <a:pt x="659" y="4093"/>
                    </a:lnTo>
                    <a:lnTo>
                      <a:pt x="662" y="4062"/>
                    </a:lnTo>
                    <a:lnTo>
                      <a:pt x="664" y="4068"/>
                    </a:lnTo>
                    <a:lnTo>
                      <a:pt x="668" y="4088"/>
                    </a:lnTo>
                    <a:lnTo>
                      <a:pt x="668" y="4092"/>
                    </a:lnTo>
                    <a:lnTo>
                      <a:pt x="673" y="3893"/>
                    </a:lnTo>
                    <a:lnTo>
                      <a:pt x="674" y="3738"/>
                    </a:lnTo>
                    <a:lnTo>
                      <a:pt x="677" y="4051"/>
                    </a:lnTo>
                    <a:lnTo>
                      <a:pt x="682" y="4070"/>
                    </a:lnTo>
                    <a:lnTo>
                      <a:pt x="682" y="4060"/>
                    </a:lnTo>
                    <a:lnTo>
                      <a:pt x="686" y="3836"/>
                    </a:lnTo>
                    <a:lnTo>
                      <a:pt x="688" y="3895"/>
                    </a:lnTo>
                    <a:lnTo>
                      <a:pt x="691" y="4049"/>
                    </a:lnTo>
                    <a:lnTo>
                      <a:pt x="694" y="4082"/>
                    </a:lnTo>
                    <a:lnTo>
                      <a:pt x="698" y="3956"/>
                    </a:lnTo>
                    <a:lnTo>
                      <a:pt x="701" y="156"/>
                    </a:lnTo>
                    <a:lnTo>
                      <a:pt x="701" y="0"/>
                    </a:lnTo>
                    <a:lnTo>
                      <a:pt x="703" y="3120"/>
                    </a:lnTo>
                    <a:lnTo>
                      <a:pt x="709" y="3634"/>
                    </a:lnTo>
                    <a:lnTo>
                      <a:pt x="709" y="3614"/>
                    </a:lnTo>
                    <a:lnTo>
                      <a:pt x="713" y="3972"/>
                    </a:lnTo>
                    <a:lnTo>
                      <a:pt x="716" y="3950"/>
                    </a:lnTo>
                    <a:lnTo>
                      <a:pt x="717" y="3959"/>
                    </a:lnTo>
                    <a:lnTo>
                      <a:pt x="721" y="3972"/>
                    </a:lnTo>
                    <a:lnTo>
                      <a:pt x="723" y="4027"/>
                    </a:lnTo>
                    <a:lnTo>
                      <a:pt x="727" y="4061"/>
                    </a:lnTo>
                    <a:lnTo>
                      <a:pt x="728" y="4018"/>
                    </a:lnTo>
                    <a:lnTo>
                      <a:pt x="733" y="3810"/>
                    </a:lnTo>
                    <a:lnTo>
                      <a:pt x="734" y="3647"/>
                    </a:lnTo>
                    <a:lnTo>
                      <a:pt x="735" y="3914"/>
                    </a:lnTo>
                    <a:lnTo>
                      <a:pt x="739" y="3989"/>
                    </a:lnTo>
                    <a:lnTo>
                      <a:pt x="743" y="3751"/>
                    </a:lnTo>
                    <a:lnTo>
                      <a:pt x="746" y="3836"/>
                    </a:lnTo>
                    <a:lnTo>
                      <a:pt x="746" y="3830"/>
                    </a:lnTo>
                    <a:lnTo>
                      <a:pt x="752" y="3995"/>
                    </a:lnTo>
                    <a:lnTo>
                      <a:pt x="755" y="3043"/>
                    </a:lnTo>
                    <a:lnTo>
                      <a:pt x="755" y="3071"/>
                    </a:lnTo>
                    <a:lnTo>
                      <a:pt x="757" y="3977"/>
                    </a:lnTo>
                    <a:lnTo>
                      <a:pt x="763" y="3965"/>
                    </a:lnTo>
                    <a:lnTo>
                      <a:pt x="763" y="3908"/>
                    </a:lnTo>
                    <a:lnTo>
                      <a:pt x="768" y="4031"/>
                    </a:lnTo>
                    <a:lnTo>
                      <a:pt x="771" y="4080"/>
                    </a:lnTo>
                    <a:lnTo>
                      <a:pt x="775" y="4110"/>
                    </a:lnTo>
                    <a:lnTo>
                      <a:pt x="778" y="4082"/>
                    </a:lnTo>
                    <a:lnTo>
                      <a:pt x="781" y="4074"/>
                    </a:lnTo>
                    <a:lnTo>
                      <a:pt x="782" y="4102"/>
                    </a:lnTo>
                    <a:lnTo>
                      <a:pt x="787" y="4012"/>
                    </a:lnTo>
                    <a:lnTo>
                      <a:pt x="788" y="4011"/>
                    </a:lnTo>
                    <a:lnTo>
                      <a:pt x="790" y="4104"/>
                    </a:lnTo>
                    <a:lnTo>
                      <a:pt x="795" y="4112"/>
                    </a:lnTo>
                    <a:lnTo>
                      <a:pt x="796" y="4025"/>
                    </a:lnTo>
                    <a:lnTo>
                      <a:pt x="798" y="4082"/>
                    </a:lnTo>
                    <a:lnTo>
                      <a:pt x="804" y="4079"/>
                    </a:lnTo>
                    <a:lnTo>
                      <a:pt x="804" y="4042"/>
                    </a:lnTo>
                    <a:lnTo>
                      <a:pt x="806" y="4096"/>
                    </a:lnTo>
                    <a:lnTo>
                      <a:pt x="808" y="4131"/>
                    </a:lnTo>
                    <a:lnTo>
                      <a:pt x="813" y="4128"/>
                    </a:lnTo>
                    <a:lnTo>
                      <a:pt x="817" y="4133"/>
                    </a:lnTo>
                    <a:lnTo>
                      <a:pt x="818" y="4143"/>
                    </a:lnTo>
                    <a:lnTo>
                      <a:pt x="823" y="4087"/>
                    </a:lnTo>
                    <a:lnTo>
                      <a:pt x="823" y="4056"/>
                    </a:lnTo>
                    <a:lnTo>
                      <a:pt x="827" y="4037"/>
                    </a:lnTo>
                    <a:lnTo>
                      <a:pt x="830" y="3187"/>
                    </a:lnTo>
                    <a:lnTo>
                      <a:pt x="830" y="3198"/>
                    </a:lnTo>
                    <a:lnTo>
                      <a:pt x="833" y="4003"/>
                    </a:lnTo>
                    <a:lnTo>
                      <a:pt x="837" y="4054"/>
                    </a:lnTo>
                    <a:lnTo>
                      <a:pt x="838" y="4044"/>
                    </a:lnTo>
                    <a:lnTo>
                      <a:pt x="842" y="4111"/>
                    </a:lnTo>
                    <a:lnTo>
                      <a:pt x="845" y="4091"/>
                    </a:lnTo>
                    <a:lnTo>
                      <a:pt x="849" y="4072"/>
                    </a:lnTo>
                    <a:lnTo>
                      <a:pt x="851" y="4013"/>
                    </a:lnTo>
                    <a:lnTo>
                      <a:pt x="853" y="4027"/>
                    </a:lnTo>
                    <a:lnTo>
                      <a:pt x="857" y="4063"/>
                    </a:lnTo>
                    <a:lnTo>
                      <a:pt x="860" y="3920"/>
                    </a:lnTo>
                    <a:lnTo>
                      <a:pt x="860" y="3927"/>
                    </a:lnTo>
                    <a:lnTo>
                      <a:pt x="866" y="3557"/>
                    </a:lnTo>
                    <a:lnTo>
                      <a:pt x="866" y="3579"/>
                    </a:lnTo>
                    <a:lnTo>
                      <a:pt x="868" y="4045"/>
                    </a:lnTo>
                    <a:lnTo>
                      <a:pt x="874" y="3602"/>
                    </a:lnTo>
                    <a:lnTo>
                      <a:pt x="874" y="3577"/>
                    </a:lnTo>
                    <a:lnTo>
                      <a:pt x="877" y="3919"/>
                    </a:lnTo>
                    <a:lnTo>
                      <a:pt x="880" y="4037"/>
                    </a:lnTo>
                    <a:lnTo>
                      <a:pt x="881" y="4051"/>
                    </a:lnTo>
                    <a:lnTo>
                      <a:pt x="885" y="4103"/>
                    </a:lnTo>
                    <a:lnTo>
                      <a:pt x="888" y="4123"/>
                    </a:lnTo>
                    <a:lnTo>
                      <a:pt x="890" y="4143"/>
                    </a:lnTo>
                    <a:lnTo>
                      <a:pt x="896" y="4166"/>
                    </a:lnTo>
                    <a:lnTo>
                      <a:pt x="896" y="4124"/>
                    </a:lnTo>
                    <a:lnTo>
                      <a:pt x="900" y="4102"/>
                    </a:lnTo>
                    <a:lnTo>
                      <a:pt x="902" y="4100"/>
                    </a:lnTo>
                    <a:lnTo>
                      <a:pt x="904" y="4142"/>
                    </a:lnTo>
                    <a:lnTo>
                      <a:pt x="906" y="4100"/>
                    </a:lnTo>
                    <a:lnTo>
                      <a:pt x="909" y="4067"/>
                    </a:lnTo>
                    <a:lnTo>
                      <a:pt x="911" y="4094"/>
                    </a:lnTo>
                    <a:lnTo>
                      <a:pt x="916" y="4087"/>
                    </a:lnTo>
                    <a:lnTo>
                      <a:pt x="920" y="4118"/>
                    </a:lnTo>
                    <a:lnTo>
                      <a:pt x="922" y="3952"/>
                    </a:lnTo>
                    <a:lnTo>
                      <a:pt x="923" y="3711"/>
                    </a:lnTo>
                    <a:lnTo>
                      <a:pt x="926" y="3795"/>
                    </a:lnTo>
                    <a:lnTo>
                      <a:pt x="930" y="1683"/>
                    </a:lnTo>
                    <a:lnTo>
                      <a:pt x="932" y="1228"/>
                    </a:lnTo>
                    <a:lnTo>
                      <a:pt x="933" y="3300"/>
                    </a:lnTo>
                    <a:lnTo>
                      <a:pt x="939" y="3817"/>
                    </a:lnTo>
                    <a:lnTo>
                      <a:pt x="939" y="3818"/>
                    </a:lnTo>
                    <a:lnTo>
                      <a:pt x="941" y="4015"/>
                    </a:lnTo>
                    <a:lnTo>
                      <a:pt x="947" y="4042"/>
                    </a:lnTo>
                    <a:lnTo>
                      <a:pt x="948" y="4036"/>
                    </a:lnTo>
                    <a:lnTo>
                      <a:pt x="949" y="4079"/>
                    </a:lnTo>
                    <a:lnTo>
                      <a:pt x="954" y="3986"/>
                    </a:lnTo>
                    <a:lnTo>
                      <a:pt x="957" y="3388"/>
                    </a:lnTo>
                    <a:lnTo>
                      <a:pt x="958" y="3616"/>
                    </a:lnTo>
                    <a:lnTo>
                      <a:pt x="963" y="3995"/>
                    </a:lnTo>
                    <a:lnTo>
                      <a:pt x="964" y="3844"/>
                    </a:lnTo>
                    <a:lnTo>
                      <a:pt x="965" y="3983"/>
                    </a:lnTo>
                    <a:lnTo>
                      <a:pt x="971" y="4055"/>
                    </a:lnTo>
                    <a:lnTo>
                      <a:pt x="973" y="3890"/>
                    </a:lnTo>
                    <a:lnTo>
                      <a:pt x="973" y="3926"/>
                    </a:lnTo>
                    <a:lnTo>
                      <a:pt x="977" y="4031"/>
                    </a:lnTo>
                    <a:lnTo>
                      <a:pt x="982" y="3966"/>
                    </a:lnTo>
                    <a:lnTo>
                      <a:pt x="982" y="3969"/>
                    </a:lnTo>
                    <a:lnTo>
                      <a:pt x="984" y="4110"/>
                    </a:lnTo>
                    <a:lnTo>
                      <a:pt x="990" y="4091"/>
                    </a:lnTo>
                    <a:lnTo>
                      <a:pt x="990" y="4087"/>
                    </a:lnTo>
                    <a:lnTo>
                      <a:pt x="994" y="4153"/>
                    </a:lnTo>
                    <a:lnTo>
                      <a:pt x="997" y="4153"/>
                    </a:lnTo>
                    <a:lnTo>
                      <a:pt x="1000" y="4145"/>
                    </a:lnTo>
                    <a:lnTo>
                      <a:pt x="1002" y="4146"/>
                    </a:lnTo>
                    <a:lnTo>
                      <a:pt x="1003" y="4164"/>
                    </a:lnTo>
                    <a:lnTo>
                      <a:pt x="1006" y="4168"/>
                    </a:lnTo>
                    <a:lnTo>
                      <a:pt x="1009" y="4179"/>
                    </a:lnTo>
                    <a:lnTo>
                      <a:pt x="1014" y="4141"/>
                    </a:lnTo>
                    <a:lnTo>
                      <a:pt x="1014" y="4151"/>
                    </a:lnTo>
                    <a:lnTo>
                      <a:pt x="1019" y="4172"/>
                    </a:lnTo>
                    <a:lnTo>
                      <a:pt x="1020" y="4179"/>
                    </a:lnTo>
                    <a:lnTo>
                      <a:pt x="1024" y="4133"/>
                    </a:lnTo>
                    <a:lnTo>
                      <a:pt x="1025" y="4177"/>
                    </a:lnTo>
                    <a:lnTo>
                      <a:pt x="1030" y="4166"/>
                    </a:lnTo>
                    <a:lnTo>
                      <a:pt x="1032" y="4148"/>
                    </a:lnTo>
                    <a:lnTo>
                      <a:pt x="1034" y="4045"/>
                    </a:lnTo>
                    <a:lnTo>
                      <a:pt x="1036" y="4110"/>
                    </a:lnTo>
                    <a:lnTo>
                      <a:pt x="1038" y="4149"/>
                    </a:lnTo>
                    <a:lnTo>
                      <a:pt x="1043" y="4160"/>
                    </a:lnTo>
                    <a:lnTo>
                      <a:pt x="1046" y="4057"/>
                    </a:lnTo>
                    <a:lnTo>
                      <a:pt x="1048" y="4007"/>
                    </a:lnTo>
                    <a:lnTo>
                      <a:pt x="1049" y="4117"/>
                    </a:lnTo>
                    <a:lnTo>
                      <a:pt x="1052" y="4161"/>
                    </a:lnTo>
                    <a:lnTo>
                      <a:pt x="1057" y="4153"/>
                    </a:lnTo>
                    <a:lnTo>
                      <a:pt x="1059" y="4014"/>
                    </a:lnTo>
                    <a:lnTo>
                      <a:pt x="1061" y="4074"/>
                    </a:lnTo>
                    <a:lnTo>
                      <a:pt x="1064" y="4139"/>
                    </a:lnTo>
                    <a:lnTo>
                      <a:pt x="1068" y="4146"/>
                    </a:lnTo>
                    <a:lnTo>
                      <a:pt x="1069" y="4152"/>
                    </a:lnTo>
                    <a:lnTo>
                      <a:pt x="1071" y="4180"/>
                    </a:lnTo>
                    <a:lnTo>
                      <a:pt x="1075" y="4196"/>
                    </a:lnTo>
                    <a:lnTo>
                      <a:pt x="1079" y="4165"/>
                    </a:lnTo>
                    <a:lnTo>
                      <a:pt x="1081" y="4000"/>
                    </a:lnTo>
                    <a:lnTo>
                      <a:pt x="1082" y="3984"/>
                    </a:lnTo>
                    <a:lnTo>
                      <a:pt x="1087" y="4151"/>
                    </a:lnTo>
                    <a:lnTo>
                      <a:pt x="1089" y="3986"/>
                    </a:lnTo>
                    <a:lnTo>
                      <a:pt x="1091" y="3897"/>
                    </a:lnTo>
                    <a:lnTo>
                      <a:pt x="1093" y="4133"/>
                    </a:lnTo>
                    <a:lnTo>
                      <a:pt x="1098" y="4189"/>
                    </a:lnTo>
                    <a:lnTo>
                      <a:pt x="1099" y="4178"/>
                    </a:lnTo>
                    <a:lnTo>
                      <a:pt x="1101" y="4165"/>
                    </a:lnTo>
                    <a:lnTo>
                      <a:pt x="1104" y="4182"/>
                    </a:lnTo>
                    <a:lnTo>
                      <a:pt x="1107" y="4184"/>
                    </a:lnTo>
                    <a:lnTo>
                      <a:pt x="1108" y="4191"/>
                    </a:lnTo>
                    <a:lnTo>
                      <a:pt x="1114" y="4185"/>
                    </a:lnTo>
                    <a:lnTo>
                      <a:pt x="1117" y="4039"/>
                    </a:lnTo>
                    <a:lnTo>
                      <a:pt x="1118" y="3904"/>
                    </a:lnTo>
                    <a:lnTo>
                      <a:pt x="1119" y="3983"/>
                    </a:lnTo>
                    <a:lnTo>
                      <a:pt x="1123" y="4091"/>
                    </a:lnTo>
                    <a:lnTo>
                      <a:pt x="1126" y="4142"/>
                    </a:lnTo>
                    <a:lnTo>
                      <a:pt x="1128" y="4186"/>
                    </a:lnTo>
                    <a:lnTo>
                      <a:pt x="1132" y="4151"/>
                    </a:lnTo>
                    <a:lnTo>
                      <a:pt x="1135" y="4134"/>
                    </a:lnTo>
                    <a:lnTo>
                      <a:pt x="1138" y="4160"/>
                    </a:lnTo>
                    <a:lnTo>
                      <a:pt x="1140" y="4151"/>
                    </a:lnTo>
                    <a:lnTo>
                      <a:pt x="1141" y="4192"/>
                    </a:lnTo>
                    <a:lnTo>
                      <a:pt x="1144" y="4207"/>
                    </a:lnTo>
                    <a:lnTo>
                      <a:pt x="1148" y="4188"/>
                    </a:lnTo>
                    <a:lnTo>
                      <a:pt x="1152" y="4200"/>
                    </a:lnTo>
                    <a:lnTo>
                      <a:pt x="1152" y="4198"/>
                    </a:lnTo>
                    <a:lnTo>
                      <a:pt x="1156" y="4209"/>
                    </a:lnTo>
                    <a:lnTo>
                      <a:pt x="1160" y="4212"/>
                    </a:lnTo>
                    <a:lnTo>
                      <a:pt x="1162" y="4203"/>
                    </a:lnTo>
                    <a:lnTo>
                      <a:pt x="1164" y="4209"/>
                    </a:lnTo>
                    <a:lnTo>
                      <a:pt x="1166" y="4206"/>
                    </a:lnTo>
                    <a:lnTo>
                      <a:pt x="1171" y="4214"/>
                    </a:lnTo>
                    <a:lnTo>
                      <a:pt x="1173" y="4176"/>
                    </a:lnTo>
                    <a:lnTo>
                      <a:pt x="1175" y="4127"/>
                    </a:lnTo>
                    <a:lnTo>
                      <a:pt x="1179" y="3280"/>
                    </a:lnTo>
                    <a:lnTo>
                      <a:pt x="1179" y="3172"/>
                    </a:lnTo>
                    <a:lnTo>
                      <a:pt x="1181" y="3728"/>
                    </a:lnTo>
                    <a:lnTo>
                      <a:pt x="1185" y="4015"/>
                    </a:lnTo>
                    <a:lnTo>
                      <a:pt x="1187" y="4039"/>
                    </a:lnTo>
                    <a:lnTo>
                      <a:pt x="1191" y="4023"/>
                    </a:lnTo>
                    <a:lnTo>
                      <a:pt x="1193" y="4033"/>
                    </a:lnTo>
                    <a:lnTo>
                      <a:pt x="1197" y="3703"/>
                    </a:lnTo>
                    <a:lnTo>
                      <a:pt x="1198" y="3722"/>
                    </a:lnTo>
                    <a:lnTo>
                      <a:pt x="1201" y="4020"/>
                    </a:lnTo>
                    <a:lnTo>
                      <a:pt x="1205" y="3886"/>
                    </a:lnTo>
                    <a:lnTo>
                      <a:pt x="1208" y="3223"/>
                    </a:lnTo>
                    <a:lnTo>
                      <a:pt x="1209" y="3310"/>
                    </a:lnTo>
                    <a:lnTo>
                      <a:pt x="1213" y="4014"/>
                    </a:lnTo>
                    <a:lnTo>
                      <a:pt x="1216" y="4041"/>
                    </a:lnTo>
                    <a:lnTo>
                      <a:pt x="1217" y="4085"/>
                    </a:lnTo>
                    <a:lnTo>
                      <a:pt x="1221" y="4055"/>
                    </a:lnTo>
                    <a:lnTo>
                      <a:pt x="1224" y="4073"/>
                    </a:lnTo>
                    <a:lnTo>
                      <a:pt x="1227" y="3935"/>
                    </a:lnTo>
                    <a:lnTo>
                      <a:pt x="1228" y="3992"/>
                    </a:lnTo>
                    <a:lnTo>
                      <a:pt x="1233" y="4133"/>
                    </a:lnTo>
                    <a:lnTo>
                      <a:pt x="1234" y="4124"/>
                    </a:lnTo>
                    <a:lnTo>
                      <a:pt x="1236" y="4122"/>
                    </a:lnTo>
                    <a:lnTo>
                      <a:pt x="1241" y="3995"/>
                    </a:lnTo>
                    <a:lnTo>
                      <a:pt x="1242" y="3663"/>
                    </a:lnTo>
                    <a:lnTo>
                      <a:pt x="1244" y="3809"/>
                    </a:lnTo>
                    <a:lnTo>
                      <a:pt x="1248" y="4079"/>
                    </a:lnTo>
                    <a:lnTo>
                      <a:pt x="1250" y="4062"/>
                    </a:lnTo>
                    <a:lnTo>
                      <a:pt x="1252" y="4152"/>
                    </a:lnTo>
                    <a:lnTo>
                      <a:pt x="1257" y="4153"/>
                    </a:lnTo>
                    <a:lnTo>
                      <a:pt x="1258" y="4130"/>
                    </a:lnTo>
                    <a:lnTo>
                      <a:pt x="1260" y="4154"/>
                    </a:lnTo>
                    <a:lnTo>
                      <a:pt x="1265" y="4178"/>
                    </a:lnTo>
                    <a:lnTo>
                      <a:pt x="1268" y="4149"/>
                    </a:lnTo>
                    <a:lnTo>
                      <a:pt x="1269" y="4128"/>
                    </a:lnTo>
                    <a:lnTo>
                      <a:pt x="1272" y="4189"/>
                    </a:lnTo>
                    <a:lnTo>
                      <a:pt x="1276" y="4185"/>
                    </a:lnTo>
                    <a:lnTo>
                      <a:pt x="1276" y="4200"/>
                    </a:lnTo>
                    <a:lnTo>
                      <a:pt x="1281" y="4196"/>
                    </a:lnTo>
                    <a:lnTo>
                      <a:pt x="1284" y="4176"/>
                    </a:lnTo>
                    <a:lnTo>
                      <a:pt x="1285" y="4183"/>
                    </a:lnTo>
                    <a:lnTo>
                      <a:pt x="1289" y="4136"/>
                    </a:lnTo>
                    <a:lnTo>
                      <a:pt x="1290" y="4117"/>
                    </a:lnTo>
                    <a:lnTo>
                      <a:pt x="1293" y="4135"/>
                    </a:lnTo>
                    <a:lnTo>
                      <a:pt x="1297" y="3789"/>
                    </a:lnTo>
                    <a:lnTo>
                      <a:pt x="1299" y="3424"/>
                    </a:lnTo>
                    <a:lnTo>
                      <a:pt x="1300" y="3884"/>
                    </a:lnTo>
                    <a:lnTo>
                      <a:pt x="1305" y="4076"/>
                    </a:lnTo>
                    <a:lnTo>
                      <a:pt x="1307" y="4069"/>
                    </a:lnTo>
                    <a:lnTo>
                      <a:pt x="1311" y="4048"/>
                    </a:lnTo>
                    <a:lnTo>
                      <a:pt x="1313" y="3791"/>
                    </a:lnTo>
                    <a:lnTo>
                      <a:pt x="1314" y="3852"/>
                    </a:lnTo>
                    <a:lnTo>
                      <a:pt x="1318" y="3999"/>
                    </a:lnTo>
                    <a:lnTo>
                      <a:pt x="1321" y="4001"/>
                    </a:lnTo>
                    <a:lnTo>
                      <a:pt x="1323" y="4075"/>
                    </a:lnTo>
                    <a:lnTo>
                      <a:pt x="1327" y="4119"/>
                    </a:lnTo>
                    <a:lnTo>
                      <a:pt x="1330" y="4123"/>
                    </a:lnTo>
                    <a:lnTo>
                      <a:pt x="1333" y="4033"/>
                    </a:lnTo>
                    <a:lnTo>
                      <a:pt x="1336" y="3628"/>
                    </a:lnTo>
                    <a:lnTo>
                      <a:pt x="1337" y="3507"/>
                    </a:lnTo>
                    <a:lnTo>
                      <a:pt x="1338" y="3914"/>
                    </a:lnTo>
                    <a:lnTo>
                      <a:pt x="1343" y="3988"/>
                    </a:lnTo>
                    <a:lnTo>
                      <a:pt x="1344" y="3972"/>
                    </a:lnTo>
                    <a:lnTo>
                      <a:pt x="1346" y="4112"/>
                    </a:lnTo>
                    <a:lnTo>
                      <a:pt x="1351" y="4145"/>
                    </a:lnTo>
                    <a:lnTo>
                      <a:pt x="1352" y="4145"/>
                    </a:lnTo>
                    <a:lnTo>
                      <a:pt x="1355" y="4164"/>
                    </a:lnTo>
                    <a:lnTo>
                      <a:pt x="1358" y="4164"/>
                    </a:lnTo>
                    <a:lnTo>
                      <a:pt x="1362" y="4170"/>
                    </a:lnTo>
                    <a:lnTo>
                      <a:pt x="1366" y="4020"/>
                    </a:lnTo>
                    <a:lnTo>
                      <a:pt x="1369" y="4012"/>
                    </a:lnTo>
                    <a:lnTo>
                      <a:pt x="1370" y="4133"/>
                    </a:lnTo>
                    <a:lnTo>
                      <a:pt x="1374" y="4158"/>
                    </a:lnTo>
                    <a:lnTo>
                      <a:pt x="1378" y="4171"/>
                    </a:lnTo>
                    <a:lnTo>
                      <a:pt x="1380" y="4183"/>
                    </a:lnTo>
                    <a:lnTo>
                      <a:pt x="1384" y="4184"/>
                    </a:lnTo>
                    <a:lnTo>
                      <a:pt x="1386" y="4202"/>
                    </a:lnTo>
                    <a:lnTo>
                      <a:pt x="1390" y="4195"/>
                    </a:lnTo>
                    <a:lnTo>
                      <a:pt x="1391" y="4177"/>
                    </a:lnTo>
                    <a:lnTo>
                      <a:pt x="1392" y="4202"/>
                    </a:lnTo>
                    <a:lnTo>
                      <a:pt x="1398" y="4196"/>
                    </a:lnTo>
                    <a:lnTo>
                      <a:pt x="1398" y="4185"/>
                    </a:lnTo>
                    <a:lnTo>
                      <a:pt x="1403" y="4157"/>
                    </a:lnTo>
                    <a:lnTo>
                      <a:pt x="1404" y="4147"/>
                    </a:lnTo>
                    <a:lnTo>
                      <a:pt x="1409" y="4125"/>
                    </a:lnTo>
                    <a:lnTo>
                      <a:pt x="1411" y="3956"/>
                    </a:lnTo>
                    <a:lnTo>
                      <a:pt x="1413" y="2918"/>
                    </a:lnTo>
                    <a:lnTo>
                      <a:pt x="1413" y="2954"/>
                    </a:lnTo>
                    <a:lnTo>
                      <a:pt x="1417" y="3867"/>
                    </a:lnTo>
                    <a:lnTo>
                      <a:pt x="1422" y="3775"/>
                    </a:lnTo>
                    <a:lnTo>
                      <a:pt x="1422" y="3823"/>
                    </a:lnTo>
                    <a:lnTo>
                      <a:pt x="1424" y="4084"/>
                    </a:lnTo>
                    <a:lnTo>
                      <a:pt x="1430" y="4129"/>
                    </a:lnTo>
                    <a:lnTo>
                      <a:pt x="1430" y="4142"/>
                    </a:lnTo>
                    <a:lnTo>
                      <a:pt x="1433" y="4155"/>
                    </a:lnTo>
                    <a:lnTo>
                      <a:pt x="1437" y="4143"/>
                    </a:lnTo>
                    <a:lnTo>
                      <a:pt x="1440" y="4136"/>
                    </a:lnTo>
                    <a:lnTo>
                      <a:pt x="1443" y="4161"/>
                    </a:lnTo>
                    <a:lnTo>
                      <a:pt x="1446" y="3983"/>
                    </a:lnTo>
                    <a:lnTo>
                      <a:pt x="1447" y="3934"/>
                    </a:lnTo>
                    <a:lnTo>
                      <a:pt x="1449" y="4110"/>
                    </a:lnTo>
                    <a:lnTo>
                      <a:pt x="1454" y="4048"/>
                    </a:lnTo>
                    <a:lnTo>
                      <a:pt x="1455" y="4003"/>
                    </a:lnTo>
                    <a:lnTo>
                      <a:pt x="1460" y="4058"/>
                    </a:lnTo>
                    <a:lnTo>
                      <a:pt x="1462" y="3885"/>
                    </a:lnTo>
                    <a:lnTo>
                      <a:pt x="1462" y="3895"/>
                    </a:lnTo>
                    <a:lnTo>
                      <a:pt x="1465" y="4076"/>
                    </a:lnTo>
                    <a:lnTo>
                      <a:pt x="1468" y="4135"/>
                    </a:lnTo>
                    <a:lnTo>
                      <a:pt x="1471" y="4166"/>
                    </a:lnTo>
                    <a:lnTo>
                      <a:pt x="1474" y="4153"/>
                    </a:lnTo>
                    <a:lnTo>
                      <a:pt x="1477" y="4176"/>
                    </a:lnTo>
                    <a:lnTo>
                      <a:pt x="1480" y="4158"/>
                    </a:lnTo>
                    <a:lnTo>
                      <a:pt x="1484" y="4121"/>
                    </a:lnTo>
                    <a:lnTo>
                      <a:pt x="1484" y="4122"/>
                    </a:lnTo>
                    <a:lnTo>
                      <a:pt x="1490" y="3909"/>
                    </a:lnTo>
                    <a:lnTo>
                      <a:pt x="1491" y="3212"/>
                    </a:lnTo>
                    <a:lnTo>
                      <a:pt x="1492" y="3430"/>
                    </a:lnTo>
                    <a:lnTo>
                      <a:pt x="1495" y="3992"/>
                    </a:lnTo>
                    <a:lnTo>
                      <a:pt x="1500" y="4019"/>
                    </a:lnTo>
                    <a:lnTo>
                      <a:pt x="1501" y="4048"/>
                    </a:lnTo>
                    <a:lnTo>
                      <a:pt x="1503" y="4091"/>
                    </a:lnTo>
                    <a:lnTo>
                      <a:pt x="1507" y="4129"/>
                    </a:lnTo>
                    <a:lnTo>
                      <a:pt x="1510" y="4135"/>
                    </a:lnTo>
                    <a:lnTo>
                      <a:pt x="1511" y="4143"/>
                    </a:lnTo>
                    <a:lnTo>
                      <a:pt x="1516" y="4122"/>
                    </a:lnTo>
                    <a:lnTo>
                      <a:pt x="1517" y="4097"/>
                    </a:lnTo>
                    <a:lnTo>
                      <a:pt x="1520" y="4168"/>
                    </a:lnTo>
                    <a:lnTo>
                      <a:pt x="1525" y="4104"/>
                    </a:lnTo>
                    <a:lnTo>
                      <a:pt x="1526" y="4082"/>
                    </a:lnTo>
                    <a:lnTo>
                      <a:pt x="1528" y="4153"/>
                    </a:lnTo>
                    <a:lnTo>
                      <a:pt x="1533" y="4107"/>
                    </a:lnTo>
                    <a:lnTo>
                      <a:pt x="1533" y="4106"/>
                    </a:lnTo>
                    <a:lnTo>
                      <a:pt x="1538" y="4146"/>
                    </a:lnTo>
                    <a:lnTo>
                      <a:pt x="1540" y="4149"/>
                    </a:lnTo>
                    <a:lnTo>
                      <a:pt x="1543" y="4170"/>
                    </a:lnTo>
                    <a:lnTo>
                      <a:pt x="1546" y="4079"/>
                    </a:lnTo>
                    <a:lnTo>
                      <a:pt x="1549" y="4014"/>
                    </a:lnTo>
                    <a:lnTo>
                      <a:pt x="1551" y="3523"/>
                    </a:lnTo>
                    <a:lnTo>
                      <a:pt x="1552" y="3622"/>
                    </a:lnTo>
                    <a:lnTo>
                      <a:pt x="1555" y="3768"/>
                    </a:lnTo>
                    <a:lnTo>
                      <a:pt x="1558" y="4070"/>
                    </a:lnTo>
                    <a:lnTo>
                      <a:pt x="1559" y="4135"/>
                    </a:lnTo>
                    <a:lnTo>
                      <a:pt x="1563" y="4167"/>
                    </a:lnTo>
                    <a:lnTo>
                      <a:pt x="1568" y="4165"/>
                    </a:lnTo>
                    <a:lnTo>
                      <a:pt x="1570" y="4153"/>
                    </a:lnTo>
                    <a:lnTo>
                      <a:pt x="1574" y="4106"/>
                    </a:lnTo>
                    <a:lnTo>
                      <a:pt x="1575" y="3974"/>
                    </a:lnTo>
                    <a:lnTo>
                      <a:pt x="1576" y="4021"/>
                    </a:lnTo>
                    <a:lnTo>
                      <a:pt x="1578" y="4135"/>
                    </a:lnTo>
                    <a:lnTo>
                      <a:pt x="1583" y="4143"/>
                    </a:lnTo>
                    <a:lnTo>
                      <a:pt x="1587" y="4145"/>
                    </a:lnTo>
                    <a:lnTo>
                      <a:pt x="1588" y="4117"/>
                    </a:lnTo>
                    <a:lnTo>
                      <a:pt x="1592" y="4130"/>
                    </a:lnTo>
                    <a:lnTo>
                      <a:pt x="1593" y="4129"/>
                    </a:lnTo>
                    <a:lnTo>
                      <a:pt x="1595" y="4118"/>
                    </a:lnTo>
                    <a:lnTo>
                      <a:pt x="1600" y="4129"/>
                    </a:lnTo>
                    <a:lnTo>
                      <a:pt x="1602" y="4099"/>
                    </a:lnTo>
                    <a:lnTo>
                      <a:pt x="1606" y="4042"/>
                    </a:lnTo>
                    <a:lnTo>
                      <a:pt x="1608" y="3491"/>
                    </a:lnTo>
                    <a:lnTo>
                      <a:pt x="1611" y="1876"/>
                    </a:lnTo>
                    <a:lnTo>
                      <a:pt x="1611" y="2188"/>
                    </a:lnTo>
                    <a:lnTo>
                      <a:pt x="1614" y="3651"/>
                    </a:lnTo>
                    <a:lnTo>
                      <a:pt x="1619" y="3654"/>
                    </a:lnTo>
                    <a:lnTo>
                      <a:pt x="1622" y="3357"/>
                    </a:lnTo>
                    <a:lnTo>
                      <a:pt x="1624" y="2125"/>
                    </a:lnTo>
                    <a:lnTo>
                      <a:pt x="1625" y="2388"/>
                    </a:lnTo>
                    <a:lnTo>
                      <a:pt x="1627" y="3664"/>
                    </a:lnTo>
                    <a:lnTo>
                      <a:pt x="1631" y="3764"/>
                    </a:lnTo>
                    <a:lnTo>
                      <a:pt x="1632" y="3855"/>
                    </a:lnTo>
                    <a:lnTo>
                      <a:pt x="1636" y="3983"/>
                    </a:lnTo>
                    <a:lnTo>
                      <a:pt x="1641" y="3966"/>
                    </a:lnTo>
                    <a:lnTo>
                      <a:pt x="1643" y="3813"/>
                    </a:lnTo>
                    <a:lnTo>
                      <a:pt x="1643" y="3817"/>
                    </a:lnTo>
                    <a:lnTo>
                      <a:pt x="1647" y="3971"/>
                    </a:lnTo>
                    <a:lnTo>
                      <a:pt x="1651" y="3856"/>
                    </a:lnTo>
                    <a:lnTo>
                      <a:pt x="1653" y="3773"/>
                    </a:lnTo>
                    <a:lnTo>
                      <a:pt x="1657" y="3823"/>
                    </a:lnTo>
                    <a:lnTo>
                      <a:pt x="1657" y="3824"/>
                    </a:lnTo>
                    <a:lnTo>
                      <a:pt x="1660" y="3977"/>
                    </a:lnTo>
                    <a:lnTo>
                      <a:pt x="1665" y="3952"/>
                    </a:lnTo>
                    <a:lnTo>
                      <a:pt x="1666" y="3904"/>
                    </a:lnTo>
                    <a:lnTo>
                      <a:pt x="1669" y="3950"/>
                    </a:lnTo>
                    <a:lnTo>
                      <a:pt x="1671" y="3982"/>
                    </a:lnTo>
                    <a:lnTo>
                      <a:pt x="1675" y="4107"/>
                    </a:lnTo>
                    <a:lnTo>
                      <a:pt x="1679" y="4009"/>
                    </a:lnTo>
                    <a:lnTo>
                      <a:pt x="1680" y="3866"/>
                    </a:lnTo>
                    <a:lnTo>
                      <a:pt x="1681" y="3907"/>
                    </a:lnTo>
                    <a:lnTo>
                      <a:pt x="1685" y="4079"/>
                    </a:lnTo>
                    <a:lnTo>
                      <a:pt x="1688" y="4123"/>
                    </a:lnTo>
                    <a:lnTo>
                      <a:pt x="1691" y="4136"/>
                    </a:lnTo>
                    <a:lnTo>
                      <a:pt x="1694" y="4135"/>
                    </a:lnTo>
                    <a:lnTo>
                      <a:pt x="1697" y="4153"/>
                    </a:lnTo>
                    <a:lnTo>
                      <a:pt x="1698" y="4146"/>
                    </a:lnTo>
                    <a:lnTo>
                      <a:pt x="1702" y="4140"/>
                    </a:lnTo>
                    <a:lnTo>
                      <a:pt x="1704" y="4109"/>
                    </a:lnTo>
                    <a:lnTo>
                      <a:pt x="1708" y="4179"/>
                    </a:lnTo>
                    <a:lnTo>
                      <a:pt x="1711" y="4133"/>
                    </a:lnTo>
                    <a:lnTo>
                      <a:pt x="1712" y="4105"/>
                    </a:lnTo>
                    <a:lnTo>
                      <a:pt x="1715" y="4141"/>
                    </a:lnTo>
                    <a:lnTo>
                      <a:pt x="1718" y="4172"/>
                    </a:lnTo>
                    <a:lnTo>
                      <a:pt x="1721" y="4171"/>
                    </a:lnTo>
                    <a:lnTo>
                      <a:pt x="1723" y="4166"/>
                    </a:lnTo>
                    <a:lnTo>
                      <a:pt x="1727" y="4081"/>
                    </a:lnTo>
                    <a:lnTo>
                      <a:pt x="1729" y="3986"/>
                    </a:lnTo>
                    <a:lnTo>
                      <a:pt x="1730" y="4001"/>
                    </a:lnTo>
                    <a:lnTo>
                      <a:pt x="1733" y="4167"/>
                    </a:lnTo>
                    <a:lnTo>
                      <a:pt x="1738" y="4210"/>
                    </a:lnTo>
                    <a:lnTo>
                      <a:pt x="1739" y="4203"/>
                    </a:lnTo>
                    <a:lnTo>
                      <a:pt x="1742" y="4221"/>
                    </a:lnTo>
                    <a:lnTo>
                      <a:pt x="1745" y="4228"/>
                    </a:lnTo>
                    <a:lnTo>
                      <a:pt x="1748" y="4239"/>
                    </a:lnTo>
                    <a:lnTo>
                      <a:pt x="1751" y="4234"/>
                    </a:lnTo>
                    <a:lnTo>
                      <a:pt x="1752" y="4250"/>
                    </a:lnTo>
                    <a:lnTo>
                      <a:pt x="1755" y="4255"/>
                    </a:lnTo>
                    <a:lnTo>
                      <a:pt x="1759" y="4250"/>
                    </a:lnTo>
                    <a:lnTo>
                      <a:pt x="1763" y="4223"/>
                    </a:lnTo>
                    <a:lnTo>
                      <a:pt x="1765" y="4207"/>
                    </a:lnTo>
                    <a:lnTo>
                      <a:pt x="1765" y="4212"/>
                    </a:lnTo>
                    <a:lnTo>
                      <a:pt x="1770" y="4202"/>
                    </a:lnTo>
                    <a:lnTo>
                      <a:pt x="1773" y="4111"/>
                    </a:lnTo>
                    <a:lnTo>
                      <a:pt x="1775" y="4015"/>
                    </a:lnTo>
                    <a:lnTo>
                      <a:pt x="1776" y="4122"/>
                    </a:lnTo>
                    <a:lnTo>
                      <a:pt x="1781" y="4186"/>
                    </a:lnTo>
                    <a:lnTo>
                      <a:pt x="1783" y="4166"/>
                    </a:lnTo>
                    <a:lnTo>
                      <a:pt x="1787" y="4176"/>
                    </a:lnTo>
                    <a:lnTo>
                      <a:pt x="1787" y="4171"/>
                    </a:lnTo>
                    <a:lnTo>
                      <a:pt x="1791" y="4226"/>
                    </a:lnTo>
                    <a:lnTo>
                      <a:pt x="1795" y="4222"/>
                    </a:lnTo>
                    <a:lnTo>
                      <a:pt x="1797" y="4189"/>
                    </a:lnTo>
                    <a:lnTo>
                      <a:pt x="1797" y="4203"/>
                    </a:lnTo>
                    <a:lnTo>
                      <a:pt x="1803" y="4186"/>
                    </a:lnTo>
                    <a:lnTo>
                      <a:pt x="1806" y="3956"/>
                    </a:lnTo>
                    <a:lnTo>
                      <a:pt x="1806" y="3921"/>
                    </a:lnTo>
                    <a:lnTo>
                      <a:pt x="1808" y="4124"/>
                    </a:lnTo>
                    <a:lnTo>
                      <a:pt x="1812" y="4172"/>
                    </a:lnTo>
                    <a:lnTo>
                      <a:pt x="1814" y="4190"/>
                    </a:lnTo>
                    <a:lnTo>
                      <a:pt x="1818" y="4220"/>
                    </a:lnTo>
                    <a:lnTo>
                      <a:pt x="1821" y="4223"/>
                    </a:lnTo>
                    <a:lnTo>
                      <a:pt x="1822" y="4228"/>
                    </a:lnTo>
                    <a:lnTo>
                      <a:pt x="1826" y="4249"/>
                    </a:lnTo>
                    <a:lnTo>
                      <a:pt x="1827" y="4265"/>
                    </a:lnTo>
                    <a:lnTo>
                      <a:pt x="1832" y="4265"/>
                    </a:lnTo>
                    <a:lnTo>
                      <a:pt x="1834" y="4256"/>
                    </a:lnTo>
                    <a:lnTo>
                      <a:pt x="1838" y="4229"/>
                    </a:lnTo>
                    <a:lnTo>
                      <a:pt x="1839" y="4208"/>
                    </a:lnTo>
                    <a:lnTo>
                      <a:pt x="1843" y="4183"/>
                    </a:lnTo>
                    <a:lnTo>
                      <a:pt x="1846" y="4124"/>
                    </a:lnTo>
                    <a:lnTo>
                      <a:pt x="1849" y="3983"/>
                    </a:lnTo>
                    <a:lnTo>
                      <a:pt x="1849" y="4002"/>
                    </a:lnTo>
                    <a:lnTo>
                      <a:pt x="1851" y="4164"/>
                    </a:lnTo>
                    <a:lnTo>
                      <a:pt x="1856" y="4161"/>
                    </a:lnTo>
                    <a:lnTo>
                      <a:pt x="1857" y="4191"/>
                    </a:lnTo>
                    <a:lnTo>
                      <a:pt x="1861" y="4207"/>
                    </a:lnTo>
                    <a:lnTo>
                      <a:pt x="1863" y="4244"/>
                    </a:lnTo>
                    <a:lnTo>
                      <a:pt x="1865" y="4262"/>
                    </a:lnTo>
                    <a:lnTo>
                      <a:pt x="1869" y="4253"/>
                    </a:lnTo>
                    <a:lnTo>
                      <a:pt x="1871" y="4265"/>
                    </a:lnTo>
                    <a:lnTo>
                      <a:pt x="1874" y="4276"/>
                    </a:lnTo>
                    <a:lnTo>
                      <a:pt x="1879" y="4244"/>
                    </a:lnTo>
                    <a:lnTo>
                      <a:pt x="1879" y="4243"/>
                    </a:lnTo>
                    <a:lnTo>
                      <a:pt x="1881" y="4255"/>
                    </a:lnTo>
                    <a:lnTo>
                      <a:pt x="1885" y="4276"/>
                    </a:lnTo>
                    <a:lnTo>
                      <a:pt x="1887" y="4278"/>
                    </a:lnTo>
                    <a:lnTo>
                      <a:pt x="1891" y="4262"/>
                    </a:lnTo>
                    <a:lnTo>
                      <a:pt x="1893" y="4275"/>
                    </a:lnTo>
                    <a:lnTo>
                      <a:pt x="1895" y="4270"/>
                    </a:lnTo>
                    <a:lnTo>
                      <a:pt x="1900" y="4039"/>
                    </a:lnTo>
                    <a:lnTo>
                      <a:pt x="1900" y="4041"/>
                    </a:lnTo>
                    <a:lnTo>
                      <a:pt x="1904" y="4226"/>
                    </a:lnTo>
                    <a:lnTo>
                      <a:pt x="1906" y="4275"/>
                    </a:lnTo>
                    <a:lnTo>
                      <a:pt x="1909" y="4302"/>
                    </a:lnTo>
                    <a:lnTo>
                      <a:pt x="1911" y="4289"/>
                    </a:lnTo>
                    <a:lnTo>
                      <a:pt x="1913" y="4311"/>
                    </a:lnTo>
                    <a:lnTo>
                      <a:pt x="1918" y="4311"/>
                    </a:lnTo>
                    <a:lnTo>
                      <a:pt x="1920" y="4296"/>
                    </a:lnTo>
                    <a:lnTo>
                      <a:pt x="1922" y="4317"/>
                    </a:lnTo>
                    <a:lnTo>
                      <a:pt x="1925" y="4318"/>
                    </a:lnTo>
                    <a:lnTo>
                      <a:pt x="1930" y="4325"/>
                    </a:lnTo>
                    <a:lnTo>
                      <a:pt x="1930" y="4316"/>
                    </a:lnTo>
                    <a:lnTo>
                      <a:pt x="1935" y="4288"/>
                    </a:lnTo>
                    <a:lnTo>
                      <a:pt x="1937" y="4282"/>
                    </a:lnTo>
                    <a:lnTo>
                      <a:pt x="1941" y="4168"/>
                    </a:lnTo>
                    <a:lnTo>
                      <a:pt x="1942" y="3960"/>
                    </a:lnTo>
                    <a:lnTo>
                      <a:pt x="1943" y="4056"/>
                    </a:lnTo>
                    <a:lnTo>
                      <a:pt x="1946" y="4206"/>
                    </a:lnTo>
                    <a:lnTo>
                      <a:pt x="1950" y="4226"/>
                    </a:lnTo>
                    <a:lnTo>
                      <a:pt x="1952" y="4247"/>
                    </a:lnTo>
                    <a:lnTo>
                      <a:pt x="1955" y="4268"/>
                    </a:lnTo>
                    <a:lnTo>
                      <a:pt x="1958" y="4264"/>
                    </a:lnTo>
                    <a:lnTo>
                      <a:pt x="1961" y="4210"/>
                    </a:lnTo>
                    <a:lnTo>
                      <a:pt x="1964" y="4203"/>
                    </a:lnTo>
                    <a:lnTo>
                      <a:pt x="1966" y="4235"/>
                    </a:lnTo>
                    <a:lnTo>
                      <a:pt x="1971" y="4177"/>
                    </a:lnTo>
                    <a:lnTo>
                      <a:pt x="1971" y="4161"/>
                    </a:lnTo>
                    <a:lnTo>
                      <a:pt x="1974" y="4186"/>
                    </a:lnTo>
                    <a:lnTo>
                      <a:pt x="1977" y="4173"/>
                    </a:lnTo>
                    <a:lnTo>
                      <a:pt x="1981" y="3951"/>
                    </a:lnTo>
                    <a:lnTo>
                      <a:pt x="1981" y="3824"/>
                    </a:lnTo>
                    <a:lnTo>
                      <a:pt x="1984" y="4066"/>
                    </a:lnTo>
                    <a:lnTo>
                      <a:pt x="1987" y="4174"/>
                    </a:lnTo>
                    <a:lnTo>
                      <a:pt x="1992" y="4208"/>
                    </a:lnTo>
                    <a:lnTo>
                      <a:pt x="1992" y="4209"/>
                    </a:lnTo>
                    <a:lnTo>
                      <a:pt x="1997" y="4185"/>
                    </a:lnTo>
                    <a:lnTo>
                      <a:pt x="1997" y="4180"/>
                    </a:lnTo>
                    <a:lnTo>
                      <a:pt x="2003" y="4121"/>
                    </a:lnTo>
                    <a:lnTo>
                      <a:pt x="2005" y="4176"/>
                    </a:lnTo>
                    <a:lnTo>
                      <a:pt x="2011" y="4198"/>
                    </a:lnTo>
                    <a:lnTo>
                      <a:pt x="2014" y="4091"/>
                    </a:lnTo>
                    <a:lnTo>
                      <a:pt x="2014" y="4073"/>
                    </a:lnTo>
                    <a:lnTo>
                      <a:pt x="2016" y="4186"/>
                    </a:lnTo>
                    <a:lnTo>
                      <a:pt x="2020" y="4244"/>
                    </a:lnTo>
                    <a:lnTo>
                      <a:pt x="2022" y="4255"/>
                    </a:lnTo>
                    <a:lnTo>
                      <a:pt x="2025" y="4268"/>
                    </a:lnTo>
                    <a:lnTo>
                      <a:pt x="2028" y="4278"/>
                    </a:lnTo>
                    <a:lnTo>
                      <a:pt x="2030" y="4262"/>
                    </a:lnTo>
                    <a:lnTo>
                      <a:pt x="2035" y="4234"/>
                    </a:lnTo>
                    <a:lnTo>
                      <a:pt x="2038" y="4277"/>
                    </a:lnTo>
                    <a:lnTo>
                      <a:pt x="2044" y="4292"/>
                    </a:lnTo>
                    <a:lnTo>
                      <a:pt x="2044" y="4286"/>
                    </a:lnTo>
                    <a:lnTo>
                      <a:pt x="2047" y="4278"/>
                    </a:lnTo>
                    <a:lnTo>
                      <a:pt x="2051" y="4277"/>
                    </a:lnTo>
                    <a:lnTo>
                      <a:pt x="2053" y="4270"/>
                    </a:lnTo>
                    <a:lnTo>
                      <a:pt x="2057" y="4256"/>
                    </a:lnTo>
                    <a:lnTo>
                      <a:pt x="2059" y="4197"/>
                    </a:lnTo>
                    <a:lnTo>
                      <a:pt x="2062" y="3763"/>
                    </a:lnTo>
                    <a:lnTo>
                      <a:pt x="2063" y="3762"/>
                    </a:lnTo>
                    <a:lnTo>
                      <a:pt x="2065" y="4098"/>
                    </a:lnTo>
                    <a:lnTo>
                      <a:pt x="2069" y="4195"/>
                    </a:lnTo>
                    <a:lnTo>
                      <a:pt x="2071" y="4214"/>
                    </a:lnTo>
                    <a:lnTo>
                      <a:pt x="2076" y="4262"/>
                    </a:lnTo>
                    <a:lnTo>
                      <a:pt x="2077" y="4258"/>
                    </a:lnTo>
                    <a:lnTo>
                      <a:pt x="2080" y="4263"/>
                    </a:lnTo>
                    <a:lnTo>
                      <a:pt x="2082" y="4237"/>
                    </a:lnTo>
                    <a:lnTo>
                      <a:pt x="2084" y="4245"/>
                    </a:lnTo>
                    <a:lnTo>
                      <a:pt x="2087" y="4295"/>
                    </a:lnTo>
                    <a:lnTo>
                      <a:pt x="2091" y="4269"/>
                    </a:lnTo>
                    <a:lnTo>
                      <a:pt x="2095" y="4235"/>
                    </a:lnTo>
                    <a:lnTo>
                      <a:pt x="2095" y="4212"/>
                    </a:lnTo>
                    <a:lnTo>
                      <a:pt x="2100" y="4228"/>
                    </a:lnTo>
                    <a:lnTo>
                      <a:pt x="2102" y="4191"/>
                    </a:lnTo>
                    <a:lnTo>
                      <a:pt x="2105" y="4137"/>
                    </a:lnTo>
                    <a:lnTo>
                      <a:pt x="2108" y="4015"/>
                    </a:lnTo>
                    <a:lnTo>
                      <a:pt x="2111" y="3491"/>
                    </a:lnTo>
                    <a:lnTo>
                      <a:pt x="2111" y="3461"/>
                    </a:lnTo>
                    <a:lnTo>
                      <a:pt x="2113" y="3978"/>
                    </a:lnTo>
                    <a:lnTo>
                      <a:pt x="2119" y="4113"/>
                    </a:lnTo>
                    <a:lnTo>
                      <a:pt x="2119" y="4103"/>
                    </a:lnTo>
                    <a:lnTo>
                      <a:pt x="2124" y="3983"/>
                    </a:lnTo>
                    <a:lnTo>
                      <a:pt x="2125" y="4000"/>
                    </a:lnTo>
                    <a:lnTo>
                      <a:pt x="2127" y="4174"/>
                    </a:lnTo>
                    <a:lnTo>
                      <a:pt x="2132" y="4170"/>
                    </a:lnTo>
                    <a:lnTo>
                      <a:pt x="2132" y="4188"/>
                    </a:lnTo>
                    <a:lnTo>
                      <a:pt x="2136" y="4213"/>
                    </a:lnTo>
                    <a:lnTo>
                      <a:pt x="2138" y="4223"/>
                    </a:lnTo>
                    <a:lnTo>
                      <a:pt x="2142" y="4245"/>
                    </a:lnTo>
                    <a:lnTo>
                      <a:pt x="2143" y="4246"/>
                    </a:lnTo>
                    <a:lnTo>
                      <a:pt x="2148" y="4256"/>
                    </a:lnTo>
                    <a:lnTo>
                      <a:pt x="2151" y="4244"/>
                    </a:lnTo>
                    <a:lnTo>
                      <a:pt x="2152" y="4227"/>
                    </a:lnTo>
                    <a:lnTo>
                      <a:pt x="2156" y="4202"/>
                    </a:lnTo>
                    <a:lnTo>
                      <a:pt x="2157" y="4209"/>
                    </a:lnTo>
                    <a:lnTo>
                      <a:pt x="2161" y="4253"/>
                    </a:lnTo>
                    <a:lnTo>
                      <a:pt x="2164" y="4257"/>
                    </a:lnTo>
                    <a:lnTo>
                      <a:pt x="2166" y="4249"/>
                    </a:lnTo>
                    <a:lnTo>
                      <a:pt x="2168" y="4253"/>
                    </a:lnTo>
                    <a:lnTo>
                      <a:pt x="2173" y="4264"/>
                    </a:lnTo>
                    <a:lnTo>
                      <a:pt x="2174" y="4263"/>
                    </a:lnTo>
                    <a:lnTo>
                      <a:pt x="2178" y="4286"/>
                    </a:lnTo>
                    <a:lnTo>
                      <a:pt x="2180" y="4283"/>
                    </a:lnTo>
                    <a:lnTo>
                      <a:pt x="2181" y="4287"/>
                    </a:lnTo>
                    <a:lnTo>
                      <a:pt x="2186" y="4300"/>
                    </a:lnTo>
                    <a:lnTo>
                      <a:pt x="2187" y="4319"/>
                    </a:lnTo>
                    <a:lnTo>
                      <a:pt x="2192" y="4318"/>
                    </a:lnTo>
                    <a:lnTo>
                      <a:pt x="2193" y="4317"/>
                    </a:lnTo>
                    <a:lnTo>
                      <a:pt x="2196" y="4320"/>
                    </a:lnTo>
                    <a:lnTo>
                      <a:pt x="2200" y="4324"/>
                    </a:lnTo>
                    <a:lnTo>
                      <a:pt x="2200" y="4320"/>
                    </a:lnTo>
                    <a:lnTo>
                      <a:pt x="2205" y="4326"/>
                    </a:lnTo>
                    <a:lnTo>
                      <a:pt x="2206" y="4323"/>
                    </a:lnTo>
                    <a:lnTo>
                      <a:pt x="2211" y="4320"/>
                    </a:lnTo>
                    <a:lnTo>
                      <a:pt x="2212" y="4323"/>
                    </a:lnTo>
                    <a:lnTo>
                      <a:pt x="2216" y="4324"/>
                    </a:lnTo>
                    <a:lnTo>
                      <a:pt x="2218" y="4299"/>
                    </a:lnTo>
                    <a:lnTo>
                      <a:pt x="2222" y="4261"/>
                    </a:lnTo>
                    <a:lnTo>
                      <a:pt x="2224" y="4237"/>
                    </a:lnTo>
                    <a:lnTo>
                      <a:pt x="2227" y="4048"/>
                    </a:lnTo>
                    <a:lnTo>
                      <a:pt x="2228" y="3994"/>
                    </a:lnTo>
                    <a:lnTo>
                      <a:pt x="2230" y="4178"/>
                    </a:lnTo>
                    <a:lnTo>
                      <a:pt x="2235" y="4252"/>
                    </a:lnTo>
                    <a:lnTo>
                      <a:pt x="2235" y="4246"/>
                    </a:lnTo>
                    <a:lnTo>
                      <a:pt x="2237" y="4270"/>
                    </a:lnTo>
                    <a:lnTo>
                      <a:pt x="2241" y="4292"/>
                    </a:lnTo>
                    <a:lnTo>
                      <a:pt x="2246" y="4284"/>
                    </a:lnTo>
                    <a:lnTo>
                      <a:pt x="2248" y="4249"/>
                    </a:lnTo>
                    <a:lnTo>
                      <a:pt x="2248" y="4250"/>
                    </a:lnTo>
                    <a:lnTo>
                      <a:pt x="2252" y="4298"/>
                    </a:lnTo>
                    <a:lnTo>
                      <a:pt x="2255" y="4310"/>
                    </a:lnTo>
                    <a:lnTo>
                      <a:pt x="2259" y="4318"/>
                    </a:lnTo>
                    <a:lnTo>
                      <a:pt x="2261" y="4301"/>
                    </a:lnTo>
                    <a:lnTo>
                      <a:pt x="2264" y="4299"/>
                    </a:lnTo>
                    <a:lnTo>
                      <a:pt x="2266" y="4301"/>
                    </a:lnTo>
                    <a:lnTo>
                      <a:pt x="2270" y="4167"/>
                    </a:lnTo>
                    <a:lnTo>
                      <a:pt x="2272" y="4080"/>
                    </a:lnTo>
                    <a:lnTo>
                      <a:pt x="2273" y="4158"/>
                    </a:lnTo>
                    <a:lnTo>
                      <a:pt x="2276" y="4249"/>
                    </a:lnTo>
                    <a:lnTo>
                      <a:pt x="2279" y="4261"/>
                    </a:lnTo>
                    <a:lnTo>
                      <a:pt x="2282" y="4275"/>
                    </a:lnTo>
                    <a:lnTo>
                      <a:pt x="2284" y="4302"/>
                    </a:lnTo>
                    <a:lnTo>
                      <a:pt x="2286" y="4319"/>
                    </a:lnTo>
                    <a:lnTo>
                      <a:pt x="2291" y="4300"/>
                    </a:lnTo>
                    <a:lnTo>
                      <a:pt x="2295" y="4286"/>
                    </a:lnTo>
                    <a:lnTo>
                      <a:pt x="2295" y="4289"/>
                    </a:lnTo>
                    <a:lnTo>
                      <a:pt x="2300" y="4319"/>
                    </a:lnTo>
                    <a:lnTo>
                      <a:pt x="2302" y="4287"/>
                    </a:lnTo>
                    <a:lnTo>
                      <a:pt x="2303" y="4282"/>
                    </a:lnTo>
                    <a:lnTo>
                      <a:pt x="2306" y="4296"/>
                    </a:lnTo>
                    <a:lnTo>
                      <a:pt x="2309" y="4326"/>
                    </a:lnTo>
                    <a:lnTo>
                      <a:pt x="2313" y="4281"/>
                    </a:lnTo>
                    <a:lnTo>
                      <a:pt x="2314" y="4269"/>
                    </a:lnTo>
                    <a:lnTo>
                      <a:pt x="2317" y="4302"/>
                    </a:lnTo>
                    <a:lnTo>
                      <a:pt x="2319" y="4310"/>
                    </a:lnTo>
                    <a:lnTo>
                      <a:pt x="2323" y="4316"/>
                    </a:lnTo>
                    <a:lnTo>
                      <a:pt x="2327" y="4289"/>
                    </a:lnTo>
                    <a:lnTo>
                      <a:pt x="2327" y="4290"/>
                    </a:lnTo>
                    <a:lnTo>
                      <a:pt x="2332" y="4235"/>
                    </a:lnTo>
                    <a:lnTo>
                      <a:pt x="2334" y="4060"/>
                    </a:lnTo>
                    <a:lnTo>
                      <a:pt x="2335" y="4084"/>
                    </a:lnTo>
                    <a:lnTo>
                      <a:pt x="2338" y="4261"/>
                    </a:lnTo>
                    <a:lnTo>
                      <a:pt x="2340" y="4293"/>
                    </a:lnTo>
                    <a:lnTo>
                      <a:pt x="2343" y="4313"/>
                    </a:lnTo>
                    <a:lnTo>
                      <a:pt x="2346" y="4314"/>
                    </a:lnTo>
                    <a:lnTo>
                      <a:pt x="2350" y="4300"/>
                    </a:lnTo>
                    <a:lnTo>
                      <a:pt x="2351" y="4316"/>
                    </a:lnTo>
                    <a:lnTo>
                      <a:pt x="2357" y="4336"/>
                    </a:lnTo>
                    <a:lnTo>
                      <a:pt x="2357" y="4335"/>
                    </a:lnTo>
                    <a:lnTo>
                      <a:pt x="2359" y="4345"/>
                    </a:lnTo>
                    <a:lnTo>
                      <a:pt x="2364" y="4341"/>
                    </a:lnTo>
                    <a:lnTo>
                      <a:pt x="2368" y="4299"/>
                    </a:lnTo>
                    <a:lnTo>
                      <a:pt x="2369" y="4270"/>
                    </a:lnTo>
                    <a:lnTo>
                      <a:pt x="2371" y="4299"/>
                    </a:lnTo>
                    <a:lnTo>
                      <a:pt x="2375" y="4232"/>
                    </a:lnTo>
                    <a:lnTo>
                      <a:pt x="2378" y="4216"/>
                    </a:lnTo>
                    <a:lnTo>
                      <a:pt x="2378" y="4207"/>
                    </a:lnTo>
                    <a:lnTo>
                      <a:pt x="2381" y="4270"/>
                    </a:lnTo>
                    <a:lnTo>
                      <a:pt x="2384" y="4306"/>
                    </a:lnTo>
                    <a:lnTo>
                      <a:pt x="2387" y="4318"/>
                    </a:lnTo>
                    <a:lnTo>
                      <a:pt x="2389" y="4356"/>
                    </a:lnTo>
                    <a:lnTo>
                      <a:pt x="2394" y="4341"/>
                    </a:lnTo>
                    <a:lnTo>
                      <a:pt x="2396" y="4353"/>
                    </a:lnTo>
                    <a:lnTo>
                      <a:pt x="2400" y="4347"/>
                    </a:lnTo>
                    <a:lnTo>
                      <a:pt x="2400" y="4351"/>
                    </a:lnTo>
                    <a:lnTo>
                      <a:pt x="2405" y="4347"/>
                    </a:lnTo>
                    <a:lnTo>
                      <a:pt x="2405" y="4351"/>
                    </a:lnTo>
                    <a:lnTo>
                      <a:pt x="2411" y="4350"/>
                    </a:lnTo>
                    <a:lnTo>
                      <a:pt x="2412" y="4351"/>
                    </a:lnTo>
                    <a:lnTo>
                      <a:pt x="2414" y="4349"/>
                    </a:lnTo>
                    <a:lnTo>
                      <a:pt x="2418" y="4354"/>
                    </a:lnTo>
                    <a:lnTo>
                      <a:pt x="2420" y="4353"/>
                    </a:lnTo>
                    <a:lnTo>
                      <a:pt x="2423" y="4359"/>
                    </a:lnTo>
                    <a:lnTo>
                      <a:pt x="2424" y="4366"/>
                    </a:lnTo>
                    <a:lnTo>
                      <a:pt x="2428" y="4369"/>
                    </a:lnTo>
                    <a:lnTo>
                      <a:pt x="2432" y="4371"/>
                    </a:lnTo>
                    <a:lnTo>
                      <a:pt x="2435" y="4366"/>
                    </a:lnTo>
                    <a:lnTo>
                      <a:pt x="2435" y="4360"/>
                    </a:lnTo>
                    <a:lnTo>
                      <a:pt x="2439" y="4357"/>
                    </a:lnTo>
                    <a:lnTo>
                      <a:pt x="2443" y="4367"/>
                    </a:lnTo>
                    <a:lnTo>
                      <a:pt x="2445" y="4357"/>
                    </a:lnTo>
                    <a:lnTo>
                      <a:pt x="2448" y="4355"/>
                    </a:lnTo>
                    <a:lnTo>
                      <a:pt x="2450" y="4342"/>
                    </a:lnTo>
                    <a:lnTo>
                      <a:pt x="2453" y="4335"/>
                    </a:lnTo>
                    <a:lnTo>
                      <a:pt x="2455" y="4332"/>
                    </a:lnTo>
                    <a:lnTo>
                      <a:pt x="2459" y="4337"/>
                    </a:lnTo>
                    <a:lnTo>
                      <a:pt x="2462" y="4326"/>
                    </a:lnTo>
                    <a:lnTo>
                      <a:pt x="2463" y="4305"/>
                    </a:lnTo>
                    <a:lnTo>
                      <a:pt x="2467" y="4283"/>
                    </a:lnTo>
                    <a:lnTo>
                      <a:pt x="2471" y="4237"/>
                    </a:lnTo>
                    <a:lnTo>
                      <a:pt x="2473" y="4087"/>
                    </a:lnTo>
                    <a:lnTo>
                      <a:pt x="2475" y="3504"/>
                    </a:lnTo>
                    <a:lnTo>
                      <a:pt x="2475" y="3447"/>
                    </a:lnTo>
                    <a:lnTo>
                      <a:pt x="2478" y="3859"/>
                    </a:lnTo>
                    <a:lnTo>
                      <a:pt x="2483" y="4103"/>
                    </a:lnTo>
                    <a:lnTo>
                      <a:pt x="2484" y="4125"/>
                    </a:lnTo>
                    <a:lnTo>
                      <a:pt x="2487" y="4161"/>
                    </a:lnTo>
                    <a:lnTo>
                      <a:pt x="2492" y="4063"/>
                    </a:lnTo>
                    <a:lnTo>
                      <a:pt x="2492" y="4064"/>
                    </a:lnTo>
                    <a:lnTo>
                      <a:pt x="2497" y="4035"/>
                    </a:lnTo>
                    <a:lnTo>
                      <a:pt x="2499" y="3193"/>
                    </a:lnTo>
                    <a:lnTo>
                      <a:pt x="2500" y="2970"/>
                    </a:lnTo>
                    <a:lnTo>
                      <a:pt x="2503" y="3497"/>
                    </a:lnTo>
                    <a:lnTo>
                      <a:pt x="2505" y="3981"/>
                    </a:lnTo>
                    <a:lnTo>
                      <a:pt x="2509" y="3999"/>
                    </a:lnTo>
                    <a:lnTo>
                      <a:pt x="2511" y="4067"/>
                    </a:lnTo>
                    <a:lnTo>
                      <a:pt x="2516" y="4137"/>
                    </a:lnTo>
                    <a:lnTo>
                      <a:pt x="2517" y="4123"/>
                    </a:lnTo>
                    <a:lnTo>
                      <a:pt x="2518" y="4123"/>
                    </a:lnTo>
                    <a:lnTo>
                      <a:pt x="2522" y="4178"/>
                    </a:lnTo>
                    <a:lnTo>
                      <a:pt x="2527" y="4185"/>
                    </a:lnTo>
                    <a:lnTo>
                      <a:pt x="2529" y="4140"/>
                    </a:lnTo>
                    <a:lnTo>
                      <a:pt x="2533" y="4159"/>
                    </a:lnTo>
                    <a:lnTo>
                      <a:pt x="2534" y="4063"/>
                    </a:lnTo>
                    <a:lnTo>
                      <a:pt x="2535" y="4104"/>
                    </a:lnTo>
                    <a:lnTo>
                      <a:pt x="2538" y="4180"/>
                    </a:lnTo>
                    <a:lnTo>
                      <a:pt x="2542" y="4122"/>
                    </a:lnTo>
                    <a:lnTo>
                      <a:pt x="2544" y="4137"/>
                    </a:lnTo>
                    <a:lnTo>
                      <a:pt x="2546" y="4176"/>
                    </a:lnTo>
                    <a:lnTo>
                      <a:pt x="2549" y="4250"/>
                    </a:lnTo>
                    <a:lnTo>
                      <a:pt x="2552" y="4269"/>
                    </a:lnTo>
                    <a:lnTo>
                      <a:pt x="2554" y="4287"/>
                    </a:lnTo>
                    <a:lnTo>
                      <a:pt x="2559" y="4302"/>
                    </a:lnTo>
                    <a:lnTo>
                      <a:pt x="2559" y="4301"/>
                    </a:lnTo>
                    <a:lnTo>
                      <a:pt x="2563" y="4312"/>
                    </a:lnTo>
                    <a:lnTo>
                      <a:pt x="2565" y="4304"/>
                    </a:lnTo>
                    <a:lnTo>
                      <a:pt x="2569" y="4305"/>
                    </a:lnTo>
                    <a:lnTo>
                      <a:pt x="2571" y="4294"/>
                    </a:lnTo>
                    <a:lnTo>
                      <a:pt x="2573" y="4287"/>
                    </a:lnTo>
                    <a:lnTo>
                      <a:pt x="2576" y="4302"/>
                    </a:lnTo>
                    <a:lnTo>
                      <a:pt x="2579" y="4310"/>
                    </a:lnTo>
                    <a:lnTo>
                      <a:pt x="2582" y="4311"/>
                    </a:lnTo>
                    <a:lnTo>
                      <a:pt x="2585" y="4310"/>
                    </a:lnTo>
                    <a:lnTo>
                      <a:pt x="2587" y="4317"/>
                    </a:lnTo>
                    <a:lnTo>
                      <a:pt x="2589" y="4323"/>
                    </a:lnTo>
                    <a:lnTo>
                      <a:pt x="2591" y="4327"/>
                    </a:lnTo>
                    <a:lnTo>
                      <a:pt x="2597" y="4337"/>
                    </a:lnTo>
                    <a:lnTo>
                      <a:pt x="2600" y="4338"/>
                    </a:lnTo>
                    <a:lnTo>
                      <a:pt x="2601" y="4323"/>
                    </a:lnTo>
                    <a:lnTo>
                      <a:pt x="2603" y="4318"/>
                    </a:lnTo>
                    <a:lnTo>
                      <a:pt x="2606" y="4316"/>
                    </a:lnTo>
                    <a:lnTo>
                      <a:pt x="2609" y="4308"/>
                    </a:lnTo>
                    <a:lnTo>
                      <a:pt x="2610" y="4312"/>
                    </a:lnTo>
                    <a:lnTo>
                      <a:pt x="2615" y="4316"/>
                    </a:lnTo>
                    <a:lnTo>
                      <a:pt x="2619" y="4304"/>
                    </a:lnTo>
                    <a:lnTo>
                      <a:pt x="2619" y="4305"/>
                    </a:lnTo>
                    <a:lnTo>
                      <a:pt x="2622" y="4316"/>
                    </a:lnTo>
                    <a:lnTo>
                      <a:pt x="2626" y="4298"/>
                    </a:lnTo>
                    <a:lnTo>
                      <a:pt x="2630" y="4269"/>
                    </a:lnTo>
                    <a:lnTo>
                      <a:pt x="2632" y="4237"/>
                    </a:lnTo>
                    <a:lnTo>
                      <a:pt x="2634" y="4168"/>
                    </a:lnTo>
                    <a:lnTo>
                      <a:pt x="2638" y="4044"/>
                    </a:lnTo>
                    <a:lnTo>
                      <a:pt x="2640" y="3391"/>
                    </a:lnTo>
                    <a:lnTo>
                      <a:pt x="2642" y="2955"/>
                    </a:lnTo>
                    <a:lnTo>
                      <a:pt x="2643" y="3218"/>
                    </a:lnTo>
                    <a:lnTo>
                      <a:pt x="2646" y="3847"/>
                    </a:lnTo>
                    <a:lnTo>
                      <a:pt x="2649" y="3929"/>
                    </a:lnTo>
                    <a:lnTo>
                      <a:pt x="2651" y="4037"/>
                    </a:lnTo>
                    <a:lnTo>
                      <a:pt x="2656" y="4116"/>
                    </a:lnTo>
                    <a:lnTo>
                      <a:pt x="2657" y="4128"/>
                    </a:lnTo>
                    <a:lnTo>
                      <a:pt x="2660" y="4153"/>
                    </a:lnTo>
                    <a:lnTo>
                      <a:pt x="2663" y="4171"/>
                    </a:lnTo>
                    <a:lnTo>
                      <a:pt x="2665" y="4179"/>
                    </a:lnTo>
                    <a:lnTo>
                      <a:pt x="2669" y="4185"/>
                    </a:lnTo>
                    <a:lnTo>
                      <a:pt x="2673" y="4122"/>
                    </a:lnTo>
                    <a:lnTo>
                      <a:pt x="2675" y="3968"/>
                    </a:lnTo>
                    <a:lnTo>
                      <a:pt x="2675" y="3982"/>
                    </a:lnTo>
                    <a:lnTo>
                      <a:pt x="2679" y="4110"/>
                    </a:lnTo>
                    <a:lnTo>
                      <a:pt x="2683" y="4041"/>
                    </a:lnTo>
                    <a:lnTo>
                      <a:pt x="2683" y="4036"/>
                    </a:lnTo>
                    <a:lnTo>
                      <a:pt x="2686" y="4098"/>
                    </a:lnTo>
                    <a:lnTo>
                      <a:pt x="2689" y="4178"/>
                    </a:lnTo>
                    <a:lnTo>
                      <a:pt x="2693" y="4215"/>
                    </a:lnTo>
                    <a:lnTo>
                      <a:pt x="2694" y="4240"/>
                    </a:lnTo>
                    <a:lnTo>
                      <a:pt x="2697" y="4261"/>
                    </a:lnTo>
                    <a:lnTo>
                      <a:pt x="2700" y="4263"/>
                    </a:lnTo>
                    <a:lnTo>
                      <a:pt x="2703" y="4274"/>
                    </a:lnTo>
                    <a:lnTo>
                      <a:pt x="2706" y="4272"/>
                    </a:lnTo>
                    <a:lnTo>
                      <a:pt x="2709" y="4287"/>
                    </a:lnTo>
                    <a:lnTo>
                      <a:pt x="2713" y="4282"/>
                    </a:lnTo>
                    <a:lnTo>
                      <a:pt x="2713" y="4276"/>
                    </a:lnTo>
                    <a:lnTo>
                      <a:pt x="2717" y="4274"/>
                    </a:lnTo>
                    <a:lnTo>
                      <a:pt x="2719" y="4288"/>
                    </a:lnTo>
                    <a:lnTo>
                      <a:pt x="2724" y="4299"/>
                    </a:lnTo>
                    <a:lnTo>
                      <a:pt x="2726" y="4293"/>
                    </a:lnTo>
                    <a:lnTo>
                      <a:pt x="2726" y="4292"/>
                    </a:lnTo>
                    <a:lnTo>
                      <a:pt x="2731" y="4282"/>
                    </a:lnTo>
                    <a:lnTo>
                      <a:pt x="2732" y="4283"/>
                    </a:lnTo>
                    <a:lnTo>
                      <a:pt x="2735" y="4323"/>
                    </a:lnTo>
                    <a:lnTo>
                      <a:pt x="2738" y="4314"/>
                    </a:lnTo>
                    <a:lnTo>
                      <a:pt x="2742" y="4308"/>
                    </a:lnTo>
                    <a:lnTo>
                      <a:pt x="2744" y="4306"/>
                    </a:lnTo>
                    <a:lnTo>
                      <a:pt x="2746" y="4310"/>
                    </a:lnTo>
                    <a:lnTo>
                      <a:pt x="2750" y="4289"/>
                    </a:lnTo>
                    <a:lnTo>
                      <a:pt x="2754" y="4292"/>
                    </a:lnTo>
                    <a:lnTo>
                      <a:pt x="2754" y="4290"/>
                    </a:lnTo>
                    <a:lnTo>
                      <a:pt x="2759" y="4282"/>
                    </a:lnTo>
                    <a:lnTo>
                      <a:pt x="2761" y="4233"/>
                    </a:lnTo>
                    <a:lnTo>
                      <a:pt x="2765" y="4188"/>
                    </a:lnTo>
                    <a:lnTo>
                      <a:pt x="2767" y="4042"/>
                    </a:lnTo>
                  </a:path>
                </a:pathLst>
              </a:custGeom>
              <a:noFill/>
              <a:ln w="0">
                <a:solidFill>
                  <a:schemeClr val="folHlink"/>
                </a:solidFill>
                <a:round/>
                <a:headEnd/>
                <a:tailEnd/>
              </a:ln>
            </p:spPr>
            <p:txBody>
              <a:bodyPr/>
              <a:lstStyle/>
              <a:p>
                <a:endParaRPr lang="en-US">
                  <a:latin typeface="Constantia" pitchFamily="18" charset="0"/>
                </a:endParaRPr>
              </a:p>
            </p:txBody>
          </p:sp>
          <p:sp>
            <p:nvSpPr>
              <p:cNvPr id="3325" name="Freeform 279"/>
              <p:cNvSpPr>
                <a:spLocks/>
              </p:cNvSpPr>
              <p:nvPr/>
            </p:nvSpPr>
            <p:spPr bwMode="auto">
              <a:xfrm>
                <a:off x="1725" y="2743"/>
                <a:ext cx="922" cy="429"/>
              </a:xfrm>
              <a:custGeom>
                <a:avLst/>
                <a:gdLst>
                  <a:gd name="T0" fmla="*/ 43 w 2766"/>
                  <a:gd name="T1" fmla="*/ 931 h 1285"/>
                  <a:gd name="T2" fmla="*/ 87 w 2766"/>
                  <a:gd name="T3" fmla="*/ 1060 h 1285"/>
                  <a:gd name="T4" fmla="*/ 133 w 2766"/>
                  <a:gd name="T5" fmla="*/ 1156 h 1285"/>
                  <a:gd name="T6" fmla="*/ 181 w 2766"/>
                  <a:gd name="T7" fmla="*/ 1157 h 1285"/>
                  <a:gd name="T8" fmla="*/ 225 w 2766"/>
                  <a:gd name="T9" fmla="*/ 1187 h 1285"/>
                  <a:gd name="T10" fmla="*/ 273 w 2766"/>
                  <a:gd name="T11" fmla="*/ 1206 h 1285"/>
                  <a:gd name="T12" fmla="*/ 318 w 2766"/>
                  <a:gd name="T13" fmla="*/ 1211 h 1285"/>
                  <a:gd name="T14" fmla="*/ 362 w 2766"/>
                  <a:gd name="T15" fmla="*/ 1212 h 1285"/>
                  <a:gd name="T16" fmla="*/ 409 w 2766"/>
                  <a:gd name="T17" fmla="*/ 1210 h 1285"/>
                  <a:gd name="T18" fmla="*/ 455 w 2766"/>
                  <a:gd name="T19" fmla="*/ 1121 h 1285"/>
                  <a:gd name="T20" fmla="*/ 502 w 2766"/>
                  <a:gd name="T21" fmla="*/ 1187 h 1285"/>
                  <a:gd name="T22" fmla="*/ 548 w 2766"/>
                  <a:gd name="T23" fmla="*/ 1218 h 1285"/>
                  <a:gd name="T24" fmla="*/ 594 w 2766"/>
                  <a:gd name="T25" fmla="*/ 1190 h 1285"/>
                  <a:gd name="T26" fmla="*/ 638 w 2766"/>
                  <a:gd name="T27" fmla="*/ 1016 h 1285"/>
                  <a:gd name="T28" fmla="*/ 684 w 2766"/>
                  <a:gd name="T29" fmla="*/ 1127 h 1285"/>
                  <a:gd name="T30" fmla="*/ 730 w 2766"/>
                  <a:gd name="T31" fmla="*/ 1181 h 1285"/>
                  <a:gd name="T32" fmla="*/ 776 w 2766"/>
                  <a:gd name="T33" fmla="*/ 1204 h 1285"/>
                  <a:gd name="T34" fmla="*/ 824 w 2766"/>
                  <a:gd name="T35" fmla="*/ 1222 h 1285"/>
                  <a:gd name="T36" fmla="*/ 868 w 2766"/>
                  <a:gd name="T37" fmla="*/ 1232 h 1285"/>
                  <a:gd name="T38" fmla="*/ 916 w 2766"/>
                  <a:gd name="T39" fmla="*/ 1232 h 1285"/>
                  <a:gd name="T40" fmla="*/ 960 w 2766"/>
                  <a:gd name="T41" fmla="*/ 1244 h 1285"/>
                  <a:gd name="T42" fmla="*/ 1008 w 2766"/>
                  <a:gd name="T43" fmla="*/ 1248 h 1285"/>
                  <a:gd name="T44" fmla="*/ 1052 w 2766"/>
                  <a:gd name="T45" fmla="*/ 1186 h 1285"/>
                  <a:gd name="T46" fmla="*/ 1098 w 2766"/>
                  <a:gd name="T47" fmla="*/ 1195 h 1285"/>
                  <a:gd name="T48" fmla="*/ 1143 w 2766"/>
                  <a:gd name="T49" fmla="*/ 1237 h 1285"/>
                  <a:gd name="T50" fmla="*/ 1191 w 2766"/>
                  <a:gd name="T51" fmla="*/ 1243 h 1285"/>
                  <a:gd name="T52" fmla="*/ 1237 w 2766"/>
                  <a:gd name="T53" fmla="*/ 1249 h 1285"/>
                  <a:gd name="T54" fmla="*/ 1282 w 2766"/>
                  <a:gd name="T55" fmla="*/ 1248 h 1285"/>
                  <a:gd name="T56" fmla="*/ 1329 w 2766"/>
                  <a:gd name="T57" fmla="*/ 1216 h 1285"/>
                  <a:gd name="T58" fmla="*/ 1375 w 2766"/>
                  <a:gd name="T59" fmla="*/ 1207 h 1285"/>
                  <a:gd name="T60" fmla="*/ 1420 w 2766"/>
                  <a:gd name="T61" fmla="*/ 1237 h 1285"/>
                  <a:gd name="T62" fmla="*/ 1465 w 2766"/>
                  <a:gd name="T63" fmla="*/ 1256 h 1285"/>
                  <a:gd name="T64" fmla="*/ 1513 w 2766"/>
                  <a:gd name="T65" fmla="*/ 1244 h 1285"/>
                  <a:gd name="T66" fmla="*/ 1558 w 2766"/>
                  <a:gd name="T67" fmla="*/ 1222 h 1285"/>
                  <a:gd name="T68" fmla="*/ 1604 w 2766"/>
                  <a:gd name="T69" fmla="*/ 191 h 1285"/>
                  <a:gd name="T70" fmla="*/ 1648 w 2766"/>
                  <a:gd name="T71" fmla="*/ 982 h 1285"/>
                  <a:gd name="T72" fmla="*/ 1696 w 2766"/>
                  <a:gd name="T73" fmla="*/ 1164 h 1285"/>
                  <a:gd name="T74" fmla="*/ 1742 w 2766"/>
                  <a:gd name="T75" fmla="*/ 1169 h 1285"/>
                  <a:gd name="T76" fmla="*/ 1788 w 2766"/>
                  <a:gd name="T77" fmla="*/ 1189 h 1285"/>
                  <a:gd name="T78" fmla="*/ 1835 w 2766"/>
                  <a:gd name="T79" fmla="*/ 1229 h 1285"/>
                  <a:gd name="T80" fmla="*/ 1880 w 2766"/>
                  <a:gd name="T81" fmla="*/ 1230 h 1285"/>
                  <a:gd name="T82" fmla="*/ 1927 w 2766"/>
                  <a:gd name="T83" fmla="*/ 1234 h 1285"/>
                  <a:gd name="T84" fmla="*/ 1970 w 2766"/>
                  <a:gd name="T85" fmla="*/ 1169 h 1285"/>
                  <a:gd name="T86" fmla="*/ 2018 w 2766"/>
                  <a:gd name="T87" fmla="*/ 1217 h 1285"/>
                  <a:gd name="T88" fmla="*/ 2063 w 2766"/>
                  <a:gd name="T89" fmla="*/ 1218 h 1285"/>
                  <a:gd name="T90" fmla="*/ 2107 w 2766"/>
                  <a:gd name="T91" fmla="*/ 1231 h 1285"/>
                  <a:gd name="T92" fmla="*/ 2156 w 2766"/>
                  <a:gd name="T93" fmla="*/ 1249 h 1285"/>
                  <a:gd name="T94" fmla="*/ 2200 w 2766"/>
                  <a:gd name="T95" fmla="*/ 1248 h 1285"/>
                  <a:gd name="T96" fmla="*/ 2247 w 2766"/>
                  <a:gd name="T97" fmla="*/ 1250 h 1285"/>
                  <a:gd name="T98" fmla="*/ 2291 w 2766"/>
                  <a:gd name="T99" fmla="*/ 1262 h 1285"/>
                  <a:gd name="T100" fmla="*/ 2339 w 2766"/>
                  <a:gd name="T101" fmla="*/ 1273 h 1285"/>
                  <a:gd name="T102" fmla="*/ 2383 w 2766"/>
                  <a:gd name="T103" fmla="*/ 1278 h 1285"/>
                  <a:gd name="T104" fmla="*/ 2430 w 2766"/>
                  <a:gd name="T105" fmla="*/ 1266 h 1285"/>
                  <a:gd name="T106" fmla="*/ 2476 w 2766"/>
                  <a:gd name="T107" fmla="*/ 1277 h 1285"/>
                  <a:gd name="T108" fmla="*/ 2522 w 2766"/>
                  <a:gd name="T109" fmla="*/ 1272 h 1285"/>
                  <a:gd name="T110" fmla="*/ 2568 w 2766"/>
                  <a:gd name="T111" fmla="*/ 1279 h 1285"/>
                  <a:gd name="T112" fmla="*/ 2614 w 2766"/>
                  <a:gd name="T113" fmla="*/ 1260 h 1285"/>
                  <a:gd name="T114" fmla="*/ 2659 w 2766"/>
                  <a:gd name="T115" fmla="*/ 1281 h 1285"/>
                  <a:gd name="T116" fmla="*/ 2705 w 2766"/>
                  <a:gd name="T117" fmla="*/ 1266 h 1285"/>
                  <a:gd name="T118" fmla="*/ 2751 w 2766"/>
                  <a:gd name="T119" fmla="*/ 1261 h 12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6"/>
                  <a:gd name="T181" fmla="*/ 0 h 1285"/>
                  <a:gd name="T182" fmla="*/ 2766 w 2766"/>
                  <a:gd name="T183" fmla="*/ 1285 h 128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6" h="1285">
                    <a:moveTo>
                      <a:pt x="0" y="844"/>
                    </a:moveTo>
                    <a:lnTo>
                      <a:pt x="3" y="224"/>
                    </a:lnTo>
                    <a:lnTo>
                      <a:pt x="4" y="0"/>
                    </a:lnTo>
                    <a:lnTo>
                      <a:pt x="6" y="381"/>
                    </a:lnTo>
                    <a:lnTo>
                      <a:pt x="9" y="788"/>
                    </a:lnTo>
                    <a:lnTo>
                      <a:pt x="11" y="854"/>
                    </a:lnTo>
                    <a:lnTo>
                      <a:pt x="14" y="950"/>
                    </a:lnTo>
                    <a:lnTo>
                      <a:pt x="17" y="1016"/>
                    </a:lnTo>
                    <a:lnTo>
                      <a:pt x="20" y="1022"/>
                    </a:lnTo>
                    <a:lnTo>
                      <a:pt x="24" y="1035"/>
                    </a:lnTo>
                    <a:lnTo>
                      <a:pt x="25" y="1028"/>
                    </a:lnTo>
                    <a:lnTo>
                      <a:pt x="29" y="1030"/>
                    </a:lnTo>
                    <a:lnTo>
                      <a:pt x="32" y="1022"/>
                    </a:lnTo>
                    <a:lnTo>
                      <a:pt x="35" y="938"/>
                    </a:lnTo>
                    <a:lnTo>
                      <a:pt x="37" y="872"/>
                    </a:lnTo>
                    <a:lnTo>
                      <a:pt x="38" y="883"/>
                    </a:lnTo>
                    <a:lnTo>
                      <a:pt x="43" y="931"/>
                    </a:lnTo>
                    <a:lnTo>
                      <a:pt x="46" y="880"/>
                    </a:lnTo>
                    <a:lnTo>
                      <a:pt x="47" y="852"/>
                    </a:lnTo>
                    <a:lnTo>
                      <a:pt x="49" y="815"/>
                    </a:lnTo>
                    <a:lnTo>
                      <a:pt x="52" y="858"/>
                    </a:lnTo>
                    <a:lnTo>
                      <a:pt x="55" y="954"/>
                    </a:lnTo>
                    <a:lnTo>
                      <a:pt x="59" y="994"/>
                    </a:lnTo>
                    <a:lnTo>
                      <a:pt x="60" y="992"/>
                    </a:lnTo>
                    <a:lnTo>
                      <a:pt x="65" y="949"/>
                    </a:lnTo>
                    <a:lnTo>
                      <a:pt x="66" y="951"/>
                    </a:lnTo>
                    <a:lnTo>
                      <a:pt x="68" y="1004"/>
                    </a:lnTo>
                    <a:lnTo>
                      <a:pt x="72" y="1030"/>
                    </a:lnTo>
                    <a:lnTo>
                      <a:pt x="75" y="1025"/>
                    </a:lnTo>
                    <a:lnTo>
                      <a:pt x="77" y="1011"/>
                    </a:lnTo>
                    <a:lnTo>
                      <a:pt x="79" y="1018"/>
                    </a:lnTo>
                    <a:lnTo>
                      <a:pt x="83" y="1045"/>
                    </a:lnTo>
                    <a:lnTo>
                      <a:pt x="85" y="1060"/>
                    </a:lnTo>
                    <a:lnTo>
                      <a:pt x="87" y="1060"/>
                    </a:lnTo>
                    <a:lnTo>
                      <a:pt x="91" y="1073"/>
                    </a:lnTo>
                    <a:lnTo>
                      <a:pt x="92" y="1079"/>
                    </a:lnTo>
                    <a:lnTo>
                      <a:pt x="95" y="1090"/>
                    </a:lnTo>
                    <a:lnTo>
                      <a:pt x="99" y="1110"/>
                    </a:lnTo>
                    <a:lnTo>
                      <a:pt x="101" y="1114"/>
                    </a:lnTo>
                    <a:lnTo>
                      <a:pt x="105" y="1120"/>
                    </a:lnTo>
                    <a:lnTo>
                      <a:pt x="108" y="1098"/>
                    </a:lnTo>
                    <a:lnTo>
                      <a:pt x="110" y="1121"/>
                    </a:lnTo>
                    <a:lnTo>
                      <a:pt x="111" y="1125"/>
                    </a:lnTo>
                    <a:lnTo>
                      <a:pt x="115" y="1112"/>
                    </a:lnTo>
                    <a:lnTo>
                      <a:pt x="119" y="1143"/>
                    </a:lnTo>
                    <a:lnTo>
                      <a:pt x="121" y="1128"/>
                    </a:lnTo>
                    <a:lnTo>
                      <a:pt x="122" y="1143"/>
                    </a:lnTo>
                    <a:lnTo>
                      <a:pt x="126" y="1140"/>
                    </a:lnTo>
                    <a:lnTo>
                      <a:pt x="128" y="1139"/>
                    </a:lnTo>
                    <a:lnTo>
                      <a:pt x="130" y="1145"/>
                    </a:lnTo>
                    <a:lnTo>
                      <a:pt x="133" y="1156"/>
                    </a:lnTo>
                    <a:lnTo>
                      <a:pt x="136" y="1167"/>
                    </a:lnTo>
                    <a:lnTo>
                      <a:pt x="140" y="1157"/>
                    </a:lnTo>
                    <a:lnTo>
                      <a:pt x="141" y="1161"/>
                    </a:lnTo>
                    <a:lnTo>
                      <a:pt x="146" y="1159"/>
                    </a:lnTo>
                    <a:lnTo>
                      <a:pt x="148" y="1168"/>
                    </a:lnTo>
                    <a:lnTo>
                      <a:pt x="151" y="1168"/>
                    </a:lnTo>
                    <a:lnTo>
                      <a:pt x="153" y="1168"/>
                    </a:lnTo>
                    <a:lnTo>
                      <a:pt x="157" y="1168"/>
                    </a:lnTo>
                    <a:lnTo>
                      <a:pt x="159" y="1155"/>
                    </a:lnTo>
                    <a:lnTo>
                      <a:pt x="160" y="1151"/>
                    </a:lnTo>
                    <a:lnTo>
                      <a:pt x="165" y="1134"/>
                    </a:lnTo>
                    <a:lnTo>
                      <a:pt x="168" y="1140"/>
                    </a:lnTo>
                    <a:lnTo>
                      <a:pt x="168" y="1149"/>
                    </a:lnTo>
                    <a:lnTo>
                      <a:pt x="171" y="1155"/>
                    </a:lnTo>
                    <a:lnTo>
                      <a:pt x="175" y="1164"/>
                    </a:lnTo>
                    <a:lnTo>
                      <a:pt x="178" y="1165"/>
                    </a:lnTo>
                    <a:lnTo>
                      <a:pt x="181" y="1157"/>
                    </a:lnTo>
                    <a:lnTo>
                      <a:pt x="182" y="1155"/>
                    </a:lnTo>
                    <a:lnTo>
                      <a:pt x="184" y="1174"/>
                    </a:lnTo>
                    <a:lnTo>
                      <a:pt x="189" y="1170"/>
                    </a:lnTo>
                    <a:lnTo>
                      <a:pt x="191" y="1167"/>
                    </a:lnTo>
                    <a:lnTo>
                      <a:pt x="194" y="1167"/>
                    </a:lnTo>
                    <a:lnTo>
                      <a:pt x="197" y="1157"/>
                    </a:lnTo>
                    <a:lnTo>
                      <a:pt x="197" y="1158"/>
                    </a:lnTo>
                    <a:lnTo>
                      <a:pt x="202" y="1171"/>
                    </a:lnTo>
                    <a:lnTo>
                      <a:pt x="203" y="1155"/>
                    </a:lnTo>
                    <a:lnTo>
                      <a:pt x="207" y="1176"/>
                    </a:lnTo>
                    <a:lnTo>
                      <a:pt x="209" y="1193"/>
                    </a:lnTo>
                    <a:lnTo>
                      <a:pt x="213" y="1177"/>
                    </a:lnTo>
                    <a:lnTo>
                      <a:pt x="214" y="1187"/>
                    </a:lnTo>
                    <a:lnTo>
                      <a:pt x="218" y="1188"/>
                    </a:lnTo>
                    <a:lnTo>
                      <a:pt x="219" y="1187"/>
                    </a:lnTo>
                    <a:lnTo>
                      <a:pt x="224" y="1174"/>
                    </a:lnTo>
                    <a:lnTo>
                      <a:pt x="225" y="1187"/>
                    </a:lnTo>
                    <a:lnTo>
                      <a:pt x="229" y="1184"/>
                    </a:lnTo>
                    <a:lnTo>
                      <a:pt x="231" y="1181"/>
                    </a:lnTo>
                    <a:lnTo>
                      <a:pt x="233" y="1173"/>
                    </a:lnTo>
                    <a:lnTo>
                      <a:pt x="238" y="1177"/>
                    </a:lnTo>
                    <a:lnTo>
                      <a:pt x="241" y="1169"/>
                    </a:lnTo>
                    <a:lnTo>
                      <a:pt x="241" y="1168"/>
                    </a:lnTo>
                    <a:lnTo>
                      <a:pt x="243" y="1183"/>
                    </a:lnTo>
                    <a:lnTo>
                      <a:pt x="246" y="1198"/>
                    </a:lnTo>
                    <a:lnTo>
                      <a:pt x="251" y="1189"/>
                    </a:lnTo>
                    <a:lnTo>
                      <a:pt x="252" y="1189"/>
                    </a:lnTo>
                    <a:lnTo>
                      <a:pt x="256" y="1184"/>
                    </a:lnTo>
                    <a:lnTo>
                      <a:pt x="260" y="1175"/>
                    </a:lnTo>
                    <a:lnTo>
                      <a:pt x="262" y="1167"/>
                    </a:lnTo>
                    <a:lnTo>
                      <a:pt x="262" y="1171"/>
                    </a:lnTo>
                    <a:lnTo>
                      <a:pt x="267" y="1188"/>
                    </a:lnTo>
                    <a:lnTo>
                      <a:pt x="269" y="1189"/>
                    </a:lnTo>
                    <a:lnTo>
                      <a:pt x="273" y="1206"/>
                    </a:lnTo>
                    <a:lnTo>
                      <a:pt x="274" y="1198"/>
                    </a:lnTo>
                    <a:lnTo>
                      <a:pt x="278" y="1206"/>
                    </a:lnTo>
                    <a:lnTo>
                      <a:pt x="280" y="1206"/>
                    </a:lnTo>
                    <a:lnTo>
                      <a:pt x="282" y="1196"/>
                    </a:lnTo>
                    <a:lnTo>
                      <a:pt x="285" y="1205"/>
                    </a:lnTo>
                    <a:lnTo>
                      <a:pt x="288" y="1208"/>
                    </a:lnTo>
                    <a:lnTo>
                      <a:pt x="292" y="1205"/>
                    </a:lnTo>
                    <a:lnTo>
                      <a:pt x="292" y="1204"/>
                    </a:lnTo>
                    <a:lnTo>
                      <a:pt x="296" y="1206"/>
                    </a:lnTo>
                    <a:lnTo>
                      <a:pt x="298" y="1210"/>
                    </a:lnTo>
                    <a:lnTo>
                      <a:pt x="301" y="1217"/>
                    </a:lnTo>
                    <a:lnTo>
                      <a:pt x="305" y="1207"/>
                    </a:lnTo>
                    <a:lnTo>
                      <a:pt x="307" y="1206"/>
                    </a:lnTo>
                    <a:lnTo>
                      <a:pt x="310" y="1212"/>
                    </a:lnTo>
                    <a:lnTo>
                      <a:pt x="311" y="1210"/>
                    </a:lnTo>
                    <a:lnTo>
                      <a:pt x="316" y="1211"/>
                    </a:lnTo>
                    <a:lnTo>
                      <a:pt x="318" y="1211"/>
                    </a:lnTo>
                    <a:lnTo>
                      <a:pt x="321" y="1200"/>
                    </a:lnTo>
                    <a:lnTo>
                      <a:pt x="324" y="1193"/>
                    </a:lnTo>
                    <a:lnTo>
                      <a:pt x="325" y="1169"/>
                    </a:lnTo>
                    <a:lnTo>
                      <a:pt x="328" y="1184"/>
                    </a:lnTo>
                    <a:lnTo>
                      <a:pt x="333" y="1202"/>
                    </a:lnTo>
                    <a:lnTo>
                      <a:pt x="333" y="1201"/>
                    </a:lnTo>
                    <a:lnTo>
                      <a:pt x="336" y="1206"/>
                    </a:lnTo>
                    <a:lnTo>
                      <a:pt x="339" y="1200"/>
                    </a:lnTo>
                    <a:lnTo>
                      <a:pt x="342" y="1195"/>
                    </a:lnTo>
                    <a:lnTo>
                      <a:pt x="346" y="1206"/>
                    </a:lnTo>
                    <a:lnTo>
                      <a:pt x="347" y="1204"/>
                    </a:lnTo>
                    <a:lnTo>
                      <a:pt x="349" y="1212"/>
                    </a:lnTo>
                    <a:lnTo>
                      <a:pt x="354" y="1208"/>
                    </a:lnTo>
                    <a:lnTo>
                      <a:pt x="356" y="1204"/>
                    </a:lnTo>
                    <a:lnTo>
                      <a:pt x="361" y="1206"/>
                    </a:lnTo>
                    <a:lnTo>
                      <a:pt x="362" y="1212"/>
                    </a:lnTo>
                    <a:lnTo>
                      <a:pt x="367" y="1192"/>
                    </a:lnTo>
                    <a:lnTo>
                      <a:pt x="370" y="1151"/>
                    </a:lnTo>
                    <a:lnTo>
                      <a:pt x="371" y="1147"/>
                    </a:lnTo>
                    <a:lnTo>
                      <a:pt x="373" y="1150"/>
                    </a:lnTo>
                    <a:lnTo>
                      <a:pt x="378" y="1096"/>
                    </a:lnTo>
                    <a:lnTo>
                      <a:pt x="379" y="1086"/>
                    </a:lnTo>
                    <a:lnTo>
                      <a:pt x="382" y="1138"/>
                    </a:lnTo>
                    <a:lnTo>
                      <a:pt x="385" y="1170"/>
                    </a:lnTo>
                    <a:lnTo>
                      <a:pt x="386" y="1196"/>
                    </a:lnTo>
                    <a:lnTo>
                      <a:pt x="391" y="1193"/>
                    </a:lnTo>
                    <a:lnTo>
                      <a:pt x="392" y="1208"/>
                    </a:lnTo>
                    <a:lnTo>
                      <a:pt x="395" y="1219"/>
                    </a:lnTo>
                    <a:lnTo>
                      <a:pt x="400" y="1219"/>
                    </a:lnTo>
                    <a:lnTo>
                      <a:pt x="402" y="1214"/>
                    </a:lnTo>
                    <a:lnTo>
                      <a:pt x="404" y="1205"/>
                    </a:lnTo>
                    <a:lnTo>
                      <a:pt x="407" y="1212"/>
                    </a:lnTo>
                    <a:lnTo>
                      <a:pt x="409" y="1210"/>
                    </a:lnTo>
                    <a:lnTo>
                      <a:pt x="414" y="1216"/>
                    </a:lnTo>
                    <a:lnTo>
                      <a:pt x="416" y="1207"/>
                    </a:lnTo>
                    <a:lnTo>
                      <a:pt x="417" y="1200"/>
                    </a:lnTo>
                    <a:lnTo>
                      <a:pt x="421" y="1214"/>
                    </a:lnTo>
                    <a:lnTo>
                      <a:pt x="425" y="1216"/>
                    </a:lnTo>
                    <a:lnTo>
                      <a:pt x="425" y="1219"/>
                    </a:lnTo>
                    <a:lnTo>
                      <a:pt x="428" y="1219"/>
                    </a:lnTo>
                    <a:lnTo>
                      <a:pt x="432" y="1224"/>
                    </a:lnTo>
                    <a:lnTo>
                      <a:pt x="435" y="1220"/>
                    </a:lnTo>
                    <a:lnTo>
                      <a:pt x="435" y="1216"/>
                    </a:lnTo>
                    <a:lnTo>
                      <a:pt x="438" y="1219"/>
                    </a:lnTo>
                    <a:lnTo>
                      <a:pt x="440" y="1222"/>
                    </a:lnTo>
                    <a:lnTo>
                      <a:pt x="445" y="1205"/>
                    </a:lnTo>
                    <a:lnTo>
                      <a:pt x="447" y="1201"/>
                    </a:lnTo>
                    <a:lnTo>
                      <a:pt x="451" y="1195"/>
                    </a:lnTo>
                    <a:lnTo>
                      <a:pt x="455" y="1153"/>
                    </a:lnTo>
                    <a:lnTo>
                      <a:pt x="455" y="1121"/>
                    </a:lnTo>
                    <a:lnTo>
                      <a:pt x="457" y="1138"/>
                    </a:lnTo>
                    <a:lnTo>
                      <a:pt x="461" y="1137"/>
                    </a:lnTo>
                    <a:lnTo>
                      <a:pt x="464" y="1092"/>
                    </a:lnTo>
                    <a:lnTo>
                      <a:pt x="465" y="1095"/>
                    </a:lnTo>
                    <a:lnTo>
                      <a:pt x="468" y="1153"/>
                    </a:lnTo>
                    <a:lnTo>
                      <a:pt x="470" y="1179"/>
                    </a:lnTo>
                    <a:lnTo>
                      <a:pt x="474" y="1195"/>
                    </a:lnTo>
                    <a:lnTo>
                      <a:pt x="477" y="1195"/>
                    </a:lnTo>
                    <a:lnTo>
                      <a:pt x="481" y="1199"/>
                    </a:lnTo>
                    <a:lnTo>
                      <a:pt x="483" y="1190"/>
                    </a:lnTo>
                    <a:lnTo>
                      <a:pt x="484" y="1190"/>
                    </a:lnTo>
                    <a:lnTo>
                      <a:pt x="487" y="1198"/>
                    </a:lnTo>
                    <a:lnTo>
                      <a:pt x="492" y="1198"/>
                    </a:lnTo>
                    <a:lnTo>
                      <a:pt x="494" y="1200"/>
                    </a:lnTo>
                    <a:lnTo>
                      <a:pt x="496" y="1195"/>
                    </a:lnTo>
                    <a:lnTo>
                      <a:pt x="500" y="1184"/>
                    </a:lnTo>
                    <a:lnTo>
                      <a:pt x="502" y="1187"/>
                    </a:lnTo>
                    <a:lnTo>
                      <a:pt x="502" y="1194"/>
                    </a:lnTo>
                    <a:lnTo>
                      <a:pt x="506" y="1190"/>
                    </a:lnTo>
                    <a:lnTo>
                      <a:pt x="510" y="1199"/>
                    </a:lnTo>
                    <a:lnTo>
                      <a:pt x="511" y="1216"/>
                    </a:lnTo>
                    <a:lnTo>
                      <a:pt x="513" y="1218"/>
                    </a:lnTo>
                    <a:lnTo>
                      <a:pt x="519" y="1220"/>
                    </a:lnTo>
                    <a:lnTo>
                      <a:pt x="522" y="1217"/>
                    </a:lnTo>
                    <a:lnTo>
                      <a:pt x="522" y="1223"/>
                    </a:lnTo>
                    <a:lnTo>
                      <a:pt x="525" y="1214"/>
                    </a:lnTo>
                    <a:lnTo>
                      <a:pt x="529" y="1219"/>
                    </a:lnTo>
                    <a:lnTo>
                      <a:pt x="531" y="1218"/>
                    </a:lnTo>
                    <a:lnTo>
                      <a:pt x="535" y="1217"/>
                    </a:lnTo>
                    <a:lnTo>
                      <a:pt x="537" y="1214"/>
                    </a:lnTo>
                    <a:lnTo>
                      <a:pt x="538" y="1208"/>
                    </a:lnTo>
                    <a:lnTo>
                      <a:pt x="542" y="1220"/>
                    </a:lnTo>
                    <a:lnTo>
                      <a:pt x="544" y="1222"/>
                    </a:lnTo>
                    <a:lnTo>
                      <a:pt x="548" y="1218"/>
                    </a:lnTo>
                    <a:lnTo>
                      <a:pt x="550" y="1230"/>
                    </a:lnTo>
                    <a:lnTo>
                      <a:pt x="553" y="1222"/>
                    </a:lnTo>
                    <a:lnTo>
                      <a:pt x="555" y="1208"/>
                    </a:lnTo>
                    <a:lnTo>
                      <a:pt x="557" y="1216"/>
                    </a:lnTo>
                    <a:lnTo>
                      <a:pt x="561" y="1216"/>
                    </a:lnTo>
                    <a:lnTo>
                      <a:pt x="563" y="1228"/>
                    </a:lnTo>
                    <a:lnTo>
                      <a:pt x="567" y="1226"/>
                    </a:lnTo>
                    <a:lnTo>
                      <a:pt x="569" y="1217"/>
                    </a:lnTo>
                    <a:lnTo>
                      <a:pt x="572" y="1213"/>
                    </a:lnTo>
                    <a:lnTo>
                      <a:pt x="575" y="1222"/>
                    </a:lnTo>
                    <a:lnTo>
                      <a:pt x="577" y="1206"/>
                    </a:lnTo>
                    <a:lnTo>
                      <a:pt x="579" y="1202"/>
                    </a:lnTo>
                    <a:lnTo>
                      <a:pt x="583" y="1210"/>
                    </a:lnTo>
                    <a:lnTo>
                      <a:pt x="586" y="1204"/>
                    </a:lnTo>
                    <a:lnTo>
                      <a:pt x="588" y="1200"/>
                    </a:lnTo>
                    <a:lnTo>
                      <a:pt x="590" y="1194"/>
                    </a:lnTo>
                    <a:lnTo>
                      <a:pt x="594" y="1190"/>
                    </a:lnTo>
                    <a:lnTo>
                      <a:pt x="594" y="1193"/>
                    </a:lnTo>
                    <a:lnTo>
                      <a:pt x="599" y="1176"/>
                    </a:lnTo>
                    <a:lnTo>
                      <a:pt x="600" y="1168"/>
                    </a:lnTo>
                    <a:lnTo>
                      <a:pt x="605" y="1171"/>
                    </a:lnTo>
                    <a:lnTo>
                      <a:pt x="608" y="1158"/>
                    </a:lnTo>
                    <a:lnTo>
                      <a:pt x="610" y="1133"/>
                    </a:lnTo>
                    <a:lnTo>
                      <a:pt x="614" y="1128"/>
                    </a:lnTo>
                    <a:lnTo>
                      <a:pt x="616" y="1059"/>
                    </a:lnTo>
                    <a:lnTo>
                      <a:pt x="618" y="963"/>
                    </a:lnTo>
                    <a:lnTo>
                      <a:pt x="620" y="948"/>
                    </a:lnTo>
                    <a:lnTo>
                      <a:pt x="622" y="947"/>
                    </a:lnTo>
                    <a:lnTo>
                      <a:pt x="627" y="969"/>
                    </a:lnTo>
                    <a:lnTo>
                      <a:pt x="629" y="912"/>
                    </a:lnTo>
                    <a:lnTo>
                      <a:pt x="632" y="856"/>
                    </a:lnTo>
                    <a:lnTo>
                      <a:pt x="633" y="863"/>
                    </a:lnTo>
                    <a:lnTo>
                      <a:pt x="635" y="939"/>
                    </a:lnTo>
                    <a:lnTo>
                      <a:pt x="638" y="1016"/>
                    </a:lnTo>
                    <a:lnTo>
                      <a:pt x="642" y="1071"/>
                    </a:lnTo>
                    <a:lnTo>
                      <a:pt x="644" y="1088"/>
                    </a:lnTo>
                    <a:lnTo>
                      <a:pt x="646" y="1102"/>
                    </a:lnTo>
                    <a:lnTo>
                      <a:pt x="651" y="1104"/>
                    </a:lnTo>
                    <a:lnTo>
                      <a:pt x="652" y="1102"/>
                    </a:lnTo>
                    <a:lnTo>
                      <a:pt x="654" y="1106"/>
                    </a:lnTo>
                    <a:lnTo>
                      <a:pt x="658" y="1102"/>
                    </a:lnTo>
                    <a:lnTo>
                      <a:pt x="661" y="1103"/>
                    </a:lnTo>
                    <a:lnTo>
                      <a:pt x="664" y="1071"/>
                    </a:lnTo>
                    <a:lnTo>
                      <a:pt x="667" y="1051"/>
                    </a:lnTo>
                    <a:lnTo>
                      <a:pt x="670" y="1036"/>
                    </a:lnTo>
                    <a:lnTo>
                      <a:pt x="671" y="1037"/>
                    </a:lnTo>
                    <a:lnTo>
                      <a:pt x="673" y="1067"/>
                    </a:lnTo>
                    <a:lnTo>
                      <a:pt x="676" y="1091"/>
                    </a:lnTo>
                    <a:lnTo>
                      <a:pt x="678" y="1108"/>
                    </a:lnTo>
                    <a:lnTo>
                      <a:pt x="683" y="1140"/>
                    </a:lnTo>
                    <a:lnTo>
                      <a:pt x="684" y="1127"/>
                    </a:lnTo>
                    <a:lnTo>
                      <a:pt x="689" y="1161"/>
                    </a:lnTo>
                    <a:lnTo>
                      <a:pt x="693" y="1168"/>
                    </a:lnTo>
                    <a:lnTo>
                      <a:pt x="696" y="1171"/>
                    </a:lnTo>
                    <a:lnTo>
                      <a:pt x="699" y="1175"/>
                    </a:lnTo>
                    <a:lnTo>
                      <a:pt x="702" y="1180"/>
                    </a:lnTo>
                    <a:lnTo>
                      <a:pt x="704" y="1175"/>
                    </a:lnTo>
                    <a:lnTo>
                      <a:pt x="708" y="1173"/>
                    </a:lnTo>
                    <a:lnTo>
                      <a:pt x="709" y="1175"/>
                    </a:lnTo>
                    <a:lnTo>
                      <a:pt x="712" y="1177"/>
                    </a:lnTo>
                    <a:lnTo>
                      <a:pt x="716" y="1186"/>
                    </a:lnTo>
                    <a:lnTo>
                      <a:pt x="721" y="1187"/>
                    </a:lnTo>
                    <a:lnTo>
                      <a:pt x="722" y="1177"/>
                    </a:lnTo>
                    <a:lnTo>
                      <a:pt x="725" y="1193"/>
                    </a:lnTo>
                    <a:lnTo>
                      <a:pt x="730" y="1187"/>
                    </a:lnTo>
                    <a:lnTo>
                      <a:pt x="730" y="1181"/>
                    </a:lnTo>
                    <a:lnTo>
                      <a:pt x="734" y="1193"/>
                    </a:lnTo>
                    <a:lnTo>
                      <a:pt x="736" y="1208"/>
                    </a:lnTo>
                    <a:lnTo>
                      <a:pt x="740" y="1206"/>
                    </a:lnTo>
                    <a:lnTo>
                      <a:pt x="743" y="1196"/>
                    </a:lnTo>
                    <a:lnTo>
                      <a:pt x="745" y="1192"/>
                    </a:lnTo>
                    <a:lnTo>
                      <a:pt x="746" y="1193"/>
                    </a:lnTo>
                    <a:lnTo>
                      <a:pt x="749" y="1208"/>
                    </a:lnTo>
                    <a:lnTo>
                      <a:pt x="751" y="1211"/>
                    </a:lnTo>
                    <a:lnTo>
                      <a:pt x="756" y="1218"/>
                    </a:lnTo>
                    <a:lnTo>
                      <a:pt x="757" y="1219"/>
                    </a:lnTo>
                    <a:lnTo>
                      <a:pt x="761" y="1206"/>
                    </a:lnTo>
                    <a:lnTo>
                      <a:pt x="764" y="1216"/>
                    </a:lnTo>
                    <a:lnTo>
                      <a:pt x="767" y="1210"/>
                    </a:lnTo>
                    <a:lnTo>
                      <a:pt x="769" y="1214"/>
                    </a:lnTo>
                    <a:lnTo>
                      <a:pt x="771" y="1211"/>
                    </a:lnTo>
                    <a:lnTo>
                      <a:pt x="775" y="1205"/>
                    </a:lnTo>
                    <a:lnTo>
                      <a:pt x="776" y="1204"/>
                    </a:lnTo>
                    <a:lnTo>
                      <a:pt x="780" y="1200"/>
                    </a:lnTo>
                    <a:lnTo>
                      <a:pt x="781" y="1202"/>
                    </a:lnTo>
                    <a:lnTo>
                      <a:pt x="785" y="1202"/>
                    </a:lnTo>
                    <a:lnTo>
                      <a:pt x="789" y="1207"/>
                    </a:lnTo>
                    <a:lnTo>
                      <a:pt x="792" y="1214"/>
                    </a:lnTo>
                    <a:lnTo>
                      <a:pt x="795" y="1220"/>
                    </a:lnTo>
                    <a:lnTo>
                      <a:pt x="800" y="1223"/>
                    </a:lnTo>
                    <a:lnTo>
                      <a:pt x="803" y="1220"/>
                    </a:lnTo>
                    <a:lnTo>
                      <a:pt x="803" y="1218"/>
                    </a:lnTo>
                    <a:lnTo>
                      <a:pt x="806" y="1220"/>
                    </a:lnTo>
                    <a:lnTo>
                      <a:pt x="809" y="1222"/>
                    </a:lnTo>
                    <a:lnTo>
                      <a:pt x="811" y="1222"/>
                    </a:lnTo>
                    <a:lnTo>
                      <a:pt x="815" y="1222"/>
                    </a:lnTo>
                    <a:lnTo>
                      <a:pt x="817" y="1218"/>
                    </a:lnTo>
                    <a:lnTo>
                      <a:pt x="819" y="1232"/>
                    </a:lnTo>
                    <a:lnTo>
                      <a:pt x="824" y="1222"/>
                    </a:lnTo>
                    <a:lnTo>
                      <a:pt x="826" y="1222"/>
                    </a:lnTo>
                    <a:lnTo>
                      <a:pt x="830" y="1225"/>
                    </a:lnTo>
                    <a:lnTo>
                      <a:pt x="832" y="1223"/>
                    </a:lnTo>
                    <a:lnTo>
                      <a:pt x="832" y="1213"/>
                    </a:lnTo>
                    <a:lnTo>
                      <a:pt x="835" y="1228"/>
                    </a:lnTo>
                    <a:lnTo>
                      <a:pt x="841" y="1230"/>
                    </a:lnTo>
                    <a:lnTo>
                      <a:pt x="842" y="1225"/>
                    </a:lnTo>
                    <a:lnTo>
                      <a:pt x="843" y="1224"/>
                    </a:lnTo>
                    <a:lnTo>
                      <a:pt x="848" y="1226"/>
                    </a:lnTo>
                    <a:lnTo>
                      <a:pt x="850" y="1224"/>
                    </a:lnTo>
                    <a:lnTo>
                      <a:pt x="853" y="1226"/>
                    </a:lnTo>
                    <a:lnTo>
                      <a:pt x="855" y="1238"/>
                    </a:lnTo>
                    <a:lnTo>
                      <a:pt x="859" y="1232"/>
                    </a:lnTo>
                    <a:lnTo>
                      <a:pt x="860" y="1219"/>
                    </a:lnTo>
                    <a:lnTo>
                      <a:pt x="865" y="1224"/>
                    </a:lnTo>
                    <a:lnTo>
                      <a:pt x="865" y="1222"/>
                    </a:lnTo>
                    <a:lnTo>
                      <a:pt x="868" y="1232"/>
                    </a:lnTo>
                    <a:lnTo>
                      <a:pt x="871" y="1238"/>
                    </a:lnTo>
                    <a:lnTo>
                      <a:pt x="874" y="1235"/>
                    </a:lnTo>
                    <a:lnTo>
                      <a:pt x="877" y="1231"/>
                    </a:lnTo>
                    <a:lnTo>
                      <a:pt x="879" y="1234"/>
                    </a:lnTo>
                    <a:lnTo>
                      <a:pt x="883" y="1232"/>
                    </a:lnTo>
                    <a:lnTo>
                      <a:pt x="885" y="1224"/>
                    </a:lnTo>
                    <a:lnTo>
                      <a:pt x="886" y="1234"/>
                    </a:lnTo>
                    <a:lnTo>
                      <a:pt x="889" y="1235"/>
                    </a:lnTo>
                    <a:lnTo>
                      <a:pt x="892" y="1242"/>
                    </a:lnTo>
                    <a:lnTo>
                      <a:pt x="896" y="1232"/>
                    </a:lnTo>
                    <a:lnTo>
                      <a:pt x="899" y="1234"/>
                    </a:lnTo>
                    <a:lnTo>
                      <a:pt x="901" y="1226"/>
                    </a:lnTo>
                    <a:lnTo>
                      <a:pt x="904" y="1210"/>
                    </a:lnTo>
                    <a:lnTo>
                      <a:pt x="908" y="1223"/>
                    </a:lnTo>
                    <a:lnTo>
                      <a:pt x="908" y="1230"/>
                    </a:lnTo>
                    <a:lnTo>
                      <a:pt x="911" y="1230"/>
                    </a:lnTo>
                    <a:lnTo>
                      <a:pt x="916" y="1232"/>
                    </a:lnTo>
                    <a:lnTo>
                      <a:pt x="916" y="1234"/>
                    </a:lnTo>
                    <a:lnTo>
                      <a:pt x="920" y="1239"/>
                    </a:lnTo>
                    <a:lnTo>
                      <a:pt x="921" y="1248"/>
                    </a:lnTo>
                    <a:lnTo>
                      <a:pt x="926" y="1238"/>
                    </a:lnTo>
                    <a:lnTo>
                      <a:pt x="929" y="1230"/>
                    </a:lnTo>
                    <a:lnTo>
                      <a:pt x="929" y="1234"/>
                    </a:lnTo>
                    <a:lnTo>
                      <a:pt x="933" y="1242"/>
                    </a:lnTo>
                    <a:lnTo>
                      <a:pt x="938" y="1243"/>
                    </a:lnTo>
                    <a:lnTo>
                      <a:pt x="939" y="1236"/>
                    </a:lnTo>
                    <a:lnTo>
                      <a:pt x="942" y="1243"/>
                    </a:lnTo>
                    <a:lnTo>
                      <a:pt x="944" y="1237"/>
                    </a:lnTo>
                    <a:lnTo>
                      <a:pt x="946" y="1243"/>
                    </a:lnTo>
                    <a:lnTo>
                      <a:pt x="950" y="1248"/>
                    </a:lnTo>
                    <a:lnTo>
                      <a:pt x="952" y="1247"/>
                    </a:lnTo>
                    <a:lnTo>
                      <a:pt x="954" y="1254"/>
                    </a:lnTo>
                    <a:lnTo>
                      <a:pt x="958" y="1247"/>
                    </a:lnTo>
                    <a:lnTo>
                      <a:pt x="960" y="1244"/>
                    </a:lnTo>
                    <a:lnTo>
                      <a:pt x="963" y="1242"/>
                    </a:lnTo>
                    <a:lnTo>
                      <a:pt x="965" y="1244"/>
                    </a:lnTo>
                    <a:lnTo>
                      <a:pt x="968" y="1253"/>
                    </a:lnTo>
                    <a:lnTo>
                      <a:pt x="971" y="1248"/>
                    </a:lnTo>
                    <a:lnTo>
                      <a:pt x="974" y="1241"/>
                    </a:lnTo>
                    <a:lnTo>
                      <a:pt x="977" y="1235"/>
                    </a:lnTo>
                    <a:lnTo>
                      <a:pt x="978" y="1244"/>
                    </a:lnTo>
                    <a:lnTo>
                      <a:pt x="983" y="1242"/>
                    </a:lnTo>
                    <a:lnTo>
                      <a:pt x="983" y="1248"/>
                    </a:lnTo>
                    <a:lnTo>
                      <a:pt x="989" y="1244"/>
                    </a:lnTo>
                    <a:lnTo>
                      <a:pt x="991" y="1242"/>
                    </a:lnTo>
                    <a:lnTo>
                      <a:pt x="994" y="1238"/>
                    </a:lnTo>
                    <a:lnTo>
                      <a:pt x="996" y="1239"/>
                    </a:lnTo>
                    <a:lnTo>
                      <a:pt x="999" y="1241"/>
                    </a:lnTo>
                    <a:lnTo>
                      <a:pt x="1002" y="1243"/>
                    </a:lnTo>
                    <a:lnTo>
                      <a:pt x="1002" y="1244"/>
                    </a:lnTo>
                    <a:lnTo>
                      <a:pt x="1008" y="1248"/>
                    </a:lnTo>
                    <a:lnTo>
                      <a:pt x="1011" y="1247"/>
                    </a:lnTo>
                    <a:lnTo>
                      <a:pt x="1012" y="1238"/>
                    </a:lnTo>
                    <a:lnTo>
                      <a:pt x="1015" y="1245"/>
                    </a:lnTo>
                    <a:lnTo>
                      <a:pt x="1018" y="1248"/>
                    </a:lnTo>
                    <a:lnTo>
                      <a:pt x="1020" y="1247"/>
                    </a:lnTo>
                    <a:lnTo>
                      <a:pt x="1023" y="1232"/>
                    </a:lnTo>
                    <a:lnTo>
                      <a:pt x="1026" y="1232"/>
                    </a:lnTo>
                    <a:lnTo>
                      <a:pt x="1027" y="1219"/>
                    </a:lnTo>
                    <a:lnTo>
                      <a:pt x="1032" y="1219"/>
                    </a:lnTo>
                    <a:lnTo>
                      <a:pt x="1035" y="1206"/>
                    </a:lnTo>
                    <a:lnTo>
                      <a:pt x="1041" y="1194"/>
                    </a:lnTo>
                    <a:lnTo>
                      <a:pt x="1042" y="1180"/>
                    </a:lnTo>
                    <a:lnTo>
                      <a:pt x="1043" y="1176"/>
                    </a:lnTo>
                    <a:lnTo>
                      <a:pt x="1047" y="1176"/>
                    </a:lnTo>
                    <a:lnTo>
                      <a:pt x="1049" y="1202"/>
                    </a:lnTo>
                    <a:lnTo>
                      <a:pt x="1052" y="1186"/>
                    </a:lnTo>
                    <a:lnTo>
                      <a:pt x="1054" y="1202"/>
                    </a:lnTo>
                    <a:lnTo>
                      <a:pt x="1057" y="1208"/>
                    </a:lnTo>
                    <a:lnTo>
                      <a:pt x="1062" y="1202"/>
                    </a:lnTo>
                    <a:lnTo>
                      <a:pt x="1062" y="1205"/>
                    </a:lnTo>
                    <a:lnTo>
                      <a:pt x="1067" y="1210"/>
                    </a:lnTo>
                    <a:lnTo>
                      <a:pt x="1068" y="1207"/>
                    </a:lnTo>
                    <a:lnTo>
                      <a:pt x="1070" y="1220"/>
                    </a:lnTo>
                    <a:lnTo>
                      <a:pt x="1074" y="1210"/>
                    </a:lnTo>
                    <a:lnTo>
                      <a:pt x="1078" y="1208"/>
                    </a:lnTo>
                    <a:lnTo>
                      <a:pt x="1080" y="1202"/>
                    </a:lnTo>
                    <a:lnTo>
                      <a:pt x="1081" y="1214"/>
                    </a:lnTo>
                    <a:lnTo>
                      <a:pt x="1085" y="1210"/>
                    </a:lnTo>
                    <a:lnTo>
                      <a:pt x="1087" y="1210"/>
                    </a:lnTo>
                    <a:lnTo>
                      <a:pt x="1088" y="1214"/>
                    </a:lnTo>
                    <a:lnTo>
                      <a:pt x="1094" y="1214"/>
                    </a:lnTo>
                    <a:lnTo>
                      <a:pt x="1097" y="1206"/>
                    </a:lnTo>
                    <a:lnTo>
                      <a:pt x="1098" y="1195"/>
                    </a:lnTo>
                    <a:lnTo>
                      <a:pt x="1103" y="1199"/>
                    </a:lnTo>
                    <a:lnTo>
                      <a:pt x="1103" y="1210"/>
                    </a:lnTo>
                    <a:lnTo>
                      <a:pt x="1107" y="1213"/>
                    </a:lnTo>
                    <a:lnTo>
                      <a:pt x="1110" y="1218"/>
                    </a:lnTo>
                    <a:lnTo>
                      <a:pt x="1111" y="1216"/>
                    </a:lnTo>
                    <a:lnTo>
                      <a:pt x="1116" y="1219"/>
                    </a:lnTo>
                    <a:lnTo>
                      <a:pt x="1117" y="1222"/>
                    </a:lnTo>
                    <a:lnTo>
                      <a:pt x="1121" y="1230"/>
                    </a:lnTo>
                    <a:lnTo>
                      <a:pt x="1122" y="1229"/>
                    </a:lnTo>
                    <a:lnTo>
                      <a:pt x="1124" y="1234"/>
                    </a:lnTo>
                    <a:lnTo>
                      <a:pt x="1129" y="1229"/>
                    </a:lnTo>
                    <a:lnTo>
                      <a:pt x="1130" y="1226"/>
                    </a:lnTo>
                    <a:lnTo>
                      <a:pt x="1133" y="1232"/>
                    </a:lnTo>
                    <a:lnTo>
                      <a:pt x="1136" y="1231"/>
                    </a:lnTo>
                    <a:lnTo>
                      <a:pt x="1137" y="1231"/>
                    </a:lnTo>
                    <a:lnTo>
                      <a:pt x="1143" y="1238"/>
                    </a:lnTo>
                    <a:lnTo>
                      <a:pt x="1143" y="1237"/>
                    </a:lnTo>
                    <a:lnTo>
                      <a:pt x="1147" y="1237"/>
                    </a:lnTo>
                    <a:lnTo>
                      <a:pt x="1148" y="1239"/>
                    </a:lnTo>
                    <a:lnTo>
                      <a:pt x="1152" y="1243"/>
                    </a:lnTo>
                    <a:lnTo>
                      <a:pt x="1154" y="1238"/>
                    </a:lnTo>
                    <a:lnTo>
                      <a:pt x="1159" y="1237"/>
                    </a:lnTo>
                    <a:lnTo>
                      <a:pt x="1159" y="1242"/>
                    </a:lnTo>
                    <a:lnTo>
                      <a:pt x="1162" y="1234"/>
                    </a:lnTo>
                    <a:lnTo>
                      <a:pt x="1166" y="1243"/>
                    </a:lnTo>
                    <a:lnTo>
                      <a:pt x="1170" y="1245"/>
                    </a:lnTo>
                    <a:lnTo>
                      <a:pt x="1172" y="1249"/>
                    </a:lnTo>
                    <a:lnTo>
                      <a:pt x="1176" y="1250"/>
                    </a:lnTo>
                    <a:lnTo>
                      <a:pt x="1176" y="1245"/>
                    </a:lnTo>
                    <a:lnTo>
                      <a:pt x="1179" y="1248"/>
                    </a:lnTo>
                    <a:lnTo>
                      <a:pt x="1183" y="1254"/>
                    </a:lnTo>
                    <a:lnTo>
                      <a:pt x="1186" y="1256"/>
                    </a:lnTo>
                    <a:lnTo>
                      <a:pt x="1189" y="1247"/>
                    </a:lnTo>
                    <a:lnTo>
                      <a:pt x="1191" y="1243"/>
                    </a:lnTo>
                    <a:lnTo>
                      <a:pt x="1191" y="1244"/>
                    </a:lnTo>
                    <a:lnTo>
                      <a:pt x="1197" y="1243"/>
                    </a:lnTo>
                    <a:lnTo>
                      <a:pt x="1197" y="1234"/>
                    </a:lnTo>
                    <a:lnTo>
                      <a:pt x="1202" y="1242"/>
                    </a:lnTo>
                    <a:lnTo>
                      <a:pt x="1203" y="1242"/>
                    </a:lnTo>
                    <a:lnTo>
                      <a:pt x="1206" y="1244"/>
                    </a:lnTo>
                    <a:lnTo>
                      <a:pt x="1209" y="1243"/>
                    </a:lnTo>
                    <a:lnTo>
                      <a:pt x="1213" y="1238"/>
                    </a:lnTo>
                    <a:lnTo>
                      <a:pt x="1213" y="1244"/>
                    </a:lnTo>
                    <a:lnTo>
                      <a:pt x="1218" y="1237"/>
                    </a:lnTo>
                    <a:lnTo>
                      <a:pt x="1219" y="1239"/>
                    </a:lnTo>
                    <a:lnTo>
                      <a:pt x="1222" y="1242"/>
                    </a:lnTo>
                    <a:lnTo>
                      <a:pt x="1227" y="1243"/>
                    </a:lnTo>
                    <a:lnTo>
                      <a:pt x="1227" y="1242"/>
                    </a:lnTo>
                    <a:lnTo>
                      <a:pt x="1232" y="1238"/>
                    </a:lnTo>
                    <a:lnTo>
                      <a:pt x="1232" y="1243"/>
                    </a:lnTo>
                    <a:lnTo>
                      <a:pt x="1237" y="1249"/>
                    </a:lnTo>
                    <a:lnTo>
                      <a:pt x="1238" y="1257"/>
                    </a:lnTo>
                    <a:lnTo>
                      <a:pt x="1243" y="1253"/>
                    </a:lnTo>
                    <a:lnTo>
                      <a:pt x="1245" y="1248"/>
                    </a:lnTo>
                    <a:lnTo>
                      <a:pt x="1247" y="1236"/>
                    </a:lnTo>
                    <a:lnTo>
                      <a:pt x="1249" y="1248"/>
                    </a:lnTo>
                    <a:lnTo>
                      <a:pt x="1253" y="1248"/>
                    </a:lnTo>
                    <a:lnTo>
                      <a:pt x="1255" y="1242"/>
                    </a:lnTo>
                    <a:lnTo>
                      <a:pt x="1257" y="1239"/>
                    </a:lnTo>
                    <a:lnTo>
                      <a:pt x="1259" y="1247"/>
                    </a:lnTo>
                    <a:lnTo>
                      <a:pt x="1263" y="1237"/>
                    </a:lnTo>
                    <a:lnTo>
                      <a:pt x="1264" y="1247"/>
                    </a:lnTo>
                    <a:lnTo>
                      <a:pt x="1269" y="1239"/>
                    </a:lnTo>
                    <a:lnTo>
                      <a:pt x="1273" y="1235"/>
                    </a:lnTo>
                    <a:lnTo>
                      <a:pt x="1273" y="1234"/>
                    </a:lnTo>
                    <a:lnTo>
                      <a:pt x="1276" y="1250"/>
                    </a:lnTo>
                    <a:lnTo>
                      <a:pt x="1278" y="1256"/>
                    </a:lnTo>
                    <a:lnTo>
                      <a:pt x="1282" y="1248"/>
                    </a:lnTo>
                    <a:lnTo>
                      <a:pt x="1283" y="1255"/>
                    </a:lnTo>
                    <a:lnTo>
                      <a:pt x="1288" y="1247"/>
                    </a:lnTo>
                    <a:lnTo>
                      <a:pt x="1290" y="1248"/>
                    </a:lnTo>
                    <a:lnTo>
                      <a:pt x="1292" y="1253"/>
                    </a:lnTo>
                    <a:lnTo>
                      <a:pt x="1296" y="1255"/>
                    </a:lnTo>
                    <a:lnTo>
                      <a:pt x="1299" y="1245"/>
                    </a:lnTo>
                    <a:lnTo>
                      <a:pt x="1302" y="1244"/>
                    </a:lnTo>
                    <a:lnTo>
                      <a:pt x="1302" y="1250"/>
                    </a:lnTo>
                    <a:lnTo>
                      <a:pt x="1306" y="1225"/>
                    </a:lnTo>
                    <a:lnTo>
                      <a:pt x="1308" y="1243"/>
                    </a:lnTo>
                    <a:lnTo>
                      <a:pt x="1312" y="1236"/>
                    </a:lnTo>
                    <a:lnTo>
                      <a:pt x="1314" y="1231"/>
                    </a:lnTo>
                    <a:lnTo>
                      <a:pt x="1318" y="1231"/>
                    </a:lnTo>
                    <a:lnTo>
                      <a:pt x="1319" y="1220"/>
                    </a:lnTo>
                    <a:lnTo>
                      <a:pt x="1322" y="1222"/>
                    </a:lnTo>
                    <a:lnTo>
                      <a:pt x="1326" y="1228"/>
                    </a:lnTo>
                    <a:lnTo>
                      <a:pt x="1329" y="1216"/>
                    </a:lnTo>
                    <a:lnTo>
                      <a:pt x="1331" y="1211"/>
                    </a:lnTo>
                    <a:lnTo>
                      <a:pt x="1332" y="1217"/>
                    </a:lnTo>
                    <a:lnTo>
                      <a:pt x="1335" y="1225"/>
                    </a:lnTo>
                    <a:lnTo>
                      <a:pt x="1338" y="1220"/>
                    </a:lnTo>
                    <a:lnTo>
                      <a:pt x="1343" y="1216"/>
                    </a:lnTo>
                    <a:lnTo>
                      <a:pt x="1345" y="1204"/>
                    </a:lnTo>
                    <a:lnTo>
                      <a:pt x="1348" y="1189"/>
                    </a:lnTo>
                    <a:lnTo>
                      <a:pt x="1348" y="1198"/>
                    </a:lnTo>
                    <a:lnTo>
                      <a:pt x="1351" y="1218"/>
                    </a:lnTo>
                    <a:lnTo>
                      <a:pt x="1355" y="1230"/>
                    </a:lnTo>
                    <a:lnTo>
                      <a:pt x="1359" y="1218"/>
                    </a:lnTo>
                    <a:lnTo>
                      <a:pt x="1361" y="1211"/>
                    </a:lnTo>
                    <a:lnTo>
                      <a:pt x="1363" y="1225"/>
                    </a:lnTo>
                    <a:lnTo>
                      <a:pt x="1365" y="1231"/>
                    </a:lnTo>
                    <a:lnTo>
                      <a:pt x="1369" y="1222"/>
                    </a:lnTo>
                    <a:lnTo>
                      <a:pt x="1371" y="1218"/>
                    </a:lnTo>
                    <a:lnTo>
                      <a:pt x="1375" y="1207"/>
                    </a:lnTo>
                    <a:lnTo>
                      <a:pt x="1378" y="1201"/>
                    </a:lnTo>
                    <a:lnTo>
                      <a:pt x="1380" y="1212"/>
                    </a:lnTo>
                    <a:lnTo>
                      <a:pt x="1383" y="1210"/>
                    </a:lnTo>
                    <a:lnTo>
                      <a:pt x="1384" y="1214"/>
                    </a:lnTo>
                    <a:lnTo>
                      <a:pt x="1386" y="1219"/>
                    </a:lnTo>
                    <a:lnTo>
                      <a:pt x="1391" y="1218"/>
                    </a:lnTo>
                    <a:lnTo>
                      <a:pt x="1392" y="1229"/>
                    </a:lnTo>
                    <a:lnTo>
                      <a:pt x="1394" y="1220"/>
                    </a:lnTo>
                    <a:lnTo>
                      <a:pt x="1399" y="1229"/>
                    </a:lnTo>
                    <a:lnTo>
                      <a:pt x="1404" y="1231"/>
                    </a:lnTo>
                    <a:lnTo>
                      <a:pt x="1406" y="1236"/>
                    </a:lnTo>
                    <a:lnTo>
                      <a:pt x="1410" y="1225"/>
                    </a:lnTo>
                    <a:lnTo>
                      <a:pt x="1412" y="1234"/>
                    </a:lnTo>
                    <a:lnTo>
                      <a:pt x="1414" y="1232"/>
                    </a:lnTo>
                    <a:lnTo>
                      <a:pt x="1416" y="1236"/>
                    </a:lnTo>
                    <a:lnTo>
                      <a:pt x="1420" y="1237"/>
                    </a:lnTo>
                    <a:lnTo>
                      <a:pt x="1421" y="1247"/>
                    </a:lnTo>
                    <a:lnTo>
                      <a:pt x="1426" y="1242"/>
                    </a:lnTo>
                    <a:lnTo>
                      <a:pt x="1428" y="1249"/>
                    </a:lnTo>
                    <a:lnTo>
                      <a:pt x="1429" y="1251"/>
                    </a:lnTo>
                    <a:lnTo>
                      <a:pt x="1435" y="1239"/>
                    </a:lnTo>
                    <a:lnTo>
                      <a:pt x="1438" y="1242"/>
                    </a:lnTo>
                    <a:lnTo>
                      <a:pt x="1442" y="1248"/>
                    </a:lnTo>
                    <a:lnTo>
                      <a:pt x="1445" y="1243"/>
                    </a:lnTo>
                    <a:lnTo>
                      <a:pt x="1446" y="1249"/>
                    </a:lnTo>
                    <a:lnTo>
                      <a:pt x="1451" y="1235"/>
                    </a:lnTo>
                    <a:lnTo>
                      <a:pt x="1451" y="1236"/>
                    </a:lnTo>
                    <a:lnTo>
                      <a:pt x="1455" y="1256"/>
                    </a:lnTo>
                    <a:lnTo>
                      <a:pt x="1458" y="1245"/>
                    </a:lnTo>
                    <a:lnTo>
                      <a:pt x="1461" y="1251"/>
                    </a:lnTo>
                    <a:lnTo>
                      <a:pt x="1463" y="1248"/>
                    </a:lnTo>
                    <a:lnTo>
                      <a:pt x="1465" y="1256"/>
                    </a:lnTo>
                    <a:lnTo>
                      <a:pt x="1470" y="1243"/>
                    </a:lnTo>
                    <a:lnTo>
                      <a:pt x="1475" y="1251"/>
                    </a:lnTo>
                    <a:lnTo>
                      <a:pt x="1476" y="1254"/>
                    </a:lnTo>
                    <a:lnTo>
                      <a:pt x="1478" y="1250"/>
                    </a:lnTo>
                    <a:lnTo>
                      <a:pt x="1482" y="1255"/>
                    </a:lnTo>
                    <a:lnTo>
                      <a:pt x="1484" y="1257"/>
                    </a:lnTo>
                    <a:lnTo>
                      <a:pt x="1488" y="1241"/>
                    </a:lnTo>
                    <a:lnTo>
                      <a:pt x="1489" y="1253"/>
                    </a:lnTo>
                    <a:lnTo>
                      <a:pt x="1494" y="1249"/>
                    </a:lnTo>
                    <a:lnTo>
                      <a:pt x="1499" y="1243"/>
                    </a:lnTo>
                    <a:lnTo>
                      <a:pt x="1501" y="1243"/>
                    </a:lnTo>
                    <a:lnTo>
                      <a:pt x="1505" y="1245"/>
                    </a:lnTo>
                    <a:lnTo>
                      <a:pt x="1506" y="1242"/>
                    </a:lnTo>
                    <a:lnTo>
                      <a:pt x="1509" y="1249"/>
                    </a:lnTo>
                    <a:lnTo>
                      <a:pt x="1513" y="1244"/>
                    </a:lnTo>
                    <a:lnTo>
                      <a:pt x="1515" y="1244"/>
                    </a:lnTo>
                    <a:lnTo>
                      <a:pt x="1521" y="1248"/>
                    </a:lnTo>
                    <a:lnTo>
                      <a:pt x="1524" y="1247"/>
                    </a:lnTo>
                    <a:lnTo>
                      <a:pt x="1526" y="1238"/>
                    </a:lnTo>
                    <a:lnTo>
                      <a:pt x="1530" y="1237"/>
                    </a:lnTo>
                    <a:lnTo>
                      <a:pt x="1531" y="1242"/>
                    </a:lnTo>
                    <a:lnTo>
                      <a:pt x="1533" y="1241"/>
                    </a:lnTo>
                    <a:lnTo>
                      <a:pt x="1534" y="1242"/>
                    </a:lnTo>
                    <a:lnTo>
                      <a:pt x="1538" y="1245"/>
                    </a:lnTo>
                    <a:lnTo>
                      <a:pt x="1540" y="1249"/>
                    </a:lnTo>
                    <a:lnTo>
                      <a:pt x="1544" y="1251"/>
                    </a:lnTo>
                    <a:lnTo>
                      <a:pt x="1546" y="1232"/>
                    </a:lnTo>
                    <a:lnTo>
                      <a:pt x="1549" y="1230"/>
                    </a:lnTo>
                    <a:lnTo>
                      <a:pt x="1554" y="1243"/>
                    </a:lnTo>
                    <a:lnTo>
                      <a:pt x="1555" y="1230"/>
                    </a:lnTo>
                    <a:lnTo>
                      <a:pt x="1558" y="1222"/>
                    </a:lnTo>
                    <a:lnTo>
                      <a:pt x="1561" y="1212"/>
                    </a:lnTo>
                    <a:lnTo>
                      <a:pt x="1564" y="1212"/>
                    </a:lnTo>
                    <a:lnTo>
                      <a:pt x="1565" y="1199"/>
                    </a:lnTo>
                    <a:lnTo>
                      <a:pt x="1569" y="1202"/>
                    </a:lnTo>
                    <a:lnTo>
                      <a:pt x="1573" y="1186"/>
                    </a:lnTo>
                    <a:lnTo>
                      <a:pt x="1574" y="1176"/>
                    </a:lnTo>
                    <a:lnTo>
                      <a:pt x="1577" y="1170"/>
                    </a:lnTo>
                    <a:lnTo>
                      <a:pt x="1580" y="1143"/>
                    </a:lnTo>
                    <a:lnTo>
                      <a:pt x="1583" y="1124"/>
                    </a:lnTo>
                    <a:lnTo>
                      <a:pt x="1585" y="1088"/>
                    </a:lnTo>
                    <a:lnTo>
                      <a:pt x="1588" y="1049"/>
                    </a:lnTo>
                    <a:lnTo>
                      <a:pt x="1591" y="988"/>
                    </a:lnTo>
                    <a:lnTo>
                      <a:pt x="1594" y="865"/>
                    </a:lnTo>
                    <a:lnTo>
                      <a:pt x="1597" y="746"/>
                    </a:lnTo>
                    <a:lnTo>
                      <a:pt x="1599" y="556"/>
                    </a:lnTo>
                    <a:lnTo>
                      <a:pt x="1601" y="230"/>
                    </a:lnTo>
                    <a:lnTo>
                      <a:pt x="1604" y="191"/>
                    </a:lnTo>
                    <a:lnTo>
                      <a:pt x="1605" y="355"/>
                    </a:lnTo>
                    <a:lnTo>
                      <a:pt x="1607" y="692"/>
                    </a:lnTo>
                    <a:lnTo>
                      <a:pt x="1611" y="911"/>
                    </a:lnTo>
                    <a:lnTo>
                      <a:pt x="1613" y="963"/>
                    </a:lnTo>
                    <a:lnTo>
                      <a:pt x="1616" y="997"/>
                    </a:lnTo>
                    <a:lnTo>
                      <a:pt x="1621" y="1025"/>
                    </a:lnTo>
                    <a:lnTo>
                      <a:pt x="1622" y="1024"/>
                    </a:lnTo>
                    <a:lnTo>
                      <a:pt x="1626" y="1018"/>
                    </a:lnTo>
                    <a:lnTo>
                      <a:pt x="1629" y="1010"/>
                    </a:lnTo>
                    <a:lnTo>
                      <a:pt x="1632" y="998"/>
                    </a:lnTo>
                    <a:lnTo>
                      <a:pt x="1632" y="997"/>
                    </a:lnTo>
                    <a:lnTo>
                      <a:pt x="1636" y="966"/>
                    </a:lnTo>
                    <a:lnTo>
                      <a:pt x="1638" y="945"/>
                    </a:lnTo>
                    <a:lnTo>
                      <a:pt x="1642" y="942"/>
                    </a:lnTo>
                    <a:lnTo>
                      <a:pt x="1646" y="920"/>
                    </a:lnTo>
                    <a:lnTo>
                      <a:pt x="1646" y="932"/>
                    </a:lnTo>
                    <a:lnTo>
                      <a:pt x="1648" y="982"/>
                    </a:lnTo>
                    <a:lnTo>
                      <a:pt x="1652" y="1012"/>
                    </a:lnTo>
                    <a:lnTo>
                      <a:pt x="1654" y="1077"/>
                    </a:lnTo>
                    <a:lnTo>
                      <a:pt x="1656" y="1091"/>
                    </a:lnTo>
                    <a:lnTo>
                      <a:pt x="1661" y="1129"/>
                    </a:lnTo>
                    <a:lnTo>
                      <a:pt x="1665" y="1133"/>
                    </a:lnTo>
                    <a:lnTo>
                      <a:pt x="1665" y="1134"/>
                    </a:lnTo>
                    <a:lnTo>
                      <a:pt x="1667" y="1137"/>
                    </a:lnTo>
                    <a:lnTo>
                      <a:pt x="1671" y="1129"/>
                    </a:lnTo>
                    <a:lnTo>
                      <a:pt x="1672" y="1159"/>
                    </a:lnTo>
                    <a:lnTo>
                      <a:pt x="1678" y="1134"/>
                    </a:lnTo>
                    <a:lnTo>
                      <a:pt x="1678" y="1140"/>
                    </a:lnTo>
                    <a:lnTo>
                      <a:pt x="1683" y="1143"/>
                    </a:lnTo>
                    <a:lnTo>
                      <a:pt x="1686" y="1144"/>
                    </a:lnTo>
                    <a:lnTo>
                      <a:pt x="1686" y="1140"/>
                    </a:lnTo>
                    <a:lnTo>
                      <a:pt x="1689" y="1150"/>
                    </a:lnTo>
                    <a:lnTo>
                      <a:pt x="1692" y="1153"/>
                    </a:lnTo>
                    <a:lnTo>
                      <a:pt x="1696" y="1164"/>
                    </a:lnTo>
                    <a:lnTo>
                      <a:pt x="1697" y="1170"/>
                    </a:lnTo>
                    <a:lnTo>
                      <a:pt x="1702" y="1176"/>
                    </a:lnTo>
                    <a:lnTo>
                      <a:pt x="1704" y="1164"/>
                    </a:lnTo>
                    <a:lnTo>
                      <a:pt x="1707" y="1168"/>
                    </a:lnTo>
                    <a:lnTo>
                      <a:pt x="1709" y="1167"/>
                    </a:lnTo>
                    <a:lnTo>
                      <a:pt x="1713" y="1168"/>
                    </a:lnTo>
                    <a:lnTo>
                      <a:pt x="1714" y="1163"/>
                    </a:lnTo>
                    <a:lnTo>
                      <a:pt x="1717" y="1171"/>
                    </a:lnTo>
                    <a:lnTo>
                      <a:pt x="1719" y="1175"/>
                    </a:lnTo>
                    <a:lnTo>
                      <a:pt x="1723" y="1159"/>
                    </a:lnTo>
                    <a:lnTo>
                      <a:pt x="1725" y="1173"/>
                    </a:lnTo>
                    <a:lnTo>
                      <a:pt x="1729" y="1174"/>
                    </a:lnTo>
                    <a:lnTo>
                      <a:pt x="1732" y="1164"/>
                    </a:lnTo>
                    <a:lnTo>
                      <a:pt x="1737" y="1177"/>
                    </a:lnTo>
                    <a:lnTo>
                      <a:pt x="1739" y="1189"/>
                    </a:lnTo>
                    <a:lnTo>
                      <a:pt x="1742" y="1169"/>
                    </a:lnTo>
                    <a:lnTo>
                      <a:pt x="1742" y="1164"/>
                    </a:lnTo>
                    <a:lnTo>
                      <a:pt x="1748" y="1175"/>
                    </a:lnTo>
                    <a:lnTo>
                      <a:pt x="1748" y="1179"/>
                    </a:lnTo>
                    <a:lnTo>
                      <a:pt x="1753" y="1180"/>
                    </a:lnTo>
                    <a:lnTo>
                      <a:pt x="1754" y="1162"/>
                    </a:lnTo>
                    <a:lnTo>
                      <a:pt x="1758" y="1162"/>
                    </a:lnTo>
                    <a:lnTo>
                      <a:pt x="1759" y="1152"/>
                    </a:lnTo>
                    <a:lnTo>
                      <a:pt x="1763" y="1134"/>
                    </a:lnTo>
                    <a:lnTo>
                      <a:pt x="1764" y="1161"/>
                    </a:lnTo>
                    <a:lnTo>
                      <a:pt x="1769" y="1171"/>
                    </a:lnTo>
                    <a:lnTo>
                      <a:pt x="1770" y="1179"/>
                    </a:lnTo>
                    <a:lnTo>
                      <a:pt x="1772" y="1176"/>
                    </a:lnTo>
                    <a:lnTo>
                      <a:pt x="1776" y="1183"/>
                    </a:lnTo>
                    <a:lnTo>
                      <a:pt x="1780" y="1184"/>
                    </a:lnTo>
                    <a:lnTo>
                      <a:pt x="1783" y="1196"/>
                    </a:lnTo>
                    <a:lnTo>
                      <a:pt x="1783" y="1193"/>
                    </a:lnTo>
                    <a:lnTo>
                      <a:pt x="1788" y="1189"/>
                    </a:lnTo>
                    <a:lnTo>
                      <a:pt x="1789" y="1193"/>
                    </a:lnTo>
                    <a:lnTo>
                      <a:pt x="1794" y="1198"/>
                    </a:lnTo>
                    <a:lnTo>
                      <a:pt x="1795" y="1190"/>
                    </a:lnTo>
                    <a:lnTo>
                      <a:pt x="1797" y="1201"/>
                    </a:lnTo>
                    <a:lnTo>
                      <a:pt x="1801" y="1199"/>
                    </a:lnTo>
                    <a:lnTo>
                      <a:pt x="1805" y="1201"/>
                    </a:lnTo>
                    <a:lnTo>
                      <a:pt x="1805" y="1202"/>
                    </a:lnTo>
                    <a:lnTo>
                      <a:pt x="1809" y="1204"/>
                    </a:lnTo>
                    <a:lnTo>
                      <a:pt x="1811" y="1204"/>
                    </a:lnTo>
                    <a:lnTo>
                      <a:pt x="1813" y="1214"/>
                    </a:lnTo>
                    <a:lnTo>
                      <a:pt x="1818" y="1213"/>
                    </a:lnTo>
                    <a:lnTo>
                      <a:pt x="1820" y="1222"/>
                    </a:lnTo>
                    <a:lnTo>
                      <a:pt x="1821" y="1225"/>
                    </a:lnTo>
                    <a:lnTo>
                      <a:pt x="1825" y="1226"/>
                    </a:lnTo>
                    <a:lnTo>
                      <a:pt x="1827" y="1217"/>
                    </a:lnTo>
                    <a:lnTo>
                      <a:pt x="1829" y="1217"/>
                    </a:lnTo>
                    <a:lnTo>
                      <a:pt x="1835" y="1229"/>
                    </a:lnTo>
                    <a:lnTo>
                      <a:pt x="1835" y="1226"/>
                    </a:lnTo>
                    <a:lnTo>
                      <a:pt x="1838" y="1234"/>
                    </a:lnTo>
                    <a:lnTo>
                      <a:pt x="1842" y="1225"/>
                    </a:lnTo>
                    <a:lnTo>
                      <a:pt x="1844" y="1210"/>
                    </a:lnTo>
                    <a:lnTo>
                      <a:pt x="1847" y="1214"/>
                    </a:lnTo>
                    <a:lnTo>
                      <a:pt x="1849" y="1210"/>
                    </a:lnTo>
                    <a:lnTo>
                      <a:pt x="1853" y="1216"/>
                    </a:lnTo>
                    <a:lnTo>
                      <a:pt x="1854" y="1216"/>
                    </a:lnTo>
                    <a:lnTo>
                      <a:pt x="1856" y="1232"/>
                    </a:lnTo>
                    <a:lnTo>
                      <a:pt x="1861" y="1226"/>
                    </a:lnTo>
                    <a:lnTo>
                      <a:pt x="1864" y="1223"/>
                    </a:lnTo>
                    <a:lnTo>
                      <a:pt x="1864" y="1225"/>
                    </a:lnTo>
                    <a:lnTo>
                      <a:pt x="1869" y="1226"/>
                    </a:lnTo>
                    <a:lnTo>
                      <a:pt x="1870" y="1224"/>
                    </a:lnTo>
                    <a:lnTo>
                      <a:pt x="1873" y="1235"/>
                    </a:lnTo>
                    <a:lnTo>
                      <a:pt x="1876" y="1235"/>
                    </a:lnTo>
                    <a:lnTo>
                      <a:pt x="1880" y="1230"/>
                    </a:lnTo>
                    <a:lnTo>
                      <a:pt x="1886" y="1226"/>
                    </a:lnTo>
                    <a:lnTo>
                      <a:pt x="1886" y="1228"/>
                    </a:lnTo>
                    <a:lnTo>
                      <a:pt x="1891" y="1226"/>
                    </a:lnTo>
                    <a:lnTo>
                      <a:pt x="1893" y="1230"/>
                    </a:lnTo>
                    <a:lnTo>
                      <a:pt x="1894" y="1230"/>
                    </a:lnTo>
                    <a:lnTo>
                      <a:pt x="1898" y="1226"/>
                    </a:lnTo>
                    <a:lnTo>
                      <a:pt x="1899" y="1232"/>
                    </a:lnTo>
                    <a:lnTo>
                      <a:pt x="1905" y="1242"/>
                    </a:lnTo>
                    <a:lnTo>
                      <a:pt x="1908" y="1234"/>
                    </a:lnTo>
                    <a:lnTo>
                      <a:pt x="1908" y="1232"/>
                    </a:lnTo>
                    <a:lnTo>
                      <a:pt x="1910" y="1242"/>
                    </a:lnTo>
                    <a:lnTo>
                      <a:pt x="1913" y="1245"/>
                    </a:lnTo>
                    <a:lnTo>
                      <a:pt x="1917" y="1232"/>
                    </a:lnTo>
                    <a:lnTo>
                      <a:pt x="1919" y="1238"/>
                    </a:lnTo>
                    <a:lnTo>
                      <a:pt x="1923" y="1241"/>
                    </a:lnTo>
                    <a:lnTo>
                      <a:pt x="1927" y="1234"/>
                    </a:lnTo>
                    <a:lnTo>
                      <a:pt x="1927" y="1235"/>
                    </a:lnTo>
                    <a:lnTo>
                      <a:pt x="1929" y="1241"/>
                    </a:lnTo>
                    <a:lnTo>
                      <a:pt x="1933" y="1236"/>
                    </a:lnTo>
                    <a:lnTo>
                      <a:pt x="1937" y="1243"/>
                    </a:lnTo>
                    <a:lnTo>
                      <a:pt x="1937" y="1242"/>
                    </a:lnTo>
                    <a:lnTo>
                      <a:pt x="1941" y="1243"/>
                    </a:lnTo>
                    <a:lnTo>
                      <a:pt x="1945" y="1238"/>
                    </a:lnTo>
                    <a:lnTo>
                      <a:pt x="1947" y="1239"/>
                    </a:lnTo>
                    <a:lnTo>
                      <a:pt x="1949" y="1239"/>
                    </a:lnTo>
                    <a:lnTo>
                      <a:pt x="1952" y="1231"/>
                    </a:lnTo>
                    <a:lnTo>
                      <a:pt x="1957" y="1219"/>
                    </a:lnTo>
                    <a:lnTo>
                      <a:pt x="1957" y="1216"/>
                    </a:lnTo>
                    <a:lnTo>
                      <a:pt x="1961" y="1211"/>
                    </a:lnTo>
                    <a:lnTo>
                      <a:pt x="1964" y="1189"/>
                    </a:lnTo>
                    <a:lnTo>
                      <a:pt x="1966" y="1186"/>
                    </a:lnTo>
                    <a:lnTo>
                      <a:pt x="1970" y="1175"/>
                    </a:lnTo>
                    <a:lnTo>
                      <a:pt x="1970" y="1169"/>
                    </a:lnTo>
                    <a:lnTo>
                      <a:pt x="1972" y="1206"/>
                    </a:lnTo>
                    <a:lnTo>
                      <a:pt x="1976" y="1220"/>
                    </a:lnTo>
                    <a:lnTo>
                      <a:pt x="1979" y="1222"/>
                    </a:lnTo>
                    <a:lnTo>
                      <a:pt x="1982" y="1236"/>
                    </a:lnTo>
                    <a:lnTo>
                      <a:pt x="1985" y="1224"/>
                    </a:lnTo>
                    <a:lnTo>
                      <a:pt x="1986" y="1229"/>
                    </a:lnTo>
                    <a:lnTo>
                      <a:pt x="1990" y="1212"/>
                    </a:lnTo>
                    <a:lnTo>
                      <a:pt x="1991" y="1222"/>
                    </a:lnTo>
                    <a:lnTo>
                      <a:pt x="1996" y="1214"/>
                    </a:lnTo>
                    <a:lnTo>
                      <a:pt x="2000" y="1205"/>
                    </a:lnTo>
                    <a:lnTo>
                      <a:pt x="2003" y="1208"/>
                    </a:lnTo>
                    <a:lnTo>
                      <a:pt x="2007" y="1194"/>
                    </a:lnTo>
                    <a:lnTo>
                      <a:pt x="2008" y="1189"/>
                    </a:lnTo>
                    <a:lnTo>
                      <a:pt x="2010" y="1198"/>
                    </a:lnTo>
                    <a:lnTo>
                      <a:pt x="2013" y="1202"/>
                    </a:lnTo>
                    <a:lnTo>
                      <a:pt x="2018" y="1217"/>
                    </a:lnTo>
                    <a:lnTo>
                      <a:pt x="2019" y="1223"/>
                    </a:lnTo>
                    <a:lnTo>
                      <a:pt x="2022" y="1212"/>
                    </a:lnTo>
                    <a:lnTo>
                      <a:pt x="2026" y="1216"/>
                    </a:lnTo>
                    <a:lnTo>
                      <a:pt x="2027" y="1225"/>
                    </a:lnTo>
                    <a:lnTo>
                      <a:pt x="2032" y="1220"/>
                    </a:lnTo>
                    <a:lnTo>
                      <a:pt x="2035" y="1232"/>
                    </a:lnTo>
                    <a:lnTo>
                      <a:pt x="2039" y="1222"/>
                    </a:lnTo>
                    <a:lnTo>
                      <a:pt x="2040" y="1220"/>
                    </a:lnTo>
                    <a:lnTo>
                      <a:pt x="2045" y="1219"/>
                    </a:lnTo>
                    <a:lnTo>
                      <a:pt x="2045" y="1217"/>
                    </a:lnTo>
                    <a:lnTo>
                      <a:pt x="2051" y="1230"/>
                    </a:lnTo>
                    <a:lnTo>
                      <a:pt x="2051" y="1229"/>
                    </a:lnTo>
                    <a:lnTo>
                      <a:pt x="2056" y="1230"/>
                    </a:lnTo>
                    <a:lnTo>
                      <a:pt x="2058" y="1230"/>
                    </a:lnTo>
                    <a:lnTo>
                      <a:pt x="2062" y="1224"/>
                    </a:lnTo>
                    <a:lnTo>
                      <a:pt x="2063" y="1218"/>
                    </a:lnTo>
                    <a:lnTo>
                      <a:pt x="2067" y="1232"/>
                    </a:lnTo>
                    <a:lnTo>
                      <a:pt x="2069" y="1220"/>
                    </a:lnTo>
                    <a:lnTo>
                      <a:pt x="2071" y="1200"/>
                    </a:lnTo>
                    <a:lnTo>
                      <a:pt x="2075" y="1207"/>
                    </a:lnTo>
                    <a:lnTo>
                      <a:pt x="2075" y="1205"/>
                    </a:lnTo>
                    <a:lnTo>
                      <a:pt x="2080" y="1194"/>
                    </a:lnTo>
                    <a:lnTo>
                      <a:pt x="2082" y="1177"/>
                    </a:lnTo>
                    <a:lnTo>
                      <a:pt x="2086" y="1177"/>
                    </a:lnTo>
                    <a:lnTo>
                      <a:pt x="2086" y="1179"/>
                    </a:lnTo>
                    <a:lnTo>
                      <a:pt x="2089" y="1199"/>
                    </a:lnTo>
                    <a:lnTo>
                      <a:pt x="2092" y="1218"/>
                    </a:lnTo>
                    <a:lnTo>
                      <a:pt x="2094" y="1224"/>
                    </a:lnTo>
                    <a:lnTo>
                      <a:pt x="2098" y="1225"/>
                    </a:lnTo>
                    <a:lnTo>
                      <a:pt x="2100" y="1232"/>
                    </a:lnTo>
                    <a:lnTo>
                      <a:pt x="2105" y="1235"/>
                    </a:lnTo>
                    <a:lnTo>
                      <a:pt x="2106" y="1228"/>
                    </a:lnTo>
                    <a:lnTo>
                      <a:pt x="2107" y="1231"/>
                    </a:lnTo>
                    <a:lnTo>
                      <a:pt x="2112" y="1229"/>
                    </a:lnTo>
                    <a:lnTo>
                      <a:pt x="2113" y="1226"/>
                    </a:lnTo>
                    <a:lnTo>
                      <a:pt x="2118" y="1217"/>
                    </a:lnTo>
                    <a:lnTo>
                      <a:pt x="2118" y="1218"/>
                    </a:lnTo>
                    <a:lnTo>
                      <a:pt x="2122" y="1220"/>
                    </a:lnTo>
                    <a:lnTo>
                      <a:pt x="2124" y="1223"/>
                    </a:lnTo>
                    <a:lnTo>
                      <a:pt x="2129" y="1217"/>
                    </a:lnTo>
                    <a:lnTo>
                      <a:pt x="2129" y="1223"/>
                    </a:lnTo>
                    <a:lnTo>
                      <a:pt x="2134" y="1223"/>
                    </a:lnTo>
                    <a:lnTo>
                      <a:pt x="2135" y="1237"/>
                    </a:lnTo>
                    <a:lnTo>
                      <a:pt x="2140" y="1237"/>
                    </a:lnTo>
                    <a:lnTo>
                      <a:pt x="2142" y="1228"/>
                    </a:lnTo>
                    <a:lnTo>
                      <a:pt x="2143" y="1241"/>
                    </a:lnTo>
                    <a:lnTo>
                      <a:pt x="2148" y="1235"/>
                    </a:lnTo>
                    <a:lnTo>
                      <a:pt x="2153" y="1245"/>
                    </a:lnTo>
                    <a:lnTo>
                      <a:pt x="2156" y="1249"/>
                    </a:lnTo>
                    <a:lnTo>
                      <a:pt x="2159" y="1237"/>
                    </a:lnTo>
                    <a:lnTo>
                      <a:pt x="2160" y="1232"/>
                    </a:lnTo>
                    <a:lnTo>
                      <a:pt x="2162" y="1236"/>
                    </a:lnTo>
                    <a:lnTo>
                      <a:pt x="2165" y="1238"/>
                    </a:lnTo>
                    <a:lnTo>
                      <a:pt x="2168" y="1238"/>
                    </a:lnTo>
                    <a:lnTo>
                      <a:pt x="2172" y="1243"/>
                    </a:lnTo>
                    <a:lnTo>
                      <a:pt x="2174" y="1243"/>
                    </a:lnTo>
                    <a:lnTo>
                      <a:pt x="2178" y="1244"/>
                    </a:lnTo>
                    <a:lnTo>
                      <a:pt x="2180" y="1237"/>
                    </a:lnTo>
                    <a:lnTo>
                      <a:pt x="2180" y="1236"/>
                    </a:lnTo>
                    <a:lnTo>
                      <a:pt x="2183" y="1257"/>
                    </a:lnTo>
                    <a:lnTo>
                      <a:pt x="2189" y="1243"/>
                    </a:lnTo>
                    <a:lnTo>
                      <a:pt x="2189" y="1247"/>
                    </a:lnTo>
                    <a:lnTo>
                      <a:pt x="2193" y="1253"/>
                    </a:lnTo>
                    <a:lnTo>
                      <a:pt x="2196" y="1237"/>
                    </a:lnTo>
                    <a:lnTo>
                      <a:pt x="2197" y="1238"/>
                    </a:lnTo>
                    <a:lnTo>
                      <a:pt x="2200" y="1248"/>
                    </a:lnTo>
                    <a:lnTo>
                      <a:pt x="2203" y="1251"/>
                    </a:lnTo>
                    <a:lnTo>
                      <a:pt x="2208" y="1247"/>
                    </a:lnTo>
                    <a:lnTo>
                      <a:pt x="2208" y="1248"/>
                    </a:lnTo>
                    <a:lnTo>
                      <a:pt x="2212" y="1256"/>
                    </a:lnTo>
                    <a:lnTo>
                      <a:pt x="2215" y="1249"/>
                    </a:lnTo>
                    <a:lnTo>
                      <a:pt x="2218" y="1251"/>
                    </a:lnTo>
                    <a:lnTo>
                      <a:pt x="2218" y="1245"/>
                    </a:lnTo>
                    <a:lnTo>
                      <a:pt x="2221" y="1257"/>
                    </a:lnTo>
                    <a:lnTo>
                      <a:pt x="2224" y="1259"/>
                    </a:lnTo>
                    <a:lnTo>
                      <a:pt x="2227" y="1249"/>
                    </a:lnTo>
                    <a:lnTo>
                      <a:pt x="2229" y="1256"/>
                    </a:lnTo>
                    <a:lnTo>
                      <a:pt x="2233" y="1255"/>
                    </a:lnTo>
                    <a:lnTo>
                      <a:pt x="2236" y="1256"/>
                    </a:lnTo>
                    <a:lnTo>
                      <a:pt x="2238" y="1255"/>
                    </a:lnTo>
                    <a:lnTo>
                      <a:pt x="2242" y="1247"/>
                    </a:lnTo>
                    <a:lnTo>
                      <a:pt x="2242" y="1250"/>
                    </a:lnTo>
                    <a:lnTo>
                      <a:pt x="2247" y="1250"/>
                    </a:lnTo>
                    <a:lnTo>
                      <a:pt x="2250" y="1243"/>
                    </a:lnTo>
                    <a:lnTo>
                      <a:pt x="2251" y="1255"/>
                    </a:lnTo>
                    <a:lnTo>
                      <a:pt x="2254" y="1259"/>
                    </a:lnTo>
                    <a:lnTo>
                      <a:pt x="2258" y="1255"/>
                    </a:lnTo>
                    <a:lnTo>
                      <a:pt x="2260" y="1265"/>
                    </a:lnTo>
                    <a:lnTo>
                      <a:pt x="2264" y="1254"/>
                    </a:lnTo>
                    <a:lnTo>
                      <a:pt x="2264" y="1257"/>
                    </a:lnTo>
                    <a:lnTo>
                      <a:pt x="2267" y="1256"/>
                    </a:lnTo>
                    <a:lnTo>
                      <a:pt x="2270" y="1253"/>
                    </a:lnTo>
                    <a:lnTo>
                      <a:pt x="2275" y="1259"/>
                    </a:lnTo>
                    <a:lnTo>
                      <a:pt x="2275" y="1255"/>
                    </a:lnTo>
                    <a:lnTo>
                      <a:pt x="2281" y="1259"/>
                    </a:lnTo>
                    <a:lnTo>
                      <a:pt x="2281" y="1261"/>
                    </a:lnTo>
                    <a:lnTo>
                      <a:pt x="2284" y="1253"/>
                    </a:lnTo>
                    <a:lnTo>
                      <a:pt x="2288" y="1261"/>
                    </a:lnTo>
                    <a:lnTo>
                      <a:pt x="2291" y="1262"/>
                    </a:lnTo>
                    <a:lnTo>
                      <a:pt x="2296" y="1261"/>
                    </a:lnTo>
                    <a:lnTo>
                      <a:pt x="2297" y="1265"/>
                    </a:lnTo>
                    <a:lnTo>
                      <a:pt x="2301" y="1265"/>
                    </a:lnTo>
                    <a:lnTo>
                      <a:pt x="2303" y="1267"/>
                    </a:lnTo>
                    <a:lnTo>
                      <a:pt x="2307" y="1266"/>
                    </a:lnTo>
                    <a:lnTo>
                      <a:pt x="2309" y="1271"/>
                    </a:lnTo>
                    <a:lnTo>
                      <a:pt x="2312" y="1267"/>
                    </a:lnTo>
                    <a:lnTo>
                      <a:pt x="2315" y="1272"/>
                    </a:lnTo>
                    <a:lnTo>
                      <a:pt x="2316" y="1266"/>
                    </a:lnTo>
                    <a:lnTo>
                      <a:pt x="2319" y="1265"/>
                    </a:lnTo>
                    <a:lnTo>
                      <a:pt x="2324" y="1273"/>
                    </a:lnTo>
                    <a:lnTo>
                      <a:pt x="2326" y="1275"/>
                    </a:lnTo>
                    <a:lnTo>
                      <a:pt x="2328" y="1277"/>
                    </a:lnTo>
                    <a:lnTo>
                      <a:pt x="2333" y="1278"/>
                    </a:lnTo>
                    <a:lnTo>
                      <a:pt x="2336" y="1279"/>
                    </a:lnTo>
                    <a:lnTo>
                      <a:pt x="2339" y="1273"/>
                    </a:lnTo>
                    <a:lnTo>
                      <a:pt x="2342" y="1271"/>
                    </a:lnTo>
                    <a:lnTo>
                      <a:pt x="2343" y="1267"/>
                    </a:lnTo>
                    <a:lnTo>
                      <a:pt x="2348" y="1274"/>
                    </a:lnTo>
                    <a:lnTo>
                      <a:pt x="2349" y="1272"/>
                    </a:lnTo>
                    <a:lnTo>
                      <a:pt x="2352" y="1277"/>
                    </a:lnTo>
                    <a:lnTo>
                      <a:pt x="2356" y="1272"/>
                    </a:lnTo>
                    <a:lnTo>
                      <a:pt x="2357" y="1267"/>
                    </a:lnTo>
                    <a:lnTo>
                      <a:pt x="2360" y="1277"/>
                    </a:lnTo>
                    <a:lnTo>
                      <a:pt x="2364" y="1272"/>
                    </a:lnTo>
                    <a:lnTo>
                      <a:pt x="2364" y="1265"/>
                    </a:lnTo>
                    <a:lnTo>
                      <a:pt x="2368" y="1273"/>
                    </a:lnTo>
                    <a:lnTo>
                      <a:pt x="2370" y="1273"/>
                    </a:lnTo>
                    <a:lnTo>
                      <a:pt x="2375" y="1265"/>
                    </a:lnTo>
                    <a:lnTo>
                      <a:pt x="2375" y="1268"/>
                    </a:lnTo>
                    <a:lnTo>
                      <a:pt x="2380" y="1271"/>
                    </a:lnTo>
                    <a:lnTo>
                      <a:pt x="2380" y="1273"/>
                    </a:lnTo>
                    <a:lnTo>
                      <a:pt x="2383" y="1278"/>
                    </a:lnTo>
                    <a:lnTo>
                      <a:pt x="2387" y="1272"/>
                    </a:lnTo>
                    <a:lnTo>
                      <a:pt x="2389" y="1266"/>
                    </a:lnTo>
                    <a:lnTo>
                      <a:pt x="2393" y="1280"/>
                    </a:lnTo>
                    <a:lnTo>
                      <a:pt x="2394" y="1281"/>
                    </a:lnTo>
                    <a:lnTo>
                      <a:pt x="2398" y="1269"/>
                    </a:lnTo>
                    <a:lnTo>
                      <a:pt x="2401" y="1269"/>
                    </a:lnTo>
                    <a:lnTo>
                      <a:pt x="2403" y="1268"/>
                    </a:lnTo>
                    <a:lnTo>
                      <a:pt x="2407" y="1271"/>
                    </a:lnTo>
                    <a:lnTo>
                      <a:pt x="2411" y="1277"/>
                    </a:lnTo>
                    <a:lnTo>
                      <a:pt x="2416" y="1285"/>
                    </a:lnTo>
                    <a:lnTo>
                      <a:pt x="2418" y="1279"/>
                    </a:lnTo>
                    <a:lnTo>
                      <a:pt x="2419" y="1262"/>
                    </a:lnTo>
                    <a:lnTo>
                      <a:pt x="2421" y="1272"/>
                    </a:lnTo>
                    <a:lnTo>
                      <a:pt x="2423" y="1279"/>
                    </a:lnTo>
                    <a:lnTo>
                      <a:pt x="2429" y="1271"/>
                    </a:lnTo>
                    <a:lnTo>
                      <a:pt x="2430" y="1266"/>
                    </a:lnTo>
                    <a:lnTo>
                      <a:pt x="2431" y="1271"/>
                    </a:lnTo>
                    <a:lnTo>
                      <a:pt x="2436" y="1273"/>
                    </a:lnTo>
                    <a:lnTo>
                      <a:pt x="2437" y="1271"/>
                    </a:lnTo>
                    <a:lnTo>
                      <a:pt x="2441" y="1269"/>
                    </a:lnTo>
                    <a:lnTo>
                      <a:pt x="2442" y="1273"/>
                    </a:lnTo>
                    <a:lnTo>
                      <a:pt x="2447" y="1265"/>
                    </a:lnTo>
                    <a:lnTo>
                      <a:pt x="2448" y="1266"/>
                    </a:lnTo>
                    <a:lnTo>
                      <a:pt x="2450" y="1274"/>
                    </a:lnTo>
                    <a:lnTo>
                      <a:pt x="2454" y="1272"/>
                    </a:lnTo>
                    <a:lnTo>
                      <a:pt x="2459" y="1259"/>
                    </a:lnTo>
                    <a:lnTo>
                      <a:pt x="2459" y="1257"/>
                    </a:lnTo>
                    <a:lnTo>
                      <a:pt x="2461" y="1272"/>
                    </a:lnTo>
                    <a:lnTo>
                      <a:pt x="2465" y="1283"/>
                    </a:lnTo>
                    <a:lnTo>
                      <a:pt x="2470" y="1267"/>
                    </a:lnTo>
                    <a:lnTo>
                      <a:pt x="2473" y="1275"/>
                    </a:lnTo>
                    <a:lnTo>
                      <a:pt x="2476" y="1277"/>
                    </a:lnTo>
                    <a:lnTo>
                      <a:pt x="2479" y="1263"/>
                    </a:lnTo>
                    <a:lnTo>
                      <a:pt x="2480" y="1269"/>
                    </a:lnTo>
                    <a:lnTo>
                      <a:pt x="2483" y="1273"/>
                    </a:lnTo>
                    <a:lnTo>
                      <a:pt x="2487" y="1278"/>
                    </a:lnTo>
                    <a:lnTo>
                      <a:pt x="2490" y="1271"/>
                    </a:lnTo>
                    <a:lnTo>
                      <a:pt x="2491" y="1275"/>
                    </a:lnTo>
                    <a:lnTo>
                      <a:pt x="2496" y="1278"/>
                    </a:lnTo>
                    <a:lnTo>
                      <a:pt x="2498" y="1267"/>
                    </a:lnTo>
                    <a:lnTo>
                      <a:pt x="2499" y="1273"/>
                    </a:lnTo>
                    <a:lnTo>
                      <a:pt x="2502" y="1283"/>
                    </a:lnTo>
                    <a:lnTo>
                      <a:pt x="2507" y="1269"/>
                    </a:lnTo>
                    <a:lnTo>
                      <a:pt x="2508" y="1269"/>
                    </a:lnTo>
                    <a:lnTo>
                      <a:pt x="2511" y="1277"/>
                    </a:lnTo>
                    <a:lnTo>
                      <a:pt x="2515" y="1272"/>
                    </a:lnTo>
                    <a:lnTo>
                      <a:pt x="2515" y="1274"/>
                    </a:lnTo>
                    <a:lnTo>
                      <a:pt x="2521" y="1275"/>
                    </a:lnTo>
                    <a:lnTo>
                      <a:pt x="2522" y="1272"/>
                    </a:lnTo>
                    <a:lnTo>
                      <a:pt x="2526" y="1277"/>
                    </a:lnTo>
                    <a:lnTo>
                      <a:pt x="2528" y="1278"/>
                    </a:lnTo>
                    <a:lnTo>
                      <a:pt x="2529" y="1277"/>
                    </a:lnTo>
                    <a:lnTo>
                      <a:pt x="2533" y="1272"/>
                    </a:lnTo>
                    <a:lnTo>
                      <a:pt x="2537" y="1274"/>
                    </a:lnTo>
                    <a:lnTo>
                      <a:pt x="2538" y="1277"/>
                    </a:lnTo>
                    <a:lnTo>
                      <a:pt x="2543" y="1285"/>
                    </a:lnTo>
                    <a:lnTo>
                      <a:pt x="2545" y="1279"/>
                    </a:lnTo>
                    <a:lnTo>
                      <a:pt x="2546" y="1277"/>
                    </a:lnTo>
                    <a:lnTo>
                      <a:pt x="2548" y="1285"/>
                    </a:lnTo>
                    <a:lnTo>
                      <a:pt x="2553" y="1277"/>
                    </a:lnTo>
                    <a:lnTo>
                      <a:pt x="2553" y="1279"/>
                    </a:lnTo>
                    <a:lnTo>
                      <a:pt x="2558" y="1278"/>
                    </a:lnTo>
                    <a:lnTo>
                      <a:pt x="2558" y="1280"/>
                    </a:lnTo>
                    <a:lnTo>
                      <a:pt x="2563" y="1278"/>
                    </a:lnTo>
                    <a:lnTo>
                      <a:pt x="2565" y="1272"/>
                    </a:lnTo>
                    <a:lnTo>
                      <a:pt x="2568" y="1279"/>
                    </a:lnTo>
                    <a:lnTo>
                      <a:pt x="2570" y="1283"/>
                    </a:lnTo>
                    <a:lnTo>
                      <a:pt x="2572" y="1278"/>
                    </a:lnTo>
                    <a:lnTo>
                      <a:pt x="2576" y="1275"/>
                    </a:lnTo>
                    <a:lnTo>
                      <a:pt x="2578" y="1274"/>
                    </a:lnTo>
                    <a:lnTo>
                      <a:pt x="2582" y="1280"/>
                    </a:lnTo>
                    <a:lnTo>
                      <a:pt x="2586" y="1271"/>
                    </a:lnTo>
                    <a:lnTo>
                      <a:pt x="2586" y="1267"/>
                    </a:lnTo>
                    <a:lnTo>
                      <a:pt x="2590" y="1256"/>
                    </a:lnTo>
                    <a:lnTo>
                      <a:pt x="2592" y="1259"/>
                    </a:lnTo>
                    <a:lnTo>
                      <a:pt x="2594" y="1272"/>
                    </a:lnTo>
                    <a:lnTo>
                      <a:pt x="2599" y="1269"/>
                    </a:lnTo>
                    <a:lnTo>
                      <a:pt x="2599" y="1271"/>
                    </a:lnTo>
                    <a:lnTo>
                      <a:pt x="2602" y="1269"/>
                    </a:lnTo>
                    <a:lnTo>
                      <a:pt x="2605" y="1271"/>
                    </a:lnTo>
                    <a:lnTo>
                      <a:pt x="2608" y="1278"/>
                    </a:lnTo>
                    <a:lnTo>
                      <a:pt x="2612" y="1271"/>
                    </a:lnTo>
                    <a:lnTo>
                      <a:pt x="2614" y="1260"/>
                    </a:lnTo>
                    <a:lnTo>
                      <a:pt x="2615" y="1269"/>
                    </a:lnTo>
                    <a:lnTo>
                      <a:pt x="2618" y="1271"/>
                    </a:lnTo>
                    <a:lnTo>
                      <a:pt x="2623" y="1268"/>
                    </a:lnTo>
                    <a:lnTo>
                      <a:pt x="2624" y="1274"/>
                    </a:lnTo>
                    <a:lnTo>
                      <a:pt x="2627" y="1269"/>
                    </a:lnTo>
                    <a:lnTo>
                      <a:pt x="2630" y="1263"/>
                    </a:lnTo>
                    <a:lnTo>
                      <a:pt x="2631" y="1272"/>
                    </a:lnTo>
                    <a:lnTo>
                      <a:pt x="2636" y="1275"/>
                    </a:lnTo>
                    <a:lnTo>
                      <a:pt x="2637" y="1275"/>
                    </a:lnTo>
                    <a:lnTo>
                      <a:pt x="2641" y="1277"/>
                    </a:lnTo>
                    <a:lnTo>
                      <a:pt x="2643" y="1277"/>
                    </a:lnTo>
                    <a:lnTo>
                      <a:pt x="2647" y="1275"/>
                    </a:lnTo>
                    <a:lnTo>
                      <a:pt x="2650" y="1273"/>
                    </a:lnTo>
                    <a:lnTo>
                      <a:pt x="2650" y="1267"/>
                    </a:lnTo>
                    <a:lnTo>
                      <a:pt x="2654" y="1279"/>
                    </a:lnTo>
                    <a:lnTo>
                      <a:pt x="2659" y="1277"/>
                    </a:lnTo>
                    <a:lnTo>
                      <a:pt x="2659" y="1281"/>
                    </a:lnTo>
                    <a:lnTo>
                      <a:pt x="2663" y="1267"/>
                    </a:lnTo>
                    <a:lnTo>
                      <a:pt x="2664" y="1267"/>
                    </a:lnTo>
                    <a:lnTo>
                      <a:pt x="2668" y="1271"/>
                    </a:lnTo>
                    <a:lnTo>
                      <a:pt x="2670" y="1275"/>
                    </a:lnTo>
                    <a:lnTo>
                      <a:pt x="2674" y="1273"/>
                    </a:lnTo>
                    <a:lnTo>
                      <a:pt x="2675" y="1271"/>
                    </a:lnTo>
                    <a:lnTo>
                      <a:pt x="2680" y="1284"/>
                    </a:lnTo>
                    <a:lnTo>
                      <a:pt x="2682" y="1280"/>
                    </a:lnTo>
                    <a:lnTo>
                      <a:pt x="2685" y="1267"/>
                    </a:lnTo>
                    <a:lnTo>
                      <a:pt x="2686" y="1267"/>
                    </a:lnTo>
                    <a:lnTo>
                      <a:pt x="2688" y="1271"/>
                    </a:lnTo>
                    <a:lnTo>
                      <a:pt x="2691" y="1277"/>
                    </a:lnTo>
                    <a:lnTo>
                      <a:pt x="2696" y="1273"/>
                    </a:lnTo>
                    <a:lnTo>
                      <a:pt x="2698" y="1273"/>
                    </a:lnTo>
                    <a:lnTo>
                      <a:pt x="2702" y="1273"/>
                    </a:lnTo>
                    <a:lnTo>
                      <a:pt x="2704" y="1267"/>
                    </a:lnTo>
                    <a:lnTo>
                      <a:pt x="2705" y="1266"/>
                    </a:lnTo>
                    <a:lnTo>
                      <a:pt x="2709" y="1265"/>
                    </a:lnTo>
                    <a:lnTo>
                      <a:pt x="2712" y="1267"/>
                    </a:lnTo>
                    <a:lnTo>
                      <a:pt x="2714" y="1272"/>
                    </a:lnTo>
                    <a:lnTo>
                      <a:pt x="2715" y="1279"/>
                    </a:lnTo>
                    <a:lnTo>
                      <a:pt x="2719" y="1273"/>
                    </a:lnTo>
                    <a:lnTo>
                      <a:pt x="2721" y="1274"/>
                    </a:lnTo>
                    <a:lnTo>
                      <a:pt x="2723" y="1283"/>
                    </a:lnTo>
                    <a:lnTo>
                      <a:pt x="2727" y="1274"/>
                    </a:lnTo>
                    <a:lnTo>
                      <a:pt x="2731" y="1272"/>
                    </a:lnTo>
                    <a:lnTo>
                      <a:pt x="2736" y="1271"/>
                    </a:lnTo>
                    <a:lnTo>
                      <a:pt x="2737" y="1262"/>
                    </a:lnTo>
                    <a:lnTo>
                      <a:pt x="2741" y="1268"/>
                    </a:lnTo>
                    <a:lnTo>
                      <a:pt x="2745" y="1271"/>
                    </a:lnTo>
                    <a:lnTo>
                      <a:pt x="2747" y="1273"/>
                    </a:lnTo>
                    <a:lnTo>
                      <a:pt x="2751" y="1261"/>
                    </a:lnTo>
                    <a:lnTo>
                      <a:pt x="2755" y="1272"/>
                    </a:lnTo>
                    <a:lnTo>
                      <a:pt x="2757" y="1267"/>
                    </a:lnTo>
                    <a:lnTo>
                      <a:pt x="2761" y="1265"/>
                    </a:lnTo>
                    <a:lnTo>
                      <a:pt x="2761" y="1262"/>
                    </a:lnTo>
                    <a:lnTo>
                      <a:pt x="2766" y="1259"/>
                    </a:lnTo>
                  </a:path>
                </a:pathLst>
              </a:custGeom>
              <a:noFill/>
              <a:ln w="0">
                <a:solidFill>
                  <a:schemeClr val="folHlink"/>
                </a:solidFill>
                <a:round/>
                <a:headEnd/>
                <a:tailEnd/>
              </a:ln>
            </p:spPr>
            <p:txBody>
              <a:bodyPr/>
              <a:lstStyle/>
              <a:p>
                <a:endParaRPr lang="en-US">
                  <a:latin typeface="Constantia" pitchFamily="18" charset="0"/>
                </a:endParaRPr>
              </a:p>
            </p:txBody>
          </p:sp>
          <p:sp>
            <p:nvSpPr>
              <p:cNvPr id="3326" name="Freeform 280"/>
              <p:cNvSpPr>
                <a:spLocks/>
              </p:cNvSpPr>
              <p:nvPr/>
            </p:nvSpPr>
            <p:spPr bwMode="auto">
              <a:xfrm>
                <a:off x="2647" y="3144"/>
                <a:ext cx="922" cy="41"/>
              </a:xfrm>
              <a:custGeom>
                <a:avLst/>
                <a:gdLst>
                  <a:gd name="T0" fmla="*/ 43 w 2766"/>
                  <a:gd name="T1" fmla="*/ 27 h 124"/>
                  <a:gd name="T2" fmla="*/ 87 w 2766"/>
                  <a:gd name="T3" fmla="*/ 52 h 124"/>
                  <a:gd name="T4" fmla="*/ 133 w 2766"/>
                  <a:gd name="T5" fmla="*/ 63 h 124"/>
                  <a:gd name="T6" fmla="*/ 180 w 2766"/>
                  <a:gd name="T7" fmla="*/ 54 h 124"/>
                  <a:gd name="T8" fmla="*/ 226 w 2766"/>
                  <a:gd name="T9" fmla="*/ 64 h 124"/>
                  <a:gd name="T10" fmla="*/ 270 w 2766"/>
                  <a:gd name="T11" fmla="*/ 82 h 124"/>
                  <a:gd name="T12" fmla="*/ 318 w 2766"/>
                  <a:gd name="T13" fmla="*/ 77 h 124"/>
                  <a:gd name="T14" fmla="*/ 365 w 2766"/>
                  <a:gd name="T15" fmla="*/ 90 h 124"/>
                  <a:gd name="T16" fmla="*/ 409 w 2766"/>
                  <a:gd name="T17" fmla="*/ 87 h 124"/>
                  <a:gd name="T18" fmla="*/ 455 w 2766"/>
                  <a:gd name="T19" fmla="*/ 95 h 124"/>
                  <a:gd name="T20" fmla="*/ 502 w 2766"/>
                  <a:gd name="T21" fmla="*/ 92 h 124"/>
                  <a:gd name="T22" fmla="*/ 547 w 2766"/>
                  <a:gd name="T23" fmla="*/ 92 h 124"/>
                  <a:gd name="T24" fmla="*/ 592 w 2766"/>
                  <a:gd name="T25" fmla="*/ 92 h 124"/>
                  <a:gd name="T26" fmla="*/ 639 w 2766"/>
                  <a:gd name="T27" fmla="*/ 91 h 124"/>
                  <a:gd name="T28" fmla="*/ 685 w 2766"/>
                  <a:gd name="T29" fmla="*/ 73 h 124"/>
                  <a:gd name="T30" fmla="*/ 732 w 2766"/>
                  <a:gd name="T31" fmla="*/ 75 h 124"/>
                  <a:gd name="T32" fmla="*/ 776 w 2766"/>
                  <a:gd name="T33" fmla="*/ 63 h 124"/>
                  <a:gd name="T34" fmla="*/ 823 w 2766"/>
                  <a:gd name="T35" fmla="*/ 58 h 124"/>
                  <a:gd name="T36" fmla="*/ 871 w 2766"/>
                  <a:gd name="T37" fmla="*/ 66 h 124"/>
                  <a:gd name="T38" fmla="*/ 915 w 2766"/>
                  <a:gd name="T39" fmla="*/ 84 h 124"/>
                  <a:gd name="T40" fmla="*/ 960 w 2766"/>
                  <a:gd name="T41" fmla="*/ 72 h 124"/>
                  <a:gd name="T42" fmla="*/ 1006 w 2766"/>
                  <a:gd name="T43" fmla="*/ 73 h 124"/>
                  <a:gd name="T44" fmla="*/ 1054 w 2766"/>
                  <a:gd name="T45" fmla="*/ 95 h 124"/>
                  <a:gd name="T46" fmla="*/ 1099 w 2766"/>
                  <a:gd name="T47" fmla="*/ 90 h 124"/>
                  <a:gd name="T48" fmla="*/ 1146 w 2766"/>
                  <a:gd name="T49" fmla="*/ 81 h 124"/>
                  <a:gd name="T50" fmla="*/ 1191 w 2766"/>
                  <a:gd name="T51" fmla="*/ 81 h 124"/>
                  <a:gd name="T52" fmla="*/ 1237 w 2766"/>
                  <a:gd name="T53" fmla="*/ 94 h 124"/>
                  <a:gd name="T54" fmla="*/ 1281 w 2766"/>
                  <a:gd name="T55" fmla="*/ 90 h 124"/>
                  <a:gd name="T56" fmla="*/ 1329 w 2766"/>
                  <a:gd name="T57" fmla="*/ 83 h 124"/>
                  <a:gd name="T58" fmla="*/ 1373 w 2766"/>
                  <a:gd name="T59" fmla="*/ 82 h 124"/>
                  <a:gd name="T60" fmla="*/ 1421 w 2766"/>
                  <a:gd name="T61" fmla="*/ 83 h 124"/>
                  <a:gd name="T62" fmla="*/ 1467 w 2766"/>
                  <a:gd name="T63" fmla="*/ 75 h 124"/>
                  <a:gd name="T64" fmla="*/ 1513 w 2766"/>
                  <a:gd name="T65" fmla="*/ 92 h 124"/>
                  <a:gd name="T66" fmla="*/ 1557 w 2766"/>
                  <a:gd name="T67" fmla="*/ 92 h 124"/>
                  <a:gd name="T68" fmla="*/ 1603 w 2766"/>
                  <a:gd name="T69" fmla="*/ 92 h 124"/>
                  <a:gd name="T70" fmla="*/ 1648 w 2766"/>
                  <a:gd name="T71" fmla="*/ 91 h 124"/>
                  <a:gd name="T72" fmla="*/ 1695 w 2766"/>
                  <a:gd name="T73" fmla="*/ 98 h 124"/>
                  <a:gd name="T74" fmla="*/ 1741 w 2766"/>
                  <a:gd name="T75" fmla="*/ 91 h 124"/>
                  <a:gd name="T76" fmla="*/ 1788 w 2766"/>
                  <a:gd name="T77" fmla="*/ 98 h 124"/>
                  <a:gd name="T78" fmla="*/ 1835 w 2766"/>
                  <a:gd name="T79" fmla="*/ 101 h 124"/>
                  <a:gd name="T80" fmla="*/ 1880 w 2766"/>
                  <a:gd name="T81" fmla="*/ 107 h 124"/>
                  <a:gd name="T82" fmla="*/ 1927 w 2766"/>
                  <a:gd name="T83" fmla="*/ 101 h 124"/>
                  <a:gd name="T84" fmla="*/ 1970 w 2766"/>
                  <a:gd name="T85" fmla="*/ 104 h 124"/>
                  <a:gd name="T86" fmla="*/ 2016 w 2766"/>
                  <a:gd name="T87" fmla="*/ 100 h 124"/>
                  <a:gd name="T88" fmla="*/ 2062 w 2766"/>
                  <a:gd name="T89" fmla="*/ 81 h 124"/>
                  <a:gd name="T90" fmla="*/ 2108 w 2766"/>
                  <a:gd name="T91" fmla="*/ 87 h 124"/>
                  <a:gd name="T92" fmla="*/ 2155 w 2766"/>
                  <a:gd name="T93" fmla="*/ 94 h 124"/>
                  <a:gd name="T94" fmla="*/ 2199 w 2766"/>
                  <a:gd name="T95" fmla="*/ 97 h 124"/>
                  <a:gd name="T96" fmla="*/ 2246 w 2766"/>
                  <a:gd name="T97" fmla="*/ 108 h 124"/>
                  <a:gd name="T98" fmla="*/ 2294 w 2766"/>
                  <a:gd name="T99" fmla="*/ 106 h 124"/>
                  <a:gd name="T100" fmla="*/ 2339 w 2766"/>
                  <a:gd name="T101" fmla="*/ 112 h 124"/>
                  <a:gd name="T102" fmla="*/ 2385 w 2766"/>
                  <a:gd name="T103" fmla="*/ 106 h 124"/>
                  <a:gd name="T104" fmla="*/ 2431 w 2766"/>
                  <a:gd name="T105" fmla="*/ 118 h 124"/>
                  <a:gd name="T106" fmla="*/ 2478 w 2766"/>
                  <a:gd name="T107" fmla="*/ 112 h 124"/>
                  <a:gd name="T108" fmla="*/ 2523 w 2766"/>
                  <a:gd name="T109" fmla="*/ 116 h 124"/>
                  <a:gd name="T110" fmla="*/ 2569 w 2766"/>
                  <a:gd name="T111" fmla="*/ 103 h 124"/>
                  <a:gd name="T112" fmla="*/ 2614 w 2766"/>
                  <a:gd name="T113" fmla="*/ 109 h 124"/>
                  <a:gd name="T114" fmla="*/ 2661 w 2766"/>
                  <a:gd name="T115" fmla="*/ 112 h 124"/>
                  <a:gd name="T116" fmla="*/ 2705 w 2766"/>
                  <a:gd name="T117" fmla="*/ 107 h 124"/>
                  <a:gd name="T118" fmla="*/ 2753 w 2766"/>
                  <a:gd name="T119" fmla="*/ 113 h 12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6"/>
                  <a:gd name="T181" fmla="*/ 0 h 124"/>
                  <a:gd name="T182" fmla="*/ 2766 w 2766"/>
                  <a:gd name="T183" fmla="*/ 124 h 12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6" h="124">
                    <a:moveTo>
                      <a:pt x="0" y="57"/>
                    </a:moveTo>
                    <a:lnTo>
                      <a:pt x="1" y="58"/>
                    </a:lnTo>
                    <a:lnTo>
                      <a:pt x="6" y="42"/>
                    </a:lnTo>
                    <a:lnTo>
                      <a:pt x="8" y="36"/>
                    </a:lnTo>
                    <a:lnTo>
                      <a:pt x="11" y="24"/>
                    </a:lnTo>
                    <a:lnTo>
                      <a:pt x="11" y="26"/>
                    </a:lnTo>
                    <a:lnTo>
                      <a:pt x="17" y="4"/>
                    </a:lnTo>
                    <a:lnTo>
                      <a:pt x="17" y="0"/>
                    </a:lnTo>
                    <a:lnTo>
                      <a:pt x="19" y="14"/>
                    </a:lnTo>
                    <a:lnTo>
                      <a:pt x="22" y="20"/>
                    </a:lnTo>
                    <a:lnTo>
                      <a:pt x="25" y="40"/>
                    </a:lnTo>
                    <a:lnTo>
                      <a:pt x="29" y="46"/>
                    </a:lnTo>
                    <a:lnTo>
                      <a:pt x="31" y="43"/>
                    </a:lnTo>
                    <a:lnTo>
                      <a:pt x="35" y="46"/>
                    </a:lnTo>
                    <a:lnTo>
                      <a:pt x="38" y="48"/>
                    </a:lnTo>
                    <a:lnTo>
                      <a:pt x="41" y="47"/>
                    </a:lnTo>
                    <a:lnTo>
                      <a:pt x="43" y="27"/>
                    </a:lnTo>
                    <a:lnTo>
                      <a:pt x="44" y="26"/>
                    </a:lnTo>
                    <a:lnTo>
                      <a:pt x="48" y="36"/>
                    </a:lnTo>
                    <a:lnTo>
                      <a:pt x="50" y="42"/>
                    </a:lnTo>
                    <a:lnTo>
                      <a:pt x="53" y="42"/>
                    </a:lnTo>
                    <a:lnTo>
                      <a:pt x="56" y="32"/>
                    </a:lnTo>
                    <a:lnTo>
                      <a:pt x="60" y="34"/>
                    </a:lnTo>
                    <a:lnTo>
                      <a:pt x="61" y="24"/>
                    </a:lnTo>
                    <a:lnTo>
                      <a:pt x="62" y="35"/>
                    </a:lnTo>
                    <a:lnTo>
                      <a:pt x="66" y="40"/>
                    </a:lnTo>
                    <a:lnTo>
                      <a:pt x="68" y="49"/>
                    </a:lnTo>
                    <a:lnTo>
                      <a:pt x="71" y="51"/>
                    </a:lnTo>
                    <a:lnTo>
                      <a:pt x="73" y="51"/>
                    </a:lnTo>
                    <a:lnTo>
                      <a:pt x="78" y="48"/>
                    </a:lnTo>
                    <a:lnTo>
                      <a:pt x="80" y="47"/>
                    </a:lnTo>
                    <a:lnTo>
                      <a:pt x="83" y="47"/>
                    </a:lnTo>
                    <a:lnTo>
                      <a:pt x="84" y="47"/>
                    </a:lnTo>
                    <a:lnTo>
                      <a:pt x="87" y="52"/>
                    </a:lnTo>
                    <a:lnTo>
                      <a:pt x="92" y="57"/>
                    </a:lnTo>
                    <a:lnTo>
                      <a:pt x="93" y="51"/>
                    </a:lnTo>
                    <a:lnTo>
                      <a:pt x="97" y="48"/>
                    </a:lnTo>
                    <a:lnTo>
                      <a:pt x="98" y="54"/>
                    </a:lnTo>
                    <a:lnTo>
                      <a:pt x="103" y="57"/>
                    </a:lnTo>
                    <a:lnTo>
                      <a:pt x="103" y="64"/>
                    </a:lnTo>
                    <a:lnTo>
                      <a:pt x="108" y="65"/>
                    </a:lnTo>
                    <a:lnTo>
                      <a:pt x="111" y="59"/>
                    </a:lnTo>
                    <a:lnTo>
                      <a:pt x="114" y="58"/>
                    </a:lnTo>
                    <a:lnTo>
                      <a:pt x="120" y="60"/>
                    </a:lnTo>
                    <a:lnTo>
                      <a:pt x="123" y="65"/>
                    </a:lnTo>
                    <a:lnTo>
                      <a:pt x="127" y="57"/>
                    </a:lnTo>
                    <a:lnTo>
                      <a:pt x="128" y="58"/>
                    </a:lnTo>
                    <a:lnTo>
                      <a:pt x="133" y="59"/>
                    </a:lnTo>
                    <a:lnTo>
                      <a:pt x="133" y="63"/>
                    </a:lnTo>
                    <a:lnTo>
                      <a:pt x="138" y="75"/>
                    </a:lnTo>
                    <a:lnTo>
                      <a:pt x="141" y="61"/>
                    </a:lnTo>
                    <a:lnTo>
                      <a:pt x="141" y="59"/>
                    </a:lnTo>
                    <a:lnTo>
                      <a:pt x="145" y="65"/>
                    </a:lnTo>
                    <a:lnTo>
                      <a:pt x="148" y="60"/>
                    </a:lnTo>
                    <a:lnTo>
                      <a:pt x="150" y="61"/>
                    </a:lnTo>
                    <a:lnTo>
                      <a:pt x="153" y="58"/>
                    </a:lnTo>
                    <a:lnTo>
                      <a:pt x="157" y="66"/>
                    </a:lnTo>
                    <a:lnTo>
                      <a:pt x="158" y="57"/>
                    </a:lnTo>
                    <a:lnTo>
                      <a:pt x="160" y="64"/>
                    </a:lnTo>
                    <a:lnTo>
                      <a:pt x="165" y="63"/>
                    </a:lnTo>
                    <a:lnTo>
                      <a:pt x="168" y="55"/>
                    </a:lnTo>
                    <a:lnTo>
                      <a:pt x="170" y="48"/>
                    </a:lnTo>
                    <a:lnTo>
                      <a:pt x="171" y="63"/>
                    </a:lnTo>
                    <a:lnTo>
                      <a:pt x="175" y="59"/>
                    </a:lnTo>
                    <a:lnTo>
                      <a:pt x="178" y="53"/>
                    </a:lnTo>
                    <a:lnTo>
                      <a:pt x="180" y="54"/>
                    </a:lnTo>
                    <a:lnTo>
                      <a:pt x="183" y="64"/>
                    </a:lnTo>
                    <a:lnTo>
                      <a:pt x="184" y="70"/>
                    </a:lnTo>
                    <a:lnTo>
                      <a:pt x="189" y="67"/>
                    </a:lnTo>
                    <a:lnTo>
                      <a:pt x="191" y="66"/>
                    </a:lnTo>
                    <a:lnTo>
                      <a:pt x="193" y="63"/>
                    </a:lnTo>
                    <a:lnTo>
                      <a:pt x="195" y="60"/>
                    </a:lnTo>
                    <a:lnTo>
                      <a:pt x="200" y="63"/>
                    </a:lnTo>
                    <a:lnTo>
                      <a:pt x="203" y="65"/>
                    </a:lnTo>
                    <a:lnTo>
                      <a:pt x="206" y="60"/>
                    </a:lnTo>
                    <a:lnTo>
                      <a:pt x="206" y="57"/>
                    </a:lnTo>
                    <a:lnTo>
                      <a:pt x="208" y="57"/>
                    </a:lnTo>
                    <a:lnTo>
                      <a:pt x="212" y="66"/>
                    </a:lnTo>
                    <a:lnTo>
                      <a:pt x="215" y="64"/>
                    </a:lnTo>
                    <a:lnTo>
                      <a:pt x="218" y="61"/>
                    </a:lnTo>
                    <a:lnTo>
                      <a:pt x="221" y="78"/>
                    </a:lnTo>
                    <a:lnTo>
                      <a:pt x="224" y="72"/>
                    </a:lnTo>
                    <a:lnTo>
                      <a:pt x="226" y="64"/>
                    </a:lnTo>
                    <a:lnTo>
                      <a:pt x="227" y="71"/>
                    </a:lnTo>
                    <a:lnTo>
                      <a:pt x="232" y="75"/>
                    </a:lnTo>
                    <a:lnTo>
                      <a:pt x="233" y="73"/>
                    </a:lnTo>
                    <a:lnTo>
                      <a:pt x="236" y="66"/>
                    </a:lnTo>
                    <a:lnTo>
                      <a:pt x="240" y="72"/>
                    </a:lnTo>
                    <a:lnTo>
                      <a:pt x="243" y="73"/>
                    </a:lnTo>
                    <a:lnTo>
                      <a:pt x="244" y="73"/>
                    </a:lnTo>
                    <a:lnTo>
                      <a:pt x="248" y="70"/>
                    </a:lnTo>
                    <a:lnTo>
                      <a:pt x="251" y="76"/>
                    </a:lnTo>
                    <a:lnTo>
                      <a:pt x="251" y="83"/>
                    </a:lnTo>
                    <a:lnTo>
                      <a:pt x="256" y="81"/>
                    </a:lnTo>
                    <a:lnTo>
                      <a:pt x="258" y="70"/>
                    </a:lnTo>
                    <a:lnTo>
                      <a:pt x="261" y="71"/>
                    </a:lnTo>
                    <a:lnTo>
                      <a:pt x="264" y="77"/>
                    </a:lnTo>
                    <a:lnTo>
                      <a:pt x="267" y="82"/>
                    </a:lnTo>
                    <a:lnTo>
                      <a:pt x="269" y="78"/>
                    </a:lnTo>
                    <a:lnTo>
                      <a:pt x="270" y="82"/>
                    </a:lnTo>
                    <a:lnTo>
                      <a:pt x="274" y="87"/>
                    </a:lnTo>
                    <a:lnTo>
                      <a:pt x="278" y="71"/>
                    </a:lnTo>
                    <a:lnTo>
                      <a:pt x="279" y="84"/>
                    </a:lnTo>
                    <a:lnTo>
                      <a:pt x="284" y="78"/>
                    </a:lnTo>
                    <a:lnTo>
                      <a:pt x="285" y="79"/>
                    </a:lnTo>
                    <a:lnTo>
                      <a:pt x="288" y="79"/>
                    </a:lnTo>
                    <a:lnTo>
                      <a:pt x="292" y="87"/>
                    </a:lnTo>
                    <a:lnTo>
                      <a:pt x="293" y="83"/>
                    </a:lnTo>
                    <a:lnTo>
                      <a:pt x="297" y="83"/>
                    </a:lnTo>
                    <a:lnTo>
                      <a:pt x="300" y="81"/>
                    </a:lnTo>
                    <a:lnTo>
                      <a:pt x="300" y="82"/>
                    </a:lnTo>
                    <a:lnTo>
                      <a:pt x="306" y="87"/>
                    </a:lnTo>
                    <a:lnTo>
                      <a:pt x="306" y="82"/>
                    </a:lnTo>
                    <a:lnTo>
                      <a:pt x="309" y="88"/>
                    </a:lnTo>
                    <a:lnTo>
                      <a:pt x="313" y="94"/>
                    </a:lnTo>
                    <a:lnTo>
                      <a:pt x="317" y="76"/>
                    </a:lnTo>
                    <a:lnTo>
                      <a:pt x="318" y="77"/>
                    </a:lnTo>
                    <a:lnTo>
                      <a:pt x="321" y="87"/>
                    </a:lnTo>
                    <a:lnTo>
                      <a:pt x="322" y="87"/>
                    </a:lnTo>
                    <a:lnTo>
                      <a:pt x="325" y="91"/>
                    </a:lnTo>
                    <a:lnTo>
                      <a:pt x="329" y="90"/>
                    </a:lnTo>
                    <a:lnTo>
                      <a:pt x="331" y="81"/>
                    </a:lnTo>
                    <a:lnTo>
                      <a:pt x="334" y="84"/>
                    </a:lnTo>
                    <a:lnTo>
                      <a:pt x="336" y="85"/>
                    </a:lnTo>
                    <a:lnTo>
                      <a:pt x="341" y="78"/>
                    </a:lnTo>
                    <a:lnTo>
                      <a:pt x="341" y="76"/>
                    </a:lnTo>
                    <a:lnTo>
                      <a:pt x="345" y="82"/>
                    </a:lnTo>
                    <a:lnTo>
                      <a:pt x="348" y="85"/>
                    </a:lnTo>
                    <a:lnTo>
                      <a:pt x="349" y="88"/>
                    </a:lnTo>
                    <a:lnTo>
                      <a:pt x="353" y="91"/>
                    </a:lnTo>
                    <a:lnTo>
                      <a:pt x="356" y="88"/>
                    </a:lnTo>
                    <a:lnTo>
                      <a:pt x="359" y="79"/>
                    </a:lnTo>
                    <a:lnTo>
                      <a:pt x="360" y="85"/>
                    </a:lnTo>
                    <a:lnTo>
                      <a:pt x="365" y="90"/>
                    </a:lnTo>
                    <a:lnTo>
                      <a:pt x="367" y="87"/>
                    </a:lnTo>
                    <a:lnTo>
                      <a:pt x="368" y="88"/>
                    </a:lnTo>
                    <a:lnTo>
                      <a:pt x="372" y="91"/>
                    </a:lnTo>
                    <a:lnTo>
                      <a:pt x="376" y="92"/>
                    </a:lnTo>
                    <a:lnTo>
                      <a:pt x="378" y="88"/>
                    </a:lnTo>
                    <a:lnTo>
                      <a:pt x="380" y="88"/>
                    </a:lnTo>
                    <a:lnTo>
                      <a:pt x="382" y="87"/>
                    </a:lnTo>
                    <a:lnTo>
                      <a:pt x="386" y="84"/>
                    </a:lnTo>
                    <a:lnTo>
                      <a:pt x="388" y="89"/>
                    </a:lnTo>
                    <a:lnTo>
                      <a:pt x="391" y="85"/>
                    </a:lnTo>
                    <a:lnTo>
                      <a:pt x="394" y="81"/>
                    </a:lnTo>
                    <a:lnTo>
                      <a:pt x="397" y="94"/>
                    </a:lnTo>
                    <a:lnTo>
                      <a:pt x="398" y="94"/>
                    </a:lnTo>
                    <a:lnTo>
                      <a:pt x="403" y="88"/>
                    </a:lnTo>
                    <a:lnTo>
                      <a:pt x="403" y="85"/>
                    </a:lnTo>
                    <a:lnTo>
                      <a:pt x="407" y="85"/>
                    </a:lnTo>
                    <a:lnTo>
                      <a:pt x="409" y="87"/>
                    </a:lnTo>
                    <a:lnTo>
                      <a:pt x="413" y="89"/>
                    </a:lnTo>
                    <a:lnTo>
                      <a:pt x="416" y="90"/>
                    </a:lnTo>
                    <a:lnTo>
                      <a:pt x="417" y="87"/>
                    </a:lnTo>
                    <a:lnTo>
                      <a:pt x="419" y="92"/>
                    </a:lnTo>
                    <a:lnTo>
                      <a:pt x="425" y="77"/>
                    </a:lnTo>
                    <a:lnTo>
                      <a:pt x="425" y="82"/>
                    </a:lnTo>
                    <a:lnTo>
                      <a:pt x="428" y="88"/>
                    </a:lnTo>
                    <a:lnTo>
                      <a:pt x="433" y="94"/>
                    </a:lnTo>
                    <a:lnTo>
                      <a:pt x="434" y="78"/>
                    </a:lnTo>
                    <a:lnTo>
                      <a:pt x="438" y="81"/>
                    </a:lnTo>
                    <a:lnTo>
                      <a:pt x="441" y="98"/>
                    </a:lnTo>
                    <a:lnTo>
                      <a:pt x="446" y="95"/>
                    </a:lnTo>
                    <a:lnTo>
                      <a:pt x="449" y="90"/>
                    </a:lnTo>
                    <a:lnTo>
                      <a:pt x="450" y="83"/>
                    </a:lnTo>
                    <a:lnTo>
                      <a:pt x="452" y="89"/>
                    </a:lnTo>
                    <a:lnTo>
                      <a:pt x="455" y="95"/>
                    </a:lnTo>
                    <a:lnTo>
                      <a:pt x="459" y="89"/>
                    </a:lnTo>
                    <a:lnTo>
                      <a:pt x="461" y="89"/>
                    </a:lnTo>
                    <a:lnTo>
                      <a:pt x="464" y="88"/>
                    </a:lnTo>
                    <a:lnTo>
                      <a:pt x="468" y="83"/>
                    </a:lnTo>
                    <a:lnTo>
                      <a:pt x="470" y="92"/>
                    </a:lnTo>
                    <a:lnTo>
                      <a:pt x="475" y="97"/>
                    </a:lnTo>
                    <a:lnTo>
                      <a:pt x="477" y="94"/>
                    </a:lnTo>
                    <a:lnTo>
                      <a:pt x="478" y="96"/>
                    </a:lnTo>
                    <a:lnTo>
                      <a:pt x="482" y="95"/>
                    </a:lnTo>
                    <a:lnTo>
                      <a:pt x="487" y="95"/>
                    </a:lnTo>
                    <a:lnTo>
                      <a:pt x="489" y="94"/>
                    </a:lnTo>
                    <a:lnTo>
                      <a:pt x="489" y="92"/>
                    </a:lnTo>
                    <a:lnTo>
                      <a:pt x="493" y="95"/>
                    </a:lnTo>
                    <a:lnTo>
                      <a:pt x="496" y="83"/>
                    </a:lnTo>
                    <a:lnTo>
                      <a:pt x="498" y="88"/>
                    </a:lnTo>
                    <a:lnTo>
                      <a:pt x="502" y="92"/>
                    </a:lnTo>
                    <a:lnTo>
                      <a:pt x="506" y="90"/>
                    </a:lnTo>
                    <a:lnTo>
                      <a:pt x="507" y="88"/>
                    </a:lnTo>
                    <a:lnTo>
                      <a:pt x="510" y="84"/>
                    </a:lnTo>
                    <a:lnTo>
                      <a:pt x="512" y="92"/>
                    </a:lnTo>
                    <a:lnTo>
                      <a:pt x="514" y="87"/>
                    </a:lnTo>
                    <a:lnTo>
                      <a:pt x="518" y="106"/>
                    </a:lnTo>
                    <a:lnTo>
                      <a:pt x="520" y="98"/>
                    </a:lnTo>
                    <a:lnTo>
                      <a:pt x="524" y="92"/>
                    </a:lnTo>
                    <a:lnTo>
                      <a:pt x="525" y="98"/>
                    </a:lnTo>
                    <a:lnTo>
                      <a:pt x="530" y="90"/>
                    </a:lnTo>
                    <a:lnTo>
                      <a:pt x="532" y="87"/>
                    </a:lnTo>
                    <a:lnTo>
                      <a:pt x="532" y="88"/>
                    </a:lnTo>
                    <a:lnTo>
                      <a:pt x="537" y="90"/>
                    </a:lnTo>
                    <a:lnTo>
                      <a:pt x="541" y="91"/>
                    </a:lnTo>
                    <a:lnTo>
                      <a:pt x="545" y="88"/>
                    </a:lnTo>
                    <a:lnTo>
                      <a:pt x="547" y="92"/>
                    </a:lnTo>
                    <a:lnTo>
                      <a:pt x="550" y="91"/>
                    </a:lnTo>
                    <a:lnTo>
                      <a:pt x="554" y="88"/>
                    </a:lnTo>
                    <a:lnTo>
                      <a:pt x="554" y="87"/>
                    </a:lnTo>
                    <a:lnTo>
                      <a:pt x="557" y="90"/>
                    </a:lnTo>
                    <a:lnTo>
                      <a:pt x="561" y="81"/>
                    </a:lnTo>
                    <a:lnTo>
                      <a:pt x="565" y="85"/>
                    </a:lnTo>
                    <a:lnTo>
                      <a:pt x="566" y="82"/>
                    </a:lnTo>
                    <a:lnTo>
                      <a:pt x="571" y="82"/>
                    </a:lnTo>
                    <a:lnTo>
                      <a:pt x="571" y="81"/>
                    </a:lnTo>
                    <a:lnTo>
                      <a:pt x="575" y="90"/>
                    </a:lnTo>
                    <a:lnTo>
                      <a:pt x="577" y="83"/>
                    </a:lnTo>
                    <a:lnTo>
                      <a:pt x="579" y="89"/>
                    </a:lnTo>
                    <a:lnTo>
                      <a:pt x="583" y="92"/>
                    </a:lnTo>
                    <a:lnTo>
                      <a:pt x="586" y="92"/>
                    </a:lnTo>
                    <a:lnTo>
                      <a:pt x="590" y="87"/>
                    </a:lnTo>
                    <a:lnTo>
                      <a:pt x="590" y="84"/>
                    </a:lnTo>
                    <a:lnTo>
                      <a:pt x="592" y="92"/>
                    </a:lnTo>
                    <a:lnTo>
                      <a:pt x="596" y="90"/>
                    </a:lnTo>
                    <a:lnTo>
                      <a:pt x="599" y="88"/>
                    </a:lnTo>
                    <a:lnTo>
                      <a:pt x="603" y="87"/>
                    </a:lnTo>
                    <a:lnTo>
                      <a:pt x="604" y="84"/>
                    </a:lnTo>
                    <a:lnTo>
                      <a:pt x="606" y="95"/>
                    </a:lnTo>
                    <a:lnTo>
                      <a:pt x="610" y="92"/>
                    </a:lnTo>
                    <a:lnTo>
                      <a:pt x="612" y="89"/>
                    </a:lnTo>
                    <a:lnTo>
                      <a:pt x="614" y="92"/>
                    </a:lnTo>
                    <a:lnTo>
                      <a:pt x="616" y="95"/>
                    </a:lnTo>
                    <a:lnTo>
                      <a:pt x="620" y="97"/>
                    </a:lnTo>
                    <a:lnTo>
                      <a:pt x="623" y="85"/>
                    </a:lnTo>
                    <a:lnTo>
                      <a:pt x="627" y="90"/>
                    </a:lnTo>
                    <a:lnTo>
                      <a:pt x="628" y="83"/>
                    </a:lnTo>
                    <a:lnTo>
                      <a:pt x="630" y="96"/>
                    </a:lnTo>
                    <a:lnTo>
                      <a:pt x="633" y="96"/>
                    </a:lnTo>
                    <a:lnTo>
                      <a:pt x="638" y="88"/>
                    </a:lnTo>
                    <a:lnTo>
                      <a:pt x="639" y="91"/>
                    </a:lnTo>
                    <a:lnTo>
                      <a:pt x="641" y="96"/>
                    </a:lnTo>
                    <a:lnTo>
                      <a:pt x="646" y="92"/>
                    </a:lnTo>
                    <a:lnTo>
                      <a:pt x="646" y="95"/>
                    </a:lnTo>
                    <a:lnTo>
                      <a:pt x="651" y="101"/>
                    </a:lnTo>
                    <a:lnTo>
                      <a:pt x="654" y="97"/>
                    </a:lnTo>
                    <a:lnTo>
                      <a:pt x="655" y="92"/>
                    </a:lnTo>
                    <a:lnTo>
                      <a:pt x="659" y="94"/>
                    </a:lnTo>
                    <a:lnTo>
                      <a:pt x="660" y="94"/>
                    </a:lnTo>
                    <a:lnTo>
                      <a:pt x="664" y="88"/>
                    </a:lnTo>
                    <a:lnTo>
                      <a:pt x="667" y="95"/>
                    </a:lnTo>
                    <a:lnTo>
                      <a:pt x="669" y="91"/>
                    </a:lnTo>
                    <a:lnTo>
                      <a:pt x="672" y="88"/>
                    </a:lnTo>
                    <a:lnTo>
                      <a:pt x="676" y="88"/>
                    </a:lnTo>
                    <a:lnTo>
                      <a:pt x="677" y="79"/>
                    </a:lnTo>
                    <a:lnTo>
                      <a:pt x="681" y="82"/>
                    </a:lnTo>
                    <a:lnTo>
                      <a:pt x="682" y="81"/>
                    </a:lnTo>
                    <a:lnTo>
                      <a:pt x="685" y="73"/>
                    </a:lnTo>
                    <a:lnTo>
                      <a:pt x="689" y="77"/>
                    </a:lnTo>
                    <a:lnTo>
                      <a:pt x="693" y="79"/>
                    </a:lnTo>
                    <a:lnTo>
                      <a:pt x="696" y="88"/>
                    </a:lnTo>
                    <a:lnTo>
                      <a:pt x="699" y="91"/>
                    </a:lnTo>
                    <a:lnTo>
                      <a:pt x="702" y="78"/>
                    </a:lnTo>
                    <a:lnTo>
                      <a:pt x="706" y="77"/>
                    </a:lnTo>
                    <a:lnTo>
                      <a:pt x="706" y="78"/>
                    </a:lnTo>
                    <a:lnTo>
                      <a:pt x="709" y="82"/>
                    </a:lnTo>
                    <a:lnTo>
                      <a:pt x="712" y="87"/>
                    </a:lnTo>
                    <a:lnTo>
                      <a:pt x="715" y="84"/>
                    </a:lnTo>
                    <a:lnTo>
                      <a:pt x="718" y="82"/>
                    </a:lnTo>
                    <a:lnTo>
                      <a:pt x="721" y="72"/>
                    </a:lnTo>
                    <a:lnTo>
                      <a:pt x="722" y="72"/>
                    </a:lnTo>
                    <a:lnTo>
                      <a:pt x="726" y="73"/>
                    </a:lnTo>
                    <a:lnTo>
                      <a:pt x="727" y="72"/>
                    </a:lnTo>
                    <a:lnTo>
                      <a:pt x="732" y="75"/>
                    </a:lnTo>
                    <a:lnTo>
                      <a:pt x="734" y="66"/>
                    </a:lnTo>
                    <a:lnTo>
                      <a:pt x="738" y="64"/>
                    </a:lnTo>
                    <a:lnTo>
                      <a:pt x="740" y="65"/>
                    </a:lnTo>
                    <a:lnTo>
                      <a:pt x="740" y="66"/>
                    </a:lnTo>
                    <a:lnTo>
                      <a:pt x="745" y="66"/>
                    </a:lnTo>
                    <a:lnTo>
                      <a:pt x="746" y="77"/>
                    </a:lnTo>
                    <a:lnTo>
                      <a:pt x="750" y="61"/>
                    </a:lnTo>
                    <a:lnTo>
                      <a:pt x="752" y="61"/>
                    </a:lnTo>
                    <a:lnTo>
                      <a:pt x="756" y="66"/>
                    </a:lnTo>
                    <a:lnTo>
                      <a:pt x="758" y="58"/>
                    </a:lnTo>
                    <a:lnTo>
                      <a:pt x="761" y="71"/>
                    </a:lnTo>
                    <a:lnTo>
                      <a:pt x="763" y="70"/>
                    </a:lnTo>
                    <a:lnTo>
                      <a:pt x="768" y="67"/>
                    </a:lnTo>
                    <a:lnTo>
                      <a:pt x="770" y="57"/>
                    </a:lnTo>
                    <a:lnTo>
                      <a:pt x="771" y="52"/>
                    </a:lnTo>
                    <a:lnTo>
                      <a:pt x="774" y="60"/>
                    </a:lnTo>
                    <a:lnTo>
                      <a:pt x="776" y="63"/>
                    </a:lnTo>
                    <a:lnTo>
                      <a:pt x="779" y="64"/>
                    </a:lnTo>
                    <a:lnTo>
                      <a:pt x="783" y="63"/>
                    </a:lnTo>
                    <a:lnTo>
                      <a:pt x="786" y="65"/>
                    </a:lnTo>
                    <a:lnTo>
                      <a:pt x="789" y="48"/>
                    </a:lnTo>
                    <a:lnTo>
                      <a:pt x="789" y="47"/>
                    </a:lnTo>
                    <a:lnTo>
                      <a:pt x="793" y="45"/>
                    </a:lnTo>
                    <a:lnTo>
                      <a:pt x="795" y="61"/>
                    </a:lnTo>
                    <a:lnTo>
                      <a:pt x="798" y="65"/>
                    </a:lnTo>
                    <a:lnTo>
                      <a:pt x="803" y="48"/>
                    </a:lnTo>
                    <a:lnTo>
                      <a:pt x="803" y="49"/>
                    </a:lnTo>
                    <a:lnTo>
                      <a:pt x="809" y="47"/>
                    </a:lnTo>
                    <a:lnTo>
                      <a:pt x="811" y="60"/>
                    </a:lnTo>
                    <a:lnTo>
                      <a:pt x="816" y="54"/>
                    </a:lnTo>
                    <a:lnTo>
                      <a:pt x="817" y="45"/>
                    </a:lnTo>
                    <a:lnTo>
                      <a:pt x="819" y="49"/>
                    </a:lnTo>
                    <a:lnTo>
                      <a:pt x="823" y="58"/>
                    </a:lnTo>
                    <a:lnTo>
                      <a:pt x="826" y="51"/>
                    </a:lnTo>
                    <a:lnTo>
                      <a:pt x="828" y="53"/>
                    </a:lnTo>
                    <a:lnTo>
                      <a:pt x="832" y="57"/>
                    </a:lnTo>
                    <a:lnTo>
                      <a:pt x="832" y="61"/>
                    </a:lnTo>
                    <a:lnTo>
                      <a:pt x="838" y="59"/>
                    </a:lnTo>
                    <a:lnTo>
                      <a:pt x="840" y="54"/>
                    </a:lnTo>
                    <a:lnTo>
                      <a:pt x="843" y="52"/>
                    </a:lnTo>
                    <a:lnTo>
                      <a:pt x="847" y="52"/>
                    </a:lnTo>
                    <a:lnTo>
                      <a:pt x="849" y="59"/>
                    </a:lnTo>
                    <a:lnTo>
                      <a:pt x="854" y="66"/>
                    </a:lnTo>
                    <a:lnTo>
                      <a:pt x="854" y="65"/>
                    </a:lnTo>
                    <a:lnTo>
                      <a:pt x="858" y="60"/>
                    </a:lnTo>
                    <a:lnTo>
                      <a:pt x="861" y="58"/>
                    </a:lnTo>
                    <a:lnTo>
                      <a:pt x="862" y="65"/>
                    </a:lnTo>
                    <a:lnTo>
                      <a:pt x="866" y="61"/>
                    </a:lnTo>
                    <a:lnTo>
                      <a:pt x="871" y="66"/>
                    </a:lnTo>
                    <a:lnTo>
                      <a:pt x="871" y="65"/>
                    </a:lnTo>
                    <a:lnTo>
                      <a:pt x="875" y="71"/>
                    </a:lnTo>
                    <a:lnTo>
                      <a:pt x="877" y="66"/>
                    </a:lnTo>
                    <a:lnTo>
                      <a:pt x="880" y="65"/>
                    </a:lnTo>
                    <a:lnTo>
                      <a:pt x="883" y="65"/>
                    </a:lnTo>
                    <a:lnTo>
                      <a:pt x="884" y="66"/>
                    </a:lnTo>
                    <a:lnTo>
                      <a:pt x="889" y="72"/>
                    </a:lnTo>
                    <a:lnTo>
                      <a:pt x="890" y="70"/>
                    </a:lnTo>
                    <a:lnTo>
                      <a:pt x="895" y="70"/>
                    </a:lnTo>
                    <a:lnTo>
                      <a:pt x="896" y="70"/>
                    </a:lnTo>
                    <a:lnTo>
                      <a:pt x="899" y="67"/>
                    </a:lnTo>
                    <a:lnTo>
                      <a:pt x="901" y="65"/>
                    </a:lnTo>
                    <a:lnTo>
                      <a:pt x="904" y="78"/>
                    </a:lnTo>
                    <a:lnTo>
                      <a:pt x="907" y="76"/>
                    </a:lnTo>
                    <a:lnTo>
                      <a:pt x="908" y="82"/>
                    </a:lnTo>
                    <a:lnTo>
                      <a:pt x="913" y="81"/>
                    </a:lnTo>
                    <a:lnTo>
                      <a:pt x="915" y="84"/>
                    </a:lnTo>
                    <a:lnTo>
                      <a:pt x="919" y="76"/>
                    </a:lnTo>
                    <a:lnTo>
                      <a:pt x="920" y="70"/>
                    </a:lnTo>
                    <a:lnTo>
                      <a:pt x="922" y="71"/>
                    </a:lnTo>
                    <a:lnTo>
                      <a:pt x="925" y="76"/>
                    </a:lnTo>
                    <a:lnTo>
                      <a:pt x="927" y="81"/>
                    </a:lnTo>
                    <a:lnTo>
                      <a:pt x="933" y="71"/>
                    </a:lnTo>
                    <a:lnTo>
                      <a:pt x="933" y="69"/>
                    </a:lnTo>
                    <a:lnTo>
                      <a:pt x="936" y="73"/>
                    </a:lnTo>
                    <a:lnTo>
                      <a:pt x="938" y="77"/>
                    </a:lnTo>
                    <a:lnTo>
                      <a:pt x="942" y="77"/>
                    </a:lnTo>
                    <a:lnTo>
                      <a:pt x="944" y="79"/>
                    </a:lnTo>
                    <a:lnTo>
                      <a:pt x="947" y="79"/>
                    </a:lnTo>
                    <a:lnTo>
                      <a:pt x="951" y="84"/>
                    </a:lnTo>
                    <a:lnTo>
                      <a:pt x="953" y="88"/>
                    </a:lnTo>
                    <a:lnTo>
                      <a:pt x="957" y="73"/>
                    </a:lnTo>
                    <a:lnTo>
                      <a:pt x="957" y="75"/>
                    </a:lnTo>
                    <a:lnTo>
                      <a:pt x="960" y="72"/>
                    </a:lnTo>
                    <a:lnTo>
                      <a:pt x="965" y="72"/>
                    </a:lnTo>
                    <a:lnTo>
                      <a:pt x="965" y="71"/>
                    </a:lnTo>
                    <a:lnTo>
                      <a:pt x="968" y="85"/>
                    </a:lnTo>
                    <a:lnTo>
                      <a:pt x="972" y="78"/>
                    </a:lnTo>
                    <a:lnTo>
                      <a:pt x="974" y="76"/>
                    </a:lnTo>
                    <a:lnTo>
                      <a:pt x="978" y="82"/>
                    </a:lnTo>
                    <a:lnTo>
                      <a:pt x="980" y="79"/>
                    </a:lnTo>
                    <a:lnTo>
                      <a:pt x="982" y="87"/>
                    </a:lnTo>
                    <a:lnTo>
                      <a:pt x="987" y="84"/>
                    </a:lnTo>
                    <a:lnTo>
                      <a:pt x="989" y="71"/>
                    </a:lnTo>
                    <a:lnTo>
                      <a:pt x="989" y="73"/>
                    </a:lnTo>
                    <a:lnTo>
                      <a:pt x="991" y="78"/>
                    </a:lnTo>
                    <a:lnTo>
                      <a:pt x="995" y="82"/>
                    </a:lnTo>
                    <a:lnTo>
                      <a:pt x="1000" y="79"/>
                    </a:lnTo>
                    <a:lnTo>
                      <a:pt x="1002" y="78"/>
                    </a:lnTo>
                    <a:lnTo>
                      <a:pt x="1006" y="73"/>
                    </a:lnTo>
                    <a:lnTo>
                      <a:pt x="1009" y="79"/>
                    </a:lnTo>
                    <a:lnTo>
                      <a:pt x="1013" y="83"/>
                    </a:lnTo>
                    <a:lnTo>
                      <a:pt x="1014" y="81"/>
                    </a:lnTo>
                    <a:lnTo>
                      <a:pt x="1017" y="85"/>
                    </a:lnTo>
                    <a:lnTo>
                      <a:pt x="1021" y="81"/>
                    </a:lnTo>
                    <a:lnTo>
                      <a:pt x="1026" y="83"/>
                    </a:lnTo>
                    <a:lnTo>
                      <a:pt x="1027" y="78"/>
                    </a:lnTo>
                    <a:lnTo>
                      <a:pt x="1031" y="85"/>
                    </a:lnTo>
                    <a:lnTo>
                      <a:pt x="1035" y="84"/>
                    </a:lnTo>
                    <a:lnTo>
                      <a:pt x="1036" y="83"/>
                    </a:lnTo>
                    <a:lnTo>
                      <a:pt x="1041" y="85"/>
                    </a:lnTo>
                    <a:lnTo>
                      <a:pt x="1041" y="84"/>
                    </a:lnTo>
                    <a:lnTo>
                      <a:pt x="1043" y="92"/>
                    </a:lnTo>
                    <a:lnTo>
                      <a:pt x="1046" y="88"/>
                    </a:lnTo>
                    <a:lnTo>
                      <a:pt x="1050" y="96"/>
                    </a:lnTo>
                    <a:lnTo>
                      <a:pt x="1054" y="95"/>
                    </a:lnTo>
                    <a:lnTo>
                      <a:pt x="1055" y="90"/>
                    </a:lnTo>
                    <a:lnTo>
                      <a:pt x="1058" y="89"/>
                    </a:lnTo>
                    <a:lnTo>
                      <a:pt x="1061" y="88"/>
                    </a:lnTo>
                    <a:lnTo>
                      <a:pt x="1064" y="84"/>
                    </a:lnTo>
                    <a:lnTo>
                      <a:pt x="1066" y="82"/>
                    </a:lnTo>
                    <a:lnTo>
                      <a:pt x="1068" y="90"/>
                    </a:lnTo>
                    <a:lnTo>
                      <a:pt x="1073" y="90"/>
                    </a:lnTo>
                    <a:lnTo>
                      <a:pt x="1075" y="89"/>
                    </a:lnTo>
                    <a:lnTo>
                      <a:pt x="1076" y="90"/>
                    </a:lnTo>
                    <a:lnTo>
                      <a:pt x="1079" y="90"/>
                    </a:lnTo>
                    <a:lnTo>
                      <a:pt x="1084" y="88"/>
                    </a:lnTo>
                    <a:lnTo>
                      <a:pt x="1084" y="91"/>
                    </a:lnTo>
                    <a:lnTo>
                      <a:pt x="1090" y="82"/>
                    </a:lnTo>
                    <a:lnTo>
                      <a:pt x="1094" y="87"/>
                    </a:lnTo>
                    <a:lnTo>
                      <a:pt x="1099" y="90"/>
                    </a:lnTo>
                    <a:lnTo>
                      <a:pt x="1102" y="87"/>
                    </a:lnTo>
                    <a:lnTo>
                      <a:pt x="1105" y="91"/>
                    </a:lnTo>
                    <a:lnTo>
                      <a:pt x="1107" y="73"/>
                    </a:lnTo>
                    <a:lnTo>
                      <a:pt x="1109" y="75"/>
                    </a:lnTo>
                    <a:lnTo>
                      <a:pt x="1113" y="82"/>
                    </a:lnTo>
                    <a:lnTo>
                      <a:pt x="1113" y="84"/>
                    </a:lnTo>
                    <a:lnTo>
                      <a:pt x="1118" y="90"/>
                    </a:lnTo>
                    <a:lnTo>
                      <a:pt x="1122" y="90"/>
                    </a:lnTo>
                    <a:lnTo>
                      <a:pt x="1125" y="81"/>
                    </a:lnTo>
                    <a:lnTo>
                      <a:pt x="1128" y="75"/>
                    </a:lnTo>
                    <a:lnTo>
                      <a:pt x="1130" y="88"/>
                    </a:lnTo>
                    <a:lnTo>
                      <a:pt x="1134" y="96"/>
                    </a:lnTo>
                    <a:lnTo>
                      <a:pt x="1136" y="82"/>
                    </a:lnTo>
                    <a:lnTo>
                      <a:pt x="1140" y="79"/>
                    </a:lnTo>
                    <a:lnTo>
                      <a:pt x="1141" y="82"/>
                    </a:lnTo>
                    <a:lnTo>
                      <a:pt x="1146" y="81"/>
                    </a:lnTo>
                    <a:lnTo>
                      <a:pt x="1146" y="83"/>
                    </a:lnTo>
                    <a:lnTo>
                      <a:pt x="1151" y="79"/>
                    </a:lnTo>
                    <a:lnTo>
                      <a:pt x="1153" y="67"/>
                    </a:lnTo>
                    <a:lnTo>
                      <a:pt x="1157" y="71"/>
                    </a:lnTo>
                    <a:lnTo>
                      <a:pt x="1157" y="75"/>
                    </a:lnTo>
                    <a:lnTo>
                      <a:pt x="1161" y="64"/>
                    </a:lnTo>
                    <a:lnTo>
                      <a:pt x="1162" y="61"/>
                    </a:lnTo>
                    <a:lnTo>
                      <a:pt x="1167" y="76"/>
                    </a:lnTo>
                    <a:lnTo>
                      <a:pt x="1167" y="75"/>
                    </a:lnTo>
                    <a:lnTo>
                      <a:pt x="1172" y="72"/>
                    </a:lnTo>
                    <a:lnTo>
                      <a:pt x="1173" y="72"/>
                    </a:lnTo>
                    <a:lnTo>
                      <a:pt x="1178" y="70"/>
                    </a:lnTo>
                    <a:lnTo>
                      <a:pt x="1180" y="77"/>
                    </a:lnTo>
                    <a:lnTo>
                      <a:pt x="1182" y="77"/>
                    </a:lnTo>
                    <a:lnTo>
                      <a:pt x="1186" y="81"/>
                    </a:lnTo>
                    <a:lnTo>
                      <a:pt x="1186" y="75"/>
                    </a:lnTo>
                    <a:lnTo>
                      <a:pt x="1191" y="81"/>
                    </a:lnTo>
                    <a:lnTo>
                      <a:pt x="1194" y="79"/>
                    </a:lnTo>
                    <a:lnTo>
                      <a:pt x="1195" y="88"/>
                    </a:lnTo>
                    <a:lnTo>
                      <a:pt x="1200" y="83"/>
                    </a:lnTo>
                    <a:lnTo>
                      <a:pt x="1201" y="82"/>
                    </a:lnTo>
                    <a:lnTo>
                      <a:pt x="1206" y="75"/>
                    </a:lnTo>
                    <a:lnTo>
                      <a:pt x="1206" y="77"/>
                    </a:lnTo>
                    <a:lnTo>
                      <a:pt x="1208" y="78"/>
                    </a:lnTo>
                    <a:lnTo>
                      <a:pt x="1213" y="83"/>
                    </a:lnTo>
                    <a:lnTo>
                      <a:pt x="1215" y="79"/>
                    </a:lnTo>
                    <a:lnTo>
                      <a:pt x="1217" y="79"/>
                    </a:lnTo>
                    <a:lnTo>
                      <a:pt x="1219" y="78"/>
                    </a:lnTo>
                    <a:lnTo>
                      <a:pt x="1225" y="92"/>
                    </a:lnTo>
                    <a:lnTo>
                      <a:pt x="1227" y="91"/>
                    </a:lnTo>
                    <a:lnTo>
                      <a:pt x="1229" y="84"/>
                    </a:lnTo>
                    <a:lnTo>
                      <a:pt x="1232" y="87"/>
                    </a:lnTo>
                    <a:lnTo>
                      <a:pt x="1233" y="87"/>
                    </a:lnTo>
                    <a:lnTo>
                      <a:pt x="1237" y="94"/>
                    </a:lnTo>
                    <a:lnTo>
                      <a:pt x="1239" y="88"/>
                    </a:lnTo>
                    <a:lnTo>
                      <a:pt x="1241" y="89"/>
                    </a:lnTo>
                    <a:lnTo>
                      <a:pt x="1244" y="87"/>
                    </a:lnTo>
                    <a:lnTo>
                      <a:pt x="1249" y="95"/>
                    </a:lnTo>
                    <a:lnTo>
                      <a:pt x="1250" y="92"/>
                    </a:lnTo>
                    <a:lnTo>
                      <a:pt x="1252" y="76"/>
                    </a:lnTo>
                    <a:lnTo>
                      <a:pt x="1257" y="88"/>
                    </a:lnTo>
                    <a:lnTo>
                      <a:pt x="1257" y="84"/>
                    </a:lnTo>
                    <a:lnTo>
                      <a:pt x="1259" y="91"/>
                    </a:lnTo>
                    <a:lnTo>
                      <a:pt x="1264" y="96"/>
                    </a:lnTo>
                    <a:lnTo>
                      <a:pt x="1268" y="84"/>
                    </a:lnTo>
                    <a:lnTo>
                      <a:pt x="1268" y="85"/>
                    </a:lnTo>
                    <a:lnTo>
                      <a:pt x="1270" y="92"/>
                    </a:lnTo>
                    <a:lnTo>
                      <a:pt x="1275" y="87"/>
                    </a:lnTo>
                    <a:lnTo>
                      <a:pt x="1276" y="92"/>
                    </a:lnTo>
                    <a:lnTo>
                      <a:pt x="1281" y="88"/>
                    </a:lnTo>
                    <a:lnTo>
                      <a:pt x="1281" y="90"/>
                    </a:lnTo>
                    <a:lnTo>
                      <a:pt x="1286" y="88"/>
                    </a:lnTo>
                    <a:lnTo>
                      <a:pt x="1289" y="88"/>
                    </a:lnTo>
                    <a:lnTo>
                      <a:pt x="1289" y="85"/>
                    </a:lnTo>
                    <a:lnTo>
                      <a:pt x="1293" y="92"/>
                    </a:lnTo>
                    <a:lnTo>
                      <a:pt x="1296" y="92"/>
                    </a:lnTo>
                    <a:lnTo>
                      <a:pt x="1300" y="88"/>
                    </a:lnTo>
                    <a:lnTo>
                      <a:pt x="1302" y="81"/>
                    </a:lnTo>
                    <a:lnTo>
                      <a:pt x="1302" y="83"/>
                    </a:lnTo>
                    <a:lnTo>
                      <a:pt x="1306" y="84"/>
                    </a:lnTo>
                    <a:lnTo>
                      <a:pt x="1311" y="84"/>
                    </a:lnTo>
                    <a:lnTo>
                      <a:pt x="1312" y="79"/>
                    </a:lnTo>
                    <a:lnTo>
                      <a:pt x="1316" y="82"/>
                    </a:lnTo>
                    <a:lnTo>
                      <a:pt x="1316" y="87"/>
                    </a:lnTo>
                    <a:lnTo>
                      <a:pt x="1319" y="82"/>
                    </a:lnTo>
                    <a:lnTo>
                      <a:pt x="1322" y="90"/>
                    </a:lnTo>
                    <a:lnTo>
                      <a:pt x="1326" y="87"/>
                    </a:lnTo>
                    <a:lnTo>
                      <a:pt x="1329" y="83"/>
                    </a:lnTo>
                    <a:lnTo>
                      <a:pt x="1331" y="85"/>
                    </a:lnTo>
                    <a:lnTo>
                      <a:pt x="1332" y="87"/>
                    </a:lnTo>
                    <a:lnTo>
                      <a:pt x="1336" y="82"/>
                    </a:lnTo>
                    <a:lnTo>
                      <a:pt x="1341" y="89"/>
                    </a:lnTo>
                    <a:lnTo>
                      <a:pt x="1343" y="82"/>
                    </a:lnTo>
                    <a:lnTo>
                      <a:pt x="1349" y="77"/>
                    </a:lnTo>
                    <a:lnTo>
                      <a:pt x="1349" y="75"/>
                    </a:lnTo>
                    <a:lnTo>
                      <a:pt x="1351" y="87"/>
                    </a:lnTo>
                    <a:lnTo>
                      <a:pt x="1354" y="90"/>
                    </a:lnTo>
                    <a:lnTo>
                      <a:pt x="1357" y="94"/>
                    </a:lnTo>
                    <a:lnTo>
                      <a:pt x="1360" y="97"/>
                    </a:lnTo>
                    <a:lnTo>
                      <a:pt x="1363" y="95"/>
                    </a:lnTo>
                    <a:lnTo>
                      <a:pt x="1367" y="100"/>
                    </a:lnTo>
                    <a:lnTo>
                      <a:pt x="1369" y="92"/>
                    </a:lnTo>
                    <a:lnTo>
                      <a:pt x="1373" y="82"/>
                    </a:lnTo>
                    <a:lnTo>
                      <a:pt x="1378" y="87"/>
                    </a:lnTo>
                    <a:lnTo>
                      <a:pt x="1379" y="89"/>
                    </a:lnTo>
                    <a:lnTo>
                      <a:pt x="1381" y="94"/>
                    </a:lnTo>
                    <a:lnTo>
                      <a:pt x="1386" y="94"/>
                    </a:lnTo>
                    <a:lnTo>
                      <a:pt x="1387" y="88"/>
                    </a:lnTo>
                    <a:lnTo>
                      <a:pt x="1390" y="88"/>
                    </a:lnTo>
                    <a:lnTo>
                      <a:pt x="1394" y="84"/>
                    </a:lnTo>
                    <a:lnTo>
                      <a:pt x="1397" y="83"/>
                    </a:lnTo>
                    <a:lnTo>
                      <a:pt x="1397" y="82"/>
                    </a:lnTo>
                    <a:lnTo>
                      <a:pt x="1402" y="72"/>
                    </a:lnTo>
                    <a:lnTo>
                      <a:pt x="1403" y="85"/>
                    </a:lnTo>
                    <a:lnTo>
                      <a:pt x="1408" y="90"/>
                    </a:lnTo>
                    <a:lnTo>
                      <a:pt x="1410" y="79"/>
                    </a:lnTo>
                    <a:lnTo>
                      <a:pt x="1411" y="81"/>
                    </a:lnTo>
                    <a:lnTo>
                      <a:pt x="1415" y="83"/>
                    </a:lnTo>
                    <a:lnTo>
                      <a:pt x="1416" y="90"/>
                    </a:lnTo>
                    <a:lnTo>
                      <a:pt x="1421" y="83"/>
                    </a:lnTo>
                    <a:lnTo>
                      <a:pt x="1424" y="84"/>
                    </a:lnTo>
                    <a:lnTo>
                      <a:pt x="1426" y="75"/>
                    </a:lnTo>
                    <a:lnTo>
                      <a:pt x="1429" y="75"/>
                    </a:lnTo>
                    <a:lnTo>
                      <a:pt x="1429" y="78"/>
                    </a:lnTo>
                    <a:lnTo>
                      <a:pt x="1433" y="81"/>
                    </a:lnTo>
                    <a:lnTo>
                      <a:pt x="1438" y="70"/>
                    </a:lnTo>
                    <a:lnTo>
                      <a:pt x="1438" y="75"/>
                    </a:lnTo>
                    <a:lnTo>
                      <a:pt x="1441" y="75"/>
                    </a:lnTo>
                    <a:lnTo>
                      <a:pt x="1446" y="83"/>
                    </a:lnTo>
                    <a:lnTo>
                      <a:pt x="1448" y="77"/>
                    </a:lnTo>
                    <a:lnTo>
                      <a:pt x="1453" y="72"/>
                    </a:lnTo>
                    <a:lnTo>
                      <a:pt x="1455" y="75"/>
                    </a:lnTo>
                    <a:lnTo>
                      <a:pt x="1457" y="82"/>
                    </a:lnTo>
                    <a:lnTo>
                      <a:pt x="1460" y="83"/>
                    </a:lnTo>
                    <a:lnTo>
                      <a:pt x="1464" y="77"/>
                    </a:lnTo>
                    <a:lnTo>
                      <a:pt x="1467" y="75"/>
                    </a:lnTo>
                    <a:lnTo>
                      <a:pt x="1467" y="70"/>
                    </a:lnTo>
                    <a:lnTo>
                      <a:pt x="1471" y="75"/>
                    </a:lnTo>
                    <a:lnTo>
                      <a:pt x="1472" y="81"/>
                    </a:lnTo>
                    <a:lnTo>
                      <a:pt x="1476" y="84"/>
                    </a:lnTo>
                    <a:lnTo>
                      <a:pt x="1481" y="90"/>
                    </a:lnTo>
                    <a:lnTo>
                      <a:pt x="1482" y="85"/>
                    </a:lnTo>
                    <a:lnTo>
                      <a:pt x="1485" y="81"/>
                    </a:lnTo>
                    <a:lnTo>
                      <a:pt x="1487" y="78"/>
                    </a:lnTo>
                    <a:lnTo>
                      <a:pt x="1491" y="85"/>
                    </a:lnTo>
                    <a:lnTo>
                      <a:pt x="1493" y="85"/>
                    </a:lnTo>
                    <a:lnTo>
                      <a:pt x="1496" y="84"/>
                    </a:lnTo>
                    <a:lnTo>
                      <a:pt x="1497" y="85"/>
                    </a:lnTo>
                    <a:lnTo>
                      <a:pt x="1502" y="79"/>
                    </a:lnTo>
                    <a:lnTo>
                      <a:pt x="1502" y="91"/>
                    </a:lnTo>
                    <a:lnTo>
                      <a:pt x="1506" y="82"/>
                    </a:lnTo>
                    <a:lnTo>
                      <a:pt x="1509" y="84"/>
                    </a:lnTo>
                    <a:lnTo>
                      <a:pt x="1513" y="92"/>
                    </a:lnTo>
                    <a:lnTo>
                      <a:pt x="1515" y="81"/>
                    </a:lnTo>
                    <a:lnTo>
                      <a:pt x="1518" y="77"/>
                    </a:lnTo>
                    <a:lnTo>
                      <a:pt x="1520" y="87"/>
                    </a:lnTo>
                    <a:lnTo>
                      <a:pt x="1524" y="87"/>
                    </a:lnTo>
                    <a:lnTo>
                      <a:pt x="1525" y="84"/>
                    </a:lnTo>
                    <a:lnTo>
                      <a:pt x="1527" y="92"/>
                    </a:lnTo>
                    <a:lnTo>
                      <a:pt x="1532" y="84"/>
                    </a:lnTo>
                    <a:lnTo>
                      <a:pt x="1532" y="83"/>
                    </a:lnTo>
                    <a:lnTo>
                      <a:pt x="1536" y="89"/>
                    </a:lnTo>
                    <a:lnTo>
                      <a:pt x="1539" y="89"/>
                    </a:lnTo>
                    <a:lnTo>
                      <a:pt x="1540" y="91"/>
                    </a:lnTo>
                    <a:lnTo>
                      <a:pt x="1545" y="89"/>
                    </a:lnTo>
                    <a:lnTo>
                      <a:pt x="1549" y="81"/>
                    </a:lnTo>
                    <a:lnTo>
                      <a:pt x="1549" y="79"/>
                    </a:lnTo>
                    <a:lnTo>
                      <a:pt x="1554" y="87"/>
                    </a:lnTo>
                    <a:lnTo>
                      <a:pt x="1555" y="81"/>
                    </a:lnTo>
                    <a:lnTo>
                      <a:pt x="1557" y="92"/>
                    </a:lnTo>
                    <a:lnTo>
                      <a:pt x="1561" y="87"/>
                    </a:lnTo>
                    <a:lnTo>
                      <a:pt x="1564" y="82"/>
                    </a:lnTo>
                    <a:lnTo>
                      <a:pt x="1564" y="89"/>
                    </a:lnTo>
                    <a:lnTo>
                      <a:pt x="1569" y="88"/>
                    </a:lnTo>
                    <a:lnTo>
                      <a:pt x="1570" y="88"/>
                    </a:lnTo>
                    <a:lnTo>
                      <a:pt x="1575" y="87"/>
                    </a:lnTo>
                    <a:lnTo>
                      <a:pt x="1576" y="88"/>
                    </a:lnTo>
                    <a:lnTo>
                      <a:pt x="1579" y="102"/>
                    </a:lnTo>
                    <a:lnTo>
                      <a:pt x="1583" y="89"/>
                    </a:lnTo>
                    <a:lnTo>
                      <a:pt x="1583" y="85"/>
                    </a:lnTo>
                    <a:lnTo>
                      <a:pt x="1587" y="89"/>
                    </a:lnTo>
                    <a:lnTo>
                      <a:pt x="1589" y="90"/>
                    </a:lnTo>
                    <a:lnTo>
                      <a:pt x="1592" y="87"/>
                    </a:lnTo>
                    <a:lnTo>
                      <a:pt x="1597" y="89"/>
                    </a:lnTo>
                    <a:lnTo>
                      <a:pt x="1600" y="90"/>
                    </a:lnTo>
                    <a:lnTo>
                      <a:pt x="1600" y="89"/>
                    </a:lnTo>
                    <a:lnTo>
                      <a:pt x="1603" y="92"/>
                    </a:lnTo>
                    <a:lnTo>
                      <a:pt x="1607" y="89"/>
                    </a:lnTo>
                    <a:lnTo>
                      <a:pt x="1610" y="91"/>
                    </a:lnTo>
                    <a:lnTo>
                      <a:pt x="1612" y="83"/>
                    </a:lnTo>
                    <a:lnTo>
                      <a:pt x="1613" y="85"/>
                    </a:lnTo>
                    <a:lnTo>
                      <a:pt x="1618" y="91"/>
                    </a:lnTo>
                    <a:lnTo>
                      <a:pt x="1619" y="92"/>
                    </a:lnTo>
                    <a:lnTo>
                      <a:pt x="1623" y="94"/>
                    </a:lnTo>
                    <a:lnTo>
                      <a:pt x="1626" y="89"/>
                    </a:lnTo>
                    <a:lnTo>
                      <a:pt x="1629" y="84"/>
                    </a:lnTo>
                    <a:lnTo>
                      <a:pt x="1632" y="78"/>
                    </a:lnTo>
                    <a:lnTo>
                      <a:pt x="1632" y="79"/>
                    </a:lnTo>
                    <a:lnTo>
                      <a:pt x="1637" y="96"/>
                    </a:lnTo>
                    <a:lnTo>
                      <a:pt x="1638" y="92"/>
                    </a:lnTo>
                    <a:lnTo>
                      <a:pt x="1641" y="94"/>
                    </a:lnTo>
                    <a:lnTo>
                      <a:pt x="1646" y="85"/>
                    </a:lnTo>
                    <a:lnTo>
                      <a:pt x="1646" y="87"/>
                    </a:lnTo>
                    <a:lnTo>
                      <a:pt x="1648" y="91"/>
                    </a:lnTo>
                    <a:lnTo>
                      <a:pt x="1654" y="90"/>
                    </a:lnTo>
                    <a:lnTo>
                      <a:pt x="1656" y="88"/>
                    </a:lnTo>
                    <a:lnTo>
                      <a:pt x="1661" y="90"/>
                    </a:lnTo>
                    <a:lnTo>
                      <a:pt x="1665" y="92"/>
                    </a:lnTo>
                    <a:lnTo>
                      <a:pt x="1665" y="89"/>
                    </a:lnTo>
                    <a:lnTo>
                      <a:pt x="1670" y="97"/>
                    </a:lnTo>
                    <a:lnTo>
                      <a:pt x="1672" y="90"/>
                    </a:lnTo>
                    <a:lnTo>
                      <a:pt x="1673" y="95"/>
                    </a:lnTo>
                    <a:lnTo>
                      <a:pt x="1677" y="78"/>
                    </a:lnTo>
                    <a:lnTo>
                      <a:pt x="1678" y="90"/>
                    </a:lnTo>
                    <a:lnTo>
                      <a:pt x="1683" y="94"/>
                    </a:lnTo>
                    <a:lnTo>
                      <a:pt x="1684" y="91"/>
                    </a:lnTo>
                    <a:lnTo>
                      <a:pt x="1689" y="92"/>
                    </a:lnTo>
                    <a:lnTo>
                      <a:pt x="1690" y="85"/>
                    </a:lnTo>
                    <a:lnTo>
                      <a:pt x="1693" y="97"/>
                    </a:lnTo>
                    <a:lnTo>
                      <a:pt x="1695" y="98"/>
                    </a:lnTo>
                    <a:lnTo>
                      <a:pt x="1697" y="96"/>
                    </a:lnTo>
                    <a:lnTo>
                      <a:pt x="1699" y="98"/>
                    </a:lnTo>
                    <a:lnTo>
                      <a:pt x="1705" y="95"/>
                    </a:lnTo>
                    <a:lnTo>
                      <a:pt x="1708" y="94"/>
                    </a:lnTo>
                    <a:lnTo>
                      <a:pt x="1710" y="90"/>
                    </a:lnTo>
                    <a:lnTo>
                      <a:pt x="1710" y="92"/>
                    </a:lnTo>
                    <a:lnTo>
                      <a:pt x="1716" y="94"/>
                    </a:lnTo>
                    <a:lnTo>
                      <a:pt x="1716" y="91"/>
                    </a:lnTo>
                    <a:lnTo>
                      <a:pt x="1721" y="94"/>
                    </a:lnTo>
                    <a:lnTo>
                      <a:pt x="1722" y="91"/>
                    </a:lnTo>
                    <a:lnTo>
                      <a:pt x="1727" y="87"/>
                    </a:lnTo>
                    <a:lnTo>
                      <a:pt x="1727" y="84"/>
                    </a:lnTo>
                    <a:lnTo>
                      <a:pt x="1731" y="97"/>
                    </a:lnTo>
                    <a:lnTo>
                      <a:pt x="1732" y="101"/>
                    </a:lnTo>
                    <a:lnTo>
                      <a:pt x="1735" y="97"/>
                    </a:lnTo>
                    <a:lnTo>
                      <a:pt x="1740" y="102"/>
                    </a:lnTo>
                    <a:lnTo>
                      <a:pt x="1741" y="91"/>
                    </a:lnTo>
                    <a:lnTo>
                      <a:pt x="1745" y="92"/>
                    </a:lnTo>
                    <a:lnTo>
                      <a:pt x="1746" y="92"/>
                    </a:lnTo>
                    <a:lnTo>
                      <a:pt x="1748" y="91"/>
                    </a:lnTo>
                    <a:lnTo>
                      <a:pt x="1753" y="92"/>
                    </a:lnTo>
                    <a:lnTo>
                      <a:pt x="1754" y="91"/>
                    </a:lnTo>
                    <a:lnTo>
                      <a:pt x="1757" y="92"/>
                    </a:lnTo>
                    <a:lnTo>
                      <a:pt x="1759" y="104"/>
                    </a:lnTo>
                    <a:lnTo>
                      <a:pt x="1763" y="101"/>
                    </a:lnTo>
                    <a:lnTo>
                      <a:pt x="1765" y="106"/>
                    </a:lnTo>
                    <a:lnTo>
                      <a:pt x="1768" y="104"/>
                    </a:lnTo>
                    <a:lnTo>
                      <a:pt x="1771" y="102"/>
                    </a:lnTo>
                    <a:lnTo>
                      <a:pt x="1774" y="98"/>
                    </a:lnTo>
                    <a:lnTo>
                      <a:pt x="1777" y="101"/>
                    </a:lnTo>
                    <a:lnTo>
                      <a:pt x="1781" y="95"/>
                    </a:lnTo>
                    <a:lnTo>
                      <a:pt x="1782" y="92"/>
                    </a:lnTo>
                    <a:lnTo>
                      <a:pt x="1784" y="103"/>
                    </a:lnTo>
                    <a:lnTo>
                      <a:pt x="1788" y="98"/>
                    </a:lnTo>
                    <a:lnTo>
                      <a:pt x="1790" y="98"/>
                    </a:lnTo>
                    <a:lnTo>
                      <a:pt x="1793" y="96"/>
                    </a:lnTo>
                    <a:lnTo>
                      <a:pt x="1794" y="101"/>
                    </a:lnTo>
                    <a:lnTo>
                      <a:pt x="1800" y="106"/>
                    </a:lnTo>
                    <a:lnTo>
                      <a:pt x="1801" y="101"/>
                    </a:lnTo>
                    <a:lnTo>
                      <a:pt x="1805" y="108"/>
                    </a:lnTo>
                    <a:lnTo>
                      <a:pt x="1806" y="103"/>
                    </a:lnTo>
                    <a:lnTo>
                      <a:pt x="1808" y="104"/>
                    </a:lnTo>
                    <a:lnTo>
                      <a:pt x="1812" y="106"/>
                    </a:lnTo>
                    <a:lnTo>
                      <a:pt x="1815" y="102"/>
                    </a:lnTo>
                    <a:lnTo>
                      <a:pt x="1818" y="110"/>
                    </a:lnTo>
                    <a:lnTo>
                      <a:pt x="1819" y="107"/>
                    </a:lnTo>
                    <a:lnTo>
                      <a:pt x="1823" y="113"/>
                    </a:lnTo>
                    <a:lnTo>
                      <a:pt x="1826" y="103"/>
                    </a:lnTo>
                    <a:lnTo>
                      <a:pt x="1827" y="103"/>
                    </a:lnTo>
                    <a:lnTo>
                      <a:pt x="1831" y="103"/>
                    </a:lnTo>
                    <a:lnTo>
                      <a:pt x="1835" y="101"/>
                    </a:lnTo>
                    <a:lnTo>
                      <a:pt x="1835" y="98"/>
                    </a:lnTo>
                    <a:lnTo>
                      <a:pt x="1839" y="98"/>
                    </a:lnTo>
                    <a:lnTo>
                      <a:pt x="1841" y="100"/>
                    </a:lnTo>
                    <a:lnTo>
                      <a:pt x="1844" y="102"/>
                    </a:lnTo>
                    <a:lnTo>
                      <a:pt x="1845" y="106"/>
                    </a:lnTo>
                    <a:lnTo>
                      <a:pt x="1850" y="106"/>
                    </a:lnTo>
                    <a:lnTo>
                      <a:pt x="1854" y="101"/>
                    </a:lnTo>
                    <a:lnTo>
                      <a:pt x="1856" y="104"/>
                    </a:lnTo>
                    <a:lnTo>
                      <a:pt x="1861" y="106"/>
                    </a:lnTo>
                    <a:lnTo>
                      <a:pt x="1863" y="101"/>
                    </a:lnTo>
                    <a:lnTo>
                      <a:pt x="1864" y="106"/>
                    </a:lnTo>
                    <a:lnTo>
                      <a:pt x="1868" y="107"/>
                    </a:lnTo>
                    <a:lnTo>
                      <a:pt x="1872" y="108"/>
                    </a:lnTo>
                    <a:lnTo>
                      <a:pt x="1874" y="110"/>
                    </a:lnTo>
                    <a:lnTo>
                      <a:pt x="1876" y="107"/>
                    </a:lnTo>
                    <a:lnTo>
                      <a:pt x="1880" y="107"/>
                    </a:lnTo>
                    <a:lnTo>
                      <a:pt x="1882" y="103"/>
                    </a:lnTo>
                    <a:lnTo>
                      <a:pt x="1885" y="88"/>
                    </a:lnTo>
                    <a:lnTo>
                      <a:pt x="1888" y="107"/>
                    </a:lnTo>
                    <a:lnTo>
                      <a:pt x="1890" y="103"/>
                    </a:lnTo>
                    <a:lnTo>
                      <a:pt x="1894" y="100"/>
                    </a:lnTo>
                    <a:lnTo>
                      <a:pt x="1899" y="102"/>
                    </a:lnTo>
                    <a:lnTo>
                      <a:pt x="1900" y="95"/>
                    </a:lnTo>
                    <a:lnTo>
                      <a:pt x="1905" y="100"/>
                    </a:lnTo>
                    <a:lnTo>
                      <a:pt x="1905" y="101"/>
                    </a:lnTo>
                    <a:lnTo>
                      <a:pt x="1910" y="104"/>
                    </a:lnTo>
                    <a:lnTo>
                      <a:pt x="1911" y="109"/>
                    </a:lnTo>
                    <a:lnTo>
                      <a:pt x="1915" y="101"/>
                    </a:lnTo>
                    <a:lnTo>
                      <a:pt x="1917" y="101"/>
                    </a:lnTo>
                    <a:lnTo>
                      <a:pt x="1918" y="103"/>
                    </a:lnTo>
                    <a:lnTo>
                      <a:pt x="1922" y="101"/>
                    </a:lnTo>
                    <a:lnTo>
                      <a:pt x="1927" y="101"/>
                    </a:lnTo>
                    <a:lnTo>
                      <a:pt x="1928" y="96"/>
                    </a:lnTo>
                    <a:lnTo>
                      <a:pt x="1930" y="106"/>
                    </a:lnTo>
                    <a:lnTo>
                      <a:pt x="1933" y="104"/>
                    </a:lnTo>
                    <a:lnTo>
                      <a:pt x="1936" y="107"/>
                    </a:lnTo>
                    <a:lnTo>
                      <a:pt x="1937" y="110"/>
                    </a:lnTo>
                    <a:lnTo>
                      <a:pt x="1941" y="107"/>
                    </a:lnTo>
                    <a:lnTo>
                      <a:pt x="1945" y="108"/>
                    </a:lnTo>
                    <a:lnTo>
                      <a:pt x="1947" y="113"/>
                    </a:lnTo>
                    <a:lnTo>
                      <a:pt x="1951" y="109"/>
                    </a:lnTo>
                    <a:lnTo>
                      <a:pt x="1953" y="106"/>
                    </a:lnTo>
                    <a:lnTo>
                      <a:pt x="1955" y="102"/>
                    </a:lnTo>
                    <a:lnTo>
                      <a:pt x="1957" y="104"/>
                    </a:lnTo>
                    <a:lnTo>
                      <a:pt x="1959" y="110"/>
                    </a:lnTo>
                    <a:lnTo>
                      <a:pt x="1964" y="100"/>
                    </a:lnTo>
                    <a:lnTo>
                      <a:pt x="1966" y="103"/>
                    </a:lnTo>
                    <a:lnTo>
                      <a:pt x="1968" y="101"/>
                    </a:lnTo>
                    <a:lnTo>
                      <a:pt x="1970" y="104"/>
                    </a:lnTo>
                    <a:lnTo>
                      <a:pt x="1973" y="114"/>
                    </a:lnTo>
                    <a:lnTo>
                      <a:pt x="1978" y="97"/>
                    </a:lnTo>
                    <a:lnTo>
                      <a:pt x="1980" y="89"/>
                    </a:lnTo>
                    <a:lnTo>
                      <a:pt x="1980" y="88"/>
                    </a:lnTo>
                    <a:lnTo>
                      <a:pt x="1983" y="104"/>
                    </a:lnTo>
                    <a:lnTo>
                      <a:pt x="1989" y="103"/>
                    </a:lnTo>
                    <a:lnTo>
                      <a:pt x="1990" y="100"/>
                    </a:lnTo>
                    <a:lnTo>
                      <a:pt x="1994" y="100"/>
                    </a:lnTo>
                    <a:lnTo>
                      <a:pt x="1995" y="100"/>
                    </a:lnTo>
                    <a:lnTo>
                      <a:pt x="2000" y="103"/>
                    </a:lnTo>
                    <a:lnTo>
                      <a:pt x="2001" y="101"/>
                    </a:lnTo>
                    <a:lnTo>
                      <a:pt x="2004" y="104"/>
                    </a:lnTo>
                    <a:lnTo>
                      <a:pt x="2007" y="100"/>
                    </a:lnTo>
                    <a:lnTo>
                      <a:pt x="2009" y="100"/>
                    </a:lnTo>
                    <a:lnTo>
                      <a:pt x="2010" y="98"/>
                    </a:lnTo>
                    <a:lnTo>
                      <a:pt x="2014" y="98"/>
                    </a:lnTo>
                    <a:lnTo>
                      <a:pt x="2016" y="100"/>
                    </a:lnTo>
                    <a:lnTo>
                      <a:pt x="2019" y="103"/>
                    </a:lnTo>
                    <a:lnTo>
                      <a:pt x="2022" y="101"/>
                    </a:lnTo>
                    <a:lnTo>
                      <a:pt x="2025" y="98"/>
                    </a:lnTo>
                    <a:lnTo>
                      <a:pt x="2028" y="98"/>
                    </a:lnTo>
                    <a:lnTo>
                      <a:pt x="2032" y="101"/>
                    </a:lnTo>
                    <a:lnTo>
                      <a:pt x="2034" y="98"/>
                    </a:lnTo>
                    <a:lnTo>
                      <a:pt x="2037" y="101"/>
                    </a:lnTo>
                    <a:lnTo>
                      <a:pt x="2039" y="94"/>
                    </a:lnTo>
                    <a:lnTo>
                      <a:pt x="2043" y="95"/>
                    </a:lnTo>
                    <a:lnTo>
                      <a:pt x="2044" y="89"/>
                    </a:lnTo>
                    <a:lnTo>
                      <a:pt x="2049" y="95"/>
                    </a:lnTo>
                    <a:lnTo>
                      <a:pt x="2049" y="96"/>
                    </a:lnTo>
                    <a:lnTo>
                      <a:pt x="2051" y="100"/>
                    </a:lnTo>
                    <a:lnTo>
                      <a:pt x="2055" y="102"/>
                    </a:lnTo>
                    <a:lnTo>
                      <a:pt x="2058" y="79"/>
                    </a:lnTo>
                    <a:lnTo>
                      <a:pt x="2062" y="79"/>
                    </a:lnTo>
                    <a:lnTo>
                      <a:pt x="2062" y="81"/>
                    </a:lnTo>
                    <a:lnTo>
                      <a:pt x="2065" y="91"/>
                    </a:lnTo>
                    <a:lnTo>
                      <a:pt x="2069" y="94"/>
                    </a:lnTo>
                    <a:lnTo>
                      <a:pt x="2073" y="85"/>
                    </a:lnTo>
                    <a:lnTo>
                      <a:pt x="2075" y="82"/>
                    </a:lnTo>
                    <a:lnTo>
                      <a:pt x="2075" y="78"/>
                    </a:lnTo>
                    <a:lnTo>
                      <a:pt x="2080" y="83"/>
                    </a:lnTo>
                    <a:lnTo>
                      <a:pt x="2083" y="76"/>
                    </a:lnTo>
                    <a:lnTo>
                      <a:pt x="2083" y="72"/>
                    </a:lnTo>
                    <a:lnTo>
                      <a:pt x="2088" y="85"/>
                    </a:lnTo>
                    <a:lnTo>
                      <a:pt x="2089" y="85"/>
                    </a:lnTo>
                    <a:lnTo>
                      <a:pt x="2093" y="83"/>
                    </a:lnTo>
                    <a:lnTo>
                      <a:pt x="2094" y="87"/>
                    </a:lnTo>
                    <a:lnTo>
                      <a:pt x="2098" y="84"/>
                    </a:lnTo>
                    <a:lnTo>
                      <a:pt x="2100" y="89"/>
                    </a:lnTo>
                    <a:lnTo>
                      <a:pt x="2105" y="87"/>
                    </a:lnTo>
                    <a:lnTo>
                      <a:pt x="2106" y="82"/>
                    </a:lnTo>
                    <a:lnTo>
                      <a:pt x="2108" y="87"/>
                    </a:lnTo>
                    <a:lnTo>
                      <a:pt x="2112" y="89"/>
                    </a:lnTo>
                    <a:lnTo>
                      <a:pt x="2116" y="85"/>
                    </a:lnTo>
                    <a:lnTo>
                      <a:pt x="2117" y="81"/>
                    </a:lnTo>
                    <a:lnTo>
                      <a:pt x="2120" y="79"/>
                    </a:lnTo>
                    <a:lnTo>
                      <a:pt x="2122" y="82"/>
                    </a:lnTo>
                    <a:lnTo>
                      <a:pt x="2124" y="88"/>
                    </a:lnTo>
                    <a:lnTo>
                      <a:pt x="2128" y="87"/>
                    </a:lnTo>
                    <a:lnTo>
                      <a:pt x="2129" y="98"/>
                    </a:lnTo>
                    <a:lnTo>
                      <a:pt x="2134" y="90"/>
                    </a:lnTo>
                    <a:lnTo>
                      <a:pt x="2136" y="89"/>
                    </a:lnTo>
                    <a:lnTo>
                      <a:pt x="2137" y="95"/>
                    </a:lnTo>
                    <a:lnTo>
                      <a:pt x="2143" y="94"/>
                    </a:lnTo>
                    <a:lnTo>
                      <a:pt x="2143" y="92"/>
                    </a:lnTo>
                    <a:lnTo>
                      <a:pt x="2148" y="94"/>
                    </a:lnTo>
                    <a:lnTo>
                      <a:pt x="2150" y="92"/>
                    </a:lnTo>
                    <a:lnTo>
                      <a:pt x="2151" y="103"/>
                    </a:lnTo>
                    <a:lnTo>
                      <a:pt x="2155" y="94"/>
                    </a:lnTo>
                    <a:lnTo>
                      <a:pt x="2156" y="95"/>
                    </a:lnTo>
                    <a:lnTo>
                      <a:pt x="2161" y="92"/>
                    </a:lnTo>
                    <a:lnTo>
                      <a:pt x="2162" y="90"/>
                    </a:lnTo>
                    <a:lnTo>
                      <a:pt x="2165" y="95"/>
                    </a:lnTo>
                    <a:lnTo>
                      <a:pt x="2169" y="96"/>
                    </a:lnTo>
                    <a:lnTo>
                      <a:pt x="2171" y="94"/>
                    </a:lnTo>
                    <a:lnTo>
                      <a:pt x="2173" y="101"/>
                    </a:lnTo>
                    <a:lnTo>
                      <a:pt x="2177" y="102"/>
                    </a:lnTo>
                    <a:lnTo>
                      <a:pt x="2180" y="98"/>
                    </a:lnTo>
                    <a:lnTo>
                      <a:pt x="2181" y="100"/>
                    </a:lnTo>
                    <a:lnTo>
                      <a:pt x="2185" y="103"/>
                    </a:lnTo>
                    <a:lnTo>
                      <a:pt x="2189" y="97"/>
                    </a:lnTo>
                    <a:lnTo>
                      <a:pt x="2189" y="98"/>
                    </a:lnTo>
                    <a:lnTo>
                      <a:pt x="2192" y="100"/>
                    </a:lnTo>
                    <a:lnTo>
                      <a:pt x="2196" y="108"/>
                    </a:lnTo>
                    <a:lnTo>
                      <a:pt x="2199" y="96"/>
                    </a:lnTo>
                    <a:lnTo>
                      <a:pt x="2199" y="97"/>
                    </a:lnTo>
                    <a:lnTo>
                      <a:pt x="2204" y="100"/>
                    </a:lnTo>
                    <a:lnTo>
                      <a:pt x="2205" y="98"/>
                    </a:lnTo>
                    <a:lnTo>
                      <a:pt x="2208" y="107"/>
                    </a:lnTo>
                    <a:lnTo>
                      <a:pt x="2211" y="107"/>
                    </a:lnTo>
                    <a:lnTo>
                      <a:pt x="2215" y="103"/>
                    </a:lnTo>
                    <a:lnTo>
                      <a:pt x="2216" y="103"/>
                    </a:lnTo>
                    <a:lnTo>
                      <a:pt x="2221" y="101"/>
                    </a:lnTo>
                    <a:lnTo>
                      <a:pt x="2223" y="102"/>
                    </a:lnTo>
                    <a:lnTo>
                      <a:pt x="2226" y="98"/>
                    </a:lnTo>
                    <a:lnTo>
                      <a:pt x="2227" y="102"/>
                    </a:lnTo>
                    <a:lnTo>
                      <a:pt x="2232" y="100"/>
                    </a:lnTo>
                    <a:lnTo>
                      <a:pt x="2232" y="101"/>
                    </a:lnTo>
                    <a:lnTo>
                      <a:pt x="2235" y="98"/>
                    </a:lnTo>
                    <a:lnTo>
                      <a:pt x="2240" y="106"/>
                    </a:lnTo>
                    <a:lnTo>
                      <a:pt x="2241" y="98"/>
                    </a:lnTo>
                    <a:lnTo>
                      <a:pt x="2244" y="100"/>
                    </a:lnTo>
                    <a:lnTo>
                      <a:pt x="2246" y="108"/>
                    </a:lnTo>
                    <a:lnTo>
                      <a:pt x="2250" y="114"/>
                    </a:lnTo>
                    <a:lnTo>
                      <a:pt x="2253" y="100"/>
                    </a:lnTo>
                    <a:lnTo>
                      <a:pt x="2254" y="98"/>
                    </a:lnTo>
                    <a:lnTo>
                      <a:pt x="2259" y="101"/>
                    </a:lnTo>
                    <a:lnTo>
                      <a:pt x="2259" y="102"/>
                    </a:lnTo>
                    <a:lnTo>
                      <a:pt x="2264" y="102"/>
                    </a:lnTo>
                    <a:lnTo>
                      <a:pt x="2265" y="106"/>
                    </a:lnTo>
                    <a:lnTo>
                      <a:pt x="2270" y="106"/>
                    </a:lnTo>
                    <a:lnTo>
                      <a:pt x="2272" y="98"/>
                    </a:lnTo>
                    <a:lnTo>
                      <a:pt x="2272" y="96"/>
                    </a:lnTo>
                    <a:lnTo>
                      <a:pt x="2278" y="103"/>
                    </a:lnTo>
                    <a:lnTo>
                      <a:pt x="2278" y="104"/>
                    </a:lnTo>
                    <a:lnTo>
                      <a:pt x="2283" y="102"/>
                    </a:lnTo>
                    <a:lnTo>
                      <a:pt x="2289" y="106"/>
                    </a:lnTo>
                    <a:lnTo>
                      <a:pt x="2294" y="106"/>
                    </a:lnTo>
                    <a:lnTo>
                      <a:pt x="2300" y="119"/>
                    </a:lnTo>
                    <a:lnTo>
                      <a:pt x="2301" y="114"/>
                    </a:lnTo>
                    <a:lnTo>
                      <a:pt x="2305" y="106"/>
                    </a:lnTo>
                    <a:lnTo>
                      <a:pt x="2305" y="104"/>
                    </a:lnTo>
                    <a:lnTo>
                      <a:pt x="2308" y="113"/>
                    </a:lnTo>
                    <a:lnTo>
                      <a:pt x="2313" y="112"/>
                    </a:lnTo>
                    <a:lnTo>
                      <a:pt x="2313" y="113"/>
                    </a:lnTo>
                    <a:lnTo>
                      <a:pt x="2318" y="109"/>
                    </a:lnTo>
                    <a:lnTo>
                      <a:pt x="2319" y="110"/>
                    </a:lnTo>
                    <a:lnTo>
                      <a:pt x="2322" y="106"/>
                    </a:lnTo>
                    <a:lnTo>
                      <a:pt x="2326" y="104"/>
                    </a:lnTo>
                    <a:lnTo>
                      <a:pt x="2328" y="106"/>
                    </a:lnTo>
                    <a:lnTo>
                      <a:pt x="2330" y="110"/>
                    </a:lnTo>
                    <a:lnTo>
                      <a:pt x="2333" y="107"/>
                    </a:lnTo>
                    <a:lnTo>
                      <a:pt x="2337" y="115"/>
                    </a:lnTo>
                    <a:lnTo>
                      <a:pt x="2339" y="112"/>
                    </a:lnTo>
                    <a:lnTo>
                      <a:pt x="2340" y="113"/>
                    </a:lnTo>
                    <a:lnTo>
                      <a:pt x="2345" y="118"/>
                    </a:lnTo>
                    <a:lnTo>
                      <a:pt x="2348" y="110"/>
                    </a:lnTo>
                    <a:lnTo>
                      <a:pt x="2349" y="106"/>
                    </a:lnTo>
                    <a:lnTo>
                      <a:pt x="2354" y="108"/>
                    </a:lnTo>
                    <a:lnTo>
                      <a:pt x="2354" y="104"/>
                    </a:lnTo>
                    <a:lnTo>
                      <a:pt x="2358" y="114"/>
                    </a:lnTo>
                    <a:lnTo>
                      <a:pt x="2360" y="116"/>
                    </a:lnTo>
                    <a:lnTo>
                      <a:pt x="2364" y="116"/>
                    </a:lnTo>
                    <a:lnTo>
                      <a:pt x="2367" y="110"/>
                    </a:lnTo>
                    <a:lnTo>
                      <a:pt x="2368" y="98"/>
                    </a:lnTo>
                    <a:lnTo>
                      <a:pt x="2370" y="115"/>
                    </a:lnTo>
                    <a:lnTo>
                      <a:pt x="2375" y="119"/>
                    </a:lnTo>
                    <a:lnTo>
                      <a:pt x="2376" y="108"/>
                    </a:lnTo>
                    <a:lnTo>
                      <a:pt x="2380" y="112"/>
                    </a:lnTo>
                    <a:lnTo>
                      <a:pt x="2383" y="112"/>
                    </a:lnTo>
                    <a:lnTo>
                      <a:pt x="2385" y="106"/>
                    </a:lnTo>
                    <a:lnTo>
                      <a:pt x="2387" y="104"/>
                    </a:lnTo>
                    <a:lnTo>
                      <a:pt x="2389" y="109"/>
                    </a:lnTo>
                    <a:lnTo>
                      <a:pt x="2392" y="108"/>
                    </a:lnTo>
                    <a:lnTo>
                      <a:pt x="2395" y="110"/>
                    </a:lnTo>
                    <a:lnTo>
                      <a:pt x="2399" y="113"/>
                    </a:lnTo>
                    <a:lnTo>
                      <a:pt x="2401" y="106"/>
                    </a:lnTo>
                    <a:lnTo>
                      <a:pt x="2403" y="109"/>
                    </a:lnTo>
                    <a:lnTo>
                      <a:pt x="2406" y="115"/>
                    </a:lnTo>
                    <a:lnTo>
                      <a:pt x="2410" y="118"/>
                    </a:lnTo>
                    <a:lnTo>
                      <a:pt x="2412" y="107"/>
                    </a:lnTo>
                    <a:lnTo>
                      <a:pt x="2413" y="110"/>
                    </a:lnTo>
                    <a:lnTo>
                      <a:pt x="2416" y="107"/>
                    </a:lnTo>
                    <a:lnTo>
                      <a:pt x="2421" y="114"/>
                    </a:lnTo>
                    <a:lnTo>
                      <a:pt x="2424" y="113"/>
                    </a:lnTo>
                    <a:lnTo>
                      <a:pt x="2426" y="110"/>
                    </a:lnTo>
                    <a:lnTo>
                      <a:pt x="2426" y="106"/>
                    </a:lnTo>
                    <a:lnTo>
                      <a:pt x="2431" y="118"/>
                    </a:lnTo>
                    <a:lnTo>
                      <a:pt x="2432" y="120"/>
                    </a:lnTo>
                    <a:lnTo>
                      <a:pt x="2435" y="115"/>
                    </a:lnTo>
                    <a:lnTo>
                      <a:pt x="2440" y="116"/>
                    </a:lnTo>
                    <a:lnTo>
                      <a:pt x="2441" y="114"/>
                    </a:lnTo>
                    <a:lnTo>
                      <a:pt x="2443" y="118"/>
                    </a:lnTo>
                    <a:lnTo>
                      <a:pt x="2448" y="113"/>
                    </a:lnTo>
                    <a:lnTo>
                      <a:pt x="2449" y="109"/>
                    </a:lnTo>
                    <a:lnTo>
                      <a:pt x="2452" y="107"/>
                    </a:lnTo>
                    <a:lnTo>
                      <a:pt x="2455" y="118"/>
                    </a:lnTo>
                    <a:lnTo>
                      <a:pt x="2458" y="110"/>
                    </a:lnTo>
                    <a:lnTo>
                      <a:pt x="2460" y="115"/>
                    </a:lnTo>
                    <a:lnTo>
                      <a:pt x="2461" y="118"/>
                    </a:lnTo>
                    <a:lnTo>
                      <a:pt x="2467" y="121"/>
                    </a:lnTo>
                    <a:lnTo>
                      <a:pt x="2468" y="109"/>
                    </a:lnTo>
                    <a:lnTo>
                      <a:pt x="2470" y="112"/>
                    </a:lnTo>
                    <a:lnTo>
                      <a:pt x="2472" y="113"/>
                    </a:lnTo>
                    <a:lnTo>
                      <a:pt x="2478" y="112"/>
                    </a:lnTo>
                    <a:lnTo>
                      <a:pt x="2479" y="109"/>
                    </a:lnTo>
                    <a:lnTo>
                      <a:pt x="2483" y="109"/>
                    </a:lnTo>
                    <a:lnTo>
                      <a:pt x="2483" y="110"/>
                    </a:lnTo>
                    <a:lnTo>
                      <a:pt x="2489" y="115"/>
                    </a:lnTo>
                    <a:lnTo>
                      <a:pt x="2489" y="113"/>
                    </a:lnTo>
                    <a:lnTo>
                      <a:pt x="2491" y="116"/>
                    </a:lnTo>
                    <a:lnTo>
                      <a:pt x="2495" y="115"/>
                    </a:lnTo>
                    <a:lnTo>
                      <a:pt x="2498" y="112"/>
                    </a:lnTo>
                    <a:lnTo>
                      <a:pt x="2502" y="118"/>
                    </a:lnTo>
                    <a:lnTo>
                      <a:pt x="2504" y="106"/>
                    </a:lnTo>
                    <a:lnTo>
                      <a:pt x="2505" y="106"/>
                    </a:lnTo>
                    <a:lnTo>
                      <a:pt x="2508" y="108"/>
                    </a:lnTo>
                    <a:lnTo>
                      <a:pt x="2513" y="108"/>
                    </a:lnTo>
                    <a:lnTo>
                      <a:pt x="2514" y="102"/>
                    </a:lnTo>
                    <a:lnTo>
                      <a:pt x="2517" y="110"/>
                    </a:lnTo>
                    <a:lnTo>
                      <a:pt x="2520" y="114"/>
                    </a:lnTo>
                    <a:lnTo>
                      <a:pt x="2523" y="116"/>
                    </a:lnTo>
                    <a:lnTo>
                      <a:pt x="2526" y="109"/>
                    </a:lnTo>
                    <a:lnTo>
                      <a:pt x="2527" y="108"/>
                    </a:lnTo>
                    <a:lnTo>
                      <a:pt x="2529" y="109"/>
                    </a:lnTo>
                    <a:lnTo>
                      <a:pt x="2533" y="112"/>
                    </a:lnTo>
                    <a:lnTo>
                      <a:pt x="2535" y="107"/>
                    </a:lnTo>
                    <a:lnTo>
                      <a:pt x="2538" y="107"/>
                    </a:lnTo>
                    <a:lnTo>
                      <a:pt x="2541" y="108"/>
                    </a:lnTo>
                    <a:lnTo>
                      <a:pt x="2545" y="102"/>
                    </a:lnTo>
                    <a:lnTo>
                      <a:pt x="2551" y="110"/>
                    </a:lnTo>
                    <a:lnTo>
                      <a:pt x="2551" y="109"/>
                    </a:lnTo>
                    <a:lnTo>
                      <a:pt x="2553" y="114"/>
                    </a:lnTo>
                    <a:lnTo>
                      <a:pt x="2557" y="113"/>
                    </a:lnTo>
                    <a:lnTo>
                      <a:pt x="2562" y="109"/>
                    </a:lnTo>
                    <a:lnTo>
                      <a:pt x="2563" y="109"/>
                    </a:lnTo>
                    <a:lnTo>
                      <a:pt x="2565" y="115"/>
                    </a:lnTo>
                    <a:lnTo>
                      <a:pt x="2569" y="103"/>
                    </a:lnTo>
                    <a:lnTo>
                      <a:pt x="2571" y="103"/>
                    </a:lnTo>
                    <a:lnTo>
                      <a:pt x="2572" y="113"/>
                    </a:lnTo>
                    <a:lnTo>
                      <a:pt x="2577" y="108"/>
                    </a:lnTo>
                    <a:lnTo>
                      <a:pt x="2577" y="109"/>
                    </a:lnTo>
                    <a:lnTo>
                      <a:pt x="2582" y="109"/>
                    </a:lnTo>
                    <a:lnTo>
                      <a:pt x="2586" y="116"/>
                    </a:lnTo>
                    <a:lnTo>
                      <a:pt x="2588" y="113"/>
                    </a:lnTo>
                    <a:lnTo>
                      <a:pt x="2589" y="114"/>
                    </a:lnTo>
                    <a:lnTo>
                      <a:pt x="2593" y="109"/>
                    </a:lnTo>
                    <a:lnTo>
                      <a:pt x="2595" y="106"/>
                    </a:lnTo>
                    <a:lnTo>
                      <a:pt x="2599" y="112"/>
                    </a:lnTo>
                    <a:lnTo>
                      <a:pt x="2600" y="110"/>
                    </a:lnTo>
                    <a:lnTo>
                      <a:pt x="2605" y="115"/>
                    </a:lnTo>
                    <a:lnTo>
                      <a:pt x="2606" y="109"/>
                    </a:lnTo>
                    <a:lnTo>
                      <a:pt x="2608" y="109"/>
                    </a:lnTo>
                    <a:lnTo>
                      <a:pt x="2611" y="114"/>
                    </a:lnTo>
                    <a:lnTo>
                      <a:pt x="2614" y="109"/>
                    </a:lnTo>
                    <a:lnTo>
                      <a:pt x="2618" y="104"/>
                    </a:lnTo>
                    <a:lnTo>
                      <a:pt x="2619" y="102"/>
                    </a:lnTo>
                    <a:lnTo>
                      <a:pt x="2621" y="113"/>
                    </a:lnTo>
                    <a:lnTo>
                      <a:pt x="2626" y="115"/>
                    </a:lnTo>
                    <a:lnTo>
                      <a:pt x="2626" y="114"/>
                    </a:lnTo>
                    <a:lnTo>
                      <a:pt x="2631" y="113"/>
                    </a:lnTo>
                    <a:lnTo>
                      <a:pt x="2632" y="112"/>
                    </a:lnTo>
                    <a:lnTo>
                      <a:pt x="2637" y="108"/>
                    </a:lnTo>
                    <a:lnTo>
                      <a:pt x="2642" y="116"/>
                    </a:lnTo>
                    <a:lnTo>
                      <a:pt x="2643" y="113"/>
                    </a:lnTo>
                    <a:lnTo>
                      <a:pt x="2647" y="115"/>
                    </a:lnTo>
                    <a:lnTo>
                      <a:pt x="2650" y="107"/>
                    </a:lnTo>
                    <a:lnTo>
                      <a:pt x="2654" y="102"/>
                    </a:lnTo>
                    <a:lnTo>
                      <a:pt x="2654" y="101"/>
                    </a:lnTo>
                    <a:lnTo>
                      <a:pt x="2656" y="113"/>
                    </a:lnTo>
                    <a:lnTo>
                      <a:pt x="2661" y="112"/>
                    </a:lnTo>
                    <a:lnTo>
                      <a:pt x="2662" y="110"/>
                    </a:lnTo>
                    <a:lnTo>
                      <a:pt x="2664" y="114"/>
                    </a:lnTo>
                    <a:lnTo>
                      <a:pt x="2667" y="118"/>
                    </a:lnTo>
                    <a:lnTo>
                      <a:pt x="2670" y="119"/>
                    </a:lnTo>
                    <a:lnTo>
                      <a:pt x="2675" y="118"/>
                    </a:lnTo>
                    <a:lnTo>
                      <a:pt x="2678" y="114"/>
                    </a:lnTo>
                    <a:lnTo>
                      <a:pt x="2678" y="109"/>
                    </a:lnTo>
                    <a:lnTo>
                      <a:pt x="2681" y="110"/>
                    </a:lnTo>
                    <a:lnTo>
                      <a:pt x="2684" y="119"/>
                    </a:lnTo>
                    <a:lnTo>
                      <a:pt x="2688" y="109"/>
                    </a:lnTo>
                    <a:lnTo>
                      <a:pt x="2694" y="104"/>
                    </a:lnTo>
                    <a:lnTo>
                      <a:pt x="2694" y="106"/>
                    </a:lnTo>
                    <a:lnTo>
                      <a:pt x="2697" y="118"/>
                    </a:lnTo>
                    <a:lnTo>
                      <a:pt x="2702" y="119"/>
                    </a:lnTo>
                    <a:lnTo>
                      <a:pt x="2704" y="107"/>
                    </a:lnTo>
                    <a:lnTo>
                      <a:pt x="2705" y="107"/>
                    </a:lnTo>
                    <a:lnTo>
                      <a:pt x="2708" y="124"/>
                    </a:lnTo>
                    <a:lnTo>
                      <a:pt x="2712" y="113"/>
                    </a:lnTo>
                    <a:lnTo>
                      <a:pt x="2714" y="112"/>
                    </a:lnTo>
                    <a:lnTo>
                      <a:pt x="2717" y="109"/>
                    </a:lnTo>
                    <a:lnTo>
                      <a:pt x="2719" y="112"/>
                    </a:lnTo>
                    <a:lnTo>
                      <a:pt x="2723" y="107"/>
                    </a:lnTo>
                    <a:lnTo>
                      <a:pt x="2724" y="109"/>
                    </a:lnTo>
                    <a:lnTo>
                      <a:pt x="2727" y="116"/>
                    </a:lnTo>
                    <a:lnTo>
                      <a:pt x="2730" y="119"/>
                    </a:lnTo>
                    <a:lnTo>
                      <a:pt x="2731" y="121"/>
                    </a:lnTo>
                    <a:lnTo>
                      <a:pt x="2736" y="116"/>
                    </a:lnTo>
                    <a:lnTo>
                      <a:pt x="2740" y="112"/>
                    </a:lnTo>
                    <a:lnTo>
                      <a:pt x="2740" y="109"/>
                    </a:lnTo>
                    <a:lnTo>
                      <a:pt x="2743" y="116"/>
                    </a:lnTo>
                    <a:lnTo>
                      <a:pt x="2746" y="113"/>
                    </a:lnTo>
                    <a:lnTo>
                      <a:pt x="2749" y="109"/>
                    </a:lnTo>
                    <a:lnTo>
                      <a:pt x="2753" y="113"/>
                    </a:lnTo>
                    <a:lnTo>
                      <a:pt x="2753" y="115"/>
                    </a:lnTo>
                    <a:lnTo>
                      <a:pt x="2757" y="116"/>
                    </a:lnTo>
                    <a:lnTo>
                      <a:pt x="2760" y="114"/>
                    </a:lnTo>
                    <a:lnTo>
                      <a:pt x="2761" y="110"/>
                    </a:lnTo>
                    <a:lnTo>
                      <a:pt x="2766" y="124"/>
                    </a:lnTo>
                  </a:path>
                </a:pathLst>
              </a:custGeom>
              <a:noFill/>
              <a:ln w="0">
                <a:solidFill>
                  <a:schemeClr val="folHlink"/>
                </a:solidFill>
                <a:round/>
                <a:headEnd/>
                <a:tailEnd/>
              </a:ln>
            </p:spPr>
            <p:txBody>
              <a:bodyPr/>
              <a:lstStyle/>
              <a:p>
                <a:endParaRPr lang="en-US">
                  <a:latin typeface="Constantia" pitchFamily="18" charset="0"/>
                </a:endParaRPr>
              </a:p>
            </p:txBody>
          </p:sp>
          <p:sp>
            <p:nvSpPr>
              <p:cNvPr id="3327" name="Freeform 281"/>
              <p:cNvSpPr>
                <a:spLocks/>
              </p:cNvSpPr>
              <p:nvPr/>
            </p:nvSpPr>
            <p:spPr bwMode="auto">
              <a:xfrm>
                <a:off x="3569" y="3174"/>
                <a:ext cx="922" cy="17"/>
              </a:xfrm>
              <a:custGeom>
                <a:avLst/>
                <a:gdLst>
                  <a:gd name="T0" fmla="*/ 42 w 2765"/>
                  <a:gd name="T1" fmla="*/ 29 h 53"/>
                  <a:gd name="T2" fmla="*/ 87 w 2765"/>
                  <a:gd name="T3" fmla="*/ 30 h 53"/>
                  <a:gd name="T4" fmla="*/ 135 w 2765"/>
                  <a:gd name="T5" fmla="*/ 30 h 53"/>
                  <a:gd name="T6" fmla="*/ 181 w 2765"/>
                  <a:gd name="T7" fmla="*/ 36 h 53"/>
                  <a:gd name="T8" fmla="*/ 227 w 2765"/>
                  <a:gd name="T9" fmla="*/ 30 h 53"/>
                  <a:gd name="T10" fmla="*/ 272 w 2765"/>
                  <a:gd name="T11" fmla="*/ 31 h 53"/>
                  <a:gd name="T12" fmla="*/ 317 w 2765"/>
                  <a:gd name="T13" fmla="*/ 27 h 53"/>
                  <a:gd name="T14" fmla="*/ 365 w 2765"/>
                  <a:gd name="T15" fmla="*/ 21 h 53"/>
                  <a:gd name="T16" fmla="*/ 410 w 2765"/>
                  <a:gd name="T17" fmla="*/ 12 h 53"/>
                  <a:gd name="T18" fmla="*/ 457 w 2765"/>
                  <a:gd name="T19" fmla="*/ 6 h 53"/>
                  <a:gd name="T20" fmla="*/ 504 w 2765"/>
                  <a:gd name="T21" fmla="*/ 14 h 53"/>
                  <a:gd name="T22" fmla="*/ 548 w 2765"/>
                  <a:gd name="T23" fmla="*/ 8 h 53"/>
                  <a:gd name="T24" fmla="*/ 593 w 2765"/>
                  <a:gd name="T25" fmla="*/ 25 h 53"/>
                  <a:gd name="T26" fmla="*/ 639 w 2765"/>
                  <a:gd name="T27" fmla="*/ 18 h 53"/>
                  <a:gd name="T28" fmla="*/ 687 w 2765"/>
                  <a:gd name="T29" fmla="*/ 21 h 53"/>
                  <a:gd name="T30" fmla="*/ 732 w 2765"/>
                  <a:gd name="T31" fmla="*/ 19 h 53"/>
                  <a:gd name="T32" fmla="*/ 776 w 2765"/>
                  <a:gd name="T33" fmla="*/ 19 h 53"/>
                  <a:gd name="T34" fmla="*/ 824 w 2765"/>
                  <a:gd name="T35" fmla="*/ 13 h 53"/>
                  <a:gd name="T36" fmla="*/ 869 w 2765"/>
                  <a:gd name="T37" fmla="*/ 23 h 53"/>
                  <a:gd name="T38" fmla="*/ 915 w 2765"/>
                  <a:gd name="T39" fmla="*/ 15 h 53"/>
                  <a:gd name="T40" fmla="*/ 962 w 2765"/>
                  <a:gd name="T41" fmla="*/ 21 h 53"/>
                  <a:gd name="T42" fmla="*/ 1006 w 2765"/>
                  <a:gd name="T43" fmla="*/ 24 h 53"/>
                  <a:gd name="T44" fmla="*/ 1054 w 2765"/>
                  <a:gd name="T45" fmla="*/ 31 h 53"/>
                  <a:gd name="T46" fmla="*/ 1100 w 2765"/>
                  <a:gd name="T47" fmla="*/ 32 h 53"/>
                  <a:gd name="T48" fmla="*/ 1146 w 2765"/>
                  <a:gd name="T49" fmla="*/ 41 h 53"/>
                  <a:gd name="T50" fmla="*/ 1191 w 2765"/>
                  <a:gd name="T51" fmla="*/ 33 h 53"/>
                  <a:gd name="T52" fmla="*/ 1237 w 2765"/>
                  <a:gd name="T53" fmla="*/ 32 h 53"/>
                  <a:gd name="T54" fmla="*/ 1281 w 2765"/>
                  <a:gd name="T55" fmla="*/ 37 h 53"/>
                  <a:gd name="T56" fmla="*/ 1330 w 2765"/>
                  <a:gd name="T57" fmla="*/ 41 h 53"/>
                  <a:gd name="T58" fmla="*/ 1374 w 2765"/>
                  <a:gd name="T59" fmla="*/ 37 h 53"/>
                  <a:gd name="T60" fmla="*/ 1420 w 2765"/>
                  <a:gd name="T61" fmla="*/ 37 h 53"/>
                  <a:gd name="T62" fmla="*/ 1467 w 2765"/>
                  <a:gd name="T63" fmla="*/ 32 h 53"/>
                  <a:gd name="T64" fmla="*/ 1510 w 2765"/>
                  <a:gd name="T65" fmla="*/ 42 h 53"/>
                  <a:gd name="T66" fmla="*/ 1560 w 2765"/>
                  <a:gd name="T67" fmla="*/ 42 h 53"/>
                  <a:gd name="T68" fmla="*/ 1604 w 2765"/>
                  <a:gd name="T69" fmla="*/ 35 h 53"/>
                  <a:gd name="T70" fmla="*/ 1650 w 2765"/>
                  <a:gd name="T71" fmla="*/ 36 h 53"/>
                  <a:gd name="T72" fmla="*/ 1696 w 2765"/>
                  <a:gd name="T73" fmla="*/ 39 h 53"/>
                  <a:gd name="T74" fmla="*/ 1740 w 2765"/>
                  <a:gd name="T75" fmla="*/ 42 h 53"/>
                  <a:gd name="T76" fmla="*/ 1789 w 2765"/>
                  <a:gd name="T77" fmla="*/ 44 h 53"/>
                  <a:gd name="T78" fmla="*/ 1832 w 2765"/>
                  <a:gd name="T79" fmla="*/ 35 h 53"/>
                  <a:gd name="T80" fmla="*/ 1880 w 2765"/>
                  <a:gd name="T81" fmla="*/ 43 h 53"/>
                  <a:gd name="T82" fmla="*/ 1927 w 2765"/>
                  <a:gd name="T83" fmla="*/ 35 h 53"/>
                  <a:gd name="T84" fmla="*/ 1971 w 2765"/>
                  <a:gd name="T85" fmla="*/ 33 h 53"/>
                  <a:gd name="T86" fmla="*/ 2016 w 2765"/>
                  <a:gd name="T87" fmla="*/ 31 h 53"/>
                  <a:gd name="T88" fmla="*/ 2064 w 2765"/>
                  <a:gd name="T89" fmla="*/ 39 h 53"/>
                  <a:gd name="T90" fmla="*/ 2110 w 2765"/>
                  <a:gd name="T91" fmla="*/ 27 h 53"/>
                  <a:gd name="T92" fmla="*/ 2156 w 2765"/>
                  <a:gd name="T93" fmla="*/ 30 h 53"/>
                  <a:gd name="T94" fmla="*/ 2202 w 2765"/>
                  <a:gd name="T95" fmla="*/ 38 h 53"/>
                  <a:gd name="T96" fmla="*/ 2246 w 2765"/>
                  <a:gd name="T97" fmla="*/ 42 h 53"/>
                  <a:gd name="T98" fmla="*/ 2291 w 2765"/>
                  <a:gd name="T99" fmla="*/ 42 h 53"/>
                  <a:gd name="T100" fmla="*/ 2338 w 2765"/>
                  <a:gd name="T101" fmla="*/ 41 h 53"/>
                  <a:gd name="T102" fmla="*/ 2386 w 2765"/>
                  <a:gd name="T103" fmla="*/ 49 h 53"/>
                  <a:gd name="T104" fmla="*/ 2429 w 2765"/>
                  <a:gd name="T105" fmla="*/ 44 h 53"/>
                  <a:gd name="T106" fmla="*/ 2478 w 2765"/>
                  <a:gd name="T107" fmla="*/ 41 h 53"/>
                  <a:gd name="T108" fmla="*/ 2521 w 2765"/>
                  <a:gd name="T109" fmla="*/ 39 h 53"/>
                  <a:gd name="T110" fmla="*/ 2569 w 2765"/>
                  <a:gd name="T111" fmla="*/ 42 h 53"/>
                  <a:gd name="T112" fmla="*/ 2615 w 2765"/>
                  <a:gd name="T113" fmla="*/ 47 h 53"/>
                  <a:gd name="T114" fmla="*/ 2660 w 2765"/>
                  <a:gd name="T115" fmla="*/ 50 h 53"/>
                  <a:gd name="T116" fmla="*/ 2705 w 2765"/>
                  <a:gd name="T117" fmla="*/ 43 h 53"/>
                  <a:gd name="T118" fmla="*/ 2753 w 2765"/>
                  <a:gd name="T119" fmla="*/ 48 h 5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5"/>
                  <a:gd name="T181" fmla="*/ 0 h 53"/>
                  <a:gd name="T182" fmla="*/ 2765 w 2765"/>
                  <a:gd name="T183" fmla="*/ 53 h 5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5" h="53">
                    <a:moveTo>
                      <a:pt x="0" y="35"/>
                    </a:moveTo>
                    <a:lnTo>
                      <a:pt x="4" y="27"/>
                    </a:lnTo>
                    <a:lnTo>
                      <a:pt x="5" y="26"/>
                    </a:lnTo>
                    <a:lnTo>
                      <a:pt x="8" y="29"/>
                    </a:lnTo>
                    <a:lnTo>
                      <a:pt x="11" y="27"/>
                    </a:lnTo>
                    <a:lnTo>
                      <a:pt x="13" y="27"/>
                    </a:lnTo>
                    <a:lnTo>
                      <a:pt x="16" y="27"/>
                    </a:lnTo>
                    <a:lnTo>
                      <a:pt x="17" y="30"/>
                    </a:lnTo>
                    <a:lnTo>
                      <a:pt x="20" y="27"/>
                    </a:lnTo>
                    <a:lnTo>
                      <a:pt x="23" y="33"/>
                    </a:lnTo>
                    <a:lnTo>
                      <a:pt x="28" y="31"/>
                    </a:lnTo>
                    <a:lnTo>
                      <a:pt x="29" y="26"/>
                    </a:lnTo>
                    <a:lnTo>
                      <a:pt x="31" y="30"/>
                    </a:lnTo>
                    <a:lnTo>
                      <a:pt x="34" y="30"/>
                    </a:lnTo>
                    <a:lnTo>
                      <a:pt x="36" y="35"/>
                    </a:lnTo>
                    <a:lnTo>
                      <a:pt x="41" y="29"/>
                    </a:lnTo>
                    <a:lnTo>
                      <a:pt x="42" y="29"/>
                    </a:lnTo>
                    <a:lnTo>
                      <a:pt x="46" y="26"/>
                    </a:lnTo>
                    <a:lnTo>
                      <a:pt x="49" y="21"/>
                    </a:lnTo>
                    <a:lnTo>
                      <a:pt x="49" y="23"/>
                    </a:lnTo>
                    <a:lnTo>
                      <a:pt x="54" y="24"/>
                    </a:lnTo>
                    <a:lnTo>
                      <a:pt x="58" y="26"/>
                    </a:lnTo>
                    <a:lnTo>
                      <a:pt x="58" y="27"/>
                    </a:lnTo>
                    <a:lnTo>
                      <a:pt x="61" y="27"/>
                    </a:lnTo>
                    <a:lnTo>
                      <a:pt x="66" y="31"/>
                    </a:lnTo>
                    <a:lnTo>
                      <a:pt x="66" y="29"/>
                    </a:lnTo>
                    <a:lnTo>
                      <a:pt x="71" y="32"/>
                    </a:lnTo>
                    <a:lnTo>
                      <a:pt x="72" y="30"/>
                    </a:lnTo>
                    <a:lnTo>
                      <a:pt x="75" y="31"/>
                    </a:lnTo>
                    <a:lnTo>
                      <a:pt x="77" y="32"/>
                    </a:lnTo>
                    <a:lnTo>
                      <a:pt x="81" y="29"/>
                    </a:lnTo>
                    <a:lnTo>
                      <a:pt x="83" y="29"/>
                    </a:lnTo>
                    <a:lnTo>
                      <a:pt x="87" y="29"/>
                    </a:lnTo>
                    <a:lnTo>
                      <a:pt x="87" y="30"/>
                    </a:lnTo>
                    <a:lnTo>
                      <a:pt x="92" y="29"/>
                    </a:lnTo>
                    <a:lnTo>
                      <a:pt x="93" y="20"/>
                    </a:lnTo>
                    <a:lnTo>
                      <a:pt x="97" y="29"/>
                    </a:lnTo>
                    <a:lnTo>
                      <a:pt x="98" y="33"/>
                    </a:lnTo>
                    <a:lnTo>
                      <a:pt x="103" y="30"/>
                    </a:lnTo>
                    <a:lnTo>
                      <a:pt x="104" y="32"/>
                    </a:lnTo>
                    <a:lnTo>
                      <a:pt x="107" y="32"/>
                    </a:lnTo>
                    <a:lnTo>
                      <a:pt x="111" y="29"/>
                    </a:lnTo>
                    <a:lnTo>
                      <a:pt x="113" y="20"/>
                    </a:lnTo>
                    <a:lnTo>
                      <a:pt x="115" y="25"/>
                    </a:lnTo>
                    <a:lnTo>
                      <a:pt x="120" y="31"/>
                    </a:lnTo>
                    <a:lnTo>
                      <a:pt x="120" y="27"/>
                    </a:lnTo>
                    <a:lnTo>
                      <a:pt x="123" y="21"/>
                    </a:lnTo>
                    <a:lnTo>
                      <a:pt x="127" y="29"/>
                    </a:lnTo>
                    <a:lnTo>
                      <a:pt x="128" y="30"/>
                    </a:lnTo>
                    <a:lnTo>
                      <a:pt x="133" y="31"/>
                    </a:lnTo>
                    <a:lnTo>
                      <a:pt x="135" y="30"/>
                    </a:lnTo>
                    <a:lnTo>
                      <a:pt x="136" y="31"/>
                    </a:lnTo>
                    <a:lnTo>
                      <a:pt x="139" y="36"/>
                    </a:lnTo>
                    <a:lnTo>
                      <a:pt x="142" y="27"/>
                    </a:lnTo>
                    <a:lnTo>
                      <a:pt x="144" y="33"/>
                    </a:lnTo>
                    <a:lnTo>
                      <a:pt x="148" y="30"/>
                    </a:lnTo>
                    <a:lnTo>
                      <a:pt x="150" y="32"/>
                    </a:lnTo>
                    <a:lnTo>
                      <a:pt x="152" y="32"/>
                    </a:lnTo>
                    <a:lnTo>
                      <a:pt x="157" y="24"/>
                    </a:lnTo>
                    <a:lnTo>
                      <a:pt x="160" y="25"/>
                    </a:lnTo>
                    <a:lnTo>
                      <a:pt x="163" y="24"/>
                    </a:lnTo>
                    <a:lnTo>
                      <a:pt x="163" y="25"/>
                    </a:lnTo>
                    <a:lnTo>
                      <a:pt x="168" y="31"/>
                    </a:lnTo>
                    <a:lnTo>
                      <a:pt x="171" y="30"/>
                    </a:lnTo>
                    <a:lnTo>
                      <a:pt x="171" y="31"/>
                    </a:lnTo>
                    <a:lnTo>
                      <a:pt x="176" y="36"/>
                    </a:lnTo>
                    <a:lnTo>
                      <a:pt x="178" y="30"/>
                    </a:lnTo>
                    <a:lnTo>
                      <a:pt x="181" y="36"/>
                    </a:lnTo>
                    <a:lnTo>
                      <a:pt x="182" y="35"/>
                    </a:lnTo>
                    <a:lnTo>
                      <a:pt x="185" y="35"/>
                    </a:lnTo>
                    <a:lnTo>
                      <a:pt x="189" y="33"/>
                    </a:lnTo>
                    <a:lnTo>
                      <a:pt x="191" y="26"/>
                    </a:lnTo>
                    <a:lnTo>
                      <a:pt x="193" y="35"/>
                    </a:lnTo>
                    <a:lnTo>
                      <a:pt x="197" y="30"/>
                    </a:lnTo>
                    <a:lnTo>
                      <a:pt x="199" y="30"/>
                    </a:lnTo>
                    <a:lnTo>
                      <a:pt x="203" y="23"/>
                    </a:lnTo>
                    <a:lnTo>
                      <a:pt x="203" y="24"/>
                    </a:lnTo>
                    <a:lnTo>
                      <a:pt x="206" y="29"/>
                    </a:lnTo>
                    <a:lnTo>
                      <a:pt x="211" y="32"/>
                    </a:lnTo>
                    <a:lnTo>
                      <a:pt x="212" y="35"/>
                    </a:lnTo>
                    <a:lnTo>
                      <a:pt x="217" y="32"/>
                    </a:lnTo>
                    <a:lnTo>
                      <a:pt x="218" y="32"/>
                    </a:lnTo>
                    <a:lnTo>
                      <a:pt x="223" y="33"/>
                    </a:lnTo>
                    <a:lnTo>
                      <a:pt x="224" y="26"/>
                    </a:lnTo>
                    <a:lnTo>
                      <a:pt x="227" y="30"/>
                    </a:lnTo>
                    <a:lnTo>
                      <a:pt x="229" y="23"/>
                    </a:lnTo>
                    <a:lnTo>
                      <a:pt x="231" y="20"/>
                    </a:lnTo>
                    <a:lnTo>
                      <a:pt x="233" y="27"/>
                    </a:lnTo>
                    <a:lnTo>
                      <a:pt x="237" y="32"/>
                    </a:lnTo>
                    <a:lnTo>
                      <a:pt x="239" y="32"/>
                    </a:lnTo>
                    <a:lnTo>
                      <a:pt x="243" y="31"/>
                    </a:lnTo>
                    <a:lnTo>
                      <a:pt x="246" y="30"/>
                    </a:lnTo>
                    <a:lnTo>
                      <a:pt x="250" y="25"/>
                    </a:lnTo>
                    <a:lnTo>
                      <a:pt x="255" y="24"/>
                    </a:lnTo>
                    <a:lnTo>
                      <a:pt x="255" y="21"/>
                    </a:lnTo>
                    <a:lnTo>
                      <a:pt x="257" y="29"/>
                    </a:lnTo>
                    <a:lnTo>
                      <a:pt x="261" y="32"/>
                    </a:lnTo>
                    <a:lnTo>
                      <a:pt x="264" y="24"/>
                    </a:lnTo>
                    <a:lnTo>
                      <a:pt x="266" y="26"/>
                    </a:lnTo>
                    <a:lnTo>
                      <a:pt x="270" y="30"/>
                    </a:lnTo>
                    <a:lnTo>
                      <a:pt x="272" y="31"/>
                    </a:lnTo>
                    <a:lnTo>
                      <a:pt x="276" y="25"/>
                    </a:lnTo>
                    <a:lnTo>
                      <a:pt x="276" y="17"/>
                    </a:lnTo>
                    <a:lnTo>
                      <a:pt x="279" y="26"/>
                    </a:lnTo>
                    <a:lnTo>
                      <a:pt x="284" y="26"/>
                    </a:lnTo>
                    <a:lnTo>
                      <a:pt x="285" y="25"/>
                    </a:lnTo>
                    <a:lnTo>
                      <a:pt x="290" y="29"/>
                    </a:lnTo>
                    <a:lnTo>
                      <a:pt x="290" y="27"/>
                    </a:lnTo>
                    <a:lnTo>
                      <a:pt x="293" y="30"/>
                    </a:lnTo>
                    <a:lnTo>
                      <a:pt x="298" y="23"/>
                    </a:lnTo>
                    <a:lnTo>
                      <a:pt x="299" y="20"/>
                    </a:lnTo>
                    <a:lnTo>
                      <a:pt x="303" y="24"/>
                    </a:lnTo>
                    <a:lnTo>
                      <a:pt x="304" y="18"/>
                    </a:lnTo>
                    <a:lnTo>
                      <a:pt x="306" y="26"/>
                    </a:lnTo>
                    <a:lnTo>
                      <a:pt x="309" y="35"/>
                    </a:lnTo>
                    <a:lnTo>
                      <a:pt x="313" y="25"/>
                    </a:lnTo>
                    <a:lnTo>
                      <a:pt x="316" y="25"/>
                    </a:lnTo>
                    <a:lnTo>
                      <a:pt x="317" y="27"/>
                    </a:lnTo>
                    <a:lnTo>
                      <a:pt x="322" y="26"/>
                    </a:lnTo>
                    <a:lnTo>
                      <a:pt x="323" y="23"/>
                    </a:lnTo>
                    <a:lnTo>
                      <a:pt x="325" y="26"/>
                    </a:lnTo>
                    <a:lnTo>
                      <a:pt x="329" y="27"/>
                    </a:lnTo>
                    <a:lnTo>
                      <a:pt x="331" y="26"/>
                    </a:lnTo>
                    <a:lnTo>
                      <a:pt x="335" y="29"/>
                    </a:lnTo>
                    <a:lnTo>
                      <a:pt x="339" y="26"/>
                    </a:lnTo>
                    <a:lnTo>
                      <a:pt x="339" y="25"/>
                    </a:lnTo>
                    <a:lnTo>
                      <a:pt x="342" y="27"/>
                    </a:lnTo>
                    <a:lnTo>
                      <a:pt x="347" y="19"/>
                    </a:lnTo>
                    <a:lnTo>
                      <a:pt x="349" y="18"/>
                    </a:lnTo>
                    <a:lnTo>
                      <a:pt x="354" y="17"/>
                    </a:lnTo>
                    <a:lnTo>
                      <a:pt x="354" y="18"/>
                    </a:lnTo>
                    <a:lnTo>
                      <a:pt x="360" y="23"/>
                    </a:lnTo>
                    <a:lnTo>
                      <a:pt x="361" y="19"/>
                    </a:lnTo>
                    <a:lnTo>
                      <a:pt x="365" y="21"/>
                    </a:lnTo>
                    <a:lnTo>
                      <a:pt x="367" y="21"/>
                    </a:lnTo>
                    <a:lnTo>
                      <a:pt x="368" y="23"/>
                    </a:lnTo>
                    <a:lnTo>
                      <a:pt x="372" y="15"/>
                    </a:lnTo>
                    <a:lnTo>
                      <a:pt x="376" y="21"/>
                    </a:lnTo>
                    <a:lnTo>
                      <a:pt x="378" y="12"/>
                    </a:lnTo>
                    <a:lnTo>
                      <a:pt x="379" y="9"/>
                    </a:lnTo>
                    <a:lnTo>
                      <a:pt x="383" y="18"/>
                    </a:lnTo>
                    <a:lnTo>
                      <a:pt x="384" y="21"/>
                    </a:lnTo>
                    <a:lnTo>
                      <a:pt x="388" y="20"/>
                    </a:lnTo>
                    <a:lnTo>
                      <a:pt x="392" y="15"/>
                    </a:lnTo>
                    <a:lnTo>
                      <a:pt x="392" y="19"/>
                    </a:lnTo>
                    <a:lnTo>
                      <a:pt x="396" y="17"/>
                    </a:lnTo>
                    <a:lnTo>
                      <a:pt x="398" y="23"/>
                    </a:lnTo>
                    <a:lnTo>
                      <a:pt x="402" y="14"/>
                    </a:lnTo>
                    <a:lnTo>
                      <a:pt x="406" y="15"/>
                    </a:lnTo>
                    <a:lnTo>
                      <a:pt x="408" y="11"/>
                    </a:lnTo>
                    <a:lnTo>
                      <a:pt x="410" y="12"/>
                    </a:lnTo>
                    <a:lnTo>
                      <a:pt x="411" y="15"/>
                    </a:lnTo>
                    <a:lnTo>
                      <a:pt x="416" y="13"/>
                    </a:lnTo>
                    <a:lnTo>
                      <a:pt x="417" y="12"/>
                    </a:lnTo>
                    <a:lnTo>
                      <a:pt x="420" y="12"/>
                    </a:lnTo>
                    <a:lnTo>
                      <a:pt x="423" y="14"/>
                    </a:lnTo>
                    <a:lnTo>
                      <a:pt x="426" y="0"/>
                    </a:lnTo>
                    <a:lnTo>
                      <a:pt x="428" y="9"/>
                    </a:lnTo>
                    <a:lnTo>
                      <a:pt x="433" y="11"/>
                    </a:lnTo>
                    <a:lnTo>
                      <a:pt x="435" y="6"/>
                    </a:lnTo>
                    <a:lnTo>
                      <a:pt x="438" y="7"/>
                    </a:lnTo>
                    <a:lnTo>
                      <a:pt x="439" y="2"/>
                    </a:lnTo>
                    <a:lnTo>
                      <a:pt x="443" y="0"/>
                    </a:lnTo>
                    <a:lnTo>
                      <a:pt x="444" y="3"/>
                    </a:lnTo>
                    <a:lnTo>
                      <a:pt x="447" y="7"/>
                    </a:lnTo>
                    <a:lnTo>
                      <a:pt x="451" y="7"/>
                    </a:lnTo>
                    <a:lnTo>
                      <a:pt x="452" y="9"/>
                    </a:lnTo>
                    <a:lnTo>
                      <a:pt x="457" y="6"/>
                    </a:lnTo>
                    <a:lnTo>
                      <a:pt x="457" y="7"/>
                    </a:lnTo>
                    <a:lnTo>
                      <a:pt x="462" y="3"/>
                    </a:lnTo>
                    <a:lnTo>
                      <a:pt x="463" y="3"/>
                    </a:lnTo>
                    <a:lnTo>
                      <a:pt x="468" y="9"/>
                    </a:lnTo>
                    <a:lnTo>
                      <a:pt x="470" y="7"/>
                    </a:lnTo>
                    <a:lnTo>
                      <a:pt x="471" y="13"/>
                    </a:lnTo>
                    <a:lnTo>
                      <a:pt x="474" y="12"/>
                    </a:lnTo>
                    <a:lnTo>
                      <a:pt x="478" y="8"/>
                    </a:lnTo>
                    <a:lnTo>
                      <a:pt x="478" y="11"/>
                    </a:lnTo>
                    <a:lnTo>
                      <a:pt x="483" y="15"/>
                    </a:lnTo>
                    <a:lnTo>
                      <a:pt x="486" y="18"/>
                    </a:lnTo>
                    <a:lnTo>
                      <a:pt x="487" y="19"/>
                    </a:lnTo>
                    <a:lnTo>
                      <a:pt x="492" y="14"/>
                    </a:lnTo>
                    <a:lnTo>
                      <a:pt x="495" y="9"/>
                    </a:lnTo>
                    <a:lnTo>
                      <a:pt x="495" y="12"/>
                    </a:lnTo>
                    <a:lnTo>
                      <a:pt x="500" y="21"/>
                    </a:lnTo>
                    <a:lnTo>
                      <a:pt x="504" y="14"/>
                    </a:lnTo>
                    <a:lnTo>
                      <a:pt x="504" y="15"/>
                    </a:lnTo>
                    <a:lnTo>
                      <a:pt x="508" y="15"/>
                    </a:lnTo>
                    <a:lnTo>
                      <a:pt x="511" y="14"/>
                    </a:lnTo>
                    <a:lnTo>
                      <a:pt x="513" y="13"/>
                    </a:lnTo>
                    <a:lnTo>
                      <a:pt x="514" y="15"/>
                    </a:lnTo>
                    <a:lnTo>
                      <a:pt x="519" y="17"/>
                    </a:lnTo>
                    <a:lnTo>
                      <a:pt x="520" y="17"/>
                    </a:lnTo>
                    <a:lnTo>
                      <a:pt x="524" y="13"/>
                    </a:lnTo>
                    <a:lnTo>
                      <a:pt x="527" y="17"/>
                    </a:lnTo>
                    <a:lnTo>
                      <a:pt x="530" y="15"/>
                    </a:lnTo>
                    <a:lnTo>
                      <a:pt x="531" y="12"/>
                    </a:lnTo>
                    <a:lnTo>
                      <a:pt x="535" y="23"/>
                    </a:lnTo>
                    <a:lnTo>
                      <a:pt x="536" y="21"/>
                    </a:lnTo>
                    <a:lnTo>
                      <a:pt x="541" y="20"/>
                    </a:lnTo>
                    <a:lnTo>
                      <a:pt x="543" y="19"/>
                    </a:lnTo>
                    <a:lnTo>
                      <a:pt x="545" y="15"/>
                    </a:lnTo>
                    <a:lnTo>
                      <a:pt x="548" y="8"/>
                    </a:lnTo>
                    <a:lnTo>
                      <a:pt x="549" y="23"/>
                    </a:lnTo>
                    <a:lnTo>
                      <a:pt x="554" y="17"/>
                    </a:lnTo>
                    <a:lnTo>
                      <a:pt x="555" y="14"/>
                    </a:lnTo>
                    <a:lnTo>
                      <a:pt x="560" y="19"/>
                    </a:lnTo>
                    <a:lnTo>
                      <a:pt x="562" y="19"/>
                    </a:lnTo>
                    <a:lnTo>
                      <a:pt x="563" y="19"/>
                    </a:lnTo>
                    <a:lnTo>
                      <a:pt x="566" y="25"/>
                    </a:lnTo>
                    <a:lnTo>
                      <a:pt x="569" y="23"/>
                    </a:lnTo>
                    <a:lnTo>
                      <a:pt x="573" y="18"/>
                    </a:lnTo>
                    <a:lnTo>
                      <a:pt x="574" y="19"/>
                    </a:lnTo>
                    <a:lnTo>
                      <a:pt x="579" y="21"/>
                    </a:lnTo>
                    <a:lnTo>
                      <a:pt x="580" y="17"/>
                    </a:lnTo>
                    <a:lnTo>
                      <a:pt x="581" y="21"/>
                    </a:lnTo>
                    <a:lnTo>
                      <a:pt x="586" y="18"/>
                    </a:lnTo>
                    <a:lnTo>
                      <a:pt x="590" y="18"/>
                    </a:lnTo>
                    <a:lnTo>
                      <a:pt x="593" y="25"/>
                    </a:lnTo>
                    <a:lnTo>
                      <a:pt x="598" y="20"/>
                    </a:lnTo>
                    <a:lnTo>
                      <a:pt x="599" y="12"/>
                    </a:lnTo>
                    <a:lnTo>
                      <a:pt x="600" y="18"/>
                    </a:lnTo>
                    <a:lnTo>
                      <a:pt x="605" y="18"/>
                    </a:lnTo>
                    <a:lnTo>
                      <a:pt x="606" y="17"/>
                    </a:lnTo>
                    <a:lnTo>
                      <a:pt x="609" y="20"/>
                    </a:lnTo>
                    <a:lnTo>
                      <a:pt x="614" y="27"/>
                    </a:lnTo>
                    <a:lnTo>
                      <a:pt x="616" y="23"/>
                    </a:lnTo>
                    <a:lnTo>
                      <a:pt x="618" y="20"/>
                    </a:lnTo>
                    <a:lnTo>
                      <a:pt x="622" y="20"/>
                    </a:lnTo>
                    <a:lnTo>
                      <a:pt x="623" y="14"/>
                    </a:lnTo>
                    <a:lnTo>
                      <a:pt x="626" y="18"/>
                    </a:lnTo>
                    <a:lnTo>
                      <a:pt x="629" y="17"/>
                    </a:lnTo>
                    <a:lnTo>
                      <a:pt x="633" y="18"/>
                    </a:lnTo>
                    <a:lnTo>
                      <a:pt x="635" y="19"/>
                    </a:lnTo>
                    <a:lnTo>
                      <a:pt x="639" y="18"/>
                    </a:lnTo>
                    <a:lnTo>
                      <a:pt x="643" y="25"/>
                    </a:lnTo>
                    <a:lnTo>
                      <a:pt x="643" y="21"/>
                    </a:lnTo>
                    <a:lnTo>
                      <a:pt x="649" y="19"/>
                    </a:lnTo>
                    <a:lnTo>
                      <a:pt x="651" y="19"/>
                    </a:lnTo>
                    <a:lnTo>
                      <a:pt x="654" y="20"/>
                    </a:lnTo>
                    <a:lnTo>
                      <a:pt x="654" y="18"/>
                    </a:lnTo>
                    <a:lnTo>
                      <a:pt x="660" y="15"/>
                    </a:lnTo>
                    <a:lnTo>
                      <a:pt x="661" y="12"/>
                    </a:lnTo>
                    <a:lnTo>
                      <a:pt x="663" y="18"/>
                    </a:lnTo>
                    <a:lnTo>
                      <a:pt x="667" y="18"/>
                    </a:lnTo>
                    <a:lnTo>
                      <a:pt x="669" y="15"/>
                    </a:lnTo>
                    <a:lnTo>
                      <a:pt x="672" y="12"/>
                    </a:lnTo>
                    <a:lnTo>
                      <a:pt x="676" y="14"/>
                    </a:lnTo>
                    <a:lnTo>
                      <a:pt x="678" y="14"/>
                    </a:lnTo>
                    <a:lnTo>
                      <a:pt x="681" y="14"/>
                    </a:lnTo>
                    <a:lnTo>
                      <a:pt x="682" y="18"/>
                    </a:lnTo>
                    <a:lnTo>
                      <a:pt x="687" y="21"/>
                    </a:lnTo>
                    <a:lnTo>
                      <a:pt x="688" y="23"/>
                    </a:lnTo>
                    <a:lnTo>
                      <a:pt x="690" y="23"/>
                    </a:lnTo>
                    <a:lnTo>
                      <a:pt x="695" y="26"/>
                    </a:lnTo>
                    <a:lnTo>
                      <a:pt x="700" y="24"/>
                    </a:lnTo>
                    <a:lnTo>
                      <a:pt x="702" y="12"/>
                    </a:lnTo>
                    <a:lnTo>
                      <a:pt x="704" y="13"/>
                    </a:lnTo>
                    <a:lnTo>
                      <a:pt x="707" y="11"/>
                    </a:lnTo>
                    <a:lnTo>
                      <a:pt x="709" y="17"/>
                    </a:lnTo>
                    <a:lnTo>
                      <a:pt x="714" y="18"/>
                    </a:lnTo>
                    <a:lnTo>
                      <a:pt x="714" y="15"/>
                    </a:lnTo>
                    <a:lnTo>
                      <a:pt x="716" y="21"/>
                    </a:lnTo>
                    <a:lnTo>
                      <a:pt x="721" y="21"/>
                    </a:lnTo>
                    <a:lnTo>
                      <a:pt x="724" y="15"/>
                    </a:lnTo>
                    <a:lnTo>
                      <a:pt x="725" y="17"/>
                    </a:lnTo>
                    <a:lnTo>
                      <a:pt x="730" y="24"/>
                    </a:lnTo>
                    <a:lnTo>
                      <a:pt x="732" y="19"/>
                    </a:lnTo>
                    <a:lnTo>
                      <a:pt x="733" y="19"/>
                    </a:lnTo>
                    <a:lnTo>
                      <a:pt x="736" y="25"/>
                    </a:lnTo>
                    <a:lnTo>
                      <a:pt x="740" y="13"/>
                    </a:lnTo>
                    <a:lnTo>
                      <a:pt x="742" y="12"/>
                    </a:lnTo>
                    <a:lnTo>
                      <a:pt x="744" y="18"/>
                    </a:lnTo>
                    <a:lnTo>
                      <a:pt x="749" y="14"/>
                    </a:lnTo>
                    <a:lnTo>
                      <a:pt x="749" y="13"/>
                    </a:lnTo>
                    <a:lnTo>
                      <a:pt x="754" y="11"/>
                    </a:lnTo>
                    <a:lnTo>
                      <a:pt x="755" y="15"/>
                    </a:lnTo>
                    <a:lnTo>
                      <a:pt x="759" y="18"/>
                    </a:lnTo>
                    <a:lnTo>
                      <a:pt x="762" y="18"/>
                    </a:lnTo>
                    <a:lnTo>
                      <a:pt x="763" y="20"/>
                    </a:lnTo>
                    <a:lnTo>
                      <a:pt x="768" y="18"/>
                    </a:lnTo>
                    <a:lnTo>
                      <a:pt x="769" y="17"/>
                    </a:lnTo>
                    <a:lnTo>
                      <a:pt x="773" y="25"/>
                    </a:lnTo>
                    <a:lnTo>
                      <a:pt x="775" y="17"/>
                    </a:lnTo>
                    <a:lnTo>
                      <a:pt x="776" y="19"/>
                    </a:lnTo>
                    <a:lnTo>
                      <a:pt x="781" y="25"/>
                    </a:lnTo>
                    <a:lnTo>
                      <a:pt x="783" y="17"/>
                    </a:lnTo>
                    <a:lnTo>
                      <a:pt x="785" y="15"/>
                    </a:lnTo>
                    <a:lnTo>
                      <a:pt x="789" y="20"/>
                    </a:lnTo>
                    <a:lnTo>
                      <a:pt x="792" y="17"/>
                    </a:lnTo>
                    <a:lnTo>
                      <a:pt x="793" y="17"/>
                    </a:lnTo>
                    <a:lnTo>
                      <a:pt x="797" y="19"/>
                    </a:lnTo>
                    <a:lnTo>
                      <a:pt x="798" y="23"/>
                    </a:lnTo>
                    <a:lnTo>
                      <a:pt x="803" y="26"/>
                    </a:lnTo>
                    <a:lnTo>
                      <a:pt x="804" y="23"/>
                    </a:lnTo>
                    <a:lnTo>
                      <a:pt x="806" y="19"/>
                    </a:lnTo>
                    <a:lnTo>
                      <a:pt x="809" y="18"/>
                    </a:lnTo>
                    <a:lnTo>
                      <a:pt x="813" y="21"/>
                    </a:lnTo>
                    <a:lnTo>
                      <a:pt x="816" y="17"/>
                    </a:lnTo>
                    <a:lnTo>
                      <a:pt x="819" y="18"/>
                    </a:lnTo>
                    <a:lnTo>
                      <a:pt x="822" y="14"/>
                    </a:lnTo>
                    <a:lnTo>
                      <a:pt x="824" y="13"/>
                    </a:lnTo>
                    <a:lnTo>
                      <a:pt x="828" y="14"/>
                    </a:lnTo>
                    <a:lnTo>
                      <a:pt x="828" y="15"/>
                    </a:lnTo>
                    <a:lnTo>
                      <a:pt x="830" y="25"/>
                    </a:lnTo>
                    <a:lnTo>
                      <a:pt x="835" y="14"/>
                    </a:lnTo>
                    <a:lnTo>
                      <a:pt x="836" y="18"/>
                    </a:lnTo>
                    <a:lnTo>
                      <a:pt x="840" y="14"/>
                    </a:lnTo>
                    <a:lnTo>
                      <a:pt x="841" y="19"/>
                    </a:lnTo>
                    <a:lnTo>
                      <a:pt x="846" y="18"/>
                    </a:lnTo>
                    <a:lnTo>
                      <a:pt x="847" y="12"/>
                    </a:lnTo>
                    <a:lnTo>
                      <a:pt x="852" y="13"/>
                    </a:lnTo>
                    <a:lnTo>
                      <a:pt x="852" y="12"/>
                    </a:lnTo>
                    <a:lnTo>
                      <a:pt x="856" y="13"/>
                    </a:lnTo>
                    <a:lnTo>
                      <a:pt x="859" y="8"/>
                    </a:lnTo>
                    <a:lnTo>
                      <a:pt x="860" y="12"/>
                    </a:lnTo>
                    <a:lnTo>
                      <a:pt x="865" y="25"/>
                    </a:lnTo>
                    <a:lnTo>
                      <a:pt x="866" y="27"/>
                    </a:lnTo>
                    <a:lnTo>
                      <a:pt x="869" y="23"/>
                    </a:lnTo>
                    <a:lnTo>
                      <a:pt x="873" y="15"/>
                    </a:lnTo>
                    <a:lnTo>
                      <a:pt x="874" y="12"/>
                    </a:lnTo>
                    <a:lnTo>
                      <a:pt x="875" y="20"/>
                    </a:lnTo>
                    <a:lnTo>
                      <a:pt x="880" y="17"/>
                    </a:lnTo>
                    <a:lnTo>
                      <a:pt x="881" y="18"/>
                    </a:lnTo>
                    <a:lnTo>
                      <a:pt x="886" y="17"/>
                    </a:lnTo>
                    <a:lnTo>
                      <a:pt x="887" y="17"/>
                    </a:lnTo>
                    <a:lnTo>
                      <a:pt x="891" y="19"/>
                    </a:lnTo>
                    <a:lnTo>
                      <a:pt x="895" y="18"/>
                    </a:lnTo>
                    <a:lnTo>
                      <a:pt x="895" y="20"/>
                    </a:lnTo>
                    <a:lnTo>
                      <a:pt x="899" y="20"/>
                    </a:lnTo>
                    <a:lnTo>
                      <a:pt x="901" y="23"/>
                    </a:lnTo>
                    <a:lnTo>
                      <a:pt x="903" y="23"/>
                    </a:lnTo>
                    <a:lnTo>
                      <a:pt x="908" y="24"/>
                    </a:lnTo>
                    <a:lnTo>
                      <a:pt x="910" y="26"/>
                    </a:lnTo>
                    <a:lnTo>
                      <a:pt x="914" y="18"/>
                    </a:lnTo>
                    <a:lnTo>
                      <a:pt x="915" y="15"/>
                    </a:lnTo>
                    <a:lnTo>
                      <a:pt x="919" y="21"/>
                    </a:lnTo>
                    <a:lnTo>
                      <a:pt x="920" y="17"/>
                    </a:lnTo>
                    <a:lnTo>
                      <a:pt x="925" y="27"/>
                    </a:lnTo>
                    <a:lnTo>
                      <a:pt x="929" y="26"/>
                    </a:lnTo>
                    <a:lnTo>
                      <a:pt x="932" y="17"/>
                    </a:lnTo>
                    <a:lnTo>
                      <a:pt x="933" y="25"/>
                    </a:lnTo>
                    <a:lnTo>
                      <a:pt x="936" y="18"/>
                    </a:lnTo>
                    <a:lnTo>
                      <a:pt x="938" y="20"/>
                    </a:lnTo>
                    <a:lnTo>
                      <a:pt x="941" y="20"/>
                    </a:lnTo>
                    <a:lnTo>
                      <a:pt x="946" y="27"/>
                    </a:lnTo>
                    <a:lnTo>
                      <a:pt x="946" y="26"/>
                    </a:lnTo>
                    <a:lnTo>
                      <a:pt x="952" y="27"/>
                    </a:lnTo>
                    <a:lnTo>
                      <a:pt x="954" y="21"/>
                    </a:lnTo>
                    <a:lnTo>
                      <a:pt x="956" y="18"/>
                    </a:lnTo>
                    <a:lnTo>
                      <a:pt x="959" y="26"/>
                    </a:lnTo>
                    <a:lnTo>
                      <a:pt x="962" y="21"/>
                    </a:lnTo>
                    <a:lnTo>
                      <a:pt x="963" y="23"/>
                    </a:lnTo>
                    <a:lnTo>
                      <a:pt x="968" y="31"/>
                    </a:lnTo>
                    <a:lnTo>
                      <a:pt x="970" y="26"/>
                    </a:lnTo>
                    <a:lnTo>
                      <a:pt x="971" y="26"/>
                    </a:lnTo>
                    <a:lnTo>
                      <a:pt x="975" y="14"/>
                    </a:lnTo>
                    <a:lnTo>
                      <a:pt x="976" y="18"/>
                    </a:lnTo>
                    <a:lnTo>
                      <a:pt x="980" y="26"/>
                    </a:lnTo>
                    <a:lnTo>
                      <a:pt x="983" y="29"/>
                    </a:lnTo>
                    <a:lnTo>
                      <a:pt x="987" y="26"/>
                    </a:lnTo>
                    <a:lnTo>
                      <a:pt x="987" y="24"/>
                    </a:lnTo>
                    <a:lnTo>
                      <a:pt x="991" y="26"/>
                    </a:lnTo>
                    <a:lnTo>
                      <a:pt x="995" y="29"/>
                    </a:lnTo>
                    <a:lnTo>
                      <a:pt x="997" y="27"/>
                    </a:lnTo>
                    <a:lnTo>
                      <a:pt x="997" y="31"/>
                    </a:lnTo>
                    <a:lnTo>
                      <a:pt x="1000" y="32"/>
                    </a:lnTo>
                    <a:lnTo>
                      <a:pt x="1006" y="21"/>
                    </a:lnTo>
                    <a:lnTo>
                      <a:pt x="1006" y="24"/>
                    </a:lnTo>
                    <a:lnTo>
                      <a:pt x="1009" y="29"/>
                    </a:lnTo>
                    <a:lnTo>
                      <a:pt x="1014" y="27"/>
                    </a:lnTo>
                    <a:lnTo>
                      <a:pt x="1015" y="24"/>
                    </a:lnTo>
                    <a:lnTo>
                      <a:pt x="1017" y="26"/>
                    </a:lnTo>
                    <a:lnTo>
                      <a:pt x="1021" y="31"/>
                    </a:lnTo>
                    <a:lnTo>
                      <a:pt x="1023" y="33"/>
                    </a:lnTo>
                    <a:lnTo>
                      <a:pt x="1026" y="33"/>
                    </a:lnTo>
                    <a:lnTo>
                      <a:pt x="1030" y="32"/>
                    </a:lnTo>
                    <a:lnTo>
                      <a:pt x="1031" y="26"/>
                    </a:lnTo>
                    <a:lnTo>
                      <a:pt x="1033" y="24"/>
                    </a:lnTo>
                    <a:lnTo>
                      <a:pt x="1036" y="31"/>
                    </a:lnTo>
                    <a:lnTo>
                      <a:pt x="1041" y="30"/>
                    </a:lnTo>
                    <a:lnTo>
                      <a:pt x="1042" y="25"/>
                    </a:lnTo>
                    <a:lnTo>
                      <a:pt x="1045" y="30"/>
                    </a:lnTo>
                    <a:lnTo>
                      <a:pt x="1046" y="30"/>
                    </a:lnTo>
                    <a:lnTo>
                      <a:pt x="1050" y="33"/>
                    </a:lnTo>
                    <a:lnTo>
                      <a:pt x="1054" y="31"/>
                    </a:lnTo>
                    <a:lnTo>
                      <a:pt x="1055" y="32"/>
                    </a:lnTo>
                    <a:lnTo>
                      <a:pt x="1060" y="37"/>
                    </a:lnTo>
                    <a:lnTo>
                      <a:pt x="1060" y="36"/>
                    </a:lnTo>
                    <a:lnTo>
                      <a:pt x="1064" y="29"/>
                    </a:lnTo>
                    <a:lnTo>
                      <a:pt x="1066" y="29"/>
                    </a:lnTo>
                    <a:lnTo>
                      <a:pt x="1068" y="35"/>
                    </a:lnTo>
                    <a:lnTo>
                      <a:pt x="1073" y="30"/>
                    </a:lnTo>
                    <a:lnTo>
                      <a:pt x="1074" y="33"/>
                    </a:lnTo>
                    <a:lnTo>
                      <a:pt x="1079" y="29"/>
                    </a:lnTo>
                    <a:lnTo>
                      <a:pt x="1080" y="30"/>
                    </a:lnTo>
                    <a:lnTo>
                      <a:pt x="1084" y="32"/>
                    </a:lnTo>
                    <a:lnTo>
                      <a:pt x="1086" y="24"/>
                    </a:lnTo>
                    <a:lnTo>
                      <a:pt x="1087" y="26"/>
                    </a:lnTo>
                    <a:lnTo>
                      <a:pt x="1090" y="29"/>
                    </a:lnTo>
                    <a:lnTo>
                      <a:pt x="1092" y="37"/>
                    </a:lnTo>
                    <a:lnTo>
                      <a:pt x="1097" y="41"/>
                    </a:lnTo>
                    <a:lnTo>
                      <a:pt x="1100" y="32"/>
                    </a:lnTo>
                    <a:lnTo>
                      <a:pt x="1103" y="30"/>
                    </a:lnTo>
                    <a:lnTo>
                      <a:pt x="1105" y="29"/>
                    </a:lnTo>
                    <a:lnTo>
                      <a:pt x="1106" y="29"/>
                    </a:lnTo>
                    <a:lnTo>
                      <a:pt x="1111" y="35"/>
                    </a:lnTo>
                    <a:lnTo>
                      <a:pt x="1111" y="36"/>
                    </a:lnTo>
                    <a:lnTo>
                      <a:pt x="1115" y="36"/>
                    </a:lnTo>
                    <a:lnTo>
                      <a:pt x="1119" y="36"/>
                    </a:lnTo>
                    <a:lnTo>
                      <a:pt x="1119" y="38"/>
                    </a:lnTo>
                    <a:lnTo>
                      <a:pt x="1124" y="37"/>
                    </a:lnTo>
                    <a:lnTo>
                      <a:pt x="1125" y="33"/>
                    </a:lnTo>
                    <a:lnTo>
                      <a:pt x="1130" y="35"/>
                    </a:lnTo>
                    <a:lnTo>
                      <a:pt x="1133" y="35"/>
                    </a:lnTo>
                    <a:lnTo>
                      <a:pt x="1137" y="37"/>
                    </a:lnTo>
                    <a:lnTo>
                      <a:pt x="1139" y="36"/>
                    </a:lnTo>
                    <a:lnTo>
                      <a:pt x="1143" y="39"/>
                    </a:lnTo>
                    <a:lnTo>
                      <a:pt x="1146" y="41"/>
                    </a:lnTo>
                    <a:lnTo>
                      <a:pt x="1147" y="37"/>
                    </a:lnTo>
                    <a:lnTo>
                      <a:pt x="1149" y="43"/>
                    </a:lnTo>
                    <a:lnTo>
                      <a:pt x="1154" y="33"/>
                    </a:lnTo>
                    <a:lnTo>
                      <a:pt x="1154" y="36"/>
                    </a:lnTo>
                    <a:lnTo>
                      <a:pt x="1159" y="31"/>
                    </a:lnTo>
                    <a:lnTo>
                      <a:pt x="1160" y="35"/>
                    </a:lnTo>
                    <a:lnTo>
                      <a:pt x="1162" y="36"/>
                    </a:lnTo>
                    <a:lnTo>
                      <a:pt x="1165" y="38"/>
                    </a:lnTo>
                    <a:lnTo>
                      <a:pt x="1171" y="41"/>
                    </a:lnTo>
                    <a:lnTo>
                      <a:pt x="1172" y="31"/>
                    </a:lnTo>
                    <a:lnTo>
                      <a:pt x="1173" y="35"/>
                    </a:lnTo>
                    <a:lnTo>
                      <a:pt x="1177" y="42"/>
                    </a:lnTo>
                    <a:lnTo>
                      <a:pt x="1182" y="36"/>
                    </a:lnTo>
                    <a:lnTo>
                      <a:pt x="1185" y="31"/>
                    </a:lnTo>
                    <a:lnTo>
                      <a:pt x="1186" y="36"/>
                    </a:lnTo>
                    <a:lnTo>
                      <a:pt x="1191" y="33"/>
                    </a:lnTo>
                    <a:lnTo>
                      <a:pt x="1194" y="35"/>
                    </a:lnTo>
                    <a:lnTo>
                      <a:pt x="1196" y="35"/>
                    </a:lnTo>
                    <a:lnTo>
                      <a:pt x="1197" y="41"/>
                    </a:lnTo>
                    <a:lnTo>
                      <a:pt x="1202" y="39"/>
                    </a:lnTo>
                    <a:lnTo>
                      <a:pt x="1203" y="42"/>
                    </a:lnTo>
                    <a:lnTo>
                      <a:pt x="1207" y="38"/>
                    </a:lnTo>
                    <a:lnTo>
                      <a:pt x="1210" y="36"/>
                    </a:lnTo>
                    <a:lnTo>
                      <a:pt x="1214" y="36"/>
                    </a:lnTo>
                    <a:lnTo>
                      <a:pt x="1215" y="32"/>
                    </a:lnTo>
                    <a:lnTo>
                      <a:pt x="1219" y="25"/>
                    </a:lnTo>
                    <a:lnTo>
                      <a:pt x="1222" y="39"/>
                    </a:lnTo>
                    <a:lnTo>
                      <a:pt x="1226" y="38"/>
                    </a:lnTo>
                    <a:lnTo>
                      <a:pt x="1229" y="37"/>
                    </a:lnTo>
                    <a:lnTo>
                      <a:pt x="1229" y="38"/>
                    </a:lnTo>
                    <a:lnTo>
                      <a:pt x="1235" y="36"/>
                    </a:lnTo>
                    <a:lnTo>
                      <a:pt x="1237" y="32"/>
                    </a:lnTo>
                    <a:lnTo>
                      <a:pt x="1240" y="32"/>
                    </a:lnTo>
                    <a:lnTo>
                      <a:pt x="1241" y="29"/>
                    </a:lnTo>
                    <a:lnTo>
                      <a:pt x="1245" y="30"/>
                    </a:lnTo>
                    <a:lnTo>
                      <a:pt x="1246" y="35"/>
                    </a:lnTo>
                    <a:lnTo>
                      <a:pt x="1251" y="36"/>
                    </a:lnTo>
                    <a:lnTo>
                      <a:pt x="1252" y="33"/>
                    </a:lnTo>
                    <a:lnTo>
                      <a:pt x="1255" y="38"/>
                    </a:lnTo>
                    <a:lnTo>
                      <a:pt x="1259" y="38"/>
                    </a:lnTo>
                    <a:lnTo>
                      <a:pt x="1263" y="36"/>
                    </a:lnTo>
                    <a:lnTo>
                      <a:pt x="1265" y="41"/>
                    </a:lnTo>
                    <a:lnTo>
                      <a:pt x="1270" y="31"/>
                    </a:lnTo>
                    <a:lnTo>
                      <a:pt x="1275" y="43"/>
                    </a:lnTo>
                    <a:lnTo>
                      <a:pt x="1278" y="37"/>
                    </a:lnTo>
                    <a:lnTo>
                      <a:pt x="1280" y="33"/>
                    </a:lnTo>
                    <a:lnTo>
                      <a:pt x="1281" y="37"/>
                    </a:lnTo>
                    <a:lnTo>
                      <a:pt x="1287" y="47"/>
                    </a:lnTo>
                    <a:lnTo>
                      <a:pt x="1289" y="41"/>
                    </a:lnTo>
                    <a:lnTo>
                      <a:pt x="1289" y="39"/>
                    </a:lnTo>
                    <a:lnTo>
                      <a:pt x="1294" y="36"/>
                    </a:lnTo>
                    <a:lnTo>
                      <a:pt x="1295" y="36"/>
                    </a:lnTo>
                    <a:lnTo>
                      <a:pt x="1300" y="39"/>
                    </a:lnTo>
                    <a:lnTo>
                      <a:pt x="1305" y="35"/>
                    </a:lnTo>
                    <a:lnTo>
                      <a:pt x="1306" y="32"/>
                    </a:lnTo>
                    <a:lnTo>
                      <a:pt x="1311" y="41"/>
                    </a:lnTo>
                    <a:lnTo>
                      <a:pt x="1313" y="35"/>
                    </a:lnTo>
                    <a:lnTo>
                      <a:pt x="1314" y="41"/>
                    </a:lnTo>
                    <a:lnTo>
                      <a:pt x="1318" y="39"/>
                    </a:lnTo>
                    <a:lnTo>
                      <a:pt x="1319" y="42"/>
                    </a:lnTo>
                    <a:lnTo>
                      <a:pt x="1324" y="41"/>
                    </a:lnTo>
                    <a:lnTo>
                      <a:pt x="1325" y="41"/>
                    </a:lnTo>
                    <a:lnTo>
                      <a:pt x="1330" y="41"/>
                    </a:lnTo>
                    <a:lnTo>
                      <a:pt x="1332" y="38"/>
                    </a:lnTo>
                    <a:lnTo>
                      <a:pt x="1333" y="37"/>
                    </a:lnTo>
                    <a:lnTo>
                      <a:pt x="1338" y="35"/>
                    </a:lnTo>
                    <a:lnTo>
                      <a:pt x="1338" y="31"/>
                    </a:lnTo>
                    <a:lnTo>
                      <a:pt x="1343" y="31"/>
                    </a:lnTo>
                    <a:lnTo>
                      <a:pt x="1344" y="36"/>
                    </a:lnTo>
                    <a:lnTo>
                      <a:pt x="1347" y="38"/>
                    </a:lnTo>
                    <a:lnTo>
                      <a:pt x="1350" y="33"/>
                    </a:lnTo>
                    <a:lnTo>
                      <a:pt x="1351" y="36"/>
                    </a:lnTo>
                    <a:lnTo>
                      <a:pt x="1356" y="42"/>
                    </a:lnTo>
                    <a:lnTo>
                      <a:pt x="1360" y="37"/>
                    </a:lnTo>
                    <a:lnTo>
                      <a:pt x="1360" y="33"/>
                    </a:lnTo>
                    <a:lnTo>
                      <a:pt x="1363" y="31"/>
                    </a:lnTo>
                    <a:lnTo>
                      <a:pt x="1367" y="36"/>
                    </a:lnTo>
                    <a:lnTo>
                      <a:pt x="1368" y="38"/>
                    </a:lnTo>
                    <a:lnTo>
                      <a:pt x="1372" y="39"/>
                    </a:lnTo>
                    <a:lnTo>
                      <a:pt x="1374" y="37"/>
                    </a:lnTo>
                    <a:lnTo>
                      <a:pt x="1377" y="38"/>
                    </a:lnTo>
                    <a:lnTo>
                      <a:pt x="1380" y="38"/>
                    </a:lnTo>
                    <a:lnTo>
                      <a:pt x="1383" y="37"/>
                    </a:lnTo>
                    <a:lnTo>
                      <a:pt x="1386" y="31"/>
                    </a:lnTo>
                    <a:lnTo>
                      <a:pt x="1386" y="30"/>
                    </a:lnTo>
                    <a:lnTo>
                      <a:pt x="1390" y="35"/>
                    </a:lnTo>
                    <a:lnTo>
                      <a:pt x="1393" y="33"/>
                    </a:lnTo>
                    <a:lnTo>
                      <a:pt x="1394" y="36"/>
                    </a:lnTo>
                    <a:lnTo>
                      <a:pt x="1399" y="43"/>
                    </a:lnTo>
                    <a:lnTo>
                      <a:pt x="1402" y="44"/>
                    </a:lnTo>
                    <a:lnTo>
                      <a:pt x="1405" y="38"/>
                    </a:lnTo>
                    <a:lnTo>
                      <a:pt x="1408" y="31"/>
                    </a:lnTo>
                    <a:lnTo>
                      <a:pt x="1409" y="33"/>
                    </a:lnTo>
                    <a:lnTo>
                      <a:pt x="1411" y="42"/>
                    </a:lnTo>
                    <a:lnTo>
                      <a:pt x="1416" y="41"/>
                    </a:lnTo>
                    <a:lnTo>
                      <a:pt x="1418" y="39"/>
                    </a:lnTo>
                    <a:lnTo>
                      <a:pt x="1420" y="37"/>
                    </a:lnTo>
                    <a:lnTo>
                      <a:pt x="1422" y="38"/>
                    </a:lnTo>
                    <a:lnTo>
                      <a:pt x="1424" y="38"/>
                    </a:lnTo>
                    <a:lnTo>
                      <a:pt x="1427" y="36"/>
                    </a:lnTo>
                    <a:lnTo>
                      <a:pt x="1432" y="33"/>
                    </a:lnTo>
                    <a:lnTo>
                      <a:pt x="1434" y="38"/>
                    </a:lnTo>
                    <a:lnTo>
                      <a:pt x="1436" y="35"/>
                    </a:lnTo>
                    <a:lnTo>
                      <a:pt x="1439" y="36"/>
                    </a:lnTo>
                    <a:lnTo>
                      <a:pt x="1441" y="38"/>
                    </a:lnTo>
                    <a:lnTo>
                      <a:pt x="1446" y="33"/>
                    </a:lnTo>
                    <a:lnTo>
                      <a:pt x="1448" y="33"/>
                    </a:lnTo>
                    <a:lnTo>
                      <a:pt x="1449" y="37"/>
                    </a:lnTo>
                    <a:lnTo>
                      <a:pt x="1452" y="39"/>
                    </a:lnTo>
                    <a:lnTo>
                      <a:pt x="1454" y="42"/>
                    </a:lnTo>
                    <a:lnTo>
                      <a:pt x="1458" y="37"/>
                    </a:lnTo>
                    <a:lnTo>
                      <a:pt x="1460" y="37"/>
                    </a:lnTo>
                    <a:lnTo>
                      <a:pt x="1465" y="36"/>
                    </a:lnTo>
                    <a:lnTo>
                      <a:pt x="1467" y="32"/>
                    </a:lnTo>
                    <a:lnTo>
                      <a:pt x="1469" y="31"/>
                    </a:lnTo>
                    <a:lnTo>
                      <a:pt x="1472" y="31"/>
                    </a:lnTo>
                    <a:lnTo>
                      <a:pt x="1473" y="33"/>
                    </a:lnTo>
                    <a:lnTo>
                      <a:pt x="1477" y="42"/>
                    </a:lnTo>
                    <a:lnTo>
                      <a:pt x="1481" y="41"/>
                    </a:lnTo>
                    <a:lnTo>
                      <a:pt x="1482" y="42"/>
                    </a:lnTo>
                    <a:lnTo>
                      <a:pt x="1484" y="44"/>
                    </a:lnTo>
                    <a:lnTo>
                      <a:pt x="1488" y="44"/>
                    </a:lnTo>
                    <a:lnTo>
                      <a:pt x="1491" y="41"/>
                    </a:lnTo>
                    <a:lnTo>
                      <a:pt x="1494" y="35"/>
                    </a:lnTo>
                    <a:lnTo>
                      <a:pt x="1495" y="31"/>
                    </a:lnTo>
                    <a:lnTo>
                      <a:pt x="1499" y="39"/>
                    </a:lnTo>
                    <a:lnTo>
                      <a:pt x="1502" y="43"/>
                    </a:lnTo>
                    <a:lnTo>
                      <a:pt x="1504" y="42"/>
                    </a:lnTo>
                    <a:lnTo>
                      <a:pt x="1506" y="43"/>
                    </a:lnTo>
                    <a:lnTo>
                      <a:pt x="1510" y="39"/>
                    </a:lnTo>
                    <a:lnTo>
                      <a:pt x="1510" y="42"/>
                    </a:lnTo>
                    <a:lnTo>
                      <a:pt x="1516" y="42"/>
                    </a:lnTo>
                    <a:lnTo>
                      <a:pt x="1519" y="31"/>
                    </a:lnTo>
                    <a:lnTo>
                      <a:pt x="1519" y="27"/>
                    </a:lnTo>
                    <a:lnTo>
                      <a:pt x="1521" y="39"/>
                    </a:lnTo>
                    <a:lnTo>
                      <a:pt x="1525" y="38"/>
                    </a:lnTo>
                    <a:lnTo>
                      <a:pt x="1530" y="42"/>
                    </a:lnTo>
                    <a:lnTo>
                      <a:pt x="1532" y="37"/>
                    </a:lnTo>
                    <a:lnTo>
                      <a:pt x="1533" y="39"/>
                    </a:lnTo>
                    <a:lnTo>
                      <a:pt x="1538" y="43"/>
                    </a:lnTo>
                    <a:lnTo>
                      <a:pt x="1538" y="39"/>
                    </a:lnTo>
                    <a:lnTo>
                      <a:pt x="1542" y="41"/>
                    </a:lnTo>
                    <a:lnTo>
                      <a:pt x="1545" y="43"/>
                    </a:lnTo>
                    <a:lnTo>
                      <a:pt x="1546" y="42"/>
                    </a:lnTo>
                    <a:lnTo>
                      <a:pt x="1551" y="42"/>
                    </a:lnTo>
                    <a:lnTo>
                      <a:pt x="1551" y="43"/>
                    </a:lnTo>
                    <a:lnTo>
                      <a:pt x="1556" y="38"/>
                    </a:lnTo>
                    <a:lnTo>
                      <a:pt x="1560" y="42"/>
                    </a:lnTo>
                    <a:lnTo>
                      <a:pt x="1560" y="41"/>
                    </a:lnTo>
                    <a:lnTo>
                      <a:pt x="1564" y="43"/>
                    </a:lnTo>
                    <a:lnTo>
                      <a:pt x="1565" y="35"/>
                    </a:lnTo>
                    <a:lnTo>
                      <a:pt x="1570" y="39"/>
                    </a:lnTo>
                    <a:lnTo>
                      <a:pt x="1571" y="37"/>
                    </a:lnTo>
                    <a:lnTo>
                      <a:pt x="1574" y="38"/>
                    </a:lnTo>
                    <a:lnTo>
                      <a:pt x="1579" y="37"/>
                    </a:lnTo>
                    <a:lnTo>
                      <a:pt x="1579" y="36"/>
                    </a:lnTo>
                    <a:lnTo>
                      <a:pt x="1583" y="42"/>
                    </a:lnTo>
                    <a:lnTo>
                      <a:pt x="1586" y="39"/>
                    </a:lnTo>
                    <a:lnTo>
                      <a:pt x="1588" y="38"/>
                    </a:lnTo>
                    <a:lnTo>
                      <a:pt x="1589" y="43"/>
                    </a:lnTo>
                    <a:lnTo>
                      <a:pt x="1594" y="33"/>
                    </a:lnTo>
                    <a:lnTo>
                      <a:pt x="1597" y="35"/>
                    </a:lnTo>
                    <a:lnTo>
                      <a:pt x="1598" y="36"/>
                    </a:lnTo>
                    <a:lnTo>
                      <a:pt x="1600" y="38"/>
                    </a:lnTo>
                    <a:lnTo>
                      <a:pt x="1604" y="35"/>
                    </a:lnTo>
                    <a:lnTo>
                      <a:pt x="1607" y="45"/>
                    </a:lnTo>
                    <a:lnTo>
                      <a:pt x="1611" y="39"/>
                    </a:lnTo>
                    <a:lnTo>
                      <a:pt x="1611" y="42"/>
                    </a:lnTo>
                    <a:lnTo>
                      <a:pt x="1615" y="43"/>
                    </a:lnTo>
                    <a:lnTo>
                      <a:pt x="1618" y="44"/>
                    </a:lnTo>
                    <a:lnTo>
                      <a:pt x="1620" y="41"/>
                    </a:lnTo>
                    <a:lnTo>
                      <a:pt x="1623" y="32"/>
                    </a:lnTo>
                    <a:lnTo>
                      <a:pt x="1626" y="31"/>
                    </a:lnTo>
                    <a:lnTo>
                      <a:pt x="1628" y="41"/>
                    </a:lnTo>
                    <a:lnTo>
                      <a:pt x="1632" y="43"/>
                    </a:lnTo>
                    <a:lnTo>
                      <a:pt x="1635" y="43"/>
                    </a:lnTo>
                    <a:lnTo>
                      <a:pt x="1636" y="39"/>
                    </a:lnTo>
                    <a:lnTo>
                      <a:pt x="1638" y="38"/>
                    </a:lnTo>
                    <a:lnTo>
                      <a:pt x="1642" y="42"/>
                    </a:lnTo>
                    <a:lnTo>
                      <a:pt x="1643" y="42"/>
                    </a:lnTo>
                    <a:lnTo>
                      <a:pt x="1647" y="38"/>
                    </a:lnTo>
                    <a:lnTo>
                      <a:pt x="1650" y="36"/>
                    </a:lnTo>
                    <a:lnTo>
                      <a:pt x="1652" y="35"/>
                    </a:lnTo>
                    <a:lnTo>
                      <a:pt x="1654" y="41"/>
                    </a:lnTo>
                    <a:lnTo>
                      <a:pt x="1656" y="42"/>
                    </a:lnTo>
                    <a:lnTo>
                      <a:pt x="1660" y="42"/>
                    </a:lnTo>
                    <a:lnTo>
                      <a:pt x="1664" y="41"/>
                    </a:lnTo>
                    <a:lnTo>
                      <a:pt x="1665" y="42"/>
                    </a:lnTo>
                    <a:lnTo>
                      <a:pt x="1668" y="41"/>
                    </a:lnTo>
                    <a:lnTo>
                      <a:pt x="1672" y="39"/>
                    </a:lnTo>
                    <a:lnTo>
                      <a:pt x="1673" y="43"/>
                    </a:lnTo>
                    <a:lnTo>
                      <a:pt x="1677" y="48"/>
                    </a:lnTo>
                    <a:lnTo>
                      <a:pt x="1680" y="38"/>
                    </a:lnTo>
                    <a:lnTo>
                      <a:pt x="1681" y="37"/>
                    </a:lnTo>
                    <a:lnTo>
                      <a:pt x="1686" y="41"/>
                    </a:lnTo>
                    <a:lnTo>
                      <a:pt x="1689" y="39"/>
                    </a:lnTo>
                    <a:lnTo>
                      <a:pt x="1690" y="41"/>
                    </a:lnTo>
                    <a:lnTo>
                      <a:pt x="1693" y="42"/>
                    </a:lnTo>
                    <a:lnTo>
                      <a:pt x="1696" y="39"/>
                    </a:lnTo>
                    <a:lnTo>
                      <a:pt x="1699" y="41"/>
                    </a:lnTo>
                    <a:lnTo>
                      <a:pt x="1702" y="39"/>
                    </a:lnTo>
                    <a:lnTo>
                      <a:pt x="1705" y="36"/>
                    </a:lnTo>
                    <a:lnTo>
                      <a:pt x="1707" y="35"/>
                    </a:lnTo>
                    <a:lnTo>
                      <a:pt x="1708" y="39"/>
                    </a:lnTo>
                    <a:lnTo>
                      <a:pt x="1711" y="41"/>
                    </a:lnTo>
                    <a:lnTo>
                      <a:pt x="1716" y="43"/>
                    </a:lnTo>
                    <a:lnTo>
                      <a:pt x="1716" y="42"/>
                    </a:lnTo>
                    <a:lnTo>
                      <a:pt x="1721" y="45"/>
                    </a:lnTo>
                    <a:lnTo>
                      <a:pt x="1725" y="43"/>
                    </a:lnTo>
                    <a:lnTo>
                      <a:pt x="1725" y="42"/>
                    </a:lnTo>
                    <a:lnTo>
                      <a:pt x="1729" y="50"/>
                    </a:lnTo>
                    <a:lnTo>
                      <a:pt x="1732" y="47"/>
                    </a:lnTo>
                    <a:lnTo>
                      <a:pt x="1733" y="43"/>
                    </a:lnTo>
                    <a:lnTo>
                      <a:pt x="1738" y="32"/>
                    </a:lnTo>
                    <a:lnTo>
                      <a:pt x="1739" y="31"/>
                    </a:lnTo>
                    <a:lnTo>
                      <a:pt x="1740" y="42"/>
                    </a:lnTo>
                    <a:lnTo>
                      <a:pt x="1744" y="44"/>
                    </a:lnTo>
                    <a:lnTo>
                      <a:pt x="1747" y="43"/>
                    </a:lnTo>
                    <a:lnTo>
                      <a:pt x="1751" y="47"/>
                    </a:lnTo>
                    <a:lnTo>
                      <a:pt x="1753" y="38"/>
                    </a:lnTo>
                    <a:lnTo>
                      <a:pt x="1754" y="32"/>
                    </a:lnTo>
                    <a:lnTo>
                      <a:pt x="1757" y="41"/>
                    </a:lnTo>
                    <a:lnTo>
                      <a:pt x="1762" y="39"/>
                    </a:lnTo>
                    <a:lnTo>
                      <a:pt x="1765" y="41"/>
                    </a:lnTo>
                    <a:lnTo>
                      <a:pt x="1770" y="42"/>
                    </a:lnTo>
                    <a:lnTo>
                      <a:pt x="1772" y="35"/>
                    </a:lnTo>
                    <a:lnTo>
                      <a:pt x="1774" y="38"/>
                    </a:lnTo>
                    <a:lnTo>
                      <a:pt x="1776" y="48"/>
                    </a:lnTo>
                    <a:lnTo>
                      <a:pt x="1781" y="42"/>
                    </a:lnTo>
                    <a:lnTo>
                      <a:pt x="1781" y="44"/>
                    </a:lnTo>
                    <a:lnTo>
                      <a:pt x="1786" y="45"/>
                    </a:lnTo>
                    <a:lnTo>
                      <a:pt x="1789" y="44"/>
                    </a:lnTo>
                    <a:lnTo>
                      <a:pt x="1791" y="43"/>
                    </a:lnTo>
                    <a:lnTo>
                      <a:pt x="1793" y="42"/>
                    </a:lnTo>
                    <a:lnTo>
                      <a:pt x="1796" y="43"/>
                    </a:lnTo>
                    <a:lnTo>
                      <a:pt x="1800" y="43"/>
                    </a:lnTo>
                    <a:lnTo>
                      <a:pt x="1802" y="36"/>
                    </a:lnTo>
                    <a:lnTo>
                      <a:pt x="1802" y="37"/>
                    </a:lnTo>
                    <a:lnTo>
                      <a:pt x="1806" y="44"/>
                    </a:lnTo>
                    <a:lnTo>
                      <a:pt x="1809" y="39"/>
                    </a:lnTo>
                    <a:lnTo>
                      <a:pt x="1811" y="41"/>
                    </a:lnTo>
                    <a:lnTo>
                      <a:pt x="1814" y="44"/>
                    </a:lnTo>
                    <a:lnTo>
                      <a:pt x="1819" y="36"/>
                    </a:lnTo>
                    <a:lnTo>
                      <a:pt x="1824" y="42"/>
                    </a:lnTo>
                    <a:lnTo>
                      <a:pt x="1825" y="37"/>
                    </a:lnTo>
                    <a:lnTo>
                      <a:pt x="1829" y="37"/>
                    </a:lnTo>
                    <a:lnTo>
                      <a:pt x="1832" y="38"/>
                    </a:lnTo>
                    <a:lnTo>
                      <a:pt x="1832" y="35"/>
                    </a:lnTo>
                    <a:lnTo>
                      <a:pt x="1836" y="41"/>
                    </a:lnTo>
                    <a:lnTo>
                      <a:pt x="1839" y="38"/>
                    </a:lnTo>
                    <a:lnTo>
                      <a:pt x="1843" y="43"/>
                    </a:lnTo>
                    <a:lnTo>
                      <a:pt x="1844" y="37"/>
                    </a:lnTo>
                    <a:lnTo>
                      <a:pt x="1845" y="38"/>
                    </a:lnTo>
                    <a:lnTo>
                      <a:pt x="1851" y="38"/>
                    </a:lnTo>
                    <a:lnTo>
                      <a:pt x="1851" y="37"/>
                    </a:lnTo>
                    <a:lnTo>
                      <a:pt x="1855" y="36"/>
                    </a:lnTo>
                    <a:lnTo>
                      <a:pt x="1857" y="44"/>
                    </a:lnTo>
                    <a:lnTo>
                      <a:pt x="1862" y="48"/>
                    </a:lnTo>
                    <a:lnTo>
                      <a:pt x="1864" y="36"/>
                    </a:lnTo>
                    <a:lnTo>
                      <a:pt x="1870" y="36"/>
                    </a:lnTo>
                    <a:lnTo>
                      <a:pt x="1870" y="32"/>
                    </a:lnTo>
                    <a:lnTo>
                      <a:pt x="1874" y="42"/>
                    </a:lnTo>
                    <a:lnTo>
                      <a:pt x="1875" y="45"/>
                    </a:lnTo>
                    <a:lnTo>
                      <a:pt x="1880" y="43"/>
                    </a:lnTo>
                    <a:lnTo>
                      <a:pt x="1881" y="41"/>
                    </a:lnTo>
                    <a:lnTo>
                      <a:pt x="1884" y="42"/>
                    </a:lnTo>
                    <a:lnTo>
                      <a:pt x="1888" y="38"/>
                    </a:lnTo>
                    <a:lnTo>
                      <a:pt x="1892" y="44"/>
                    </a:lnTo>
                    <a:lnTo>
                      <a:pt x="1893" y="39"/>
                    </a:lnTo>
                    <a:lnTo>
                      <a:pt x="1894" y="41"/>
                    </a:lnTo>
                    <a:lnTo>
                      <a:pt x="1899" y="37"/>
                    </a:lnTo>
                    <a:lnTo>
                      <a:pt x="1902" y="30"/>
                    </a:lnTo>
                    <a:lnTo>
                      <a:pt x="1903" y="38"/>
                    </a:lnTo>
                    <a:lnTo>
                      <a:pt x="1906" y="39"/>
                    </a:lnTo>
                    <a:lnTo>
                      <a:pt x="1910" y="36"/>
                    </a:lnTo>
                    <a:lnTo>
                      <a:pt x="1911" y="39"/>
                    </a:lnTo>
                    <a:lnTo>
                      <a:pt x="1916" y="36"/>
                    </a:lnTo>
                    <a:lnTo>
                      <a:pt x="1916" y="37"/>
                    </a:lnTo>
                    <a:lnTo>
                      <a:pt x="1918" y="44"/>
                    </a:lnTo>
                    <a:lnTo>
                      <a:pt x="1923" y="39"/>
                    </a:lnTo>
                    <a:lnTo>
                      <a:pt x="1927" y="35"/>
                    </a:lnTo>
                    <a:lnTo>
                      <a:pt x="1928" y="37"/>
                    </a:lnTo>
                    <a:lnTo>
                      <a:pt x="1933" y="42"/>
                    </a:lnTo>
                    <a:lnTo>
                      <a:pt x="1935" y="42"/>
                    </a:lnTo>
                    <a:lnTo>
                      <a:pt x="1937" y="37"/>
                    </a:lnTo>
                    <a:lnTo>
                      <a:pt x="1940" y="38"/>
                    </a:lnTo>
                    <a:lnTo>
                      <a:pt x="1941" y="36"/>
                    </a:lnTo>
                    <a:lnTo>
                      <a:pt x="1946" y="38"/>
                    </a:lnTo>
                    <a:lnTo>
                      <a:pt x="1947" y="38"/>
                    </a:lnTo>
                    <a:lnTo>
                      <a:pt x="1951" y="42"/>
                    </a:lnTo>
                    <a:lnTo>
                      <a:pt x="1954" y="42"/>
                    </a:lnTo>
                    <a:lnTo>
                      <a:pt x="1957" y="38"/>
                    </a:lnTo>
                    <a:lnTo>
                      <a:pt x="1957" y="36"/>
                    </a:lnTo>
                    <a:lnTo>
                      <a:pt x="1960" y="35"/>
                    </a:lnTo>
                    <a:lnTo>
                      <a:pt x="1965" y="38"/>
                    </a:lnTo>
                    <a:lnTo>
                      <a:pt x="1967" y="37"/>
                    </a:lnTo>
                    <a:lnTo>
                      <a:pt x="1967" y="36"/>
                    </a:lnTo>
                    <a:lnTo>
                      <a:pt x="1971" y="33"/>
                    </a:lnTo>
                    <a:lnTo>
                      <a:pt x="1974" y="41"/>
                    </a:lnTo>
                    <a:lnTo>
                      <a:pt x="1978" y="36"/>
                    </a:lnTo>
                    <a:lnTo>
                      <a:pt x="1979" y="31"/>
                    </a:lnTo>
                    <a:lnTo>
                      <a:pt x="1983" y="31"/>
                    </a:lnTo>
                    <a:lnTo>
                      <a:pt x="1984" y="39"/>
                    </a:lnTo>
                    <a:lnTo>
                      <a:pt x="1989" y="33"/>
                    </a:lnTo>
                    <a:lnTo>
                      <a:pt x="1991" y="37"/>
                    </a:lnTo>
                    <a:lnTo>
                      <a:pt x="1995" y="32"/>
                    </a:lnTo>
                    <a:lnTo>
                      <a:pt x="1995" y="31"/>
                    </a:lnTo>
                    <a:lnTo>
                      <a:pt x="1998" y="20"/>
                    </a:lnTo>
                    <a:lnTo>
                      <a:pt x="2001" y="26"/>
                    </a:lnTo>
                    <a:lnTo>
                      <a:pt x="2004" y="32"/>
                    </a:lnTo>
                    <a:lnTo>
                      <a:pt x="2006" y="31"/>
                    </a:lnTo>
                    <a:lnTo>
                      <a:pt x="2009" y="32"/>
                    </a:lnTo>
                    <a:lnTo>
                      <a:pt x="2012" y="35"/>
                    </a:lnTo>
                    <a:lnTo>
                      <a:pt x="2014" y="33"/>
                    </a:lnTo>
                    <a:lnTo>
                      <a:pt x="2016" y="31"/>
                    </a:lnTo>
                    <a:lnTo>
                      <a:pt x="2021" y="27"/>
                    </a:lnTo>
                    <a:lnTo>
                      <a:pt x="2023" y="42"/>
                    </a:lnTo>
                    <a:lnTo>
                      <a:pt x="2029" y="41"/>
                    </a:lnTo>
                    <a:lnTo>
                      <a:pt x="2032" y="31"/>
                    </a:lnTo>
                    <a:lnTo>
                      <a:pt x="2033" y="29"/>
                    </a:lnTo>
                    <a:lnTo>
                      <a:pt x="2035" y="35"/>
                    </a:lnTo>
                    <a:lnTo>
                      <a:pt x="2039" y="37"/>
                    </a:lnTo>
                    <a:lnTo>
                      <a:pt x="2041" y="31"/>
                    </a:lnTo>
                    <a:lnTo>
                      <a:pt x="2044" y="27"/>
                    </a:lnTo>
                    <a:lnTo>
                      <a:pt x="2046" y="41"/>
                    </a:lnTo>
                    <a:lnTo>
                      <a:pt x="2050" y="32"/>
                    </a:lnTo>
                    <a:lnTo>
                      <a:pt x="2053" y="32"/>
                    </a:lnTo>
                    <a:lnTo>
                      <a:pt x="2055" y="35"/>
                    </a:lnTo>
                    <a:lnTo>
                      <a:pt x="2058" y="37"/>
                    </a:lnTo>
                    <a:lnTo>
                      <a:pt x="2059" y="38"/>
                    </a:lnTo>
                    <a:lnTo>
                      <a:pt x="2064" y="39"/>
                    </a:lnTo>
                    <a:lnTo>
                      <a:pt x="2068" y="37"/>
                    </a:lnTo>
                    <a:lnTo>
                      <a:pt x="2073" y="41"/>
                    </a:lnTo>
                    <a:lnTo>
                      <a:pt x="2074" y="35"/>
                    </a:lnTo>
                    <a:lnTo>
                      <a:pt x="2075" y="36"/>
                    </a:lnTo>
                    <a:lnTo>
                      <a:pt x="2080" y="41"/>
                    </a:lnTo>
                    <a:lnTo>
                      <a:pt x="2083" y="36"/>
                    </a:lnTo>
                    <a:lnTo>
                      <a:pt x="2086" y="30"/>
                    </a:lnTo>
                    <a:lnTo>
                      <a:pt x="2087" y="27"/>
                    </a:lnTo>
                    <a:lnTo>
                      <a:pt x="2089" y="31"/>
                    </a:lnTo>
                    <a:lnTo>
                      <a:pt x="2092" y="32"/>
                    </a:lnTo>
                    <a:lnTo>
                      <a:pt x="2096" y="37"/>
                    </a:lnTo>
                    <a:lnTo>
                      <a:pt x="2099" y="38"/>
                    </a:lnTo>
                    <a:lnTo>
                      <a:pt x="2102" y="39"/>
                    </a:lnTo>
                    <a:lnTo>
                      <a:pt x="2105" y="36"/>
                    </a:lnTo>
                    <a:lnTo>
                      <a:pt x="2106" y="29"/>
                    </a:lnTo>
                    <a:lnTo>
                      <a:pt x="2110" y="27"/>
                    </a:lnTo>
                    <a:lnTo>
                      <a:pt x="2111" y="29"/>
                    </a:lnTo>
                    <a:lnTo>
                      <a:pt x="2116" y="35"/>
                    </a:lnTo>
                    <a:lnTo>
                      <a:pt x="2116" y="38"/>
                    </a:lnTo>
                    <a:lnTo>
                      <a:pt x="2122" y="47"/>
                    </a:lnTo>
                    <a:lnTo>
                      <a:pt x="2124" y="37"/>
                    </a:lnTo>
                    <a:lnTo>
                      <a:pt x="2125" y="35"/>
                    </a:lnTo>
                    <a:lnTo>
                      <a:pt x="2129" y="32"/>
                    </a:lnTo>
                    <a:lnTo>
                      <a:pt x="2130" y="33"/>
                    </a:lnTo>
                    <a:lnTo>
                      <a:pt x="2135" y="41"/>
                    </a:lnTo>
                    <a:lnTo>
                      <a:pt x="2137" y="37"/>
                    </a:lnTo>
                    <a:lnTo>
                      <a:pt x="2142" y="44"/>
                    </a:lnTo>
                    <a:lnTo>
                      <a:pt x="2145" y="37"/>
                    </a:lnTo>
                    <a:lnTo>
                      <a:pt x="2147" y="35"/>
                    </a:lnTo>
                    <a:lnTo>
                      <a:pt x="2149" y="38"/>
                    </a:lnTo>
                    <a:lnTo>
                      <a:pt x="2153" y="35"/>
                    </a:lnTo>
                    <a:lnTo>
                      <a:pt x="2156" y="30"/>
                    </a:lnTo>
                    <a:lnTo>
                      <a:pt x="2156" y="31"/>
                    </a:lnTo>
                    <a:lnTo>
                      <a:pt x="2160" y="38"/>
                    </a:lnTo>
                    <a:lnTo>
                      <a:pt x="2162" y="35"/>
                    </a:lnTo>
                    <a:lnTo>
                      <a:pt x="2166" y="39"/>
                    </a:lnTo>
                    <a:lnTo>
                      <a:pt x="2168" y="33"/>
                    </a:lnTo>
                    <a:lnTo>
                      <a:pt x="2171" y="38"/>
                    </a:lnTo>
                    <a:lnTo>
                      <a:pt x="2174" y="38"/>
                    </a:lnTo>
                    <a:lnTo>
                      <a:pt x="2178" y="37"/>
                    </a:lnTo>
                    <a:lnTo>
                      <a:pt x="2179" y="36"/>
                    </a:lnTo>
                    <a:lnTo>
                      <a:pt x="2181" y="39"/>
                    </a:lnTo>
                    <a:lnTo>
                      <a:pt x="2185" y="38"/>
                    </a:lnTo>
                    <a:lnTo>
                      <a:pt x="2187" y="39"/>
                    </a:lnTo>
                    <a:lnTo>
                      <a:pt x="2191" y="41"/>
                    </a:lnTo>
                    <a:lnTo>
                      <a:pt x="2192" y="47"/>
                    </a:lnTo>
                    <a:lnTo>
                      <a:pt x="2197" y="37"/>
                    </a:lnTo>
                    <a:lnTo>
                      <a:pt x="2202" y="38"/>
                    </a:lnTo>
                    <a:lnTo>
                      <a:pt x="2203" y="37"/>
                    </a:lnTo>
                    <a:lnTo>
                      <a:pt x="2208" y="41"/>
                    </a:lnTo>
                    <a:lnTo>
                      <a:pt x="2208" y="43"/>
                    </a:lnTo>
                    <a:lnTo>
                      <a:pt x="2211" y="45"/>
                    </a:lnTo>
                    <a:lnTo>
                      <a:pt x="2215" y="43"/>
                    </a:lnTo>
                    <a:lnTo>
                      <a:pt x="2218" y="47"/>
                    </a:lnTo>
                    <a:lnTo>
                      <a:pt x="2221" y="41"/>
                    </a:lnTo>
                    <a:lnTo>
                      <a:pt x="2222" y="41"/>
                    </a:lnTo>
                    <a:lnTo>
                      <a:pt x="2227" y="39"/>
                    </a:lnTo>
                    <a:lnTo>
                      <a:pt x="2228" y="39"/>
                    </a:lnTo>
                    <a:lnTo>
                      <a:pt x="2232" y="44"/>
                    </a:lnTo>
                    <a:lnTo>
                      <a:pt x="2234" y="39"/>
                    </a:lnTo>
                    <a:lnTo>
                      <a:pt x="2236" y="37"/>
                    </a:lnTo>
                    <a:lnTo>
                      <a:pt x="2239" y="39"/>
                    </a:lnTo>
                    <a:lnTo>
                      <a:pt x="2241" y="38"/>
                    </a:lnTo>
                    <a:lnTo>
                      <a:pt x="2244" y="38"/>
                    </a:lnTo>
                    <a:lnTo>
                      <a:pt x="2246" y="42"/>
                    </a:lnTo>
                    <a:lnTo>
                      <a:pt x="2250" y="45"/>
                    </a:lnTo>
                    <a:lnTo>
                      <a:pt x="2252" y="41"/>
                    </a:lnTo>
                    <a:lnTo>
                      <a:pt x="2254" y="44"/>
                    </a:lnTo>
                    <a:lnTo>
                      <a:pt x="2258" y="39"/>
                    </a:lnTo>
                    <a:lnTo>
                      <a:pt x="2261" y="41"/>
                    </a:lnTo>
                    <a:lnTo>
                      <a:pt x="2261" y="39"/>
                    </a:lnTo>
                    <a:lnTo>
                      <a:pt x="2266" y="43"/>
                    </a:lnTo>
                    <a:lnTo>
                      <a:pt x="2269" y="45"/>
                    </a:lnTo>
                    <a:lnTo>
                      <a:pt x="2272" y="47"/>
                    </a:lnTo>
                    <a:lnTo>
                      <a:pt x="2275" y="44"/>
                    </a:lnTo>
                    <a:lnTo>
                      <a:pt x="2278" y="44"/>
                    </a:lnTo>
                    <a:lnTo>
                      <a:pt x="2279" y="42"/>
                    </a:lnTo>
                    <a:lnTo>
                      <a:pt x="2282" y="43"/>
                    </a:lnTo>
                    <a:lnTo>
                      <a:pt x="2284" y="45"/>
                    </a:lnTo>
                    <a:lnTo>
                      <a:pt x="2287" y="45"/>
                    </a:lnTo>
                    <a:lnTo>
                      <a:pt x="2290" y="38"/>
                    </a:lnTo>
                    <a:lnTo>
                      <a:pt x="2291" y="42"/>
                    </a:lnTo>
                    <a:lnTo>
                      <a:pt x="2295" y="42"/>
                    </a:lnTo>
                    <a:lnTo>
                      <a:pt x="2300" y="42"/>
                    </a:lnTo>
                    <a:lnTo>
                      <a:pt x="2301" y="39"/>
                    </a:lnTo>
                    <a:lnTo>
                      <a:pt x="2305" y="42"/>
                    </a:lnTo>
                    <a:lnTo>
                      <a:pt x="2306" y="41"/>
                    </a:lnTo>
                    <a:lnTo>
                      <a:pt x="2309" y="42"/>
                    </a:lnTo>
                    <a:lnTo>
                      <a:pt x="2312" y="41"/>
                    </a:lnTo>
                    <a:lnTo>
                      <a:pt x="2314" y="39"/>
                    </a:lnTo>
                    <a:lnTo>
                      <a:pt x="2316" y="43"/>
                    </a:lnTo>
                    <a:lnTo>
                      <a:pt x="2319" y="45"/>
                    </a:lnTo>
                    <a:lnTo>
                      <a:pt x="2324" y="47"/>
                    </a:lnTo>
                    <a:lnTo>
                      <a:pt x="2326" y="33"/>
                    </a:lnTo>
                    <a:lnTo>
                      <a:pt x="2327" y="37"/>
                    </a:lnTo>
                    <a:lnTo>
                      <a:pt x="2332" y="37"/>
                    </a:lnTo>
                    <a:lnTo>
                      <a:pt x="2332" y="36"/>
                    </a:lnTo>
                    <a:lnTo>
                      <a:pt x="2334" y="38"/>
                    </a:lnTo>
                    <a:lnTo>
                      <a:pt x="2338" y="41"/>
                    </a:lnTo>
                    <a:lnTo>
                      <a:pt x="2340" y="44"/>
                    </a:lnTo>
                    <a:lnTo>
                      <a:pt x="2344" y="44"/>
                    </a:lnTo>
                    <a:lnTo>
                      <a:pt x="2348" y="47"/>
                    </a:lnTo>
                    <a:lnTo>
                      <a:pt x="2351" y="38"/>
                    </a:lnTo>
                    <a:lnTo>
                      <a:pt x="2356" y="38"/>
                    </a:lnTo>
                    <a:lnTo>
                      <a:pt x="2360" y="41"/>
                    </a:lnTo>
                    <a:lnTo>
                      <a:pt x="2361" y="39"/>
                    </a:lnTo>
                    <a:lnTo>
                      <a:pt x="2362" y="45"/>
                    </a:lnTo>
                    <a:lnTo>
                      <a:pt x="2366" y="39"/>
                    </a:lnTo>
                    <a:lnTo>
                      <a:pt x="2369" y="36"/>
                    </a:lnTo>
                    <a:lnTo>
                      <a:pt x="2370" y="36"/>
                    </a:lnTo>
                    <a:lnTo>
                      <a:pt x="2375" y="42"/>
                    </a:lnTo>
                    <a:lnTo>
                      <a:pt x="2377" y="36"/>
                    </a:lnTo>
                    <a:lnTo>
                      <a:pt x="2379" y="37"/>
                    </a:lnTo>
                    <a:lnTo>
                      <a:pt x="2382" y="39"/>
                    </a:lnTo>
                    <a:lnTo>
                      <a:pt x="2386" y="49"/>
                    </a:lnTo>
                    <a:lnTo>
                      <a:pt x="2387" y="42"/>
                    </a:lnTo>
                    <a:lnTo>
                      <a:pt x="2389" y="41"/>
                    </a:lnTo>
                    <a:lnTo>
                      <a:pt x="2393" y="38"/>
                    </a:lnTo>
                    <a:lnTo>
                      <a:pt x="2394" y="42"/>
                    </a:lnTo>
                    <a:lnTo>
                      <a:pt x="2399" y="44"/>
                    </a:lnTo>
                    <a:lnTo>
                      <a:pt x="2403" y="43"/>
                    </a:lnTo>
                    <a:lnTo>
                      <a:pt x="2403" y="39"/>
                    </a:lnTo>
                    <a:lnTo>
                      <a:pt x="2405" y="39"/>
                    </a:lnTo>
                    <a:lnTo>
                      <a:pt x="2410" y="48"/>
                    </a:lnTo>
                    <a:lnTo>
                      <a:pt x="2412" y="42"/>
                    </a:lnTo>
                    <a:lnTo>
                      <a:pt x="2415" y="41"/>
                    </a:lnTo>
                    <a:lnTo>
                      <a:pt x="2416" y="39"/>
                    </a:lnTo>
                    <a:lnTo>
                      <a:pt x="2419" y="48"/>
                    </a:lnTo>
                    <a:lnTo>
                      <a:pt x="2423" y="41"/>
                    </a:lnTo>
                    <a:lnTo>
                      <a:pt x="2424" y="44"/>
                    </a:lnTo>
                    <a:lnTo>
                      <a:pt x="2429" y="41"/>
                    </a:lnTo>
                    <a:lnTo>
                      <a:pt x="2429" y="44"/>
                    </a:lnTo>
                    <a:lnTo>
                      <a:pt x="2432" y="47"/>
                    </a:lnTo>
                    <a:lnTo>
                      <a:pt x="2436" y="45"/>
                    </a:lnTo>
                    <a:lnTo>
                      <a:pt x="2437" y="48"/>
                    </a:lnTo>
                    <a:lnTo>
                      <a:pt x="2442" y="45"/>
                    </a:lnTo>
                    <a:lnTo>
                      <a:pt x="2444" y="44"/>
                    </a:lnTo>
                    <a:lnTo>
                      <a:pt x="2447" y="42"/>
                    </a:lnTo>
                    <a:lnTo>
                      <a:pt x="2448" y="44"/>
                    </a:lnTo>
                    <a:lnTo>
                      <a:pt x="2453" y="48"/>
                    </a:lnTo>
                    <a:lnTo>
                      <a:pt x="2456" y="39"/>
                    </a:lnTo>
                    <a:lnTo>
                      <a:pt x="2456" y="33"/>
                    </a:lnTo>
                    <a:lnTo>
                      <a:pt x="2461" y="39"/>
                    </a:lnTo>
                    <a:lnTo>
                      <a:pt x="2462" y="39"/>
                    </a:lnTo>
                    <a:lnTo>
                      <a:pt x="2465" y="49"/>
                    </a:lnTo>
                    <a:lnTo>
                      <a:pt x="2468" y="43"/>
                    </a:lnTo>
                    <a:lnTo>
                      <a:pt x="2470" y="44"/>
                    </a:lnTo>
                    <a:lnTo>
                      <a:pt x="2473" y="39"/>
                    </a:lnTo>
                    <a:lnTo>
                      <a:pt x="2478" y="41"/>
                    </a:lnTo>
                    <a:lnTo>
                      <a:pt x="2479" y="32"/>
                    </a:lnTo>
                    <a:lnTo>
                      <a:pt x="2480" y="43"/>
                    </a:lnTo>
                    <a:lnTo>
                      <a:pt x="2484" y="47"/>
                    </a:lnTo>
                    <a:lnTo>
                      <a:pt x="2487" y="47"/>
                    </a:lnTo>
                    <a:lnTo>
                      <a:pt x="2489" y="53"/>
                    </a:lnTo>
                    <a:lnTo>
                      <a:pt x="2493" y="39"/>
                    </a:lnTo>
                    <a:lnTo>
                      <a:pt x="2495" y="37"/>
                    </a:lnTo>
                    <a:lnTo>
                      <a:pt x="2497" y="44"/>
                    </a:lnTo>
                    <a:lnTo>
                      <a:pt x="2501" y="47"/>
                    </a:lnTo>
                    <a:lnTo>
                      <a:pt x="2505" y="42"/>
                    </a:lnTo>
                    <a:lnTo>
                      <a:pt x="2507" y="38"/>
                    </a:lnTo>
                    <a:lnTo>
                      <a:pt x="2509" y="35"/>
                    </a:lnTo>
                    <a:lnTo>
                      <a:pt x="2510" y="42"/>
                    </a:lnTo>
                    <a:lnTo>
                      <a:pt x="2515" y="43"/>
                    </a:lnTo>
                    <a:lnTo>
                      <a:pt x="2519" y="42"/>
                    </a:lnTo>
                    <a:lnTo>
                      <a:pt x="2520" y="38"/>
                    </a:lnTo>
                    <a:lnTo>
                      <a:pt x="2521" y="39"/>
                    </a:lnTo>
                    <a:lnTo>
                      <a:pt x="2525" y="42"/>
                    </a:lnTo>
                    <a:lnTo>
                      <a:pt x="2528" y="47"/>
                    </a:lnTo>
                    <a:lnTo>
                      <a:pt x="2531" y="44"/>
                    </a:lnTo>
                    <a:lnTo>
                      <a:pt x="2534" y="42"/>
                    </a:lnTo>
                    <a:lnTo>
                      <a:pt x="2535" y="42"/>
                    </a:lnTo>
                    <a:lnTo>
                      <a:pt x="2538" y="44"/>
                    </a:lnTo>
                    <a:lnTo>
                      <a:pt x="2542" y="48"/>
                    </a:lnTo>
                    <a:lnTo>
                      <a:pt x="2545" y="41"/>
                    </a:lnTo>
                    <a:lnTo>
                      <a:pt x="2546" y="44"/>
                    </a:lnTo>
                    <a:lnTo>
                      <a:pt x="2551" y="42"/>
                    </a:lnTo>
                    <a:lnTo>
                      <a:pt x="2553" y="37"/>
                    </a:lnTo>
                    <a:lnTo>
                      <a:pt x="2553" y="39"/>
                    </a:lnTo>
                    <a:lnTo>
                      <a:pt x="2558" y="45"/>
                    </a:lnTo>
                    <a:lnTo>
                      <a:pt x="2560" y="50"/>
                    </a:lnTo>
                    <a:lnTo>
                      <a:pt x="2564" y="45"/>
                    </a:lnTo>
                    <a:lnTo>
                      <a:pt x="2566" y="43"/>
                    </a:lnTo>
                    <a:lnTo>
                      <a:pt x="2569" y="42"/>
                    </a:lnTo>
                    <a:lnTo>
                      <a:pt x="2571" y="38"/>
                    </a:lnTo>
                    <a:lnTo>
                      <a:pt x="2572" y="43"/>
                    </a:lnTo>
                    <a:lnTo>
                      <a:pt x="2577" y="42"/>
                    </a:lnTo>
                    <a:lnTo>
                      <a:pt x="2578" y="43"/>
                    </a:lnTo>
                    <a:lnTo>
                      <a:pt x="2582" y="48"/>
                    </a:lnTo>
                    <a:lnTo>
                      <a:pt x="2586" y="47"/>
                    </a:lnTo>
                    <a:lnTo>
                      <a:pt x="2587" y="47"/>
                    </a:lnTo>
                    <a:lnTo>
                      <a:pt x="2590" y="42"/>
                    </a:lnTo>
                    <a:lnTo>
                      <a:pt x="2594" y="41"/>
                    </a:lnTo>
                    <a:lnTo>
                      <a:pt x="2596" y="37"/>
                    </a:lnTo>
                    <a:lnTo>
                      <a:pt x="2600" y="37"/>
                    </a:lnTo>
                    <a:lnTo>
                      <a:pt x="2605" y="42"/>
                    </a:lnTo>
                    <a:lnTo>
                      <a:pt x="2605" y="43"/>
                    </a:lnTo>
                    <a:lnTo>
                      <a:pt x="2609" y="42"/>
                    </a:lnTo>
                    <a:lnTo>
                      <a:pt x="2611" y="41"/>
                    </a:lnTo>
                    <a:lnTo>
                      <a:pt x="2615" y="47"/>
                    </a:lnTo>
                    <a:lnTo>
                      <a:pt x="2617" y="44"/>
                    </a:lnTo>
                    <a:lnTo>
                      <a:pt x="2621" y="39"/>
                    </a:lnTo>
                    <a:lnTo>
                      <a:pt x="2621" y="41"/>
                    </a:lnTo>
                    <a:lnTo>
                      <a:pt x="2624" y="47"/>
                    </a:lnTo>
                    <a:lnTo>
                      <a:pt x="2629" y="43"/>
                    </a:lnTo>
                    <a:lnTo>
                      <a:pt x="2630" y="43"/>
                    </a:lnTo>
                    <a:lnTo>
                      <a:pt x="2632" y="47"/>
                    </a:lnTo>
                    <a:lnTo>
                      <a:pt x="2637" y="45"/>
                    </a:lnTo>
                    <a:lnTo>
                      <a:pt x="2639" y="43"/>
                    </a:lnTo>
                    <a:lnTo>
                      <a:pt x="2643" y="38"/>
                    </a:lnTo>
                    <a:lnTo>
                      <a:pt x="2643" y="41"/>
                    </a:lnTo>
                    <a:lnTo>
                      <a:pt x="2648" y="43"/>
                    </a:lnTo>
                    <a:lnTo>
                      <a:pt x="2651" y="45"/>
                    </a:lnTo>
                    <a:lnTo>
                      <a:pt x="2651" y="44"/>
                    </a:lnTo>
                    <a:lnTo>
                      <a:pt x="2656" y="45"/>
                    </a:lnTo>
                    <a:lnTo>
                      <a:pt x="2660" y="50"/>
                    </a:lnTo>
                    <a:lnTo>
                      <a:pt x="2664" y="49"/>
                    </a:lnTo>
                    <a:lnTo>
                      <a:pt x="2664" y="48"/>
                    </a:lnTo>
                    <a:lnTo>
                      <a:pt x="2668" y="48"/>
                    </a:lnTo>
                    <a:lnTo>
                      <a:pt x="2672" y="44"/>
                    </a:lnTo>
                    <a:lnTo>
                      <a:pt x="2673" y="47"/>
                    </a:lnTo>
                    <a:lnTo>
                      <a:pt x="2675" y="42"/>
                    </a:lnTo>
                    <a:lnTo>
                      <a:pt x="2678" y="44"/>
                    </a:lnTo>
                    <a:lnTo>
                      <a:pt x="2681" y="48"/>
                    </a:lnTo>
                    <a:lnTo>
                      <a:pt x="2684" y="50"/>
                    </a:lnTo>
                    <a:lnTo>
                      <a:pt x="2688" y="44"/>
                    </a:lnTo>
                    <a:lnTo>
                      <a:pt x="2690" y="45"/>
                    </a:lnTo>
                    <a:lnTo>
                      <a:pt x="2694" y="39"/>
                    </a:lnTo>
                    <a:lnTo>
                      <a:pt x="2694" y="36"/>
                    </a:lnTo>
                    <a:lnTo>
                      <a:pt x="2697" y="44"/>
                    </a:lnTo>
                    <a:lnTo>
                      <a:pt x="2700" y="39"/>
                    </a:lnTo>
                    <a:lnTo>
                      <a:pt x="2704" y="39"/>
                    </a:lnTo>
                    <a:lnTo>
                      <a:pt x="2705" y="43"/>
                    </a:lnTo>
                    <a:lnTo>
                      <a:pt x="2710" y="48"/>
                    </a:lnTo>
                    <a:lnTo>
                      <a:pt x="2711" y="44"/>
                    </a:lnTo>
                    <a:lnTo>
                      <a:pt x="2715" y="44"/>
                    </a:lnTo>
                    <a:lnTo>
                      <a:pt x="2716" y="47"/>
                    </a:lnTo>
                    <a:lnTo>
                      <a:pt x="2721" y="50"/>
                    </a:lnTo>
                    <a:lnTo>
                      <a:pt x="2723" y="48"/>
                    </a:lnTo>
                    <a:lnTo>
                      <a:pt x="2724" y="45"/>
                    </a:lnTo>
                    <a:lnTo>
                      <a:pt x="2729" y="44"/>
                    </a:lnTo>
                    <a:lnTo>
                      <a:pt x="2729" y="45"/>
                    </a:lnTo>
                    <a:lnTo>
                      <a:pt x="2734" y="42"/>
                    </a:lnTo>
                    <a:lnTo>
                      <a:pt x="2735" y="42"/>
                    </a:lnTo>
                    <a:lnTo>
                      <a:pt x="2737" y="45"/>
                    </a:lnTo>
                    <a:lnTo>
                      <a:pt x="2740" y="50"/>
                    </a:lnTo>
                    <a:lnTo>
                      <a:pt x="2745" y="47"/>
                    </a:lnTo>
                    <a:lnTo>
                      <a:pt x="2747" y="44"/>
                    </a:lnTo>
                    <a:lnTo>
                      <a:pt x="2748" y="47"/>
                    </a:lnTo>
                    <a:lnTo>
                      <a:pt x="2753" y="48"/>
                    </a:lnTo>
                    <a:lnTo>
                      <a:pt x="2757" y="43"/>
                    </a:lnTo>
                    <a:lnTo>
                      <a:pt x="2757" y="45"/>
                    </a:lnTo>
                    <a:lnTo>
                      <a:pt x="2760" y="45"/>
                    </a:lnTo>
                    <a:lnTo>
                      <a:pt x="2764" y="48"/>
                    </a:lnTo>
                    <a:lnTo>
                      <a:pt x="2765" y="49"/>
                    </a:lnTo>
                  </a:path>
                </a:pathLst>
              </a:custGeom>
              <a:noFill/>
              <a:ln w="0">
                <a:solidFill>
                  <a:schemeClr val="folHlink"/>
                </a:solidFill>
                <a:round/>
                <a:headEnd/>
                <a:tailEnd/>
              </a:ln>
            </p:spPr>
            <p:txBody>
              <a:bodyPr/>
              <a:lstStyle/>
              <a:p>
                <a:endParaRPr lang="en-US">
                  <a:latin typeface="Constantia" pitchFamily="18" charset="0"/>
                </a:endParaRPr>
              </a:p>
            </p:txBody>
          </p:sp>
          <p:sp>
            <p:nvSpPr>
              <p:cNvPr id="3328" name="Freeform 282"/>
              <p:cNvSpPr>
                <a:spLocks/>
              </p:cNvSpPr>
              <p:nvPr/>
            </p:nvSpPr>
            <p:spPr bwMode="auto">
              <a:xfrm>
                <a:off x="4491" y="3185"/>
                <a:ext cx="922" cy="12"/>
              </a:xfrm>
              <a:custGeom>
                <a:avLst/>
                <a:gdLst>
                  <a:gd name="T0" fmla="*/ 45 w 2765"/>
                  <a:gd name="T1" fmla="*/ 16 h 34"/>
                  <a:gd name="T2" fmla="*/ 91 w 2765"/>
                  <a:gd name="T3" fmla="*/ 9 h 34"/>
                  <a:gd name="T4" fmla="*/ 135 w 2765"/>
                  <a:gd name="T5" fmla="*/ 16 h 34"/>
                  <a:gd name="T6" fmla="*/ 180 w 2765"/>
                  <a:gd name="T7" fmla="*/ 10 h 34"/>
                  <a:gd name="T8" fmla="*/ 226 w 2765"/>
                  <a:gd name="T9" fmla="*/ 13 h 34"/>
                  <a:gd name="T10" fmla="*/ 274 w 2765"/>
                  <a:gd name="T11" fmla="*/ 18 h 34"/>
                  <a:gd name="T12" fmla="*/ 320 w 2765"/>
                  <a:gd name="T13" fmla="*/ 13 h 34"/>
                  <a:gd name="T14" fmla="*/ 365 w 2765"/>
                  <a:gd name="T15" fmla="*/ 12 h 34"/>
                  <a:gd name="T16" fmla="*/ 410 w 2765"/>
                  <a:gd name="T17" fmla="*/ 14 h 34"/>
                  <a:gd name="T18" fmla="*/ 457 w 2765"/>
                  <a:gd name="T19" fmla="*/ 21 h 34"/>
                  <a:gd name="T20" fmla="*/ 503 w 2765"/>
                  <a:gd name="T21" fmla="*/ 18 h 34"/>
                  <a:gd name="T22" fmla="*/ 550 w 2765"/>
                  <a:gd name="T23" fmla="*/ 12 h 34"/>
                  <a:gd name="T24" fmla="*/ 595 w 2765"/>
                  <a:gd name="T25" fmla="*/ 14 h 34"/>
                  <a:gd name="T26" fmla="*/ 640 w 2765"/>
                  <a:gd name="T27" fmla="*/ 9 h 34"/>
                  <a:gd name="T28" fmla="*/ 688 w 2765"/>
                  <a:gd name="T29" fmla="*/ 9 h 34"/>
                  <a:gd name="T30" fmla="*/ 732 w 2765"/>
                  <a:gd name="T31" fmla="*/ 14 h 34"/>
                  <a:gd name="T32" fmla="*/ 780 w 2765"/>
                  <a:gd name="T33" fmla="*/ 18 h 34"/>
                  <a:gd name="T34" fmla="*/ 825 w 2765"/>
                  <a:gd name="T35" fmla="*/ 7 h 34"/>
                  <a:gd name="T36" fmla="*/ 869 w 2765"/>
                  <a:gd name="T37" fmla="*/ 16 h 34"/>
                  <a:gd name="T38" fmla="*/ 917 w 2765"/>
                  <a:gd name="T39" fmla="*/ 20 h 34"/>
                  <a:gd name="T40" fmla="*/ 964 w 2765"/>
                  <a:gd name="T41" fmla="*/ 23 h 34"/>
                  <a:gd name="T42" fmla="*/ 1007 w 2765"/>
                  <a:gd name="T43" fmla="*/ 20 h 34"/>
                  <a:gd name="T44" fmla="*/ 1055 w 2765"/>
                  <a:gd name="T45" fmla="*/ 15 h 34"/>
                  <a:gd name="T46" fmla="*/ 1101 w 2765"/>
                  <a:gd name="T47" fmla="*/ 19 h 34"/>
                  <a:gd name="T48" fmla="*/ 1147 w 2765"/>
                  <a:gd name="T49" fmla="*/ 22 h 34"/>
                  <a:gd name="T50" fmla="*/ 1193 w 2765"/>
                  <a:gd name="T51" fmla="*/ 19 h 34"/>
                  <a:gd name="T52" fmla="*/ 1239 w 2765"/>
                  <a:gd name="T53" fmla="*/ 20 h 34"/>
                  <a:gd name="T54" fmla="*/ 1283 w 2765"/>
                  <a:gd name="T55" fmla="*/ 18 h 34"/>
                  <a:gd name="T56" fmla="*/ 1329 w 2765"/>
                  <a:gd name="T57" fmla="*/ 21 h 34"/>
                  <a:gd name="T58" fmla="*/ 1376 w 2765"/>
                  <a:gd name="T59" fmla="*/ 16 h 34"/>
                  <a:gd name="T60" fmla="*/ 1421 w 2765"/>
                  <a:gd name="T61" fmla="*/ 20 h 34"/>
                  <a:gd name="T62" fmla="*/ 1468 w 2765"/>
                  <a:gd name="T63" fmla="*/ 10 h 34"/>
                  <a:gd name="T64" fmla="*/ 1513 w 2765"/>
                  <a:gd name="T65" fmla="*/ 21 h 34"/>
                  <a:gd name="T66" fmla="*/ 1560 w 2765"/>
                  <a:gd name="T67" fmla="*/ 27 h 34"/>
                  <a:gd name="T68" fmla="*/ 1605 w 2765"/>
                  <a:gd name="T69" fmla="*/ 20 h 34"/>
                  <a:gd name="T70" fmla="*/ 1650 w 2765"/>
                  <a:gd name="T71" fmla="*/ 28 h 34"/>
                  <a:gd name="T72" fmla="*/ 1696 w 2765"/>
                  <a:gd name="T73" fmla="*/ 22 h 34"/>
                  <a:gd name="T74" fmla="*/ 1743 w 2765"/>
                  <a:gd name="T75" fmla="*/ 22 h 34"/>
                  <a:gd name="T76" fmla="*/ 1790 w 2765"/>
                  <a:gd name="T77" fmla="*/ 21 h 34"/>
                  <a:gd name="T78" fmla="*/ 1834 w 2765"/>
                  <a:gd name="T79" fmla="*/ 22 h 34"/>
                  <a:gd name="T80" fmla="*/ 1882 w 2765"/>
                  <a:gd name="T81" fmla="*/ 22 h 34"/>
                  <a:gd name="T82" fmla="*/ 1928 w 2765"/>
                  <a:gd name="T83" fmla="*/ 23 h 34"/>
                  <a:gd name="T84" fmla="*/ 1974 w 2765"/>
                  <a:gd name="T85" fmla="*/ 20 h 34"/>
                  <a:gd name="T86" fmla="*/ 2017 w 2765"/>
                  <a:gd name="T87" fmla="*/ 25 h 34"/>
                  <a:gd name="T88" fmla="*/ 2064 w 2765"/>
                  <a:gd name="T89" fmla="*/ 23 h 34"/>
                  <a:gd name="T90" fmla="*/ 2109 w 2765"/>
                  <a:gd name="T91" fmla="*/ 16 h 34"/>
                  <a:gd name="T92" fmla="*/ 2155 w 2765"/>
                  <a:gd name="T93" fmla="*/ 18 h 34"/>
                  <a:gd name="T94" fmla="*/ 2201 w 2765"/>
                  <a:gd name="T95" fmla="*/ 18 h 34"/>
                  <a:gd name="T96" fmla="*/ 2247 w 2765"/>
                  <a:gd name="T97" fmla="*/ 23 h 34"/>
                  <a:gd name="T98" fmla="*/ 2295 w 2765"/>
                  <a:gd name="T99" fmla="*/ 26 h 34"/>
                  <a:gd name="T100" fmla="*/ 2339 w 2765"/>
                  <a:gd name="T101" fmla="*/ 27 h 34"/>
                  <a:gd name="T102" fmla="*/ 2386 w 2765"/>
                  <a:gd name="T103" fmla="*/ 23 h 34"/>
                  <a:gd name="T104" fmla="*/ 2432 w 2765"/>
                  <a:gd name="T105" fmla="*/ 23 h 34"/>
                  <a:gd name="T106" fmla="*/ 2479 w 2765"/>
                  <a:gd name="T107" fmla="*/ 26 h 34"/>
                  <a:gd name="T108" fmla="*/ 2522 w 2765"/>
                  <a:gd name="T109" fmla="*/ 27 h 34"/>
                  <a:gd name="T110" fmla="*/ 2571 w 2765"/>
                  <a:gd name="T111" fmla="*/ 27 h 34"/>
                  <a:gd name="T112" fmla="*/ 2614 w 2765"/>
                  <a:gd name="T113" fmla="*/ 26 h 34"/>
                  <a:gd name="T114" fmla="*/ 2662 w 2765"/>
                  <a:gd name="T115" fmla="*/ 25 h 34"/>
                  <a:gd name="T116" fmla="*/ 2706 w 2765"/>
                  <a:gd name="T117" fmla="*/ 26 h 34"/>
                  <a:gd name="T118" fmla="*/ 2754 w 2765"/>
                  <a:gd name="T119" fmla="*/ 29 h 3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5"/>
                  <a:gd name="T181" fmla="*/ 0 h 34"/>
                  <a:gd name="T182" fmla="*/ 2765 w 2765"/>
                  <a:gd name="T183" fmla="*/ 34 h 3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5" h="34">
                    <a:moveTo>
                      <a:pt x="0" y="14"/>
                    </a:moveTo>
                    <a:lnTo>
                      <a:pt x="2" y="14"/>
                    </a:lnTo>
                    <a:lnTo>
                      <a:pt x="7" y="8"/>
                    </a:lnTo>
                    <a:lnTo>
                      <a:pt x="7" y="10"/>
                    </a:lnTo>
                    <a:lnTo>
                      <a:pt x="11" y="15"/>
                    </a:lnTo>
                    <a:lnTo>
                      <a:pt x="13" y="18"/>
                    </a:lnTo>
                    <a:lnTo>
                      <a:pt x="18" y="8"/>
                    </a:lnTo>
                    <a:lnTo>
                      <a:pt x="19" y="3"/>
                    </a:lnTo>
                    <a:lnTo>
                      <a:pt x="23" y="6"/>
                    </a:lnTo>
                    <a:lnTo>
                      <a:pt x="25" y="8"/>
                    </a:lnTo>
                    <a:lnTo>
                      <a:pt x="29" y="13"/>
                    </a:lnTo>
                    <a:lnTo>
                      <a:pt x="31" y="8"/>
                    </a:lnTo>
                    <a:lnTo>
                      <a:pt x="33" y="9"/>
                    </a:lnTo>
                    <a:lnTo>
                      <a:pt x="37" y="12"/>
                    </a:lnTo>
                    <a:lnTo>
                      <a:pt x="39" y="7"/>
                    </a:lnTo>
                    <a:lnTo>
                      <a:pt x="41" y="8"/>
                    </a:lnTo>
                    <a:lnTo>
                      <a:pt x="45" y="16"/>
                    </a:lnTo>
                    <a:lnTo>
                      <a:pt x="48" y="9"/>
                    </a:lnTo>
                    <a:lnTo>
                      <a:pt x="49" y="8"/>
                    </a:lnTo>
                    <a:lnTo>
                      <a:pt x="50" y="9"/>
                    </a:lnTo>
                    <a:lnTo>
                      <a:pt x="55" y="7"/>
                    </a:lnTo>
                    <a:lnTo>
                      <a:pt x="56" y="9"/>
                    </a:lnTo>
                    <a:lnTo>
                      <a:pt x="61" y="13"/>
                    </a:lnTo>
                    <a:lnTo>
                      <a:pt x="63" y="3"/>
                    </a:lnTo>
                    <a:lnTo>
                      <a:pt x="64" y="9"/>
                    </a:lnTo>
                    <a:lnTo>
                      <a:pt x="68" y="12"/>
                    </a:lnTo>
                    <a:lnTo>
                      <a:pt x="70" y="8"/>
                    </a:lnTo>
                    <a:lnTo>
                      <a:pt x="73" y="15"/>
                    </a:lnTo>
                    <a:lnTo>
                      <a:pt x="75" y="14"/>
                    </a:lnTo>
                    <a:lnTo>
                      <a:pt x="80" y="10"/>
                    </a:lnTo>
                    <a:lnTo>
                      <a:pt x="82" y="8"/>
                    </a:lnTo>
                    <a:lnTo>
                      <a:pt x="84" y="3"/>
                    </a:lnTo>
                    <a:lnTo>
                      <a:pt x="86" y="9"/>
                    </a:lnTo>
                    <a:lnTo>
                      <a:pt x="91" y="9"/>
                    </a:lnTo>
                    <a:lnTo>
                      <a:pt x="92" y="8"/>
                    </a:lnTo>
                    <a:lnTo>
                      <a:pt x="97" y="15"/>
                    </a:lnTo>
                    <a:lnTo>
                      <a:pt x="98" y="7"/>
                    </a:lnTo>
                    <a:lnTo>
                      <a:pt x="99" y="13"/>
                    </a:lnTo>
                    <a:lnTo>
                      <a:pt x="104" y="18"/>
                    </a:lnTo>
                    <a:lnTo>
                      <a:pt x="106" y="8"/>
                    </a:lnTo>
                    <a:lnTo>
                      <a:pt x="109" y="2"/>
                    </a:lnTo>
                    <a:lnTo>
                      <a:pt x="110" y="9"/>
                    </a:lnTo>
                    <a:lnTo>
                      <a:pt x="115" y="12"/>
                    </a:lnTo>
                    <a:lnTo>
                      <a:pt x="116" y="16"/>
                    </a:lnTo>
                    <a:lnTo>
                      <a:pt x="121" y="18"/>
                    </a:lnTo>
                    <a:lnTo>
                      <a:pt x="122" y="14"/>
                    </a:lnTo>
                    <a:lnTo>
                      <a:pt x="127" y="7"/>
                    </a:lnTo>
                    <a:lnTo>
                      <a:pt x="130" y="10"/>
                    </a:lnTo>
                    <a:lnTo>
                      <a:pt x="134" y="14"/>
                    </a:lnTo>
                    <a:lnTo>
                      <a:pt x="135" y="16"/>
                    </a:lnTo>
                    <a:lnTo>
                      <a:pt x="140" y="7"/>
                    </a:lnTo>
                    <a:lnTo>
                      <a:pt x="141" y="0"/>
                    </a:lnTo>
                    <a:lnTo>
                      <a:pt x="142" y="4"/>
                    </a:lnTo>
                    <a:lnTo>
                      <a:pt x="146" y="16"/>
                    </a:lnTo>
                    <a:lnTo>
                      <a:pt x="148" y="22"/>
                    </a:lnTo>
                    <a:lnTo>
                      <a:pt x="153" y="14"/>
                    </a:lnTo>
                    <a:lnTo>
                      <a:pt x="154" y="10"/>
                    </a:lnTo>
                    <a:lnTo>
                      <a:pt x="159" y="12"/>
                    </a:lnTo>
                    <a:lnTo>
                      <a:pt x="160" y="12"/>
                    </a:lnTo>
                    <a:lnTo>
                      <a:pt x="163" y="9"/>
                    </a:lnTo>
                    <a:lnTo>
                      <a:pt x="165" y="10"/>
                    </a:lnTo>
                    <a:lnTo>
                      <a:pt x="167" y="16"/>
                    </a:lnTo>
                    <a:lnTo>
                      <a:pt x="171" y="13"/>
                    </a:lnTo>
                    <a:lnTo>
                      <a:pt x="175" y="9"/>
                    </a:lnTo>
                    <a:lnTo>
                      <a:pt x="176" y="7"/>
                    </a:lnTo>
                    <a:lnTo>
                      <a:pt x="180" y="10"/>
                    </a:lnTo>
                    <a:lnTo>
                      <a:pt x="184" y="10"/>
                    </a:lnTo>
                    <a:lnTo>
                      <a:pt x="185" y="16"/>
                    </a:lnTo>
                    <a:lnTo>
                      <a:pt x="190" y="20"/>
                    </a:lnTo>
                    <a:lnTo>
                      <a:pt x="194" y="13"/>
                    </a:lnTo>
                    <a:lnTo>
                      <a:pt x="194" y="12"/>
                    </a:lnTo>
                    <a:lnTo>
                      <a:pt x="200" y="18"/>
                    </a:lnTo>
                    <a:lnTo>
                      <a:pt x="201" y="14"/>
                    </a:lnTo>
                    <a:lnTo>
                      <a:pt x="203" y="18"/>
                    </a:lnTo>
                    <a:lnTo>
                      <a:pt x="206" y="18"/>
                    </a:lnTo>
                    <a:lnTo>
                      <a:pt x="209" y="15"/>
                    </a:lnTo>
                    <a:lnTo>
                      <a:pt x="212" y="15"/>
                    </a:lnTo>
                    <a:lnTo>
                      <a:pt x="214" y="14"/>
                    </a:lnTo>
                    <a:lnTo>
                      <a:pt x="215" y="15"/>
                    </a:lnTo>
                    <a:lnTo>
                      <a:pt x="219" y="20"/>
                    </a:lnTo>
                    <a:lnTo>
                      <a:pt x="222" y="10"/>
                    </a:lnTo>
                    <a:lnTo>
                      <a:pt x="226" y="12"/>
                    </a:lnTo>
                    <a:lnTo>
                      <a:pt x="226" y="13"/>
                    </a:lnTo>
                    <a:lnTo>
                      <a:pt x="231" y="12"/>
                    </a:lnTo>
                    <a:lnTo>
                      <a:pt x="232" y="12"/>
                    </a:lnTo>
                    <a:lnTo>
                      <a:pt x="234" y="19"/>
                    </a:lnTo>
                    <a:lnTo>
                      <a:pt x="239" y="14"/>
                    </a:lnTo>
                    <a:lnTo>
                      <a:pt x="243" y="10"/>
                    </a:lnTo>
                    <a:lnTo>
                      <a:pt x="243" y="9"/>
                    </a:lnTo>
                    <a:lnTo>
                      <a:pt x="247" y="14"/>
                    </a:lnTo>
                    <a:lnTo>
                      <a:pt x="249" y="13"/>
                    </a:lnTo>
                    <a:lnTo>
                      <a:pt x="251" y="16"/>
                    </a:lnTo>
                    <a:lnTo>
                      <a:pt x="253" y="19"/>
                    </a:lnTo>
                    <a:lnTo>
                      <a:pt x="257" y="19"/>
                    </a:lnTo>
                    <a:lnTo>
                      <a:pt x="261" y="16"/>
                    </a:lnTo>
                    <a:lnTo>
                      <a:pt x="264" y="9"/>
                    </a:lnTo>
                    <a:lnTo>
                      <a:pt x="264" y="4"/>
                    </a:lnTo>
                    <a:lnTo>
                      <a:pt x="269" y="10"/>
                    </a:lnTo>
                    <a:lnTo>
                      <a:pt x="270" y="10"/>
                    </a:lnTo>
                    <a:lnTo>
                      <a:pt x="274" y="18"/>
                    </a:lnTo>
                    <a:lnTo>
                      <a:pt x="277" y="14"/>
                    </a:lnTo>
                    <a:lnTo>
                      <a:pt x="279" y="12"/>
                    </a:lnTo>
                    <a:lnTo>
                      <a:pt x="280" y="15"/>
                    </a:lnTo>
                    <a:lnTo>
                      <a:pt x="285" y="18"/>
                    </a:lnTo>
                    <a:lnTo>
                      <a:pt x="288" y="8"/>
                    </a:lnTo>
                    <a:lnTo>
                      <a:pt x="291" y="13"/>
                    </a:lnTo>
                    <a:lnTo>
                      <a:pt x="295" y="12"/>
                    </a:lnTo>
                    <a:lnTo>
                      <a:pt x="296" y="14"/>
                    </a:lnTo>
                    <a:lnTo>
                      <a:pt x="299" y="15"/>
                    </a:lnTo>
                    <a:lnTo>
                      <a:pt x="304" y="21"/>
                    </a:lnTo>
                    <a:lnTo>
                      <a:pt x="305" y="23"/>
                    </a:lnTo>
                    <a:lnTo>
                      <a:pt x="308" y="14"/>
                    </a:lnTo>
                    <a:lnTo>
                      <a:pt x="312" y="10"/>
                    </a:lnTo>
                    <a:lnTo>
                      <a:pt x="313" y="9"/>
                    </a:lnTo>
                    <a:lnTo>
                      <a:pt x="316" y="13"/>
                    </a:lnTo>
                    <a:lnTo>
                      <a:pt x="320" y="13"/>
                    </a:lnTo>
                    <a:lnTo>
                      <a:pt x="322" y="13"/>
                    </a:lnTo>
                    <a:lnTo>
                      <a:pt x="324" y="18"/>
                    </a:lnTo>
                    <a:lnTo>
                      <a:pt x="329" y="20"/>
                    </a:lnTo>
                    <a:lnTo>
                      <a:pt x="330" y="15"/>
                    </a:lnTo>
                    <a:lnTo>
                      <a:pt x="332" y="16"/>
                    </a:lnTo>
                    <a:lnTo>
                      <a:pt x="336" y="20"/>
                    </a:lnTo>
                    <a:lnTo>
                      <a:pt x="340" y="12"/>
                    </a:lnTo>
                    <a:lnTo>
                      <a:pt x="342" y="14"/>
                    </a:lnTo>
                    <a:lnTo>
                      <a:pt x="344" y="13"/>
                    </a:lnTo>
                    <a:lnTo>
                      <a:pt x="346" y="10"/>
                    </a:lnTo>
                    <a:lnTo>
                      <a:pt x="349" y="15"/>
                    </a:lnTo>
                    <a:lnTo>
                      <a:pt x="351" y="16"/>
                    </a:lnTo>
                    <a:lnTo>
                      <a:pt x="354" y="18"/>
                    </a:lnTo>
                    <a:lnTo>
                      <a:pt x="356" y="20"/>
                    </a:lnTo>
                    <a:lnTo>
                      <a:pt x="360" y="18"/>
                    </a:lnTo>
                    <a:lnTo>
                      <a:pt x="363" y="12"/>
                    </a:lnTo>
                    <a:lnTo>
                      <a:pt x="365" y="12"/>
                    </a:lnTo>
                    <a:lnTo>
                      <a:pt x="367" y="12"/>
                    </a:lnTo>
                    <a:lnTo>
                      <a:pt x="371" y="13"/>
                    </a:lnTo>
                    <a:lnTo>
                      <a:pt x="373" y="10"/>
                    </a:lnTo>
                    <a:lnTo>
                      <a:pt x="377" y="14"/>
                    </a:lnTo>
                    <a:lnTo>
                      <a:pt x="378" y="13"/>
                    </a:lnTo>
                    <a:lnTo>
                      <a:pt x="380" y="15"/>
                    </a:lnTo>
                    <a:lnTo>
                      <a:pt x="384" y="15"/>
                    </a:lnTo>
                    <a:lnTo>
                      <a:pt x="387" y="15"/>
                    </a:lnTo>
                    <a:lnTo>
                      <a:pt x="389" y="13"/>
                    </a:lnTo>
                    <a:lnTo>
                      <a:pt x="393" y="9"/>
                    </a:lnTo>
                    <a:lnTo>
                      <a:pt x="395" y="9"/>
                    </a:lnTo>
                    <a:lnTo>
                      <a:pt x="398" y="14"/>
                    </a:lnTo>
                    <a:lnTo>
                      <a:pt x="401" y="9"/>
                    </a:lnTo>
                    <a:lnTo>
                      <a:pt x="402" y="16"/>
                    </a:lnTo>
                    <a:lnTo>
                      <a:pt x="405" y="18"/>
                    </a:lnTo>
                    <a:lnTo>
                      <a:pt x="409" y="10"/>
                    </a:lnTo>
                    <a:lnTo>
                      <a:pt x="410" y="14"/>
                    </a:lnTo>
                    <a:lnTo>
                      <a:pt x="414" y="22"/>
                    </a:lnTo>
                    <a:lnTo>
                      <a:pt x="417" y="21"/>
                    </a:lnTo>
                    <a:lnTo>
                      <a:pt x="418" y="16"/>
                    </a:lnTo>
                    <a:lnTo>
                      <a:pt x="422" y="13"/>
                    </a:lnTo>
                    <a:lnTo>
                      <a:pt x="423" y="14"/>
                    </a:lnTo>
                    <a:lnTo>
                      <a:pt x="428" y="14"/>
                    </a:lnTo>
                    <a:lnTo>
                      <a:pt x="429" y="14"/>
                    </a:lnTo>
                    <a:lnTo>
                      <a:pt x="433" y="12"/>
                    </a:lnTo>
                    <a:lnTo>
                      <a:pt x="435" y="14"/>
                    </a:lnTo>
                    <a:lnTo>
                      <a:pt x="439" y="13"/>
                    </a:lnTo>
                    <a:lnTo>
                      <a:pt x="440" y="15"/>
                    </a:lnTo>
                    <a:lnTo>
                      <a:pt x="444" y="4"/>
                    </a:lnTo>
                    <a:lnTo>
                      <a:pt x="445" y="12"/>
                    </a:lnTo>
                    <a:lnTo>
                      <a:pt x="447" y="20"/>
                    </a:lnTo>
                    <a:lnTo>
                      <a:pt x="451" y="18"/>
                    </a:lnTo>
                    <a:lnTo>
                      <a:pt x="453" y="22"/>
                    </a:lnTo>
                    <a:lnTo>
                      <a:pt x="457" y="21"/>
                    </a:lnTo>
                    <a:lnTo>
                      <a:pt x="460" y="13"/>
                    </a:lnTo>
                    <a:lnTo>
                      <a:pt x="464" y="15"/>
                    </a:lnTo>
                    <a:lnTo>
                      <a:pt x="465" y="13"/>
                    </a:lnTo>
                    <a:lnTo>
                      <a:pt x="466" y="15"/>
                    </a:lnTo>
                    <a:lnTo>
                      <a:pt x="471" y="15"/>
                    </a:lnTo>
                    <a:lnTo>
                      <a:pt x="473" y="14"/>
                    </a:lnTo>
                    <a:lnTo>
                      <a:pt x="475" y="14"/>
                    </a:lnTo>
                    <a:lnTo>
                      <a:pt x="478" y="12"/>
                    </a:lnTo>
                    <a:lnTo>
                      <a:pt x="481" y="16"/>
                    </a:lnTo>
                    <a:lnTo>
                      <a:pt x="485" y="16"/>
                    </a:lnTo>
                    <a:lnTo>
                      <a:pt x="485" y="14"/>
                    </a:lnTo>
                    <a:lnTo>
                      <a:pt x="490" y="16"/>
                    </a:lnTo>
                    <a:lnTo>
                      <a:pt x="491" y="16"/>
                    </a:lnTo>
                    <a:lnTo>
                      <a:pt x="496" y="21"/>
                    </a:lnTo>
                    <a:lnTo>
                      <a:pt x="499" y="15"/>
                    </a:lnTo>
                    <a:lnTo>
                      <a:pt x="499" y="20"/>
                    </a:lnTo>
                    <a:lnTo>
                      <a:pt x="503" y="18"/>
                    </a:lnTo>
                    <a:lnTo>
                      <a:pt x="506" y="10"/>
                    </a:lnTo>
                    <a:lnTo>
                      <a:pt x="507" y="13"/>
                    </a:lnTo>
                    <a:lnTo>
                      <a:pt x="511" y="18"/>
                    </a:lnTo>
                    <a:lnTo>
                      <a:pt x="515" y="16"/>
                    </a:lnTo>
                    <a:lnTo>
                      <a:pt x="517" y="13"/>
                    </a:lnTo>
                    <a:lnTo>
                      <a:pt x="520" y="10"/>
                    </a:lnTo>
                    <a:lnTo>
                      <a:pt x="523" y="7"/>
                    </a:lnTo>
                    <a:lnTo>
                      <a:pt x="524" y="4"/>
                    </a:lnTo>
                    <a:lnTo>
                      <a:pt x="528" y="21"/>
                    </a:lnTo>
                    <a:lnTo>
                      <a:pt x="531" y="20"/>
                    </a:lnTo>
                    <a:lnTo>
                      <a:pt x="534" y="21"/>
                    </a:lnTo>
                    <a:lnTo>
                      <a:pt x="534" y="20"/>
                    </a:lnTo>
                    <a:lnTo>
                      <a:pt x="539" y="19"/>
                    </a:lnTo>
                    <a:lnTo>
                      <a:pt x="542" y="15"/>
                    </a:lnTo>
                    <a:lnTo>
                      <a:pt x="544" y="14"/>
                    </a:lnTo>
                    <a:lnTo>
                      <a:pt x="545" y="15"/>
                    </a:lnTo>
                    <a:lnTo>
                      <a:pt x="550" y="12"/>
                    </a:lnTo>
                    <a:lnTo>
                      <a:pt x="551" y="12"/>
                    </a:lnTo>
                    <a:lnTo>
                      <a:pt x="556" y="12"/>
                    </a:lnTo>
                    <a:lnTo>
                      <a:pt x="561" y="19"/>
                    </a:lnTo>
                    <a:lnTo>
                      <a:pt x="562" y="16"/>
                    </a:lnTo>
                    <a:lnTo>
                      <a:pt x="567" y="14"/>
                    </a:lnTo>
                    <a:lnTo>
                      <a:pt x="567" y="15"/>
                    </a:lnTo>
                    <a:lnTo>
                      <a:pt x="572" y="10"/>
                    </a:lnTo>
                    <a:lnTo>
                      <a:pt x="575" y="9"/>
                    </a:lnTo>
                    <a:lnTo>
                      <a:pt x="575" y="8"/>
                    </a:lnTo>
                    <a:lnTo>
                      <a:pt x="578" y="10"/>
                    </a:lnTo>
                    <a:lnTo>
                      <a:pt x="582" y="9"/>
                    </a:lnTo>
                    <a:lnTo>
                      <a:pt x="582" y="10"/>
                    </a:lnTo>
                    <a:lnTo>
                      <a:pt x="588" y="14"/>
                    </a:lnTo>
                    <a:lnTo>
                      <a:pt x="591" y="13"/>
                    </a:lnTo>
                    <a:lnTo>
                      <a:pt x="595" y="14"/>
                    </a:lnTo>
                    <a:lnTo>
                      <a:pt x="597" y="15"/>
                    </a:lnTo>
                    <a:lnTo>
                      <a:pt x="601" y="15"/>
                    </a:lnTo>
                    <a:lnTo>
                      <a:pt x="603" y="14"/>
                    </a:lnTo>
                    <a:lnTo>
                      <a:pt x="606" y="16"/>
                    </a:lnTo>
                    <a:lnTo>
                      <a:pt x="609" y="12"/>
                    </a:lnTo>
                    <a:lnTo>
                      <a:pt x="610" y="10"/>
                    </a:lnTo>
                    <a:lnTo>
                      <a:pt x="612" y="16"/>
                    </a:lnTo>
                    <a:lnTo>
                      <a:pt x="618" y="19"/>
                    </a:lnTo>
                    <a:lnTo>
                      <a:pt x="619" y="14"/>
                    </a:lnTo>
                    <a:lnTo>
                      <a:pt x="621" y="16"/>
                    </a:lnTo>
                    <a:lnTo>
                      <a:pt x="624" y="18"/>
                    </a:lnTo>
                    <a:lnTo>
                      <a:pt x="627" y="15"/>
                    </a:lnTo>
                    <a:lnTo>
                      <a:pt x="630" y="13"/>
                    </a:lnTo>
                    <a:lnTo>
                      <a:pt x="634" y="9"/>
                    </a:lnTo>
                    <a:lnTo>
                      <a:pt x="635" y="10"/>
                    </a:lnTo>
                    <a:lnTo>
                      <a:pt x="638" y="8"/>
                    </a:lnTo>
                    <a:lnTo>
                      <a:pt x="640" y="9"/>
                    </a:lnTo>
                    <a:lnTo>
                      <a:pt x="642" y="13"/>
                    </a:lnTo>
                    <a:lnTo>
                      <a:pt x="647" y="10"/>
                    </a:lnTo>
                    <a:lnTo>
                      <a:pt x="648" y="9"/>
                    </a:lnTo>
                    <a:lnTo>
                      <a:pt x="650" y="10"/>
                    </a:lnTo>
                    <a:lnTo>
                      <a:pt x="655" y="8"/>
                    </a:lnTo>
                    <a:lnTo>
                      <a:pt x="655" y="9"/>
                    </a:lnTo>
                    <a:lnTo>
                      <a:pt x="660" y="3"/>
                    </a:lnTo>
                    <a:lnTo>
                      <a:pt x="664" y="6"/>
                    </a:lnTo>
                    <a:lnTo>
                      <a:pt x="664" y="8"/>
                    </a:lnTo>
                    <a:lnTo>
                      <a:pt x="667" y="9"/>
                    </a:lnTo>
                    <a:lnTo>
                      <a:pt x="671" y="13"/>
                    </a:lnTo>
                    <a:lnTo>
                      <a:pt x="672" y="14"/>
                    </a:lnTo>
                    <a:lnTo>
                      <a:pt x="676" y="14"/>
                    </a:lnTo>
                    <a:lnTo>
                      <a:pt x="680" y="9"/>
                    </a:lnTo>
                    <a:lnTo>
                      <a:pt x="680" y="8"/>
                    </a:lnTo>
                    <a:lnTo>
                      <a:pt x="685" y="15"/>
                    </a:lnTo>
                    <a:lnTo>
                      <a:pt x="688" y="9"/>
                    </a:lnTo>
                    <a:lnTo>
                      <a:pt x="689" y="16"/>
                    </a:lnTo>
                    <a:lnTo>
                      <a:pt x="694" y="13"/>
                    </a:lnTo>
                    <a:lnTo>
                      <a:pt x="694" y="9"/>
                    </a:lnTo>
                    <a:lnTo>
                      <a:pt x="698" y="14"/>
                    </a:lnTo>
                    <a:lnTo>
                      <a:pt x="701" y="1"/>
                    </a:lnTo>
                    <a:lnTo>
                      <a:pt x="702" y="4"/>
                    </a:lnTo>
                    <a:lnTo>
                      <a:pt x="704" y="15"/>
                    </a:lnTo>
                    <a:lnTo>
                      <a:pt x="709" y="12"/>
                    </a:lnTo>
                    <a:lnTo>
                      <a:pt x="710" y="7"/>
                    </a:lnTo>
                    <a:lnTo>
                      <a:pt x="715" y="13"/>
                    </a:lnTo>
                    <a:lnTo>
                      <a:pt x="720" y="12"/>
                    </a:lnTo>
                    <a:lnTo>
                      <a:pt x="721" y="15"/>
                    </a:lnTo>
                    <a:lnTo>
                      <a:pt x="726" y="19"/>
                    </a:lnTo>
                    <a:lnTo>
                      <a:pt x="728" y="16"/>
                    </a:lnTo>
                    <a:lnTo>
                      <a:pt x="731" y="14"/>
                    </a:lnTo>
                    <a:lnTo>
                      <a:pt x="732" y="14"/>
                    </a:lnTo>
                    <a:lnTo>
                      <a:pt x="737" y="16"/>
                    </a:lnTo>
                    <a:lnTo>
                      <a:pt x="739" y="8"/>
                    </a:lnTo>
                    <a:lnTo>
                      <a:pt x="743" y="13"/>
                    </a:lnTo>
                    <a:lnTo>
                      <a:pt x="745" y="19"/>
                    </a:lnTo>
                    <a:lnTo>
                      <a:pt x="750" y="12"/>
                    </a:lnTo>
                    <a:lnTo>
                      <a:pt x="751" y="9"/>
                    </a:lnTo>
                    <a:lnTo>
                      <a:pt x="753" y="15"/>
                    </a:lnTo>
                    <a:lnTo>
                      <a:pt x="756" y="20"/>
                    </a:lnTo>
                    <a:lnTo>
                      <a:pt x="760" y="10"/>
                    </a:lnTo>
                    <a:lnTo>
                      <a:pt x="764" y="14"/>
                    </a:lnTo>
                    <a:lnTo>
                      <a:pt x="765" y="9"/>
                    </a:lnTo>
                    <a:lnTo>
                      <a:pt x="769" y="13"/>
                    </a:lnTo>
                    <a:lnTo>
                      <a:pt x="769" y="12"/>
                    </a:lnTo>
                    <a:lnTo>
                      <a:pt x="774" y="21"/>
                    </a:lnTo>
                    <a:lnTo>
                      <a:pt x="775" y="14"/>
                    </a:lnTo>
                    <a:lnTo>
                      <a:pt x="780" y="18"/>
                    </a:lnTo>
                    <a:lnTo>
                      <a:pt x="782" y="12"/>
                    </a:lnTo>
                    <a:lnTo>
                      <a:pt x="786" y="13"/>
                    </a:lnTo>
                    <a:lnTo>
                      <a:pt x="788" y="13"/>
                    </a:lnTo>
                    <a:lnTo>
                      <a:pt x="789" y="13"/>
                    </a:lnTo>
                    <a:lnTo>
                      <a:pt x="792" y="15"/>
                    </a:lnTo>
                    <a:lnTo>
                      <a:pt x="795" y="14"/>
                    </a:lnTo>
                    <a:lnTo>
                      <a:pt x="796" y="16"/>
                    </a:lnTo>
                    <a:lnTo>
                      <a:pt x="801" y="22"/>
                    </a:lnTo>
                    <a:lnTo>
                      <a:pt x="804" y="15"/>
                    </a:lnTo>
                    <a:lnTo>
                      <a:pt x="807" y="15"/>
                    </a:lnTo>
                    <a:lnTo>
                      <a:pt x="808" y="7"/>
                    </a:lnTo>
                    <a:lnTo>
                      <a:pt x="810" y="15"/>
                    </a:lnTo>
                    <a:lnTo>
                      <a:pt x="813" y="14"/>
                    </a:lnTo>
                    <a:lnTo>
                      <a:pt x="818" y="18"/>
                    </a:lnTo>
                    <a:lnTo>
                      <a:pt x="820" y="12"/>
                    </a:lnTo>
                    <a:lnTo>
                      <a:pt x="823" y="12"/>
                    </a:lnTo>
                    <a:lnTo>
                      <a:pt x="825" y="7"/>
                    </a:lnTo>
                    <a:lnTo>
                      <a:pt x="829" y="12"/>
                    </a:lnTo>
                    <a:lnTo>
                      <a:pt x="830" y="12"/>
                    </a:lnTo>
                    <a:lnTo>
                      <a:pt x="832" y="21"/>
                    </a:lnTo>
                    <a:lnTo>
                      <a:pt x="836" y="18"/>
                    </a:lnTo>
                    <a:lnTo>
                      <a:pt x="839" y="9"/>
                    </a:lnTo>
                    <a:lnTo>
                      <a:pt x="841" y="6"/>
                    </a:lnTo>
                    <a:lnTo>
                      <a:pt x="844" y="15"/>
                    </a:lnTo>
                    <a:lnTo>
                      <a:pt x="845" y="18"/>
                    </a:lnTo>
                    <a:lnTo>
                      <a:pt x="849" y="15"/>
                    </a:lnTo>
                    <a:lnTo>
                      <a:pt x="851" y="12"/>
                    </a:lnTo>
                    <a:lnTo>
                      <a:pt x="855" y="16"/>
                    </a:lnTo>
                    <a:lnTo>
                      <a:pt x="857" y="13"/>
                    </a:lnTo>
                    <a:lnTo>
                      <a:pt x="860" y="7"/>
                    </a:lnTo>
                    <a:lnTo>
                      <a:pt x="861" y="14"/>
                    </a:lnTo>
                    <a:lnTo>
                      <a:pt x="866" y="15"/>
                    </a:lnTo>
                    <a:lnTo>
                      <a:pt x="869" y="15"/>
                    </a:lnTo>
                    <a:lnTo>
                      <a:pt x="869" y="16"/>
                    </a:lnTo>
                    <a:lnTo>
                      <a:pt x="873" y="19"/>
                    </a:lnTo>
                    <a:lnTo>
                      <a:pt x="875" y="21"/>
                    </a:lnTo>
                    <a:lnTo>
                      <a:pt x="880" y="21"/>
                    </a:lnTo>
                    <a:lnTo>
                      <a:pt x="882" y="16"/>
                    </a:lnTo>
                    <a:lnTo>
                      <a:pt x="884" y="9"/>
                    </a:lnTo>
                    <a:lnTo>
                      <a:pt x="885" y="15"/>
                    </a:lnTo>
                    <a:lnTo>
                      <a:pt x="890" y="18"/>
                    </a:lnTo>
                    <a:lnTo>
                      <a:pt x="891" y="19"/>
                    </a:lnTo>
                    <a:lnTo>
                      <a:pt x="894" y="18"/>
                    </a:lnTo>
                    <a:lnTo>
                      <a:pt x="898" y="12"/>
                    </a:lnTo>
                    <a:lnTo>
                      <a:pt x="902" y="15"/>
                    </a:lnTo>
                    <a:lnTo>
                      <a:pt x="906" y="12"/>
                    </a:lnTo>
                    <a:lnTo>
                      <a:pt x="906" y="15"/>
                    </a:lnTo>
                    <a:lnTo>
                      <a:pt x="910" y="20"/>
                    </a:lnTo>
                    <a:lnTo>
                      <a:pt x="914" y="25"/>
                    </a:lnTo>
                    <a:lnTo>
                      <a:pt x="917" y="20"/>
                    </a:lnTo>
                    <a:lnTo>
                      <a:pt x="921" y="15"/>
                    </a:lnTo>
                    <a:lnTo>
                      <a:pt x="922" y="13"/>
                    </a:lnTo>
                    <a:lnTo>
                      <a:pt x="924" y="15"/>
                    </a:lnTo>
                    <a:lnTo>
                      <a:pt x="927" y="20"/>
                    </a:lnTo>
                    <a:lnTo>
                      <a:pt x="930" y="20"/>
                    </a:lnTo>
                    <a:lnTo>
                      <a:pt x="933" y="18"/>
                    </a:lnTo>
                    <a:lnTo>
                      <a:pt x="936" y="18"/>
                    </a:lnTo>
                    <a:lnTo>
                      <a:pt x="937" y="10"/>
                    </a:lnTo>
                    <a:lnTo>
                      <a:pt x="940" y="10"/>
                    </a:lnTo>
                    <a:lnTo>
                      <a:pt x="943" y="10"/>
                    </a:lnTo>
                    <a:lnTo>
                      <a:pt x="945" y="18"/>
                    </a:lnTo>
                    <a:lnTo>
                      <a:pt x="949" y="25"/>
                    </a:lnTo>
                    <a:lnTo>
                      <a:pt x="953" y="14"/>
                    </a:lnTo>
                    <a:lnTo>
                      <a:pt x="953" y="15"/>
                    </a:lnTo>
                    <a:lnTo>
                      <a:pt x="958" y="14"/>
                    </a:lnTo>
                    <a:lnTo>
                      <a:pt x="959" y="16"/>
                    </a:lnTo>
                    <a:lnTo>
                      <a:pt x="964" y="23"/>
                    </a:lnTo>
                    <a:lnTo>
                      <a:pt x="965" y="22"/>
                    </a:lnTo>
                    <a:lnTo>
                      <a:pt x="969" y="21"/>
                    </a:lnTo>
                    <a:lnTo>
                      <a:pt x="971" y="14"/>
                    </a:lnTo>
                    <a:lnTo>
                      <a:pt x="975" y="18"/>
                    </a:lnTo>
                    <a:lnTo>
                      <a:pt x="977" y="18"/>
                    </a:lnTo>
                    <a:lnTo>
                      <a:pt x="978" y="15"/>
                    </a:lnTo>
                    <a:lnTo>
                      <a:pt x="981" y="19"/>
                    </a:lnTo>
                    <a:lnTo>
                      <a:pt x="985" y="12"/>
                    </a:lnTo>
                    <a:lnTo>
                      <a:pt x="986" y="9"/>
                    </a:lnTo>
                    <a:lnTo>
                      <a:pt x="990" y="8"/>
                    </a:lnTo>
                    <a:lnTo>
                      <a:pt x="991" y="12"/>
                    </a:lnTo>
                    <a:lnTo>
                      <a:pt x="996" y="20"/>
                    </a:lnTo>
                    <a:lnTo>
                      <a:pt x="996" y="18"/>
                    </a:lnTo>
                    <a:lnTo>
                      <a:pt x="1001" y="14"/>
                    </a:lnTo>
                    <a:lnTo>
                      <a:pt x="1002" y="14"/>
                    </a:lnTo>
                    <a:lnTo>
                      <a:pt x="1006" y="16"/>
                    </a:lnTo>
                    <a:lnTo>
                      <a:pt x="1007" y="20"/>
                    </a:lnTo>
                    <a:lnTo>
                      <a:pt x="1012" y="18"/>
                    </a:lnTo>
                    <a:lnTo>
                      <a:pt x="1013" y="15"/>
                    </a:lnTo>
                    <a:lnTo>
                      <a:pt x="1018" y="16"/>
                    </a:lnTo>
                    <a:lnTo>
                      <a:pt x="1019" y="18"/>
                    </a:lnTo>
                    <a:lnTo>
                      <a:pt x="1021" y="20"/>
                    </a:lnTo>
                    <a:lnTo>
                      <a:pt x="1026" y="18"/>
                    </a:lnTo>
                    <a:lnTo>
                      <a:pt x="1027" y="13"/>
                    </a:lnTo>
                    <a:lnTo>
                      <a:pt x="1031" y="15"/>
                    </a:lnTo>
                    <a:lnTo>
                      <a:pt x="1031" y="16"/>
                    </a:lnTo>
                    <a:lnTo>
                      <a:pt x="1034" y="15"/>
                    </a:lnTo>
                    <a:lnTo>
                      <a:pt x="1037" y="21"/>
                    </a:lnTo>
                    <a:lnTo>
                      <a:pt x="1041" y="16"/>
                    </a:lnTo>
                    <a:lnTo>
                      <a:pt x="1043" y="18"/>
                    </a:lnTo>
                    <a:lnTo>
                      <a:pt x="1045" y="18"/>
                    </a:lnTo>
                    <a:lnTo>
                      <a:pt x="1050" y="14"/>
                    </a:lnTo>
                    <a:lnTo>
                      <a:pt x="1055" y="15"/>
                    </a:lnTo>
                    <a:lnTo>
                      <a:pt x="1056" y="18"/>
                    </a:lnTo>
                    <a:lnTo>
                      <a:pt x="1061" y="20"/>
                    </a:lnTo>
                    <a:lnTo>
                      <a:pt x="1063" y="18"/>
                    </a:lnTo>
                    <a:lnTo>
                      <a:pt x="1064" y="19"/>
                    </a:lnTo>
                    <a:lnTo>
                      <a:pt x="1069" y="23"/>
                    </a:lnTo>
                    <a:lnTo>
                      <a:pt x="1071" y="21"/>
                    </a:lnTo>
                    <a:lnTo>
                      <a:pt x="1074" y="18"/>
                    </a:lnTo>
                    <a:lnTo>
                      <a:pt x="1075" y="16"/>
                    </a:lnTo>
                    <a:lnTo>
                      <a:pt x="1080" y="19"/>
                    </a:lnTo>
                    <a:lnTo>
                      <a:pt x="1080" y="20"/>
                    </a:lnTo>
                    <a:lnTo>
                      <a:pt x="1085" y="22"/>
                    </a:lnTo>
                    <a:lnTo>
                      <a:pt x="1087" y="19"/>
                    </a:lnTo>
                    <a:lnTo>
                      <a:pt x="1089" y="18"/>
                    </a:lnTo>
                    <a:lnTo>
                      <a:pt x="1092" y="15"/>
                    </a:lnTo>
                    <a:lnTo>
                      <a:pt x="1095" y="22"/>
                    </a:lnTo>
                    <a:lnTo>
                      <a:pt x="1098" y="16"/>
                    </a:lnTo>
                    <a:lnTo>
                      <a:pt x="1101" y="19"/>
                    </a:lnTo>
                    <a:lnTo>
                      <a:pt x="1102" y="15"/>
                    </a:lnTo>
                    <a:lnTo>
                      <a:pt x="1106" y="22"/>
                    </a:lnTo>
                    <a:lnTo>
                      <a:pt x="1107" y="21"/>
                    </a:lnTo>
                    <a:lnTo>
                      <a:pt x="1111" y="15"/>
                    </a:lnTo>
                    <a:lnTo>
                      <a:pt x="1114" y="12"/>
                    </a:lnTo>
                    <a:lnTo>
                      <a:pt x="1116" y="14"/>
                    </a:lnTo>
                    <a:lnTo>
                      <a:pt x="1118" y="19"/>
                    </a:lnTo>
                    <a:lnTo>
                      <a:pt x="1123" y="19"/>
                    </a:lnTo>
                    <a:lnTo>
                      <a:pt x="1124" y="15"/>
                    </a:lnTo>
                    <a:lnTo>
                      <a:pt x="1126" y="15"/>
                    </a:lnTo>
                    <a:lnTo>
                      <a:pt x="1131" y="13"/>
                    </a:lnTo>
                    <a:lnTo>
                      <a:pt x="1131" y="14"/>
                    </a:lnTo>
                    <a:lnTo>
                      <a:pt x="1135" y="20"/>
                    </a:lnTo>
                    <a:lnTo>
                      <a:pt x="1138" y="22"/>
                    </a:lnTo>
                    <a:lnTo>
                      <a:pt x="1142" y="19"/>
                    </a:lnTo>
                    <a:lnTo>
                      <a:pt x="1142" y="18"/>
                    </a:lnTo>
                    <a:lnTo>
                      <a:pt x="1147" y="22"/>
                    </a:lnTo>
                    <a:lnTo>
                      <a:pt x="1149" y="15"/>
                    </a:lnTo>
                    <a:lnTo>
                      <a:pt x="1153" y="14"/>
                    </a:lnTo>
                    <a:lnTo>
                      <a:pt x="1155" y="13"/>
                    </a:lnTo>
                    <a:lnTo>
                      <a:pt x="1159" y="18"/>
                    </a:lnTo>
                    <a:lnTo>
                      <a:pt x="1162" y="18"/>
                    </a:lnTo>
                    <a:lnTo>
                      <a:pt x="1165" y="18"/>
                    </a:lnTo>
                    <a:lnTo>
                      <a:pt x="1168" y="16"/>
                    </a:lnTo>
                    <a:lnTo>
                      <a:pt x="1171" y="21"/>
                    </a:lnTo>
                    <a:lnTo>
                      <a:pt x="1172" y="21"/>
                    </a:lnTo>
                    <a:lnTo>
                      <a:pt x="1175" y="25"/>
                    </a:lnTo>
                    <a:lnTo>
                      <a:pt x="1180" y="23"/>
                    </a:lnTo>
                    <a:lnTo>
                      <a:pt x="1183" y="19"/>
                    </a:lnTo>
                    <a:lnTo>
                      <a:pt x="1183" y="16"/>
                    </a:lnTo>
                    <a:lnTo>
                      <a:pt x="1186" y="16"/>
                    </a:lnTo>
                    <a:lnTo>
                      <a:pt x="1189" y="22"/>
                    </a:lnTo>
                    <a:lnTo>
                      <a:pt x="1193" y="19"/>
                    </a:lnTo>
                    <a:lnTo>
                      <a:pt x="1195" y="19"/>
                    </a:lnTo>
                    <a:lnTo>
                      <a:pt x="1197" y="18"/>
                    </a:lnTo>
                    <a:lnTo>
                      <a:pt x="1201" y="18"/>
                    </a:lnTo>
                    <a:lnTo>
                      <a:pt x="1202" y="18"/>
                    </a:lnTo>
                    <a:lnTo>
                      <a:pt x="1207" y="21"/>
                    </a:lnTo>
                    <a:lnTo>
                      <a:pt x="1209" y="18"/>
                    </a:lnTo>
                    <a:lnTo>
                      <a:pt x="1210" y="15"/>
                    </a:lnTo>
                    <a:lnTo>
                      <a:pt x="1215" y="20"/>
                    </a:lnTo>
                    <a:lnTo>
                      <a:pt x="1217" y="19"/>
                    </a:lnTo>
                    <a:lnTo>
                      <a:pt x="1217" y="18"/>
                    </a:lnTo>
                    <a:lnTo>
                      <a:pt x="1221" y="18"/>
                    </a:lnTo>
                    <a:lnTo>
                      <a:pt x="1223" y="26"/>
                    </a:lnTo>
                    <a:lnTo>
                      <a:pt x="1228" y="21"/>
                    </a:lnTo>
                    <a:lnTo>
                      <a:pt x="1230" y="21"/>
                    </a:lnTo>
                    <a:lnTo>
                      <a:pt x="1234" y="20"/>
                    </a:lnTo>
                    <a:lnTo>
                      <a:pt x="1239" y="20"/>
                    </a:lnTo>
                    <a:lnTo>
                      <a:pt x="1239" y="19"/>
                    </a:lnTo>
                    <a:lnTo>
                      <a:pt x="1242" y="20"/>
                    </a:lnTo>
                    <a:lnTo>
                      <a:pt x="1247" y="19"/>
                    </a:lnTo>
                    <a:lnTo>
                      <a:pt x="1250" y="15"/>
                    </a:lnTo>
                    <a:lnTo>
                      <a:pt x="1251" y="19"/>
                    </a:lnTo>
                    <a:lnTo>
                      <a:pt x="1254" y="23"/>
                    </a:lnTo>
                    <a:lnTo>
                      <a:pt x="1257" y="21"/>
                    </a:lnTo>
                    <a:lnTo>
                      <a:pt x="1260" y="21"/>
                    </a:lnTo>
                    <a:lnTo>
                      <a:pt x="1263" y="12"/>
                    </a:lnTo>
                    <a:lnTo>
                      <a:pt x="1264" y="14"/>
                    </a:lnTo>
                    <a:lnTo>
                      <a:pt x="1269" y="18"/>
                    </a:lnTo>
                    <a:lnTo>
                      <a:pt x="1272" y="16"/>
                    </a:lnTo>
                    <a:lnTo>
                      <a:pt x="1276" y="20"/>
                    </a:lnTo>
                    <a:lnTo>
                      <a:pt x="1279" y="19"/>
                    </a:lnTo>
                    <a:lnTo>
                      <a:pt x="1282" y="20"/>
                    </a:lnTo>
                    <a:lnTo>
                      <a:pt x="1283" y="18"/>
                    </a:lnTo>
                    <a:lnTo>
                      <a:pt x="1287" y="15"/>
                    </a:lnTo>
                    <a:lnTo>
                      <a:pt x="1290" y="19"/>
                    </a:lnTo>
                    <a:lnTo>
                      <a:pt x="1291" y="13"/>
                    </a:lnTo>
                    <a:lnTo>
                      <a:pt x="1294" y="13"/>
                    </a:lnTo>
                    <a:lnTo>
                      <a:pt x="1296" y="20"/>
                    </a:lnTo>
                    <a:lnTo>
                      <a:pt x="1300" y="21"/>
                    </a:lnTo>
                    <a:lnTo>
                      <a:pt x="1302" y="23"/>
                    </a:lnTo>
                    <a:lnTo>
                      <a:pt x="1306" y="22"/>
                    </a:lnTo>
                    <a:lnTo>
                      <a:pt x="1308" y="14"/>
                    </a:lnTo>
                    <a:lnTo>
                      <a:pt x="1309" y="16"/>
                    </a:lnTo>
                    <a:lnTo>
                      <a:pt x="1313" y="22"/>
                    </a:lnTo>
                    <a:lnTo>
                      <a:pt x="1318" y="18"/>
                    </a:lnTo>
                    <a:lnTo>
                      <a:pt x="1318" y="19"/>
                    </a:lnTo>
                    <a:lnTo>
                      <a:pt x="1321" y="20"/>
                    </a:lnTo>
                    <a:lnTo>
                      <a:pt x="1325" y="22"/>
                    </a:lnTo>
                    <a:lnTo>
                      <a:pt x="1326" y="19"/>
                    </a:lnTo>
                    <a:lnTo>
                      <a:pt x="1329" y="21"/>
                    </a:lnTo>
                    <a:lnTo>
                      <a:pt x="1331" y="22"/>
                    </a:lnTo>
                    <a:lnTo>
                      <a:pt x="1334" y="22"/>
                    </a:lnTo>
                    <a:lnTo>
                      <a:pt x="1339" y="10"/>
                    </a:lnTo>
                    <a:lnTo>
                      <a:pt x="1339" y="8"/>
                    </a:lnTo>
                    <a:lnTo>
                      <a:pt x="1344" y="16"/>
                    </a:lnTo>
                    <a:lnTo>
                      <a:pt x="1344" y="18"/>
                    </a:lnTo>
                    <a:lnTo>
                      <a:pt x="1349" y="23"/>
                    </a:lnTo>
                    <a:lnTo>
                      <a:pt x="1351" y="21"/>
                    </a:lnTo>
                    <a:lnTo>
                      <a:pt x="1354" y="21"/>
                    </a:lnTo>
                    <a:lnTo>
                      <a:pt x="1357" y="18"/>
                    </a:lnTo>
                    <a:lnTo>
                      <a:pt x="1360" y="15"/>
                    </a:lnTo>
                    <a:lnTo>
                      <a:pt x="1361" y="25"/>
                    </a:lnTo>
                    <a:lnTo>
                      <a:pt x="1364" y="18"/>
                    </a:lnTo>
                    <a:lnTo>
                      <a:pt x="1369" y="23"/>
                    </a:lnTo>
                    <a:lnTo>
                      <a:pt x="1372" y="15"/>
                    </a:lnTo>
                    <a:lnTo>
                      <a:pt x="1376" y="16"/>
                    </a:lnTo>
                    <a:lnTo>
                      <a:pt x="1378" y="19"/>
                    </a:lnTo>
                    <a:lnTo>
                      <a:pt x="1380" y="23"/>
                    </a:lnTo>
                    <a:lnTo>
                      <a:pt x="1385" y="15"/>
                    </a:lnTo>
                    <a:lnTo>
                      <a:pt x="1385" y="16"/>
                    </a:lnTo>
                    <a:lnTo>
                      <a:pt x="1389" y="16"/>
                    </a:lnTo>
                    <a:lnTo>
                      <a:pt x="1391" y="19"/>
                    </a:lnTo>
                    <a:lnTo>
                      <a:pt x="1393" y="26"/>
                    </a:lnTo>
                    <a:lnTo>
                      <a:pt x="1398" y="23"/>
                    </a:lnTo>
                    <a:lnTo>
                      <a:pt x="1400" y="19"/>
                    </a:lnTo>
                    <a:lnTo>
                      <a:pt x="1401" y="20"/>
                    </a:lnTo>
                    <a:lnTo>
                      <a:pt x="1406" y="19"/>
                    </a:lnTo>
                    <a:lnTo>
                      <a:pt x="1411" y="21"/>
                    </a:lnTo>
                    <a:lnTo>
                      <a:pt x="1415" y="22"/>
                    </a:lnTo>
                    <a:lnTo>
                      <a:pt x="1415" y="23"/>
                    </a:lnTo>
                    <a:lnTo>
                      <a:pt x="1419" y="21"/>
                    </a:lnTo>
                    <a:lnTo>
                      <a:pt x="1421" y="20"/>
                    </a:lnTo>
                    <a:lnTo>
                      <a:pt x="1424" y="25"/>
                    </a:lnTo>
                    <a:lnTo>
                      <a:pt x="1427" y="26"/>
                    </a:lnTo>
                    <a:lnTo>
                      <a:pt x="1430" y="27"/>
                    </a:lnTo>
                    <a:lnTo>
                      <a:pt x="1431" y="25"/>
                    </a:lnTo>
                    <a:lnTo>
                      <a:pt x="1436" y="25"/>
                    </a:lnTo>
                    <a:lnTo>
                      <a:pt x="1439" y="19"/>
                    </a:lnTo>
                    <a:lnTo>
                      <a:pt x="1440" y="18"/>
                    </a:lnTo>
                    <a:lnTo>
                      <a:pt x="1444" y="15"/>
                    </a:lnTo>
                    <a:lnTo>
                      <a:pt x="1448" y="19"/>
                    </a:lnTo>
                    <a:lnTo>
                      <a:pt x="1450" y="25"/>
                    </a:lnTo>
                    <a:lnTo>
                      <a:pt x="1455" y="21"/>
                    </a:lnTo>
                    <a:lnTo>
                      <a:pt x="1458" y="21"/>
                    </a:lnTo>
                    <a:lnTo>
                      <a:pt x="1459" y="19"/>
                    </a:lnTo>
                    <a:lnTo>
                      <a:pt x="1462" y="27"/>
                    </a:lnTo>
                    <a:lnTo>
                      <a:pt x="1466" y="20"/>
                    </a:lnTo>
                    <a:lnTo>
                      <a:pt x="1468" y="10"/>
                    </a:lnTo>
                    <a:lnTo>
                      <a:pt x="1470" y="15"/>
                    </a:lnTo>
                    <a:lnTo>
                      <a:pt x="1473" y="20"/>
                    </a:lnTo>
                    <a:lnTo>
                      <a:pt x="1476" y="22"/>
                    </a:lnTo>
                    <a:lnTo>
                      <a:pt x="1477" y="26"/>
                    </a:lnTo>
                    <a:lnTo>
                      <a:pt x="1483" y="23"/>
                    </a:lnTo>
                    <a:lnTo>
                      <a:pt x="1484" y="15"/>
                    </a:lnTo>
                    <a:lnTo>
                      <a:pt x="1485" y="16"/>
                    </a:lnTo>
                    <a:lnTo>
                      <a:pt x="1488" y="22"/>
                    </a:lnTo>
                    <a:lnTo>
                      <a:pt x="1491" y="20"/>
                    </a:lnTo>
                    <a:lnTo>
                      <a:pt x="1494" y="20"/>
                    </a:lnTo>
                    <a:lnTo>
                      <a:pt x="1498" y="28"/>
                    </a:lnTo>
                    <a:lnTo>
                      <a:pt x="1500" y="25"/>
                    </a:lnTo>
                    <a:lnTo>
                      <a:pt x="1502" y="22"/>
                    </a:lnTo>
                    <a:lnTo>
                      <a:pt x="1507" y="21"/>
                    </a:lnTo>
                    <a:lnTo>
                      <a:pt x="1507" y="22"/>
                    </a:lnTo>
                    <a:lnTo>
                      <a:pt x="1511" y="25"/>
                    </a:lnTo>
                    <a:lnTo>
                      <a:pt x="1513" y="21"/>
                    </a:lnTo>
                    <a:lnTo>
                      <a:pt x="1516" y="22"/>
                    </a:lnTo>
                    <a:lnTo>
                      <a:pt x="1519" y="15"/>
                    </a:lnTo>
                    <a:lnTo>
                      <a:pt x="1521" y="19"/>
                    </a:lnTo>
                    <a:lnTo>
                      <a:pt x="1523" y="22"/>
                    </a:lnTo>
                    <a:lnTo>
                      <a:pt x="1526" y="26"/>
                    </a:lnTo>
                    <a:lnTo>
                      <a:pt x="1531" y="21"/>
                    </a:lnTo>
                    <a:lnTo>
                      <a:pt x="1532" y="18"/>
                    </a:lnTo>
                    <a:lnTo>
                      <a:pt x="1535" y="21"/>
                    </a:lnTo>
                    <a:lnTo>
                      <a:pt x="1537" y="23"/>
                    </a:lnTo>
                    <a:lnTo>
                      <a:pt x="1540" y="25"/>
                    </a:lnTo>
                    <a:lnTo>
                      <a:pt x="1543" y="28"/>
                    </a:lnTo>
                    <a:lnTo>
                      <a:pt x="1547" y="22"/>
                    </a:lnTo>
                    <a:lnTo>
                      <a:pt x="1549" y="19"/>
                    </a:lnTo>
                    <a:lnTo>
                      <a:pt x="1552" y="19"/>
                    </a:lnTo>
                    <a:lnTo>
                      <a:pt x="1553" y="22"/>
                    </a:lnTo>
                    <a:lnTo>
                      <a:pt x="1557" y="26"/>
                    </a:lnTo>
                    <a:lnTo>
                      <a:pt x="1560" y="27"/>
                    </a:lnTo>
                    <a:lnTo>
                      <a:pt x="1562" y="21"/>
                    </a:lnTo>
                    <a:lnTo>
                      <a:pt x="1564" y="23"/>
                    </a:lnTo>
                    <a:lnTo>
                      <a:pt x="1566" y="27"/>
                    </a:lnTo>
                    <a:lnTo>
                      <a:pt x="1570" y="20"/>
                    </a:lnTo>
                    <a:lnTo>
                      <a:pt x="1571" y="29"/>
                    </a:lnTo>
                    <a:lnTo>
                      <a:pt x="1577" y="27"/>
                    </a:lnTo>
                    <a:lnTo>
                      <a:pt x="1580" y="23"/>
                    </a:lnTo>
                    <a:lnTo>
                      <a:pt x="1584" y="16"/>
                    </a:lnTo>
                    <a:lnTo>
                      <a:pt x="1588" y="20"/>
                    </a:lnTo>
                    <a:lnTo>
                      <a:pt x="1589" y="15"/>
                    </a:lnTo>
                    <a:lnTo>
                      <a:pt x="1593" y="18"/>
                    </a:lnTo>
                    <a:lnTo>
                      <a:pt x="1593" y="19"/>
                    </a:lnTo>
                    <a:lnTo>
                      <a:pt x="1598" y="27"/>
                    </a:lnTo>
                    <a:lnTo>
                      <a:pt x="1600" y="21"/>
                    </a:lnTo>
                    <a:lnTo>
                      <a:pt x="1604" y="21"/>
                    </a:lnTo>
                    <a:lnTo>
                      <a:pt x="1605" y="20"/>
                    </a:lnTo>
                    <a:lnTo>
                      <a:pt x="1608" y="18"/>
                    </a:lnTo>
                    <a:lnTo>
                      <a:pt x="1611" y="20"/>
                    </a:lnTo>
                    <a:lnTo>
                      <a:pt x="1612" y="22"/>
                    </a:lnTo>
                    <a:lnTo>
                      <a:pt x="1616" y="25"/>
                    </a:lnTo>
                    <a:lnTo>
                      <a:pt x="1618" y="29"/>
                    </a:lnTo>
                    <a:lnTo>
                      <a:pt x="1623" y="25"/>
                    </a:lnTo>
                    <a:lnTo>
                      <a:pt x="1624" y="21"/>
                    </a:lnTo>
                    <a:lnTo>
                      <a:pt x="1626" y="23"/>
                    </a:lnTo>
                    <a:lnTo>
                      <a:pt x="1631" y="22"/>
                    </a:lnTo>
                    <a:lnTo>
                      <a:pt x="1632" y="15"/>
                    </a:lnTo>
                    <a:lnTo>
                      <a:pt x="1633" y="20"/>
                    </a:lnTo>
                    <a:lnTo>
                      <a:pt x="1638" y="28"/>
                    </a:lnTo>
                    <a:lnTo>
                      <a:pt x="1639" y="31"/>
                    </a:lnTo>
                    <a:lnTo>
                      <a:pt x="1644" y="23"/>
                    </a:lnTo>
                    <a:lnTo>
                      <a:pt x="1645" y="22"/>
                    </a:lnTo>
                    <a:lnTo>
                      <a:pt x="1649" y="27"/>
                    </a:lnTo>
                    <a:lnTo>
                      <a:pt x="1650" y="28"/>
                    </a:lnTo>
                    <a:lnTo>
                      <a:pt x="1655" y="26"/>
                    </a:lnTo>
                    <a:lnTo>
                      <a:pt x="1657" y="25"/>
                    </a:lnTo>
                    <a:lnTo>
                      <a:pt x="1659" y="23"/>
                    </a:lnTo>
                    <a:lnTo>
                      <a:pt x="1663" y="26"/>
                    </a:lnTo>
                    <a:lnTo>
                      <a:pt x="1666" y="23"/>
                    </a:lnTo>
                    <a:lnTo>
                      <a:pt x="1667" y="18"/>
                    </a:lnTo>
                    <a:lnTo>
                      <a:pt x="1671" y="21"/>
                    </a:lnTo>
                    <a:lnTo>
                      <a:pt x="1674" y="26"/>
                    </a:lnTo>
                    <a:lnTo>
                      <a:pt x="1675" y="22"/>
                    </a:lnTo>
                    <a:lnTo>
                      <a:pt x="1679" y="18"/>
                    </a:lnTo>
                    <a:lnTo>
                      <a:pt x="1680" y="15"/>
                    </a:lnTo>
                    <a:lnTo>
                      <a:pt x="1682" y="28"/>
                    </a:lnTo>
                    <a:lnTo>
                      <a:pt x="1686" y="27"/>
                    </a:lnTo>
                    <a:lnTo>
                      <a:pt x="1687" y="28"/>
                    </a:lnTo>
                    <a:lnTo>
                      <a:pt x="1692" y="25"/>
                    </a:lnTo>
                    <a:lnTo>
                      <a:pt x="1694" y="18"/>
                    </a:lnTo>
                    <a:lnTo>
                      <a:pt x="1696" y="22"/>
                    </a:lnTo>
                    <a:lnTo>
                      <a:pt x="1700" y="26"/>
                    </a:lnTo>
                    <a:lnTo>
                      <a:pt x="1704" y="25"/>
                    </a:lnTo>
                    <a:lnTo>
                      <a:pt x="1709" y="21"/>
                    </a:lnTo>
                    <a:lnTo>
                      <a:pt x="1710" y="22"/>
                    </a:lnTo>
                    <a:lnTo>
                      <a:pt x="1715" y="23"/>
                    </a:lnTo>
                    <a:lnTo>
                      <a:pt x="1716" y="22"/>
                    </a:lnTo>
                    <a:lnTo>
                      <a:pt x="1717" y="25"/>
                    </a:lnTo>
                    <a:lnTo>
                      <a:pt x="1721" y="28"/>
                    </a:lnTo>
                    <a:lnTo>
                      <a:pt x="1726" y="27"/>
                    </a:lnTo>
                    <a:lnTo>
                      <a:pt x="1728" y="21"/>
                    </a:lnTo>
                    <a:lnTo>
                      <a:pt x="1729" y="23"/>
                    </a:lnTo>
                    <a:lnTo>
                      <a:pt x="1734" y="21"/>
                    </a:lnTo>
                    <a:lnTo>
                      <a:pt x="1735" y="22"/>
                    </a:lnTo>
                    <a:lnTo>
                      <a:pt x="1736" y="27"/>
                    </a:lnTo>
                    <a:lnTo>
                      <a:pt x="1741" y="27"/>
                    </a:lnTo>
                    <a:lnTo>
                      <a:pt x="1743" y="22"/>
                    </a:lnTo>
                    <a:lnTo>
                      <a:pt x="1745" y="25"/>
                    </a:lnTo>
                    <a:lnTo>
                      <a:pt x="1748" y="22"/>
                    </a:lnTo>
                    <a:lnTo>
                      <a:pt x="1752" y="26"/>
                    </a:lnTo>
                    <a:lnTo>
                      <a:pt x="1754" y="26"/>
                    </a:lnTo>
                    <a:lnTo>
                      <a:pt x="1757" y="27"/>
                    </a:lnTo>
                    <a:lnTo>
                      <a:pt x="1759" y="29"/>
                    </a:lnTo>
                    <a:lnTo>
                      <a:pt x="1764" y="20"/>
                    </a:lnTo>
                    <a:lnTo>
                      <a:pt x="1764" y="19"/>
                    </a:lnTo>
                    <a:lnTo>
                      <a:pt x="1769" y="26"/>
                    </a:lnTo>
                    <a:lnTo>
                      <a:pt x="1770" y="23"/>
                    </a:lnTo>
                    <a:lnTo>
                      <a:pt x="1772" y="28"/>
                    </a:lnTo>
                    <a:lnTo>
                      <a:pt x="1777" y="22"/>
                    </a:lnTo>
                    <a:lnTo>
                      <a:pt x="1777" y="23"/>
                    </a:lnTo>
                    <a:lnTo>
                      <a:pt x="1782" y="21"/>
                    </a:lnTo>
                    <a:lnTo>
                      <a:pt x="1785" y="22"/>
                    </a:lnTo>
                    <a:lnTo>
                      <a:pt x="1790" y="21"/>
                    </a:lnTo>
                    <a:lnTo>
                      <a:pt x="1791" y="23"/>
                    </a:lnTo>
                    <a:lnTo>
                      <a:pt x="1796" y="23"/>
                    </a:lnTo>
                    <a:lnTo>
                      <a:pt x="1798" y="20"/>
                    </a:lnTo>
                    <a:lnTo>
                      <a:pt x="1801" y="21"/>
                    </a:lnTo>
                    <a:lnTo>
                      <a:pt x="1802" y="19"/>
                    </a:lnTo>
                    <a:lnTo>
                      <a:pt x="1804" y="25"/>
                    </a:lnTo>
                    <a:lnTo>
                      <a:pt x="1807" y="29"/>
                    </a:lnTo>
                    <a:lnTo>
                      <a:pt x="1812" y="31"/>
                    </a:lnTo>
                    <a:lnTo>
                      <a:pt x="1814" y="27"/>
                    </a:lnTo>
                    <a:lnTo>
                      <a:pt x="1816" y="22"/>
                    </a:lnTo>
                    <a:lnTo>
                      <a:pt x="1818" y="20"/>
                    </a:lnTo>
                    <a:lnTo>
                      <a:pt x="1822" y="25"/>
                    </a:lnTo>
                    <a:lnTo>
                      <a:pt x="1824" y="21"/>
                    </a:lnTo>
                    <a:lnTo>
                      <a:pt x="1826" y="26"/>
                    </a:lnTo>
                    <a:lnTo>
                      <a:pt x="1831" y="22"/>
                    </a:lnTo>
                    <a:lnTo>
                      <a:pt x="1833" y="23"/>
                    </a:lnTo>
                    <a:lnTo>
                      <a:pt x="1834" y="22"/>
                    </a:lnTo>
                    <a:lnTo>
                      <a:pt x="1837" y="22"/>
                    </a:lnTo>
                    <a:lnTo>
                      <a:pt x="1842" y="20"/>
                    </a:lnTo>
                    <a:lnTo>
                      <a:pt x="1842" y="19"/>
                    </a:lnTo>
                    <a:lnTo>
                      <a:pt x="1846" y="26"/>
                    </a:lnTo>
                    <a:lnTo>
                      <a:pt x="1849" y="21"/>
                    </a:lnTo>
                    <a:lnTo>
                      <a:pt x="1851" y="10"/>
                    </a:lnTo>
                    <a:lnTo>
                      <a:pt x="1853" y="23"/>
                    </a:lnTo>
                    <a:lnTo>
                      <a:pt x="1856" y="27"/>
                    </a:lnTo>
                    <a:lnTo>
                      <a:pt x="1861" y="23"/>
                    </a:lnTo>
                    <a:lnTo>
                      <a:pt x="1861" y="22"/>
                    </a:lnTo>
                    <a:lnTo>
                      <a:pt x="1865" y="21"/>
                    </a:lnTo>
                    <a:lnTo>
                      <a:pt x="1865" y="19"/>
                    </a:lnTo>
                    <a:lnTo>
                      <a:pt x="1870" y="19"/>
                    </a:lnTo>
                    <a:lnTo>
                      <a:pt x="1871" y="23"/>
                    </a:lnTo>
                    <a:lnTo>
                      <a:pt x="1874" y="25"/>
                    </a:lnTo>
                    <a:lnTo>
                      <a:pt x="1879" y="26"/>
                    </a:lnTo>
                    <a:lnTo>
                      <a:pt x="1882" y="22"/>
                    </a:lnTo>
                    <a:lnTo>
                      <a:pt x="1885" y="19"/>
                    </a:lnTo>
                    <a:lnTo>
                      <a:pt x="1887" y="16"/>
                    </a:lnTo>
                    <a:lnTo>
                      <a:pt x="1888" y="21"/>
                    </a:lnTo>
                    <a:lnTo>
                      <a:pt x="1893" y="18"/>
                    </a:lnTo>
                    <a:lnTo>
                      <a:pt x="1893" y="19"/>
                    </a:lnTo>
                    <a:lnTo>
                      <a:pt x="1897" y="22"/>
                    </a:lnTo>
                    <a:lnTo>
                      <a:pt x="1900" y="23"/>
                    </a:lnTo>
                    <a:lnTo>
                      <a:pt x="1904" y="23"/>
                    </a:lnTo>
                    <a:lnTo>
                      <a:pt x="1906" y="20"/>
                    </a:lnTo>
                    <a:lnTo>
                      <a:pt x="1908" y="18"/>
                    </a:lnTo>
                    <a:lnTo>
                      <a:pt x="1912" y="12"/>
                    </a:lnTo>
                    <a:lnTo>
                      <a:pt x="1912" y="13"/>
                    </a:lnTo>
                    <a:lnTo>
                      <a:pt x="1916" y="18"/>
                    </a:lnTo>
                    <a:lnTo>
                      <a:pt x="1919" y="21"/>
                    </a:lnTo>
                    <a:lnTo>
                      <a:pt x="1920" y="22"/>
                    </a:lnTo>
                    <a:lnTo>
                      <a:pt x="1923" y="25"/>
                    </a:lnTo>
                    <a:lnTo>
                      <a:pt x="1928" y="23"/>
                    </a:lnTo>
                    <a:lnTo>
                      <a:pt x="1930" y="26"/>
                    </a:lnTo>
                    <a:lnTo>
                      <a:pt x="1934" y="23"/>
                    </a:lnTo>
                    <a:lnTo>
                      <a:pt x="1936" y="21"/>
                    </a:lnTo>
                    <a:lnTo>
                      <a:pt x="1936" y="23"/>
                    </a:lnTo>
                    <a:lnTo>
                      <a:pt x="1941" y="16"/>
                    </a:lnTo>
                    <a:lnTo>
                      <a:pt x="1942" y="16"/>
                    </a:lnTo>
                    <a:lnTo>
                      <a:pt x="1946" y="15"/>
                    </a:lnTo>
                    <a:lnTo>
                      <a:pt x="1947" y="19"/>
                    </a:lnTo>
                    <a:lnTo>
                      <a:pt x="1950" y="19"/>
                    </a:lnTo>
                    <a:lnTo>
                      <a:pt x="1954" y="21"/>
                    </a:lnTo>
                    <a:lnTo>
                      <a:pt x="1956" y="14"/>
                    </a:lnTo>
                    <a:lnTo>
                      <a:pt x="1959" y="20"/>
                    </a:lnTo>
                    <a:lnTo>
                      <a:pt x="1962" y="14"/>
                    </a:lnTo>
                    <a:lnTo>
                      <a:pt x="1963" y="13"/>
                    </a:lnTo>
                    <a:lnTo>
                      <a:pt x="1966" y="22"/>
                    </a:lnTo>
                    <a:lnTo>
                      <a:pt x="1968" y="23"/>
                    </a:lnTo>
                    <a:lnTo>
                      <a:pt x="1974" y="20"/>
                    </a:lnTo>
                    <a:lnTo>
                      <a:pt x="1974" y="21"/>
                    </a:lnTo>
                    <a:lnTo>
                      <a:pt x="1979" y="20"/>
                    </a:lnTo>
                    <a:lnTo>
                      <a:pt x="1980" y="18"/>
                    </a:lnTo>
                    <a:lnTo>
                      <a:pt x="1983" y="19"/>
                    </a:lnTo>
                    <a:lnTo>
                      <a:pt x="1987" y="21"/>
                    </a:lnTo>
                    <a:lnTo>
                      <a:pt x="1990" y="14"/>
                    </a:lnTo>
                    <a:lnTo>
                      <a:pt x="1991" y="14"/>
                    </a:lnTo>
                    <a:lnTo>
                      <a:pt x="1995" y="21"/>
                    </a:lnTo>
                    <a:lnTo>
                      <a:pt x="1996" y="20"/>
                    </a:lnTo>
                    <a:lnTo>
                      <a:pt x="1998" y="26"/>
                    </a:lnTo>
                    <a:lnTo>
                      <a:pt x="2003" y="22"/>
                    </a:lnTo>
                    <a:lnTo>
                      <a:pt x="2007" y="21"/>
                    </a:lnTo>
                    <a:lnTo>
                      <a:pt x="2007" y="22"/>
                    </a:lnTo>
                    <a:lnTo>
                      <a:pt x="2010" y="22"/>
                    </a:lnTo>
                    <a:lnTo>
                      <a:pt x="2013" y="25"/>
                    </a:lnTo>
                    <a:lnTo>
                      <a:pt x="2016" y="18"/>
                    </a:lnTo>
                    <a:lnTo>
                      <a:pt x="2017" y="25"/>
                    </a:lnTo>
                    <a:lnTo>
                      <a:pt x="2022" y="21"/>
                    </a:lnTo>
                    <a:lnTo>
                      <a:pt x="2023" y="16"/>
                    </a:lnTo>
                    <a:lnTo>
                      <a:pt x="2028" y="21"/>
                    </a:lnTo>
                    <a:lnTo>
                      <a:pt x="2030" y="21"/>
                    </a:lnTo>
                    <a:lnTo>
                      <a:pt x="2033" y="13"/>
                    </a:lnTo>
                    <a:lnTo>
                      <a:pt x="2035" y="15"/>
                    </a:lnTo>
                    <a:lnTo>
                      <a:pt x="2038" y="13"/>
                    </a:lnTo>
                    <a:lnTo>
                      <a:pt x="2039" y="20"/>
                    </a:lnTo>
                    <a:lnTo>
                      <a:pt x="2044" y="21"/>
                    </a:lnTo>
                    <a:lnTo>
                      <a:pt x="2045" y="20"/>
                    </a:lnTo>
                    <a:lnTo>
                      <a:pt x="2048" y="22"/>
                    </a:lnTo>
                    <a:lnTo>
                      <a:pt x="2052" y="22"/>
                    </a:lnTo>
                    <a:lnTo>
                      <a:pt x="2052" y="21"/>
                    </a:lnTo>
                    <a:lnTo>
                      <a:pt x="2057" y="16"/>
                    </a:lnTo>
                    <a:lnTo>
                      <a:pt x="2058" y="15"/>
                    </a:lnTo>
                    <a:lnTo>
                      <a:pt x="2060" y="21"/>
                    </a:lnTo>
                    <a:lnTo>
                      <a:pt x="2064" y="23"/>
                    </a:lnTo>
                    <a:lnTo>
                      <a:pt x="2068" y="19"/>
                    </a:lnTo>
                    <a:lnTo>
                      <a:pt x="2069" y="21"/>
                    </a:lnTo>
                    <a:lnTo>
                      <a:pt x="2071" y="25"/>
                    </a:lnTo>
                    <a:lnTo>
                      <a:pt x="2076" y="22"/>
                    </a:lnTo>
                    <a:lnTo>
                      <a:pt x="2077" y="23"/>
                    </a:lnTo>
                    <a:lnTo>
                      <a:pt x="2081" y="23"/>
                    </a:lnTo>
                    <a:lnTo>
                      <a:pt x="2084" y="20"/>
                    </a:lnTo>
                    <a:lnTo>
                      <a:pt x="2087" y="22"/>
                    </a:lnTo>
                    <a:lnTo>
                      <a:pt x="2088" y="22"/>
                    </a:lnTo>
                    <a:lnTo>
                      <a:pt x="2091" y="23"/>
                    </a:lnTo>
                    <a:lnTo>
                      <a:pt x="2095" y="19"/>
                    </a:lnTo>
                    <a:lnTo>
                      <a:pt x="2096" y="19"/>
                    </a:lnTo>
                    <a:lnTo>
                      <a:pt x="2100" y="22"/>
                    </a:lnTo>
                    <a:lnTo>
                      <a:pt x="2103" y="25"/>
                    </a:lnTo>
                    <a:lnTo>
                      <a:pt x="2106" y="13"/>
                    </a:lnTo>
                    <a:lnTo>
                      <a:pt x="2107" y="10"/>
                    </a:lnTo>
                    <a:lnTo>
                      <a:pt x="2109" y="16"/>
                    </a:lnTo>
                    <a:lnTo>
                      <a:pt x="2112" y="21"/>
                    </a:lnTo>
                    <a:lnTo>
                      <a:pt x="2117" y="22"/>
                    </a:lnTo>
                    <a:lnTo>
                      <a:pt x="2118" y="21"/>
                    </a:lnTo>
                    <a:lnTo>
                      <a:pt x="2123" y="21"/>
                    </a:lnTo>
                    <a:lnTo>
                      <a:pt x="2123" y="20"/>
                    </a:lnTo>
                    <a:lnTo>
                      <a:pt x="2127" y="27"/>
                    </a:lnTo>
                    <a:lnTo>
                      <a:pt x="2131" y="22"/>
                    </a:lnTo>
                    <a:lnTo>
                      <a:pt x="2131" y="21"/>
                    </a:lnTo>
                    <a:lnTo>
                      <a:pt x="2136" y="13"/>
                    </a:lnTo>
                    <a:lnTo>
                      <a:pt x="2139" y="22"/>
                    </a:lnTo>
                    <a:lnTo>
                      <a:pt x="2142" y="21"/>
                    </a:lnTo>
                    <a:lnTo>
                      <a:pt x="2146" y="23"/>
                    </a:lnTo>
                    <a:lnTo>
                      <a:pt x="2148" y="22"/>
                    </a:lnTo>
                    <a:lnTo>
                      <a:pt x="2150" y="23"/>
                    </a:lnTo>
                    <a:lnTo>
                      <a:pt x="2155" y="20"/>
                    </a:lnTo>
                    <a:lnTo>
                      <a:pt x="2155" y="18"/>
                    </a:lnTo>
                    <a:lnTo>
                      <a:pt x="2160" y="19"/>
                    </a:lnTo>
                    <a:lnTo>
                      <a:pt x="2163" y="19"/>
                    </a:lnTo>
                    <a:lnTo>
                      <a:pt x="2167" y="19"/>
                    </a:lnTo>
                    <a:lnTo>
                      <a:pt x="2170" y="25"/>
                    </a:lnTo>
                    <a:lnTo>
                      <a:pt x="2173" y="23"/>
                    </a:lnTo>
                    <a:lnTo>
                      <a:pt x="2175" y="22"/>
                    </a:lnTo>
                    <a:lnTo>
                      <a:pt x="2179" y="18"/>
                    </a:lnTo>
                    <a:lnTo>
                      <a:pt x="2180" y="15"/>
                    </a:lnTo>
                    <a:lnTo>
                      <a:pt x="2184" y="16"/>
                    </a:lnTo>
                    <a:lnTo>
                      <a:pt x="2185" y="20"/>
                    </a:lnTo>
                    <a:lnTo>
                      <a:pt x="2188" y="20"/>
                    </a:lnTo>
                    <a:lnTo>
                      <a:pt x="2192" y="22"/>
                    </a:lnTo>
                    <a:lnTo>
                      <a:pt x="2195" y="23"/>
                    </a:lnTo>
                    <a:lnTo>
                      <a:pt x="2198" y="18"/>
                    </a:lnTo>
                    <a:lnTo>
                      <a:pt x="2201" y="18"/>
                    </a:lnTo>
                    <a:lnTo>
                      <a:pt x="2205" y="20"/>
                    </a:lnTo>
                    <a:lnTo>
                      <a:pt x="2206" y="25"/>
                    </a:lnTo>
                    <a:lnTo>
                      <a:pt x="2211" y="23"/>
                    </a:lnTo>
                    <a:lnTo>
                      <a:pt x="2212" y="21"/>
                    </a:lnTo>
                    <a:lnTo>
                      <a:pt x="2215" y="25"/>
                    </a:lnTo>
                    <a:lnTo>
                      <a:pt x="2219" y="19"/>
                    </a:lnTo>
                    <a:lnTo>
                      <a:pt x="2223" y="16"/>
                    </a:lnTo>
                    <a:lnTo>
                      <a:pt x="2223" y="19"/>
                    </a:lnTo>
                    <a:lnTo>
                      <a:pt x="2228" y="25"/>
                    </a:lnTo>
                    <a:lnTo>
                      <a:pt x="2228" y="27"/>
                    </a:lnTo>
                    <a:lnTo>
                      <a:pt x="2231" y="25"/>
                    </a:lnTo>
                    <a:lnTo>
                      <a:pt x="2235" y="28"/>
                    </a:lnTo>
                    <a:lnTo>
                      <a:pt x="2237" y="29"/>
                    </a:lnTo>
                    <a:lnTo>
                      <a:pt x="2240" y="21"/>
                    </a:lnTo>
                    <a:lnTo>
                      <a:pt x="2243" y="23"/>
                    </a:lnTo>
                    <a:lnTo>
                      <a:pt x="2246" y="21"/>
                    </a:lnTo>
                    <a:lnTo>
                      <a:pt x="2247" y="23"/>
                    </a:lnTo>
                    <a:lnTo>
                      <a:pt x="2252" y="22"/>
                    </a:lnTo>
                    <a:lnTo>
                      <a:pt x="2253" y="22"/>
                    </a:lnTo>
                    <a:lnTo>
                      <a:pt x="2255" y="23"/>
                    </a:lnTo>
                    <a:lnTo>
                      <a:pt x="2259" y="23"/>
                    </a:lnTo>
                    <a:lnTo>
                      <a:pt x="2260" y="25"/>
                    </a:lnTo>
                    <a:lnTo>
                      <a:pt x="2265" y="25"/>
                    </a:lnTo>
                    <a:lnTo>
                      <a:pt x="2267" y="25"/>
                    </a:lnTo>
                    <a:lnTo>
                      <a:pt x="2268" y="27"/>
                    </a:lnTo>
                    <a:lnTo>
                      <a:pt x="2273" y="29"/>
                    </a:lnTo>
                    <a:lnTo>
                      <a:pt x="2276" y="26"/>
                    </a:lnTo>
                    <a:lnTo>
                      <a:pt x="2279" y="23"/>
                    </a:lnTo>
                    <a:lnTo>
                      <a:pt x="2282" y="19"/>
                    </a:lnTo>
                    <a:lnTo>
                      <a:pt x="2284" y="23"/>
                    </a:lnTo>
                    <a:lnTo>
                      <a:pt x="2286" y="20"/>
                    </a:lnTo>
                    <a:lnTo>
                      <a:pt x="2290" y="23"/>
                    </a:lnTo>
                    <a:lnTo>
                      <a:pt x="2295" y="26"/>
                    </a:lnTo>
                    <a:lnTo>
                      <a:pt x="2297" y="22"/>
                    </a:lnTo>
                    <a:lnTo>
                      <a:pt x="2300" y="21"/>
                    </a:lnTo>
                    <a:lnTo>
                      <a:pt x="2303" y="26"/>
                    </a:lnTo>
                    <a:lnTo>
                      <a:pt x="2306" y="25"/>
                    </a:lnTo>
                    <a:lnTo>
                      <a:pt x="2307" y="25"/>
                    </a:lnTo>
                    <a:lnTo>
                      <a:pt x="2310" y="22"/>
                    </a:lnTo>
                    <a:lnTo>
                      <a:pt x="2311" y="23"/>
                    </a:lnTo>
                    <a:lnTo>
                      <a:pt x="2316" y="26"/>
                    </a:lnTo>
                    <a:lnTo>
                      <a:pt x="2319" y="22"/>
                    </a:lnTo>
                    <a:lnTo>
                      <a:pt x="2322" y="22"/>
                    </a:lnTo>
                    <a:lnTo>
                      <a:pt x="2322" y="25"/>
                    </a:lnTo>
                    <a:lnTo>
                      <a:pt x="2327" y="25"/>
                    </a:lnTo>
                    <a:lnTo>
                      <a:pt x="2328" y="23"/>
                    </a:lnTo>
                    <a:lnTo>
                      <a:pt x="2332" y="21"/>
                    </a:lnTo>
                    <a:lnTo>
                      <a:pt x="2334" y="27"/>
                    </a:lnTo>
                    <a:lnTo>
                      <a:pt x="2339" y="28"/>
                    </a:lnTo>
                    <a:lnTo>
                      <a:pt x="2339" y="27"/>
                    </a:lnTo>
                    <a:lnTo>
                      <a:pt x="2344" y="22"/>
                    </a:lnTo>
                    <a:lnTo>
                      <a:pt x="2345" y="23"/>
                    </a:lnTo>
                    <a:lnTo>
                      <a:pt x="2347" y="28"/>
                    </a:lnTo>
                    <a:lnTo>
                      <a:pt x="2352" y="22"/>
                    </a:lnTo>
                    <a:lnTo>
                      <a:pt x="2352" y="23"/>
                    </a:lnTo>
                    <a:lnTo>
                      <a:pt x="2357" y="25"/>
                    </a:lnTo>
                    <a:lnTo>
                      <a:pt x="2359" y="22"/>
                    </a:lnTo>
                    <a:lnTo>
                      <a:pt x="2362" y="20"/>
                    </a:lnTo>
                    <a:lnTo>
                      <a:pt x="2363" y="21"/>
                    </a:lnTo>
                    <a:lnTo>
                      <a:pt x="2368" y="23"/>
                    </a:lnTo>
                    <a:lnTo>
                      <a:pt x="2369" y="22"/>
                    </a:lnTo>
                    <a:lnTo>
                      <a:pt x="2374" y="19"/>
                    </a:lnTo>
                    <a:lnTo>
                      <a:pt x="2375" y="16"/>
                    </a:lnTo>
                    <a:lnTo>
                      <a:pt x="2377" y="21"/>
                    </a:lnTo>
                    <a:lnTo>
                      <a:pt x="2381" y="23"/>
                    </a:lnTo>
                    <a:lnTo>
                      <a:pt x="2383" y="26"/>
                    </a:lnTo>
                    <a:lnTo>
                      <a:pt x="2386" y="23"/>
                    </a:lnTo>
                    <a:lnTo>
                      <a:pt x="2388" y="18"/>
                    </a:lnTo>
                    <a:lnTo>
                      <a:pt x="2390" y="20"/>
                    </a:lnTo>
                    <a:lnTo>
                      <a:pt x="2395" y="22"/>
                    </a:lnTo>
                    <a:lnTo>
                      <a:pt x="2396" y="23"/>
                    </a:lnTo>
                    <a:lnTo>
                      <a:pt x="2400" y="23"/>
                    </a:lnTo>
                    <a:lnTo>
                      <a:pt x="2404" y="23"/>
                    </a:lnTo>
                    <a:lnTo>
                      <a:pt x="2405" y="22"/>
                    </a:lnTo>
                    <a:lnTo>
                      <a:pt x="2406" y="27"/>
                    </a:lnTo>
                    <a:lnTo>
                      <a:pt x="2412" y="23"/>
                    </a:lnTo>
                    <a:lnTo>
                      <a:pt x="2417" y="23"/>
                    </a:lnTo>
                    <a:lnTo>
                      <a:pt x="2418" y="20"/>
                    </a:lnTo>
                    <a:lnTo>
                      <a:pt x="2422" y="22"/>
                    </a:lnTo>
                    <a:lnTo>
                      <a:pt x="2423" y="23"/>
                    </a:lnTo>
                    <a:lnTo>
                      <a:pt x="2427" y="26"/>
                    </a:lnTo>
                    <a:lnTo>
                      <a:pt x="2427" y="27"/>
                    </a:lnTo>
                    <a:lnTo>
                      <a:pt x="2432" y="23"/>
                    </a:lnTo>
                    <a:lnTo>
                      <a:pt x="2435" y="23"/>
                    </a:lnTo>
                    <a:lnTo>
                      <a:pt x="2436" y="27"/>
                    </a:lnTo>
                    <a:lnTo>
                      <a:pt x="2438" y="27"/>
                    </a:lnTo>
                    <a:lnTo>
                      <a:pt x="2443" y="25"/>
                    </a:lnTo>
                    <a:lnTo>
                      <a:pt x="2444" y="27"/>
                    </a:lnTo>
                    <a:lnTo>
                      <a:pt x="2448" y="26"/>
                    </a:lnTo>
                    <a:lnTo>
                      <a:pt x="2451" y="22"/>
                    </a:lnTo>
                    <a:lnTo>
                      <a:pt x="2453" y="23"/>
                    </a:lnTo>
                    <a:lnTo>
                      <a:pt x="2457" y="32"/>
                    </a:lnTo>
                    <a:lnTo>
                      <a:pt x="2459" y="22"/>
                    </a:lnTo>
                    <a:lnTo>
                      <a:pt x="2461" y="25"/>
                    </a:lnTo>
                    <a:lnTo>
                      <a:pt x="2465" y="28"/>
                    </a:lnTo>
                    <a:lnTo>
                      <a:pt x="2468" y="27"/>
                    </a:lnTo>
                    <a:lnTo>
                      <a:pt x="2474" y="25"/>
                    </a:lnTo>
                    <a:lnTo>
                      <a:pt x="2474" y="23"/>
                    </a:lnTo>
                    <a:lnTo>
                      <a:pt x="2479" y="26"/>
                    </a:lnTo>
                    <a:lnTo>
                      <a:pt x="2481" y="21"/>
                    </a:lnTo>
                    <a:lnTo>
                      <a:pt x="2482" y="23"/>
                    </a:lnTo>
                    <a:lnTo>
                      <a:pt x="2487" y="26"/>
                    </a:lnTo>
                    <a:lnTo>
                      <a:pt x="2490" y="23"/>
                    </a:lnTo>
                    <a:lnTo>
                      <a:pt x="2491" y="25"/>
                    </a:lnTo>
                    <a:lnTo>
                      <a:pt x="2493" y="28"/>
                    </a:lnTo>
                    <a:lnTo>
                      <a:pt x="2498" y="31"/>
                    </a:lnTo>
                    <a:lnTo>
                      <a:pt x="2499" y="27"/>
                    </a:lnTo>
                    <a:lnTo>
                      <a:pt x="2502" y="33"/>
                    </a:lnTo>
                    <a:lnTo>
                      <a:pt x="2505" y="27"/>
                    </a:lnTo>
                    <a:lnTo>
                      <a:pt x="2506" y="27"/>
                    </a:lnTo>
                    <a:lnTo>
                      <a:pt x="2511" y="27"/>
                    </a:lnTo>
                    <a:lnTo>
                      <a:pt x="2515" y="28"/>
                    </a:lnTo>
                    <a:lnTo>
                      <a:pt x="2518" y="26"/>
                    </a:lnTo>
                    <a:lnTo>
                      <a:pt x="2521" y="26"/>
                    </a:lnTo>
                    <a:lnTo>
                      <a:pt x="2522" y="27"/>
                    </a:lnTo>
                    <a:lnTo>
                      <a:pt x="2528" y="20"/>
                    </a:lnTo>
                    <a:lnTo>
                      <a:pt x="2528" y="19"/>
                    </a:lnTo>
                    <a:lnTo>
                      <a:pt x="2530" y="29"/>
                    </a:lnTo>
                    <a:lnTo>
                      <a:pt x="2534" y="27"/>
                    </a:lnTo>
                    <a:lnTo>
                      <a:pt x="2538" y="23"/>
                    </a:lnTo>
                    <a:lnTo>
                      <a:pt x="2539" y="22"/>
                    </a:lnTo>
                    <a:lnTo>
                      <a:pt x="2542" y="29"/>
                    </a:lnTo>
                    <a:lnTo>
                      <a:pt x="2545" y="29"/>
                    </a:lnTo>
                    <a:lnTo>
                      <a:pt x="2548" y="25"/>
                    </a:lnTo>
                    <a:lnTo>
                      <a:pt x="2552" y="22"/>
                    </a:lnTo>
                    <a:lnTo>
                      <a:pt x="2552" y="21"/>
                    </a:lnTo>
                    <a:lnTo>
                      <a:pt x="2555" y="26"/>
                    </a:lnTo>
                    <a:lnTo>
                      <a:pt x="2560" y="29"/>
                    </a:lnTo>
                    <a:lnTo>
                      <a:pt x="2563" y="25"/>
                    </a:lnTo>
                    <a:lnTo>
                      <a:pt x="2566" y="28"/>
                    </a:lnTo>
                    <a:lnTo>
                      <a:pt x="2571" y="27"/>
                    </a:lnTo>
                    <a:lnTo>
                      <a:pt x="2575" y="29"/>
                    </a:lnTo>
                    <a:lnTo>
                      <a:pt x="2578" y="29"/>
                    </a:lnTo>
                    <a:lnTo>
                      <a:pt x="2581" y="32"/>
                    </a:lnTo>
                    <a:lnTo>
                      <a:pt x="2583" y="27"/>
                    </a:lnTo>
                    <a:lnTo>
                      <a:pt x="2584" y="29"/>
                    </a:lnTo>
                    <a:lnTo>
                      <a:pt x="2589" y="26"/>
                    </a:lnTo>
                    <a:lnTo>
                      <a:pt x="2590" y="23"/>
                    </a:lnTo>
                    <a:lnTo>
                      <a:pt x="2595" y="27"/>
                    </a:lnTo>
                    <a:lnTo>
                      <a:pt x="2595" y="26"/>
                    </a:lnTo>
                    <a:lnTo>
                      <a:pt x="2600" y="23"/>
                    </a:lnTo>
                    <a:lnTo>
                      <a:pt x="2601" y="22"/>
                    </a:lnTo>
                    <a:lnTo>
                      <a:pt x="2606" y="22"/>
                    </a:lnTo>
                    <a:lnTo>
                      <a:pt x="2606" y="25"/>
                    </a:lnTo>
                    <a:lnTo>
                      <a:pt x="2610" y="32"/>
                    </a:lnTo>
                    <a:lnTo>
                      <a:pt x="2614" y="25"/>
                    </a:lnTo>
                    <a:lnTo>
                      <a:pt x="2614" y="26"/>
                    </a:lnTo>
                    <a:lnTo>
                      <a:pt x="2618" y="27"/>
                    </a:lnTo>
                    <a:lnTo>
                      <a:pt x="2622" y="26"/>
                    </a:lnTo>
                    <a:lnTo>
                      <a:pt x="2625" y="23"/>
                    </a:lnTo>
                    <a:lnTo>
                      <a:pt x="2625" y="27"/>
                    </a:lnTo>
                    <a:lnTo>
                      <a:pt x="2630" y="34"/>
                    </a:lnTo>
                    <a:lnTo>
                      <a:pt x="2633" y="29"/>
                    </a:lnTo>
                    <a:lnTo>
                      <a:pt x="2633" y="28"/>
                    </a:lnTo>
                    <a:lnTo>
                      <a:pt x="2638" y="27"/>
                    </a:lnTo>
                    <a:lnTo>
                      <a:pt x="2639" y="26"/>
                    </a:lnTo>
                    <a:lnTo>
                      <a:pt x="2644" y="26"/>
                    </a:lnTo>
                    <a:lnTo>
                      <a:pt x="2645" y="20"/>
                    </a:lnTo>
                    <a:lnTo>
                      <a:pt x="2646" y="25"/>
                    </a:lnTo>
                    <a:lnTo>
                      <a:pt x="2651" y="27"/>
                    </a:lnTo>
                    <a:lnTo>
                      <a:pt x="2655" y="28"/>
                    </a:lnTo>
                    <a:lnTo>
                      <a:pt x="2657" y="20"/>
                    </a:lnTo>
                    <a:lnTo>
                      <a:pt x="2657" y="21"/>
                    </a:lnTo>
                    <a:lnTo>
                      <a:pt x="2662" y="25"/>
                    </a:lnTo>
                    <a:lnTo>
                      <a:pt x="2663" y="22"/>
                    </a:lnTo>
                    <a:lnTo>
                      <a:pt x="2665" y="31"/>
                    </a:lnTo>
                    <a:lnTo>
                      <a:pt x="2671" y="29"/>
                    </a:lnTo>
                    <a:lnTo>
                      <a:pt x="2674" y="22"/>
                    </a:lnTo>
                    <a:lnTo>
                      <a:pt x="2676" y="27"/>
                    </a:lnTo>
                    <a:lnTo>
                      <a:pt x="2682" y="34"/>
                    </a:lnTo>
                    <a:lnTo>
                      <a:pt x="2685" y="27"/>
                    </a:lnTo>
                    <a:lnTo>
                      <a:pt x="2687" y="25"/>
                    </a:lnTo>
                    <a:lnTo>
                      <a:pt x="2687" y="28"/>
                    </a:lnTo>
                    <a:lnTo>
                      <a:pt x="2693" y="27"/>
                    </a:lnTo>
                    <a:lnTo>
                      <a:pt x="2693" y="26"/>
                    </a:lnTo>
                    <a:lnTo>
                      <a:pt x="2695" y="23"/>
                    </a:lnTo>
                    <a:lnTo>
                      <a:pt x="2700" y="28"/>
                    </a:lnTo>
                    <a:lnTo>
                      <a:pt x="2703" y="27"/>
                    </a:lnTo>
                    <a:lnTo>
                      <a:pt x="2705" y="25"/>
                    </a:lnTo>
                    <a:lnTo>
                      <a:pt x="2706" y="26"/>
                    </a:lnTo>
                    <a:lnTo>
                      <a:pt x="2710" y="28"/>
                    </a:lnTo>
                    <a:lnTo>
                      <a:pt x="2712" y="29"/>
                    </a:lnTo>
                    <a:lnTo>
                      <a:pt x="2717" y="22"/>
                    </a:lnTo>
                    <a:lnTo>
                      <a:pt x="2718" y="21"/>
                    </a:lnTo>
                    <a:lnTo>
                      <a:pt x="2720" y="21"/>
                    </a:lnTo>
                    <a:lnTo>
                      <a:pt x="2723" y="28"/>
                    </a:lnTo>
                    <a:lnTo>
                      <a:pt x="2726" y="27"/>
                    </a:lnTo>
                    <a:lnTo>
                      <a:pt x="2730" y="29"/>
                    </a:lnTo>
                    <a:lnTo>
                      <a:pt x="2731" y="27"/>
                    </a:lnTo>
                    <a:lnTo>
                      <a:pt x="2735" y="29"/>
                    </a:lnTo>
                    <a:lnTo>
                      <a:pt x="2737" y="26"/>
                    </a:lnTo>
                    <a:lnTo>
                      <a:pt x="2738" y="28"/>
                    </a:lnTo>
                    <a:lnTo>
                      <a:pt x="2743" y="27"/>
                    </a:lnTo>
                    <a:lnTo>
                      <a:pt x="2747" y="31"/>
                    </a:lnTo>
                    <a:lnTo>
                      <a:pt x="2749" y="27"/>
                    </a:lnTo>
                    <a:lnTo>
                      <a:pt x="2752" y="26"/>
                    </a:lnTo>
                    <a:lnTo>
                      <a:pt x="2754" y="29"/>
                    </a:lnTo>
                    <a:lnTo>
                      <a:pt x="2756" y="26"/>
                    </a:lnTo>
                    <a:lnTo>
                      <a:pt x="2758" y="26"/>
                    </a:lnTo>
                    <a:lnTo>
                      <a:pt x="2760" y="29"/>
                    </a:lnTo>
                    <a:lnTo>
                      <a:pt x="2765" y="27"/>
                    </a:lnTo>
                  </a:path>
                </a:pathLst>
              </a:custGeom>
              <a:noFill/>
              <a:ln w="0">
                <a:solidFill>
                  <a:schemeClr val="folHlink"/>
                </a:solidFill>
                <a:round/>
                <a:headEnd/>
                <a:tailEnd/>
              </a:ln>
            </p:spPr>
            <p:txBody>
              <a:bodyPr/>
              <a:lstStyle/>
              <a:p>
                <a:endParaRPr lang="en-US">
                  <a:latin typeface="Constantia" pitchFamily="18" charset="0"/>
                </a:endParaRPr>
              </a:p>
            </p:txBody>
          </p:sp>
        </p:grpSp>
      </p:grpSp>
      <p:pic>
        <p:nvPicPr>
          <p:cNvPr id="3083" name="Picture 283" descr="20688"/>
          <p:cNvPicPr>
            <a:picLocks noChangeAspect="1" noChangeArrowheads="1"/>
          </p:cNvPicPr>
          <p:nvPr/>
        </p:nvPicPr>
        <p:blipFill>
          <a:blip r:embed="rId6" cstate="print"/>
          <a:srcRect/>
          <a:stretch>
            <a:fillRect/>
          </a:stretch>
        </p:blipFill>
        <p:spPr bwMode="auto">
          <a:xfrm>
            <a:off x="7181850" y="1300163"/>
            <a:ext cx="1649413" cy="1778000"/>
          </a:xfrm>
          <a:prstGeom prst="rect">
            <a:avLst/>
          </a:prstGeom>
          <a:noFill/>
          <a:ln w="9525">
            <a:noFill/>
            <a:miter lim="800000"/>
            <a:headEnd/>
            <a:tailEnd/>
          </a:ln>
        </p:spPr>
      </p:pic>
      <p:pic>
        <p:nvPicPr>
          <p:cNvPr id="3084" name="Picture 284" descr="11839"/>
          <p:cNvPicPr>
            <a:picLocks noChangeAspect="1" noChangeArrowheads="1"/>
          </p:cNvPicPr>
          <p:nvPr/>
        </p:nvPicPr>
        <p:blipFill>
          <a:blip r:embed="rId7" cstate="print"/>
          <a:srcRect/>
          <a:stretch>
            <a:fillRect/>
          </a:stretch>
        </p:blipFill>
        <p:spPr bwMode="auto">
          <a:xfrm>
            <a:off x="5492750" y="1300163"/>
            <a:ext cx="1647825" cy="1778000"/>
          </a:xfrm>
          <a:prstGeom prst="rect">
            <a:avLst/>
          </a:prstGeom>
          <a:noFill/>
          <a:ln w="9525">
            <a:noFill/>
            <a:miter lim="800000"/>
            <a:headEnd/>
            <a:tailEnd/>
          </a:ln>
        </p:spPr>
      </p:pic>
      <p:pic>
        <p:nvPicPr>
          <p:cNvPr id="3085" name="Picture 285" descr="17885"/>
          <p:cNvPicPr>
            <a:picLocks noChangeAspect="1" noChangeArrowheads="1"/>
          </p:cNvPicPr>
          <p:nvPr/>
        </p:nvPicPr>
        <p:blipFill>
          <a:blip r:embed="rId8" cstate="print"/>
          <a:srcRect/>
          <a:stretch>
            <a:fillRect/>
          </a:stretch>
        </p:blipFill>
        <p:spPr bwMode="auto">
          <a:xfrm>
            <a:off x="3790950" y="1300163"/>
            <a:ext cx="1647825" cy="1778000"/>
          </a:xfrm>
          <a:prstGeom prst="rect">
            <a:avLst/>
          </a:prstGeom>
          <a:noFill/>
          <a:ln w="9525">
            <a:noFill/>
            <a:miter lim="800000"/>
            <a:headEnd/>
            <a:tailEnd/>
          </a:ln>
        </p:spPr>
      </p:pic>
      <p:pic>
        <p:nvPicPr>
          <p:cNvPr id="3086" name="Picture 286" descr="11790"/>
          <p:cNvPicPr>
            <a:picLocks noChangeAspect="1" noChangeArrowheads="1"/>
          </p:cNvPicPr>
          <p:nvPr/>
        </p:nvPicPr>
        <p:blipFill>
          <a:blip r:embed="rId9" cstate="print"/>
          <a:srcRect/>
          <a:stretch>
            <a:fillRect/>
          </a:stretch>
        </p:blipFill>
        <p:spPr bwMode="auto">
          <a:xfrm>
            <a:off x="3790950" y="3140075"/>
            <a:ext cx="1647825" cy="1778000"/>
          </a:xfrm>
          <a:prstGeom prst="rect">
            <a:avLst/>
          </a:prstGeom>
          <a:noFill/>
          <a:ln w="9525">
            <a:noFill/>
            <a:miter lim="800000"/>
            <a:headEnd/>
            <a:tailEnd/>
          </a:ln>
        </p:spPr>
      </p:pic>
      <p:pic>
        <p:nvPicPr>
          <p:cNvPr id="3087" name="Picture 287" descr="6759"/>
          <p:cNvPicPr>
            <a:picLocks noChangeAspect="1" noChangeArrowheads="1"/>
          </p:cNvPicPr>
          <p:nvPr/>
        </p:nvPicPr>
        <p:blipFill>
          <a:blip r:embed="rId10" cstate="print"/>
          <a:srcRect/>
          <a:stretch>
            <a:fillRect/>
          </a:stretch>
        </p:blipFill>
        <p:spPr bwMode="auto">
          <a:xfrm>
            <a:off x="5492750" y="3140075"/>
            <a:ext cx="1647825" cy="1778000"/>
          </a:xfrm>
          <a:prstGeom prst="rect">
            <a:avLst/>
          </a:prstGeom>
          <a:noFill/>
          <a:ln w="9525">
            <a:noFill/>
            <a:miter lim="800000"/>
            <a:headEnd/>
            <a:tailEnd/>
          </a:ln>
        </p:spPr>
      </p:pic>
      <p:pic>
        <p:nvPicPr>
          <p:cNvPr id="3088" name="Picture 288" descr="7338"/>
          <p:cNvPicPr>
            <a:picLocks noChangeAspect="1" noChangeArrowheads="1"/>
          </p:cNvPicPr>
          <p:nvPr/>
        </p:nvPicPr>
        <p:blipFill>
          <a:blip r:embed="rId11" cstate="print"/>
          <a:srcRect/>
          <a:stretch>
            <a:fillRect/>
          </a:stretch>
        </p:blipFill>
        <p:spPr bwMode="auto">
          <a:xfrm>
            <a:off x="7197725" y="3140075"/>
            <a:ext cx="1647825" cy="1778000"/>
          </a:xfrm>
          <a:prstGeom prst="rect">
            <a:avLst/>
          </a:prstGeom>
          <a:noFill/>
          <a:ln w="9525">
            <a:noFill/>
            <a:miter lim="800000"/>
            <a:headEnd/>
            <a:tailEnd/>
          </a:ln>
        </p:spPr>
      </p:pic>
      <p:sp>
        <p:nvSpPr>
          <p:cNvPr id="3089" name="Rectangle 289"/>
          <p:cNvSpPr>
            <a:spLocks noChangeAspect="1" noChangeArrowheads="1"/>
          </p:cNvSpPr>
          <p:nvPr/>
        </p:nvSpPr>
        <p:spPr bwMode="auto">
          <a:xfrm>
            <a:off x="3829050" y="1368425"/>
            <a:ext cx="950913" cy="304800"/>
          </a:xfrm>
          <a:prstGeom prst="rect">
            <a:avLst/>
          </a:prstGeom>
          <a:noFill/>
          <a:ln w="9525">
            <a:noFill/>
            <a:miter lim="800000"/>
            <a:headEnd/>
            <a:tailEnd/>
          </a:ln>
        </p:spPr>
        <p:txBody>
          <a:bodyPr>
            <a:spAutoFit/>
          </a:bodyPr>
          <a:lstStyle/>
          <a:p>
            <a:pPr algn="ctr">
              <a:spcBef>
                <a:spcPct val="50000"/>
              </a:spcBef>
            </a:pPr>
            <a:r>
              <a:rPr lang="en-US" sz="1400" b="1">
                <a:solidFill>
                  <a:srgbClr val="FFFF00"/>
                </a:solidFill>
                <a:latin typeface="Constantia" pitchFamily="18" charset="0"/>
              </a:rPr>
              <a:t>m/z 17885</a:t>
            </a:r>
          </a:p>
        </p:txBody>
      </p:sp>
      <p:sp>
        <p:nvSpPr>
          <p:cNvPr id="3090" name="Rectangle 290"/>
          <p:cNvSpPr>
            <a:spLocks noChangeAspect="1" noChangeArrowheads="1"/>
          </p:cNvSpPr>
          <p:nvPr/>
        </p:nvSpPr>
        <p:spPr bwMode="auto">
          <a:xfrm>
            <a:off x="5524500" y="1368425"/>
            <a:ext cx="950913" cy="304800"/>
          </a:xfrm>
          <a:prstGeom prst="rect">
            <a:avLst/>
          </a:prstGeom>
          <a:noFill/>
          <a:ln w="9525">
            <a:noFill/>
            <a:miter lim="800000"/>
            <a:headEnd/>
            <a:tailEnd/>
          </a:ln>
        </p:spPr>
        <p:txBody>
          <a:bodyPr>
            <a:spAutoFit/>
          </a:bodyPr>
          <a:lstStyle/>
          <a:p>
            <a:pPr algn="ctr">
              <a:spcBef>
                <a:spcPct val="50000"/>
              </a:spcBef>
            </a:pPr>
            <a:r>
              <a:rPr lang="en-US" sz="1400" b="1">
                <a:solidFill>
                  <a:srgbClr val="FFFF00"/>
                </a:solidFill>
                <a:latin typeface="Constantia" pitchFamily="18" charset="0"/>
              </a:rPr>
              <a:t>m/z 11839 </a:t>
            </a:r>
          </a:p>
        </p:txBody>
      </p:sp>
      <p:sp>
        <p:nvSpPr>
          <p:cNvPr id="3091" name="Rectangle 291"/>
          <p:cNvSpPr>
            <a:spLocks noChangeAspect="1" noChangeArrowheads="1"/>
          </p:cNvSpPr>
          <p:nvPr/>
        </p:nvSpPr>
        <p:spPr bwMode="auto">
          <a:xfrm>
            <a:off x="7219950" y="1368425"/>
            <a:ext cx="950913" cy="304800"/>
          </a:xfrm>
          <a:prstGeom prst="rect">
            <a:avLst/>
          </a:prstGeom>
          <a:noFill/>
          <a:ln w="9525">
            <a:noFill/>
            <a:miter lim="800000"/>
            <a:headEnd/>
            <a:tailEnd/>
          </a:ln>
        </p:spPr>
        <p:txBody>
          <a:bodyPr>
            <a:spAutoFit/>
          </a:bodyPr>
          <a:lstStyle/>
          <a:p>
            <a:pPr algn="ctr">
              <a:spcBef>
                <a:spcPct val="50000"/>
              </a:spcBef>
            </a:pPr>
            <a:r>
              <a:rPr lang="en-US" sz="1400" b="1">
                <a:solidFill>
                  <a:srgbClr val="FFFF00"/>
                </a:solidFill>
                <a:latin typeface="Constantia" pitchFamily="18" charset="0"/>
              </a:rPr>
              <a:t>m/z 20688</a:t>
            </a:r>
          </a:p>
        </p:txBody>
      </p:sp>
      <p:sp>
        <p:nvSpPr>
          <p:cNvPr id="3092" name="Rectangle 292"/>
          <p:cNvSpPr>
            <a:spLocks noChangeAspect="1" noChangeArrowheads="1"/>
          </p:cNvSpPr>
          <p:nvPr/>
        </p:nvSpPr>
        <p:spPr bwMode="auto">
          <a:xfrm>
            <a:off x="3900488" y="3194050"/>
            <a:ext cx="950912" cy="304800"/>
          </a:xfrm>
          <a:prstGeom prst="rect">
            <a:avLst/>
          </a:prstGeom>
          <a:noFill/>
          <a:ln w="9525">
            <a:noFill/>
            <a:miter lim="800000"/>
            <a:headEnd/>
            <a:tailEnd/>
          </a:ln>
        </p:spPr>
        <p:txBody>
          <a:bodyPr>
            <a:spAutoFit/>
          </a:bodyPr>
          <a:lstStyle/>
          <a:p>
            <a:pPr algn="ctr">
              <a:spcBef>
                <a:spcPct val="50000"/>
              </a:spcBef>
            </a:pPr>
            <a:r>
              <a:rPr lang="en-US" sz="1400" b="1">
                <a:solidFill>
                  <a:srgbClr val="FFFF00"/>
                </a:solidFill>
                <a:latin typeface="Constantia" pitchFamily="18" charset="0"/>
              </a:rPr>
              <a:t>m/z 11790</a:t>
            </a:r>
          </a:p>
        </p:txBody>
      </p:sp>
      <p:sp>
        <p:nvSpPr>
          <p:cNvPr id="3093" name="Rectangle 293"/>
          <p:cNvSpPr>
            <a:spLocks noChangeAspect="1" noChangeArrowheads="1"/>
          </p:cNvSpPr>
          <p:nvPr/>
        </p:nvSpPr>
        <p:spPr bwMode="auto">
          <a:xfrm>
            <a:off x="5524500" y="3194050"/>
            <a:ext cx="1076325" cy="304800"/>
          </a:xfrm>
          <a:prstGeom prst="rect">
            <a:avLst/>
          </a:prstGeom>
          <a:noFill/>
          <a:ln w="9525">
            <a:noFill/>
            <a:miter lim="800000"/>
            <a:headEnd/>
            <a:tailEnd/>
          </a:ln>
        </p:spPr>
        <p:txBody>
          <a:bodyPr>
            <a:spAutoFit/>
          </a:bodyPr>
          <a:lstStyle/>
          <a:p>
            <a:pPr algn="ctr">
              <a:spcBef>
                <a:spcPct val="50000"/>
              </a:spcBef>
            </a:pPr>
            <a:r>
              <a:rPr lang="en-US" sz="1400" b="1">
                <a:solidFill>
                  <a:srgbClr val="FFFF00"/>
                </a:solidFill>
                <a:latin typeface="Constantia" pitchFamily="18" charset="0"/>
              </a:rPr>
              <a:t>m/z 6759</a:t>
            </a:r>
          </a:p>
        </p:txBody>
      </p:sp>
      <p:sp>
        <p:nvSpPr>
          <p:cNvPr id="3094" name="Rectangle 294"/>
          <p:cNvSpPr>
            <a:spLocks noChangeAspect="1" noChangeArrowheads="1"/>
          </p:cNvSpPr>
          <p:nvPr/>
        </p:nvSpPr>
        <p:spPr bwMode="auto">
          <a:xfrm>
            <a:off x="7219950" y="3194050"/>
            <a:ext cx="1281113" cy="304800"/>
          </a:xfrm>
          <a:prstGeom prst="rect">
            <a:avLst/>
          </a:prstGeom>
          <a:noFill/>
          <a:ln w="9525">
            <a:noFill/>
            <a:miter lim="800000"/>
            <a:headEnd/>
            <a:tailEnd/>
          </a:ln>
        </p:spPr>
        <p:txBody>
          <a:bodyPr>
            <a:spAutoFit/>
          </a:bodyPr>
          <a:lstStyle/>
          <a:p>
            <a:pPr algn="ctr">
              <a:spcBef>
                <a:spcPct val="50000"/>
              </a:spcBef>
            </a:pPr>
            <a:r>
              <a:rPr lang="en-US" sz="1400" b="1">
                <a:solidFill>
                  <a:srgbClr val="FFFF00"/>
                </a:solidFill>
                <a:latin typeface="Constantia" pitchFamily="18" charset="0"/>
              </a:rPr>
              <a:t>m/z 7338</a:t>
            </a:r>
          </a:p>
        </p:txBody>
      </p:sp>
      <p:sp>
        <p:nvSpPr>
          <p:cNvPr id="295" name="Text Box 295"/>
          <p:cNvSpPr txBox="1">
            <a:spLocks noChangeArrowheads="1"/>
          </p:cNvSpPr>
          <p:nvPr/>
        </p:nvSpPr>
        <p:spPr bwMode="auto">
          <a:xfrm>
            <a:off x="3790950" y="2789238"/>
            <a:ext cx="423863" cy="214312"/>
          </a:xfrm>
          <a:prstGeom prst="rect">
            <a:avLst/>
          </a:prstGeom>
          <a:noFill/>
          <a:ln w="9525">
            <a:noFill/>
            <a:miter lim="800000"/>
            <a:headEnd/>
            <a:tailEnd/>
          </a:ln>
          <a:effectLst/>
        </p:spPr>
        <p:txBody>
          <a:bodyPr>
            <a:spAutoFit/>
          </a:bodyPr>
          <a:lstStyle/>
          <a:p>
            <a:pPr fontAlgn="auto">
              <a:spcBef>
                <a:spcPct val="50000"/>
              </a:spcBef>
              <a:spcAft>
                <a:spcPts val="0"/>
              </a:spcAft>
              <a:defRPr/>
            </a:pPr>
            <a:r>
              <a:rPr lang="en-US" sz="800">
                <a:effectLst>
                  <a:outerShdw blurRad="38100" dist="38100" dir="2700000" algn="tl">
                    <a:srgbClr val="000000"/>
                  </a:outerShdw>
                </a:effectLst>
                <a:latin typeface="+mn-lt"/>
                <a:cs typeface="+mn-cs"/>
              </a:rPr>
              <a:t>0 %</a:t>
            </a:r>
          </a:p>
        </p:txBody>
      </p:sp>
      <p:sp>
        <p:nvSpPr>
          <p:cNvPr id="296" name="Text Box 296"/>
          <p:cNvSpPr txBox="1">
            <a:spLocks noChangeArrowheads="1"/>
          </p:cNvSpPr>
          <p:nvPr/>
        </p:nvSpPr>
        <p:spPr bwMode="auto">
          <a:xfrm>
            <a:off x="4992688" y="2789238"/>
            <a:ext cx="423862" cy="336550"/>
          </a:xfrm>
          <a:prstGeom prst="rect">
            <a:avLst/>
          </a:prstGeom>
          <a:noFill/>
          <a:ln w="9525">
            <a:noFill/>
            <a:miter lim="800000"/>
            <a:headEnd/>
            <a:tailEnd/>
          </a:ln>
          <a:effectLst/>
        </p:spPr>
        <p:txBody>
          <a:bodyPr>
            <a:spAutoFit/>
          </a:bodyPr>
          <a:lstStyle/>
          <a:p>
            <a:pPr fontAlgn="auto">
              <a:spcBef>
                <a:spcPct val="50000"/>
              </a:spcBef>
              <a:spcAft>
                <a:spcPts val="0"/>
              </a:spcAft>
              <a:defRPr/>
            </a:pPr>
            <a:r>
              <a:rPr lang="en-US" sz="800">
                <a:effectLst>
                  <a:outerShdw blurRad="38100" dist="38100" dir="2700000" algn="tl">
                    <a:srgbClr val="000000"/>
                  </a:outerShdw>
                </a:effectLst>
                <a:latin typeface="+mn-lt"/>
                <a:cs typeface="+mn-cs"/>
              </a:rPr>
              <a:t>100 %</a:t>
            </a:r>
          </a:p>
        </p:txBody>
      </p:sp>
      <p:sp>
        <p:nvSpPr>
          <p:cNvPr id="3097" name="Rectangle 297"/>
          <p:cNvSpPr>
            <a:spLocks noChangeArrowheads="1"/>
          </p:cNvSpPr>
          <p:nvPr/>
        </p:nvSpPr>
        <p:spPr bwMode="auto">
          <a:xfrm>
            <a:off x="304800" y="228600"/>
            <a:ext cx="8886825" cy="381000"/>
          </a:xfrm>
          <a:prstGeom prst="rect">
            <a:avLst/>
          </a:prstGeom>
          <a:noFill/>
          <a:ln w="9525">
            <a:noFill/>
            <a:miter lim="800000"/>
            <a:headEnd/>
            <a:tailEnd/>
          </a:ln>
        </p:spPr>
        <p:txBody>
          <a:bodyPr/>
          <a:lstStyle/>
          <a:p>
            <a:pPr algn="ctr" defTabSz="2306638">
              <a:spcBef>
                <a:spcPct val="20000"/>
              </a:spcBef>
            </a:pPr>
            <a:r>
              <a:rPr lang="en-US" sz="3600">
                <a:latin typeface="Constantia" pitchFamily="18" charset="0"/>
              </a:rPr>
              <a:t>MS Imaging of a Mouse Brain Section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304800" y="914400"/>
            <a:ext cx="7568995" cy="5324535"/>
          </a:xfrm>
          <a:prstGeom prst="rect">
            <a:avLst/>
          </a:prstGeom>
          <a:noFill/>
          <a:ln w="9525">
            <a:noFill/>
            <a:miter lim="800000"/>
            <a:headEnd/>
            <a:tailEnd/>
          </a:ln>
        </p:spPr>
        <p:txBody>
          <a:bodyPr wrap="none">
            <a:spAutoFit/>
          </a:bodyPr>
          <a:lstStyle/>
          <a:p>
            <a:r>
              <a:rPr lang="en-US" sz="3200" dirty="0">
                <a:solidFill>
                  <a:srgbClr val="FFFF00"/>
                </a:solidFill>
                <a:latin typeface="Constantia" pitchFamily="18" charset="0"/>
              </a:rPr>
              <a:t>Focus Today:</a:t>
            </a:r>
          </a:p>
          <a:p>
            <a:endParaRPr lang="en-US" sz="2800" dirty="0">
              <a:solidFill>
                <a:srgbClr val="FFFF00"/>
              </a:solidFill>
              <a:latin typeface="Constantia" pitchFamily="18" charset="0"/>
            </a:endParaRPr>
          </a:p>
          <a:p>
            <a:r>
              <a:rPr lang="en-US" sz="2800" dirty="0">
                <a:solidFill>
                  <a:srgbClr val="FFC000"/>
                </a:solidFill>
                <a:latin typeface="+mj-lt"/>
              </a:rPr>
              <a:t>Tissue profiling ; LC/MS and directed MALDI</a:t>
            </a:r>
          </a:p>
          <a:p>
            <a:r>
              <a:rPr lang="en-US" sz="2800" dirty="0">
                <a:solidFill>
                  <a:srgbClr val="FFC000"/>
                </a:solidFill>
                <a:latin typeface="+mj-lt"/>
              </a:rPr>
              <a:t>	</a:t>
            </a:r>
          </a:p>
          <a:p>
            <a:endParaRPr lang="en-US" sz="2800" dirty="0">
              <a:solidFill>
                <a:srgbClr val="FFC000"/>
              </a:solidFill>
              <a:latin typeface="+mj-lt"/>
            </a:endParaRPr>
          </a:p>
          <a:p>
            <a:endParaRPr lang="en-US" sz="2800" dirty="0">
              <a:solidFill>
                <a:srgbClr val="FFC000"/>
              </a:solidFill>
              <a:latin typeface="+mj-lt"/>
            </a:endParaRPr>
          </a:p>
          <a:p>
            <a:r>
              <a:rPr lang="en-US" sz="2800" dirty="0" err="1">
                <a:solidFill>
                  <a:srgbClr val="FFC000"/>
                </a:solidFill>
                <a:latin typeface="+mj-lt"/>
              </a:rPr>
              <a:t>Pharmaco</a:t>
            </a:r>
            <a:r>
              <a:rPr lang="en-US" sz="2800" dirty="0">
                <a:solidFill>
                  <a:srgbClr val="FFC000"/>
                </a:solidFill>
                <a:latin typeface="+mj-lt"/>
              </a:rPr>
              <a:t>-Proteomics (</a:t>
            </a:r>
            <a:r>
              <a:rPr lang="en-US" sz="2800" dirty="0" err="1">
                <a:solidFill>
                  <a:srgbClr val="FFC000"/>
                </a:solidFill>
                <a:latin typeface="+mj-lt"/>
              </a:rPr>
              <a:t>pristanic</a:t>
            </a:r>
            <a:r>
              <a:rPr lang="en-US" sz="2800" dirty="0">
                <a:solidFill>
                  <a:srgbClr val="FFC000"/>
                </a:solidFill>
                <a:latin typeface="+mj-lt"/>
              </a:rPr>
              <a:t> acid &amp; AMACR)</a:t>
            </a:r>
          </a:p>
          <a:p>
            <a:r>
              <a:rPr lang="en-US" sz="2800" dirty="0">
                <a:solidFill>
                  <a:srgbClr val="FFC000"/>
                </a:solidFill>
                <a:latin typeface="+mj-lt"/>
              </a:rPr>
              <a:t>	</a:t>
            </a:r>
            <a:endParaRPr lang="en-US" sz="2800" dirty="0" smtClean="0">
              <a:solidFill>
                <a:srgbClr val="FFC000"/>
              </a:solidFill>
              <a:latin typeface="+mj-lt"/>
            </a:endParaRPr>
          </a:p>
          <a:p>
            <a:endParaRPr lang="en-US" sz="2800" dirty="0">
              <a:solidFill>
                <a:srgbClr val="FFC000"/>
              </a:solidFill>
              <a:latin typeface="+mj-lt"/>
            </a:endParaRPr>
          </a:p>
          <a:p>
            <a:r>
              <a:rPr lang="en-US" sz="2800" dirty="0" smtClean="0">
                <a:solidFill>
                  <a:srgbClr val="FFC000"/>
                </a:solidFill>
                <a:latin typeface="+mj-lt"/>
              </a:rPr>
              <a:t>Identification of Markers from </a:t>
            </a:r>
            <a:r>
              <a:rPr lang="en-US" sz="2800" dirty="0" err="1" smtClean="0">
                <a:solidFill>
                  <a:srgbClr val="FFC000"/>
                </a:solidFill>
                <a:latin typeface="+mj-lt"/>
              </a:rPr>
              <a:t>Gentamicin</a:t>
            </a:r>
            <a:r>
              <a:rPr lang="en-US" sz="2800" dirty="0" smtClean="0">
                <a:solidFill>
                  <a:srgbClr val="FFC000"/>
                </a:solidFill>
                <a:latin typeface="+mj-lt"/>
              </a:rPr>
              <a:t> Induced</a:t>
            </a:r>
          </a:p>
          <a:p>
            <a:r>
              <a:rPr lang="en-US" sz="2800" dirty="0" smtClean="0">
                <a:solidFill>
                  <a:srgbClr val="FFC000"/>
                </a:solidFill>
                <a:latin typeface="+mj-lt"/>
              </a:rPr>
              <a:t>Kidney Damage in Monkey…….</a:t>
            </a:r>
          </a:p>
          <a:p>
            <a:endParaRPr lang="en-US" sz="2800" dirty="0">
              <a:solidFill>
                <a:srgbClr val="FFC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linds(horizontal)">
                                      <p:cBhvr>
                                        <p:cTn id="7" dur="500"/>
                                        <p:tgtEl>
                                          <p:spTgt spid="4">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blinds(horizontal)">
                                      <p:cBhvr>
                                        <p:cTn id="10" dur="500"/>
                                        <p:tgtEl>
                                          <p:spTgt spid="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blinds(horizontal)">
                                      <p:cBhvr>
                                        <p:cTn id="15" dur="500"/>
                                        <p:tgtEl>
                                          <p:spTgt spid="4">
                                            <p:txEl>
                                              <p:pRg st="6" end="6"/>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4">
                                            <p:txEl>
                                              <p:pRg st="7" end="7"/>
                                            </p:txEl>
                                          </p:spTgt>
                                        </p:tgtEl>
                                        <p:attrNameLst>
                                          <p:attrName>style.visibility</p:attrName>
                                        </p:attrNameLst>
                                      </p:cBhvr>
                                      <p:to>
                                        <p:strVal val="visible"/>
                                      </p:to>
                                    </p:set>
                                    <p:animEffect transition="in" filter="blinds(horizontal)">
                                      <p:cBhvr>
                                        <p:cTn id="18" dur="500"/>
                                        <p:tgtEl>
                                          <p:spTgt spid="4">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animEffect transition="in" filter="blinds(horizontal)">
                                      <p:cBhvr>
                                        <p:cTn id="23" dur="500"/>
                                        <p:tgtEl>
                                          <p:spTgt spid="4">
                                            <p:txEl>
                                              <p:pRg st="9" end="9"/>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4">
                                            <p:txEl>
                                              <p:pRg st="10" end="10"/>
                                            </p:txEl>
                                          </p:spTgt>
                                        </p:tgtEl>
                                        <p:attrNameLst>
                                          <p:attrName>style.visibility</p:attrName>
                                        </p:attrNameLst>
                                      </p:cBhvr>
                                      <p:to>
                                        <p:strVal val="visible"/>
                                      </p:to>
                                    </p:set>
                                    <p:animEffect transition="in" filter="blinds(horizontal)">
                                      <p:cBhvr>
                                        <p:cTn id="26"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3"/>
          <p:cNvSpPr txBox="1">
            <a:spLocks noChangeArrowheads="1"/>
          </p:cNvSpPr>
          <p:nvPr/>
        </p:nvSpPr>
        <p:spPr bwMode="auto">
          <a:xfrm>
            <a:off x="304800" y="381000"/>
            <a:ext cx="2895600" cy="2246313"/>
          </a:xfrm>
          <a:prstGeom prst="rect">
            <a:avLst/>
          </a:prstGeom>
          <a:noFill/>
          <a:ln w="9525">
            <a:noFill/>
            <a:miter lim="800000"/>
            <a:headEnd/>
            <a:tailEnd/>
          </a:ln>
        </p:spPr>
        <p:txBody>
          <a:bodyPr>
            <a:spAutoFit/>
          </a:bodyPr>
          <a:lstStyle/>
          <a:p>
            <a:r>
              <a:rPr lang="en-US" sz="2800" u="sng">
                <a:solidFill>
                  <a:srgbClr val="FFFF00"/>
                </a:solidFill>
                <a:latin typeface="Constantia" pitchFamily="18" charset="0"/>
              </a:rPr>
              <a:t>Project 1; </a:t>
            </a:r>
            <a:r>
              <a:rPr lang="en-US" sz="2800">
                <a:solidFill>
                  <a:srgbClr val="FFFF00"/>
                </a:solidFill>
                <a:latin typeface="Constantia" pitchFamily="18" charset="0"/>
              </a:rPr>
              <a:t>Tissue Profiling; mining for markers of diagnosis &amp; progression?</a:t>
            </a:r>
          </a:p>
        </p:txBody>
      </p:sp>
      <p:pic>
        <p:nvPicPr>
          <p:cNvPr id="44035" name="Picture 1"/>
          <p:cNvPicPr>
            <a:picLocks noChangeAspect="1" noChangeArrowheads="1"/>
          </p:cNvPicPr>
          <p:nvPr/>
        </p:nvPicPr>
        <p:blipFill>
          <a:blip r:embed="rId2" cstate="print"/>
          <a:srcRect/>
          <a:stretch>
            <a:fillRect/>
          </a:stretch>
        </p:blipFill>
        <p:spPr bwMode="auto">
          <a:xfrm>
            <a:off x="3048000" y="333375"/>
            <a:ext cx="5657850" cy="2333625"/>
          </a:xfrm>
          <a:prstGeom prst="rect">
            <a:avLst/>
          </a:prstGeom>
          <a:noFill/>
          <a:ln w="9525">
            <a:noFill/>
            <a:miter lim="800000"/>
            <a:headEnd/>
            <a:tailEnd/>
          </a:ln>
        </p:spPr>
      </p:pic>
      <p:pic>
        <p:nvPicPr>
          <p:cNvPr id="44036" name="Picture 2"/>
          <p:cNvPicPr>
            <a:picLocks noChangeAspect="1" noChangeArrowheads="1"/>
          </p:cNvPicPr>
          <p:nvPr/>
        </p:nvPicPr>
        <p:blipFill>
          <a:blip r:embed="rId3" cstate="print"/>
          <a:srcRect/>
          <a:stretch>
            <a:fillRect/>
          </a:stretch>
        </p:blipFill>
        <p:spPr bwMode="auto">
          <a:xfrm>
            <a:off x="381000" y="2770188"/>
            <a:ext cx="8305800" cy="39354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noChangeArrowheads="1"/>
          </p:cNvPicPr>
          <p:nvPr/>
        </p:nvPicPr>
        <p:blipFill>
          <a:blip r:embed="rId2" cstate="print"/>
          <a:srcRect/>
          <a:stretch>
            <a:fillRect/>
          </a:stretch>
        </p:blipFill>
        <p:spPr bwMode="auto">
          <a:xfrm>
            <a:off x="0" y="0"/>
            <a:ext cx="6705600" cy="6831013"/>
          </a:xfrm>
          <a:prstGeom prst="rect">
            <a:avLst/>
          </a:prstGeom>
          <a:noFill/>
          <a:ln w="9525">
            <a:noFill/>
            <a:miter lim="800000"/>
            <a:headEnd/>
            <a:tailEnd/>
          </a:ln>
        </p:spPr>
      </p:pic>
      <p:sp>
        <p:nvSpPr>
          <p:cNvPr id="45059" name="TextBox 5"/>
          <p:cNvSpPr txBox="1">
            <a:spLocks noChangeArrowheads="1"/>
          </p:cNvSpPr>
          <p:nvPr/>
        </p:nvSpPr>
        <p:spPr bwMode="auto">
          <a:xfrm>
            <a:off x="6781800" y="152400"/>
            <a:ext cx="2209800" cy="6740525"/>
          </a:xfrm>
          <a:prstGeom prst="rect">
            <a:avLst/>
          </a:prstGeom>
          <a:noFill/>
          <a:ln w="9525">
            <a:noFill/>
            <a:miter lim="800000"/>
            <a:headEnd/>
            <a:tailEnd/>
          </a:ln>
        </p:spPr>
        <p:txBody>
          <a:bodyPr>
            <a:spAutoFit/>
          </a:bodyPr>
          <a:lstStyle/>
          <a:p>
            <a:r>
              <a:rPr lang="en-US" sz="2400">
                <a:latin typeface="Constantia" pitchFamily="18" charset="0"/>
              </a:rPr>
              <a:t>Protein markers indicative of disease will be identified through a series of separation approaches and validated by IHC.</a:t>
            </a:r>
          </a:p>
          <a:p>
            <a:r>
              <a:rPr lang="en-US" sz="2400">
                <a:latin typeface="Constantia" pitchFamily="18" charset="0"/>
              </a:rPr>
              <a:t>Present data is novel and adequate for preliminary data for a funding mechanism.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3"/>
          <p:cNvSpPr txBox="1">
            <a:spLocks noChangeArrowheads="1"/>
          </p:cNvSpPr>
          <p:nvPr/>
        </p:nvSpPr>
        <p:spPr bwMode="auto">
          <a:xfrm>
            <a:off x="228600" y="152400"/>
            <a:ext cx="8686800" cy="5663089"/>
          </a:xfrm>
          <a:prstGeom prst="rect">
            <a:avLst/>
          </a:prstGeom>
          <a:noFill/>
          <a:ln w="9525">
            <a:noFill/>
            <a:miter lim="800000"/>
            <a:headEnd/>
            <a:tailEnd/>
          </a:ln>
        </p:spPr>
        <p:txBody>
          <a:bodyPr>
            <a:spAutoFit/>
          </a:bodyPr>
          <a:lstStyle/>
          <a:p>
            <a:r>
              <a:rPr lang="en-US" sz="3200" dirty="0">
                <a:solidFill>
                  <a:srgbClr val="FFFF00"/>
                </a:solidFill>
                <a:latin typeface="Constantia" pitchFamily="18" charset="0"/>
              </a:rPr>
              <a:t>What is </a:t>
            </a:r>
            <a:r>
              <a:rPr lang="en-US" sz="3200" dirty="0" smtClean="0">
                <a:solidFill>
                  <a:srgbClr val="FFFF00"/>
                </a:solidFill>
                <a:latin typeface="Constantia" pitchFamily="18" charset="0"/>
              </a:rPr>
              <a:t>Proteomics</a:t>
            </a:r>
            <a:r>
              <a:rPr lang="en-US" sz="3200" dirty="0">
                <a:solidFill>
                  <a:srgbClr val="FFFF00"/>
                </a:solidFill>
                <a:latin typeface="Constantia" pitchFamily="18" charset="0"/>
              </a:rPr>
              <a:t>?</a:t>
            </a:r>
          </a:p>
          <a:p>
            <a:endParaRPr lang="en-US" dirty="0">
              <a:latin typeface="Constantia" pitchFamily="18" charset="0"/>
            </a:endParaRPr>
          </a:p>
          <a:p>
            <a:r>
              <a:rPr lang="en-US" sz="2400" dirty="0" smtClean="0">
                <a:latin typeface="Constantia" pitchFamily="18" charset="0"/>
              </a:rPr>
              <a:t>Studies </a:t>
            </a:r>
            <a:r>
              <a:rPr lang="en-US" sz="2400" dirty="0">
                <a:latin typeface="Constantia" pitchFamily="18" charset="0"/>
              </a:rPr>
              <a:t>with focus on </a:t>
            </a:r>
            <a:r>
              <a:rPr lang="en-US" sz="2400" dirty="0" smtClean="0">
                <a:latin typeface="Constantia" pitchFamily="18" charset="0"/>
              </a:rPr>
              <a:t>proteins (not necessarily MS based)</a:t>
            </a:r>
            <a:endParaRPr lang="en-US" sz="2400" dirty="0">
              <a:latin typeface="Constantia" pitchFamily="18" charset="0"/>
            </a:endParaRPr>
          </a:p>
          <a:p>
            <a:endParaRPr lang="en-US" sz="2400" dirty="0">
              <a:latin typeface="Constantia" pitchFamily="18" charset="0"/>
            </a:endParaRPr>
          </a:p>
          <a:p>
            <a:r>
              <a:rPr lang="en-US" sz="2400" dirty="0">
                <a:latin typeface="Constantia" pitchFamily="18" charset="0"/>
              </a:rPr>
              <a:t>	What tools do we have?</a:t>
            </a:r>
          </a:p>
          <a:p>
            <a:r>
              <a:rPr lang="en-US" sz="2400" dirty="0">
                <a:latin typeface="Constantia" pitchFamily="18" charset="0"/>
              </a:rPr>
              <a:t>	How do we study specific proteins that are known, or even 	unknown?</a:t>
            </a:r>
          </a:p>
          <a:p>
            <a:endParaRPr lang="en-US" sz="2400" dirty="0">
              <a:latin typeface="Constantia" pitchFamily="18" charset="0"/>
            </a:endParaRPr>
          </a:p>
          <a:p>
            <a:r>
              <a:rPr lang="en-US" sz="2400" dirty="0">
                <a:latin typeface="Constantia" pitchFamily="18" charset="0"/>
              </a:rPr>
              <a:t>We generally want to obtain a measurement of an exact or relative change in the quantity of a protein (or protein modification) as they are effected by the introduction of a specific </a:t>
            </a:r>
            <a:r>
              <a:rPr lang="en-US" sz="2400" dirty="0" smtClean="0">
                <a:latin typeface="Constantia" pitchFamily="18" charset="0"/>
              </a:rPr>
              <a:t>treatment or exposure.</a:t>
            </a:r>
            <a:endParaRPr lang="en-US" sz="2400" dirty="0">
              <a:latin typeface="Constantia" pitchFamily="18" charset="0"/>
            </a:endParaRPr>
          </a:p>
          <a:p>
            <a:endParaRPr lang="en-US" sz="2400" dirty="0">
              <a:latin typeface="Constantia" pitchFamily="18" charset="0"/>
            </a:endParaRPr>
          </a:p>
          <a:p>
            <a:r>
              <a:rPr lang="en-US" sz="2400" dirty="0">
                <a:latin typeface="Constantia" pitchFamily="18" charset="0"/>
              </a:rPr>
              <a:t>This may be to an isolated protein in a test tube, in a cell culture setting, or a live animal.</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1143000" y="0"/>
            <a:ext cx="70977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685800" y="0"/>
            <a:ext cx="77089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0" y="1631950"/>
            <a:ext cx="9144000" cy="3825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a:stretch>
            <a:fillRect/>
          </a:stretch>
        </p:blipFill>
        <p:spPr bwMode="auto">
          <a:xfrm>
            <a:off x="0" y="3657600"/>
            <a:ext cx="9069388" cy="3200400"/>
          </a:xfrm>
          <a:prstGeom prst="rect">
            <a:avLst/>
          </a:prstGeom>
          <a:noFill/>
          <a:ln w="9525">
            <a:noFill/>
            <a:miter lim="800000"/>
            <a:headEnd/>
            <a:tailEnd/>
          </a:ln>
        </p:spPr>
      </p:pic>
      <p:pic>
        <p:nvPicPr>
          <p:cNvPr id="49155" name="Picture 3"/>
          <p:cNvPicPr>
            <a:picLocks noChangeAspect="1" noChangeArrowheads="1"/>
          </p:cNvPicPr>
          <p:nvPr/>
        </p:nvPicPr>
        <p:blipFill>
          <a:blip r:embed="rId3" cstate="print"/>
          <a:srcRect/>
          <a:stretch>
            <a:fillRect/>
          </a:stretch>
        </p:blipFill>
        <p:spPr bwMode="auto">
          <a:xfrm>
            <a:off x="0" y="0"/>
            <a:ext cx="9067800" cy="3657600"/>
          </a:xfrm>
          <a:prstGeom prst="rect">
            <a:avLst/>
          </a:prstGeom>
          <a:noFill/>
          <a:ln w="9525">
            <a:noFill/>
            <a:miter lim="800000"/>
            <a:headEnd/>
            <a:tailEnd/>
          </a:ln>
        </p:spPr>
      </p:pic>
      <p:sp>
        <p:nvSpPr>
          <p:cNvPr id="4" name="TextBox 3"/>
          <p:cNvSpPr txBox="1"/>
          <p:nvPr/>
        </p:nvSpPr>
        <p:spPr>
          <a:xfrm>
            <a:off x="1930784" y="1167384"/>
            <a:ext cx="367408" cy="338554"/>
          </a:xfrm>
          <a:prstGeom prst="rect">
            <a:avLst/>
          </a:prstGeom>
          <a:solidFill>
            <a:schemeClr val="tx1"/>
          </a:solidFill>
        </p:spPr>
        <p:txBody>
          <a:bodyPr wrap="none" rtlCol="0">
            <a:spAutoFit/>
          </a:bodyPr>
          <a:lstStyle/>
          <a:p>
            <a:r>
              <a:rPr lang="en-US" sz="1600" b="1" dirty="0" smtClean="0">
                <a:solidFill>
                  <a:schemeClr val="accent1">
                    <a:lumMod val="75000"/>
                  </a:schemeClr>
                </a:solidFill>
              </a:rPr>
              <a:t>6)</a:t>
            </a:r>
            <a:endParaRPr lang="en-US" sz="1600" b="1"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ChangeArrowheads="1"/>
          </p:cNvSpPr>
          <p:nvPr/>
        </p:nvSpPr>
        <p:spPr bwMode="auto">
          <a:xfrm>
            <a:off x="228600" y="1981200"/>
            <a:ext cx="8839200" cy="1631950"/>
          </a:xfrm>
          <a:prstGeom prst="rect">
            <a:avLst/>
          </a:prstGeom>
          <a:noFill/>
          <a:ln w="9525">
            <a:noFill/>
            <a:miter lim="800000"/>
            <a:headEnd/>
            <a:tailEnd/>
          </a:ln>
        </p:spPr>
        <p:txBody>
          <a:bodyPr>
            <a:spAutoFit/>
          </a:bodyPr>
          <a:lstStyle/>
          <a:p>
            <a:pPr>
              <a:spcBef>
                <a:spcPct val="50000"/>
              </a:spcBef>
            </a:pPr>
            <a:r>
              <a:rPr lang="en-US" sz="2000">
                <a:latin typeface="Constantia" pitchFamily="18" charset="0"/>
              </a:rPr>
              <a:t>Heat shock cognate 71 kDa protein, Prostate specific antigen, Alpha-2-HS-glycoprotein, IGHA2, Golgi phosphoprotein 2, APS protein, 60 kDa heat shock protein, RcTPM3, Macrophage migration inhibitory factor, Histone 1, Antithrombin-III, Peroxiredoxin-1, Alpha-enolase, Malate dehydrogenase, Fructose-bisphosphate aldolase, ATP synthase subunit alpha</a:t>
            </a:r>
          </a:p>
        </p:txBody>
      </p:sp>
      <p:sp>
        <p:nvSpPr>
          <p:cNvPr id="50179" name="Rectangle 4"/>
          <p:cNvSpPr>
            <a:spLocks noChangeArrowheads="1"/>
          </p:cNvSpPr>
          <p:nvPr/>
        </p:nvSpPr>
        <p:spPr bwMode="auto">
          <a:xfrm>
            <a:off x="228600" y="4084638"/>
            <a:ext cx="8839200" cy="1939925"/>
          </a:xfrm>
          <a:prstGeom prst="rect">
            <a:avLst/>
          </a:prstGeom>
          <a:noFill/>
          <a:ln w="9525">
            <a:noFill/>
            <a:miter lim="800000"/>
            <a:headEnd/>
            <a:tailEnd/>
          </a:ln>
        </p:spPr>
        <p:txBody>
          <a:bodyPr>
            <a:spAutoFit/>
          </a:bodyPr>
          <a:lstStyle/>
          <a:p>
            <a:pPr>
              <a:spcBef>
                <a:spcPct val="50000"/>
              </a:spcBef>
            </a:pPr>
            <a:r>
              <a:rPr lang="en-US" sz="2000">
                <a:latin typeface="Constantia" pitchFamily="18" charset="0"/>
              </a:rPr>
              <a:t>Malate dehydrogenase, Alpha-enolase, Tropomyosin, Filamin-A, Apolipoprotein A-I precursor (Apo-AI), Zinc-alpha-2-glycoprotein, Serotransferrin, prostate specific antigen, Lipoma-preferred partner, Prostatic acid phosphatase, APS protein, Vimentin, Calponin-1, Cytochrome c oxidase, Alpha-1-antichymotrypsin, Smooth muscle myosin, Beta-microseminoprotein, Elongation factor 1-alpha 1</a:t>
            </a:r>
          </a:p>
        </p:txBody>
      </p:sp>
      <p:sp>
        <p:nvSpPr>
          <p:cNvPr id="50180" name="TextBox 5"/>
          <p:cNvSpPr txBox="1">
            <a:spLocks noChangeArrowheads="1"/>
          </p:cNvSpPr>
          <p:nvPr/>
        </p:nvSpPr>
        <p:spPr bwMode="auto">
          <a:xfrm>
            <a:off x="381000" y="304800"/>
            <a:ext cx="5757863" cy="584200"/>
          </a:xfrm>
          <a:prstGeom prst="rect">
            <a:avLst/>
          </a:prstGeom>
          <a:noFill/>
          <a:ln w="9525">
            <a:noFill/>
            <a:miter lim="800000"/>
            <a:headEnd/>
            <a:tailEnd/>
          </a:ln>
        </p:spPr>
        <p:txBody>
          <a:bodyPr wrap="none">
            <a:spAutoFit/>
          </a:bodyPr>
          <a:lstStyle/>
          <a:p>
            <a:r>
              <a:rPr lang="en-US" sz="3200">
                <a:solidFill>
                  <a:srgbClr val="FFFF00"/>
                </a:solidFill>
                <a:latin typeface="Constantia" pitchFamily="18" charset="0"/>
              </a:rPr>
              <a:t>Protein Identified in this Study:</a:t>
            </a:r>
          </a:p>
        </p:txBody>
      </p:sp>
      <p:sp>
        <p:nvSpPr>
          <p:cNvPr id="50181" name="TextBox 6"/>
          <p:cNvSpPr txBox="1">
            <a:spLocks noChangeArrowheads="1"/>
          </p:cNvSpPr>
          <p:nvPr/>
        </p:nvSpPr>
        <p:spPr bwMode="auto">
          <a:xfrm>
            <a:off x="228600" y="1611313"/>
            <a:ext cx="3286125" cy="400050"/>
          </a:xfrm>
          <a:prstGeom prst="rect">
            <a:avLst/>
          </a:prstGeom>
          <a:noFill/>
          <a:ln w="9525">
            <a:noFill/>
            <a:miter lim="800000"/>
            <a:headEnd/>
            <a:tailEnd/>
          </a:ln>
        </p:spPr>
        <p:txBody>
          <a:bodyPr wrap="none">
            <a:spAutoFit/>
          </a:bodyPr>
          <a:lstStyle/>
          <a:p>
            <a:r>
              <a:rPr lang="en-US" sz="2000">
                <a:solidFill>
                  <a:srgbClr val="FFC000"/>
                </a:solidFill>
                <a:latin typeface="Constantia" pitchFamily="18" charset="0"/>
              </a:rPr>
              <a:t>Diagnostic - Cancer Specific</a:t>
            </a:r>
          </a:p>
        </p:txBody>
      </p:sp>
      <p:sp>
        <p:nvSpPr>
          <p:cNvPr id="50182" name="TextBox 7"/>
          <p:cNvSpPr txBox="1">
            <a:spLocks noChangeArrowheads="1"/>
          </p:cNvSpPr>
          <p:nvPr/>
        </p:nvSpPr>
        <p:spPr bwMode="auto">
          <a:xfrm>
            <a:off x="228600" y="3714750"/>
            <a:ext cx="3236913" cy="400050"/>
          </a:xfrm>
          <a:prstGeom prst="rect">
            <a:avLst/>
          </a:prstGeom>
          <a:noFill/>
          <a:ln w="9525">
            <a:noFill/>
            <a:miter lim="800000"/>
            <a:headEnd/>
            <a:tailEnd/>
          </a:ln>
        </p:spPr>
        <p:txBody>
          <a:bodyPr wrap="none">
            <a:spAutoFit/>
          </a:bodyPr>
          <a:lstStyle/>
          <a:p>
            <a:r>
              <a:rPr lang="en-US" sz="2000">
                <a:solidFill>
                  <a:srgbClr val="FFC000"/>
                </a:solidFill>
                <a:latin typeface="Constantia" pitchFamily="18" charset="0"/>
              </a:rPr>
              <a:t>Prognostic  - Grade Specific</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2"/>
          <p:cNvSpPr txBox="1">
            <a:spLocks noChangeArrowheads="1"/>
          </p:cNvSpPr>
          <p:nvPr/>
        </p:nvSpPr>
        <p:spPr bwMode="auto">
          <a:xfrm>
            <a:off x="1287080" y="381000"/>
            <a:ext cx="6047553" cy="523220"/>
          </a:xfrm>
          <a:prstGeom prst="rect">
            <a:avLst/>
          </a:prstGeom>
          <a:noFill/>
          <a:ln w="9525">
            <a:noFill/>
            <a:miter lim="800000"/>
            <a:headEnd/>
            <a:tailEnd/>
          </a:ln>
        </p:spPr>
        <p:txBody>
          <a:bodyPr wrap="none">
            <a:spAutoFit/>
          </a:bodyPr>
          <a:lstStyle/>
          <a:p>
            <a:pPr algn="ctr"/>
            <a:r>
              <a:rPr lang="en-US" sz="2800" u="sng" dirty="0">
                <a:solidFill>
                  <a:srgbClr val="FFFF00"/>
                </a:solidFill>
                <a:latin typeface="Constantia" pitchFamily="18" charset="0"/>
              </a:rPr>
              <a:t>Project </a:t>
            </a:r>
            <a:r>
              <a:rPr lang="en-US" sz="2800" u="sng" dirty="0" smtClean="0">
                <a:solidFill>
                  <a:srgbClr val="FFFF00"/>
                </a:solidFill>
                <a:latin typeface="Constantia" pitchFamily="18" charset="0"/>
              </a:rPr>
              <a:t>2;</a:t>
            </a:r>
            <a:r>
              <a:rPr lang="en-US" sz="2800" dirty="0" smtClean="0">
                <a:solidFill>
                  <a:srgbClr val="FFFF00"/>
                </a:solidFill>
                <a:latin typeface="Constantia" pitchFamily="18" charset="0"/>
              </a:rPr>
              <a:t> </a:t>
            </a:r>
            <a:r>
              <a:rPr lang="en-US" sz="2800" dirty="0">
                <a:solidFill>
                  <a:srgbClr val="FFFF00"/>
                </a:solidFill>
                <a:latin typeface="Constantia" pitchFamily="18" charset="0"/>
              </a:rPr>
              <a:t>AMACR in Prostate Cancer</a:t>
            </a:r>
          </a:p>
        </p:txBody>
      </p:sp>
      <p:sp>
        <p:nvSpPr>
          <p:cNvPr id="4100" name="Text Box 3"/>
          <p:cNvSpPr txBox="1">
            <a:spLocks noChangeArrowheads="1"/>
          </p:cNvSpPr>
          <p:nvPr/>
        </p:nvSpPr>
        <p:spPr bwMode="auto">
          <a:xfrm>
            <a:off x="838200" y="1524000"/>
            <a:ext cx="7637463" cy="1706563"/>
          </a:xfrm>
          <a:prstGeom prst="rect">
            <a:avLst/>
          </a:prstGeom>
          <a:noFill/>
          <a:ln w="9525">
            <a:noFill/>
            <a:miter lim="800000"/>
            <a:headEnd/>
            <a:tailEnd/>
          </a:ln>
        </p:spPr>
        <p:txBody>
          <a:bodyPr wrap="none">
            <a:spAutoFit/>
          </a:bodyPr>
          <a:lstStyle/>
          <a:p>
            <a:pPr>
              <a:lnSpc>
                <a:spcPct val="90000"/>
              </a:lnSpc>
              <a:spcBef>
                <a:spcPct val="20000"/>
              </a:spcBef>
              <a:buClr>
                <a:schemeClr val="tx2"/>
              </a:buClr>
              <a:buSzPct val="75000"/>
              <a:buFont typeface="Wingdings" pitchFamily="2" charset="2"/>
              <a:buNone/>
            </a:pPr>
            <a:r>
              <a:rPr lang="en-US" sz="2000">
                <a:solidFill>
                  <a:srgbClr val="FFCC00"/>
                </a:solidFill>
                <a:latin typeface="Constantia" pitchFamily="18" charset="0"/>
              </a:rPr>
              <a:t>AMACR is overexpressed in the epithelial cells</a:t>
            </a:r>
            <a:r>
              <a:rPr lang="en-US" sz="2000">
                <a:solidFill>
                  <a:srgbClr val="CCECFF"/>
                </a:solidFill>
                <a:latin typeface="Constantia" pitchFamily="18" charset="0"/>
              </a:rPr>
              <a:t> of high-grade prostatic </a:t>
            </a:r>
          </a:p>
          <a:p>
            <a:pPr>
              <a:lnSpc>
                <a:spcPct val="90000"/>
              </a:lnSpc>
              <a:spcBef>
                <a:spcPct val="20000"/>
              </a:spcBef>
              <a:buClr>
                <a:schemeClr val="tx2"/>
              </a:buClr>
              <a:buSzPct val="75000"/>
              <a:buFont typeface="Wingdings" pitchFamily="2" charset="2"/>
              <a:buNone/>
            </a:pPr>
            <a:r>
              <a:rPr lang="en-US" sz="2000">
                <a:solidFill>
                  <a:srgbClr val="CCECFF"/>
                </a:solidFill>
                <a:latin typeface="Constantia" pitchFamily="18" charset="0"/>
              </a:rPr>
              <a:t>intraepithelial neoplasia (PIN), and in a majority (60 –100 %) of prostate </a:t>
            </a:r>
          </a:p>
          <a:p>
            <a:pPr>
              <a:lnSpc>
                <a:spcPct val="90000"/>
              </a:lnSpc>
              <a:spcBef>
                <a:spcPct val="20000"/>
              </a:spcBef>
              <a:buClr>
                <a:schemeClr val="tx2"/>
              </a:buClr>
              <a:buSzPct val="75000"/>
              <a:buFont typeface="Wingdings" pitchFamily="2" charset="2"/>
              <a:buNone/>
            </a:pPr>
            <a:r>
              <a:rPr lang="en-US" sz="2000">
                <a:solidFill>
                  <a:srgbClr val="CCECFF"/>
                </a:solidFill>
                <a:latin typeface="Constantia" pitchFamily="18" charset="0"/>
              </a:rPr>
              <a:t>cancers (CaP) as compared to minimal expression in normal and benign </a:t>
            </a:r>
          </a:p>
          <a:p>
            <a:pPr>
              <a:lnSpc>
                <a:spcPct val="90000"/>
              </a:lnSpc>
              <a:spcBef>
                <a:spcPct val="20000"/>
              </a:spcBef>
              <a:buClr>
                <a:schemeClr val="tx2"/>
              </a:buClr>
              <a:buSzPct val="75000"/>
              <a:buFont typeface="Wingdings" pitchFamily="2" charset="2"/>
              <a:buNone/>
            </a:pPr>
            <a:r>
              <a:rPr lang="en-US" sz="2000">
                <a:solidFill>
                  <a:srgbClr val="CCECFF"/>
                </a:solidFill>
                <a:latin typeface="Constantia" pitchFamily="18" charset="0"/>
              </a:rPr>
              <a:t>hyperplastic lesions of the prostate </a:t>
            </a:r>
          </a:p>
          <a:p>
            <a:pPr>
              <a:lnSpc>
                <a:spcPct val="90000"/>
              </a:lnSpc>
              <a:spcBef>
                <a:spcPct val="20000"/>
              </a:spcBef>
              <a:buClr>
                <a:schemeClr val="tx2"/>
              </a:buClr>
              <a:buSzPct val="75000"/>
              <a:buFont typeface="Wingdings" pitchFamily="2" charset="2"/>
              <a:buNone/>
            </a:pPr>
            <a:endParaRPr lang="en-US" sz="2000">
              <a:solidFill>
                <a:srgbClr val="CCECFF"/>
              </a:solidFill>
              <a:latin typeface="Constantia" pitchFamily="18" charset="0"/>
            </a:endParaRPr>
          </a:p>
        </p:txBody>
      </p:sp>
      <p:sp>
        <p:nvSpPr>
          <p:cNvPr id="4101" name="Text Box 4"/>
          <p:cNvSpPr txBox="1">
            <a:spLocks noChangeArrowheads="1"/>
          </p:cNvSpPr>
          <p:nvPr/>
        </p:nvSpPr>
        <p:spPr bwMode="auto">
          <a:xfrm>
            <a:off x="5319713" y="3071813"/>
            <a:ext cx="1255712" cy="396875"/>
          </a:xfrm>
          <a:prstGeom prst="rect">
            <a:avLst/>
          </a:prstGeom>
          <a:noFill/>
          <a:ln w="9525">
            <a:noFill/>
            <a:miter lim="800000"/>
            <a:headEnd/>
            <a:tailEnd/>
          </a:ln>
        </p:spPr>
        <p:txBody>
          <a:bodyPr wrap="none">
            <a:spAutoFit/>
          </a:bodyPr>
          <a:lstStyle/>
          <a:p>
            <a:pPr algn="ctr" eaLnBrk="0" hangingPunct="0"/>
            <a:r>
              <a:rPr lang="en-US" sz="2000">
                <a:solidFill>
                  <a:srgbClr val="FFFF00"/>
                </a:solidFill>
                <a:latin typeface="Constantia" pitchFamily="18" charset="0"/>
              </a:rPr>
              <a:t>HMWCK</a:t>
            </a:r>
          </a:p>
        </p:txBody>
      </p:sp>
      <p:pic>
        <p:nvPicPr>
          <p:cNvPr id="4102" name="Picture 5" descr="BX CK-2"/>
          <p:cNvPicPr>
            <a:picLocks noChangeAspect="1" noChangeArrowheads="1"/>
          </p:cNvPicPr>
          <p:nvPr/>
        </p:nvPicPr>
        <p:blipFill>
          <a:blip r:embed="rId3" cstate="print"/>
          <a:srcRect/>
          <a:stretch>
            <a:fillRect/>
          </a:stretch>
        </p:blipFill>
        <p:spPr bwMode="auto">
          <a:xfrm>
            <a:off x="4992688" y="3429000"/>
            <a:ext cx="1892300" cy="3214688"/>
          </a:xfrm>
          <a:prstGeom prst="rect">
            <a:avLst/>
          </a:prstGeom>
          <a:noFill/>
          <a:ln w="9525">
            <a:solidFill>
              <a:srgbClr val="FF0000"/>
            </a:solidFill>
            <a:miter lim="800000"/>
            <a:headEnd/>
            <a:tailEnd/>
          </a:ln>
        </p:spPr>
      </p:pic>
      <p:graphicFrame>
        <p:nvGraphicFramePr>
          <p:cNvPr id="4098" name="Object 1"/>
          <p:cNvGraphicFramePr>
            <a:graphicFrameLocks noChangeAspect="1"/>
          </p:cNvGraphicFramePr>
          <p:nvPr/>
        </p:nvGraphicFramePr>
        <p:xfrm>
          <a:off x="7010400" y="3429000"/>
          <a:ext cx="1847850" cy="3209925"/>
        </p:xfrm>
        <a:graphic>
          <a:graphicData uri="http://schemas.openxmlformats.org/presentationml/2006/ole">
            <p:oleObj spid="_x0000_s4098" name="Bitmap Image" r:id="rId4" imgW="2723810" imgH="4734586" progId="PBrush">
              <p:embed/>
            </p:oleObj>
          </a:graphicData>
        </a:graphic>
      </p:graphicFrame>
      <p:sp>
        <p:nvSpPr>
          <p:cNvPr id="4103" name="Text Box 7"/>
          <p:cNvSpPr txBox="1">
            <a:spLocks noChangeArrowheads="1"/>
          </p:cNvSpPr>
          <p:nvPr/>
        </p:nvSpPr>
        <p:spPr bwMode="auto">
          <a:xfrm>
            <a:off x="7432675" y="3071813"/>
            <a:ext cx="1160463" cy="396875"/>
          </a:xfrm>
          <a:prstGeom prst="rect">
            <a:avLst/>
          </a:prstGeom>
          <a:noFill/>
          <a:ln w="9525">
            <a:noFill/>
            <a:miter lim="800000"/>
            <a:headEnd/>
            <a:tailEnd/>
          </a:ln>
        </p:spPr>
        <p:txBody>
          <a:bodyPr wrap="none">
            <a:spAutoFit/>
          </a:bodyPr>
          <a:lstStyle/>
          <a:p>
            <a:pPr algn="ctr" eaLnBrk="0" hangingPunct="0"/>
            <a:r>
              <a:rPr lang="en-US" sz="2000">
                <a:solidFill>
                  <a:srgbClr val="FFFF00"/>
                </a:solidFill>
                <a:latin typeface="Constantia" pitchFamily="18" charset="0"/>
              </a:rPr>
              <a:t>AMACR</a:t>
            </a:r>
          </a:p>
        </p:txBody>
      </p:sp>
      <p:sp>
        <p:nvSpPr>
          <p:cNvPr id="11" name="Text Box 8"/>
          <p:cNvSpPr txBox="1">
            <a:spLocks noChangeArrowheads="1"/>
          </p:cNvSpPr>
          <p:nvPr/>
        </p:nvSpPr>
        <p:spPr bwMode="auto">
          <a:xfrm>
            <a:off x="2590800" y="4495800"/>
            <a:ext cx="1952625" cy="519113"/>
          </a:xfrm>
          <a:prstGeom prst="rect">
            <a:avLst/>
          </a:prstGeom>
          <a:noFill/>
          <a:ln w="9525">
            <a:noFill/>
            <a:miter lim="800000"/>
            <a:headEnd/>
            <a:tailEnd/>
          </a:ln>
          <a:effectLst/>
        </p:spPr>
        <p:txBody>
          <a:bodyPr wrap="none">
            <a:spAutoFit/>
          </a:bodyPr>
          <a:lstStyle/>
          <a:p>
            <a:pPr algn="ctr" eaLnBrk="0" fontAlgn="auto" hangingPunct="0">
              <a:spcBef>
                <a:spcPts val="0"/>
              </a:spcBef>
              <a:spcAft>
                <a:spcPts val="0"/>
              </a:spcAft>
              <a:defRPr/>
            </a:pPr>
            <a:r>
              <a:rPr lang="en-US" sz="2800">
                <a:solidFill>
                  <a:srgbClr val="CCECFF"/>
                </a:solidFill>
                <a:effectLst>
                  <a:outerShdw blurRad="38100" dist="38100" dir="2700000" algn="tl">
                    <a:srgbClr val="000000"/>
                  </a:outerShdw>
                </a:effectLst>
                <a:latin typeface="+mn-lt"/>
                <a:cs typeface="+mn-cs"/>
              </a:rPr>
              <a:t>CaP Biopsy</a:t>
            </a:r>
          </a:p>
        </p:txBody>
      </p:sp>
      <p:sp>
        <p:nvSpPr>
          <p:cNvPr id="4105" name="Line 9"/>
          <p:cNvSpPr>
            <a:spLocks noChangeShapeType="1"/>
          </p:cNvSpPr>
          <p:nvPr/>
        </p:nvSpPr>
        <p:spPr bwMode="auto">
          <a:xfrm>
            <a:off x="2743200" y="5105400"/>
            <a:ext cx="1905000" cy="0"/>
          </a:xfrm>
          <a:prstGeom prst="line">
            <a:avLst/>
          </a:prstGeom>
          <a:noFill/>
          <a:ln w="28575">
            <a:solidFill>
              <a:srgbClr val="CCECFF"/>
            </a:solidFill>
            <a:prstDash val="sysDot"/>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3495675" y="117475"/>
            <a:ext cx="5495925" cy="6629400"/>
          </a:xfrm>
          <a:prstGeom prst="rect">
            <a:avLst/>
          </a:prstGeom>
          <a:solidFill>
            <a:srgbClr val="FFFFFF"/>
          </a:solidFill>
          <a:ln w="38100">
            <a:solidFill>
              <a:srgbClr val="CC9900"/>
            </a:solidFill>
            <a:miter lim="800000"/>
            <a:headEnd/>
            <a:tailEnd/>
          </a:ln>
        </p:spPr>
      </p:pic>
      <p:sp>
        <p:nvSpPr>
          <p:cNvPr id="7" name="Text Box 3"/>
          <p:cNvSpPr txBox="1">
            <a:spLocks noChangeArrowheads="1"/>
          </p:cNvSpPr>
          <p:nvPr/>
        </p:nvSpPr>
        <p:spPr bwMode="auto">
          <a:xfrm>
            <a:off x="381000" y="381000"/>
            <a:ext cx="2139950" cy="3846513"/>
          </a:xfrm>
          <a:prstGeom prst="rect">
            <a:avLst/>
          </a:prstGeom>
          <a:noFill/>
          <a:ln w="9525">
            <a:noFill/>
            <a:miter lim="800000"/>
            <a:headEnd/>
            <a:tailEnd/>
          </a:ln>
        </p:spPr>
        <p:txBody>
          <a:bodyPr wrap="none">
            <a:spAutoFit/>
          </a:bodyPr>
          <a:lstStyle/>
          <a:p>
            <a:r>
              <a:rPr lang="en-US" sz="2800" b="1">
                <a:solidFill>
                  <a:srgbClr val="FFFF00"/>
                </a:solidFill>
                <a:latin typeface="Constantia" pitchFamily="18" charset="0"/>
              </a:rPr>
              <a:t>Metabolic</a:t>
            </a:r>
          </a:p>
          <a:p>
            <a:r>
              <a:rPr lang="en-US" sz="2800" b="1">
                <a:solidFill>
                  <a:srgbClr val="FFFF00"/>
                </a:solidFill>
                <a:latin typeface="Constantia" pitchFamily="18" charset="0"/>
              </a:rPr>
              <a:t>Effects of</a:t>
            </a:r>
          </a:p>
          <a:p>
            <a:r>
              <a:rPr lang="en-US" sz="2800" b="1">
                <a:solidFill>
                  <a:srgbClr val="FFFF00"/>
                </a:solidFill>
                <a:latin typeface="Constantia" pitchFamily="18" charset="0"/>
              </a:rPr>
              <a:t>AMACR</a:t>
            </a:r>
          </a:p>
          <a:p>
            <a:endParaRPr lang="en-US" sz="2800" b="1">
              <a:solidFill>
                <a:srgbClr val="CCECFF"/>
              </a:solidFill>
              <a:latin typeface="Constantia" pitchFamily="18" charset="0"/>
            </a:endParaRPr>
          </a:p>
          <a:p>
            <a:r>
              <a:rPr lang="en-US" sz="2200" b="1">
                <a:solidFill>
                  <a:srgbClr val="FFCC00"/>
                </a:solidFill>
                <a:latin typeface="Constantia" pitchFamily="18" charset="0"/>
              </a:rPr>
              <a:t>Production of:</a:t>
            </a:r>
          </a:p>
          <a:p>
            <a:r>
              <a:rPr lang="en-US" sz="2200" b="1">
                <a:solidFill>
                  <a:srgbClr val="CCECFF"/>
                </a:solidFill>
                <a:latin typeface="Constantia" pitchFamily="18" charset="0"/>
              </a:rPr>
              <a:t>H</a:t>
            </a:r>
            <a:r>
              <a:rPr lang="en-US" sz="2200" b="1" baseline="-25000">
                <a:solidFill>
                  <a:srgbClr val="CCECFF"/>
                </a:solidFill>
                <a:latin typeface="Constantia" pitchFamily="18" charset="0"/>
              </a:rPr>
              <a:t>2</a:t>
            </a:r>
            <a:r>
              <a:rPr lang="en-US" sz="2200" b="1">
                <a:solidFill>
                  <a:srgbClr val="CCECFF"/>
                </a:solidFill>
                <a:latin typeface="Constantia" pitchFamily="18" charset="0"/>
              </a:rPr>
              <a:t>O</a:t>
            </a:r>
            <a:r>
              <a:rPr lang="en-US" sz="2200" b="1" baseline="-25000">
                <a:solidFill>
                  <a:srgbClr val="CCECFF"/>
                </a:solidFill>
                <a:latin typeface="Constantia" pitchFamily="18" charset="0"/>
              </a:rPr>
              <a:t>2</a:t>
            </a:r>
          </a:p>
          <a:p>
            <a:r>
              <a:rPr lang="en-US" sz="2200" b="1">
                <a:solidFill>
                  <a:srgbClr val="CCECFF"/>
                </a:solidFill>
                <a:latin typeface="Constantia" pitchFamily="18" charset="0"/>
              </a:rPr>
              <a:t>NADH</a:t>
            </a:r>
          </a:p>
          <a:p>
            <a:r>
              <a:rPr lang="en-US" sz="2200" b="1">
                <a:solidFill>
                  <a:srgbClr val="CCECFF"/>
                </a:solidFill>
                <a:latin typeface="Constantia" pitchFamily="18" charset="0"/>
              </a:rPr>
              <a:t>FAS substrates</a:t>
            </a:r>
          </a:p>
          <a:p>
            <a:r>
              <a:rPr lang="en-US" sz="2200" b="1">
                <a:solidFill>
                  <a:srgbClr val="CCECFF"/>
                </a:solidFill>
                <a:latin typeface="Constantia" pitchFamily="18" charset="0"/>
              </a:rPr>
              <a:t>Active -</a:t>
            </a:r>
          </a:p>
          <a:p>
            <a:r>
              <a:rPr lang="en-US" sz="2200" b="1">
                <a:solidFill>
                  <a:srgbClr val="CCECFF"/>
                </a:solidFill>
                <a:latin typeface="Constantia" pitchFamily="18" charset="0"/>
              </a:rPr>
              <a:t>Intermediates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ChangeArrowheads="1"/>
          </p:cNvSpPr>
          <p:nvPr/>
        </p:nvSpPr>
        <p:spPr bwMode="auto">
          <a:xfrm>
            <a:off x="457200" y="1219200"/>
            <a:ext cx="5867400" cy="5334000"/>
          </a:xfrm>
          <a:prstGeom prst="rect">
            <a:avLst/>
          </a:prstGeom>
          <a:solidFill>
            <a:srgbClr val="FFFFFF"/>
          </a:solidFill>
          <a:ln w="9525">
            <a:solidFill>
              <a:srgbClr val="000000"/>
            </a:solidFill>
            <a:miter lim="800000"/>
            <a:headEnd/>
            <a:tailEnd/>
          </a:ln>
        </p:spPr>
        <p:txBody>
          <a:bodyPr wrap="none" anchor="ctr"/>
          <a:lstStyle/>
          <a:p>
            <a:endParaRPr lang="en-US" sz="1600" b="1">
              <a:solidFill>
                <a:srgbClr val="000000"/>
              </a:solidFill>
              <a:latin typeface="Times New Roman" pitchFamily="18" charset="0"/>
            </a:endParaRPr>
          </a:p>
        </p:txBody>
      </p:sp>
      <p:pic>
        <p:nvPicPr>
          <p:cNvPr id="52227" name="Picture 4"/>
          <p:cNvPicPr>
            <a:picLocks noChangeAspect="1" noChangeArrowheads="1"/>
          </p:cNvPicPr>
          <p:nvPr/>
        </p:nvPicPr>
        <p:blipFill>
          <a:blip r:embed="rId2" cstate="print">
            <a:lum bright="-12000" contrast="18000"/>
          </a:blip>
          <a:srcRect/>
          <a:stretch>
            <a:fillRect/>
          </a:stretch>
        </p:blipFill>
        <p:spPr bwMode="auto">
          <a:xfrm>
            <a:off x="768350" y="1433513"/>
            <a:ext cx="5473700" cy="4598987"/>
          </a:xfrm>
          <a:prstGeom prst="rect">
            <a:avLst/>
          </a:prstGeom>
          <a:noFill/>
          <a:ln w="9525">
            <a:noFill/>
            <a:miter lim="800000"/>
            <a:headEnd/>
            <a:tailEnd/>
          </a:ln>
        </p:spPr>
      </p:pic>
      <p:sp>
        <p:nvSpPr>
          <p:cNvPr id="52228" name="Text Box 5"/>
          <p:cNvSpPr txBox="1">
            <a:spLocks noChangeArrowheads="1"/>
          </p:cNvSpPr>
          <p:nvPr/>
        </p:nvSpPr>
        <p:spPr bwMode="auto">
          <a:xfrm>
            <a:off x="6400800" y="1524000"/>
            <a:ext cx="2640013" cy="4400550"/>
          </a:xfrm>
          <a:prstGeom prst="rect">
            <a:avLst/>
          </a:prstGeom>
          <a:noFill/>
          <a:ln w="9525">
            <a:noFill/>
            <a:miter lim="800000"/>
            <a:headEnd/>
            <a:tailEnd/>
          </a:ln>
        </p:spPr>
        <p:txBody>
          <a:bodyPr wrap="none">
            <a:spAutoFit/>
          </a:bodyPr>
          <a:lstStyle/>
          <a:p>
            <a:r>
              <a:rPr lang="en-US" sz="2000" b="1">
                <a:solidFill>
                  <a:srgbClr val="FFCC00"/>
                </a:solidFill>
                <a:latin typeface="Constantia" pitchFamily="18" charset="0"/>
              </a:rPr>
              <a:t>Transcript;</a:t>
            </a:r>
          </a:p>
          <a:p>
            <a:r>
              <a:rPr lang="en-US" sz="2000" b="1">
                <a:solidFill>
                  <a:srgbClr val="CCECFF"/>
                </a:solidFill>
                <a:latin typeface="Constantia" pitchFamily="18" charset="0"/>
              </a:rPr>
              <a:t>Real Time PCR:</a:t>
            </a:r>
          </a:p>
          <a:p>
            <a:endParaRPr lang="en-US" sz="2000" b="1">
              <a:solidFill>
                <a:srgbClr val="CCECFF"/>
              </a:solidFill>
              <a:latin typeface="Constantia" pitchFamily="18" charset="0"/>
            </a:endParaRPr>
          </a:p>
          <a:p>
            <a:r>
              <a:rPr lang="en-US" sz="2000" b="1">
                <a:solidFill>
                  <a:srgbClr val="CCECFF"/>
                </a:solidFill>
                <a:latin typeface="Constantia" pitchFamily="18" charset="0"/>
              </a:rPr>
              <a:t>LNCaP Vs. NPrEC</a:t>
            </a:r>
          </a:p>
          <a:p>
            <a:r>
              <a:rPr lang="en-US" sz="2000" b="1">
                <a:solidFill>
                  <a:srgbClr val="CCECFF"/>
                </a:solidFill>
                <a:latin typeface="Constantia" pitchFamily="18" charset="0"/>
              </a:rPr>
              <a:t>12-16 Fold Increase</a:t>
            </a:r>
          </a:p>
          <a:p>
            <a:endParaRPr lang="en-US" sz="2000" b="1">
              <a:solidFill>
                <a:srgbClr val="CCECFF"/>
              </a:solidFill>
              <a:latin typeface="Constantia" pitchFamily="18" charset="0"/>
            </a:endParaRPr>
          </a:p>
          <a:p>
            <a:r>
              <a:rPr lang="en-US" sz="2000" b="1">
                <a:solidFill>
                  <a:srgbClr val="CCECFF"/>
                </a:solidFill>
                <a:latin typeface="Constantia" pitchFamily="18" charset="0"/>
              </a:rPr>
              <a:t>LNCaP Cells</a:t>
            </a:r>
          </a:p>
          <a:p>
            <a:r>
              <a:rPr lang="en-US" sz="2000" b="1">
                <a:solidFill>
                  <a:srgbClr val="CCECFF"/>
                </a:solidFill>
                <a:latin typeface="Constantia" pitchFamily="18" charset="0"/>
              </a:rPr>
              <a:t>2-4 cell sensitivity</a:t>
            </a:r>
          </a:p>
          <a:p>
            <a:endParaRPr lang="en-US" sz="2000" b="1">
              <a:solidFill>
                <a:srgbClr val="CCECFF"/>
              </a:solidFill>
              <a:latin typeface="Constantia" pitchFamily="18" charset="0"/>
            </a:endParaRPr>
          </a:p>
          <a:p>
            <a:r>
              <a:rPr lang="en-US" sz="2000" b="1">
                <a:solidFill>
                  <a:srgbClr val="FFCC00"/>
                </a:solidFill>
                <a:latin typeface="Constantia" pitchFamily="18" charset="0"/>
              </a:rPr>
              <a:t>Tested on 27 Patient </a:t>
            </a:r>
          </a:p>
          <a:p>
            <a:r>
              <a:rPr lang="en-US" sz="2000" b="1">
                <a:solidFill>
                  <a:srgbClr val="FFCC00"/>
                </a:solidFill>
                <a:latin typeface="Constantia" pitchFamily="18" charset="0"/>
              </a:rPr>
              <a:t>Samples;</a:t>
            </a:r>
          </a:p>
          <a:p>
            <a:endParaRPr lang="en-US" sz="2000" b="1">
              <a:solidFill>
                <a:srgbClr val="FFCC00"/>
              </a:solidFill>
              <a:latin typeface="Constantia" pitchFamily="18" charset="0"/>
            </a:endParaRPr>
          </a:p>
          <a:p>
            <a:r>
              <a:rPr lang="en-US" sz="2000" b="1">
                <a:solidFill>
                  <a:srgbClr val="CCECFF"/>
                </a:solidFill>
                <a:latin typeface="Constantia" pitchFamily="18" charset="0"/>
              </a:rPr>
              <a:t>15 Healthy</a:t>
            </a:r>
          </a:p>
          <a:p>
            <a:r>
              <a:rPr lang="en-US" sz="2000" b="1">
                <a:solidFill>
                  <a:srgbClr val="CCECFF"/>
                </a:solidFill>
                <a:latin typeface="Constantia" pitchFamily="18" charset="0"/>
              </a:rPr>
              <a:t>12 CaP</a:t>
            </a:r>
          </a:p>
        </p:txBody>
      </p:sp>
      <p:sp>
        <p:nvSpPr>
          <p:cNvPr id="52229" name="Text Box 6"/>
          <p:cNvSpPr txBox="1">
            <a:spLocks noChangeArrowheads="1"/>
          </p:cNvSpPr>
          <p:nvPr/>
        </p:nvSpPr>
        <p:spPr bwMode="auto">
          <a:xfrm>
            <a:off x="1447800" y="304800"/>
            <a:ext cx="6727825" cy="584200"/>
          </a:xfrm>
          <a:prstGeom prst="rect">
            <a:avLst/>
          </a:prstGeom>
          <a:noFill/>
          <a:ln w="9525">
            <a:noFill/>
            <a:miter lim="800000"/>
            <a:headEnd/>
            <a:tailEnd/>
          </a:ln>
        </p:spPr>
        <p:txBody>
          <a:bodyPr wrap="none">
            <a:spAutoFit/>
          </a:bodyPr>
          <a:lstStyle/>
          <a:p>
            <a:r>
              <a:rPr lang="en-US" sz="3200" b="1">
                <a:solidFill>
                  <a:srgbClr val="FFFF00"/>
                </a:solidFill>
                <a:latin typeface="Constantia" pitchFamily="18" charset="0"/>
              </a:rPr>
              <a:t>Optimizing With a Cellular Model</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ChangeArrowheads="1"/>
          </p:cNvSpPr>
          <p:nvPr/>
        </p:nvSpPr>
        <p:spPr bwMode="auto">
          <a:xfrm>
            <a:off x="1143000" y="1600200"/>
            <a:ext cx="7239000" cy="4572000"/>
          </a:xfrm>
          <a:prstGeom prst="rect">
            <a:avLst/>
          </a:prstGeom>
          <a:solidFill>
            <a:srgbClr val="FFFFFF"/>
          </a:solidFill>
          <a:ln w="9525">
            <a:solidFill>
              <a:srgbClr val="000000"/>
            </a:solidFill>
            <a:miter lim="800000"/>
            <a:headEnd/>
            <a:tailEnd/>
          </a:ln>
        </p:spPr>
        <p:txBody>
          <a:bodyPr wrap="none" anchor="ctr"/>
          <a:lstStyle/>
          <a:p>
            <a:pPr algn="ctr"/>
            <a:endParaRPr lang="en-US" sz="1600" b="1">
              <a:solidFill>
                <a:srgbClr val="000000"/>
              </a:solidFill>
              <a:latin typeface="Times New Roman" pitchFamily="18" charset="0"/>
            </a:endParaRPr>
          </a:p>
        </p:txBody>
      </p:sp>
      <p:pic>
        <p:nvPicPr>
          <p:cNvPr id="53251" name="Picture 4"/>
          <p:cNvPicPr>
            <a:picLocks noChangeAspect="1" noChangeArrowheads="1"/>
          </p:cNvPicPr>
          <p:nvPr/>
        </p:nvPicPr>
        <p:blipFill>
          <a:blip r:embed="rId2" cstate="print"/>
          <a:srcRect/>
          <a:stretch>
            <a:fillRect/>
          </a:stretch>
        </p:blipFill>
        <p:spPr bwMode="auto">
          <a:xfrm>
            <a:off x="1981200" y="4038600"/>
            <a:ext cx="5257800" cy="1989138"/>
          </a:xfrm>
          <a:prstGeom prst="rect">
            <a:avLst/>
          </a:prstGeom>
          <a:noFill/>
          <a:ln w="9525">
            <a:noFill/>
            <a:miter lim="800000"/>
            <a:headEnd/>
            <a:tailEnd/>
          </a:ln>
        </p:spPr>
      </p:pic>
      <p:pic>
        <p:nvPicPr>
          <p:cNvPr id="53252" name="Picture 5"/>
          <p:cNvPicPr>
            <a:picLocks noChangeAspect="1" noChangeArrowheads="1"/>
          </p:cNvPicPr>
          <p:nvPr/>
        </p:nvPicPr>
        <p:blipFill>
          <a:blip r:embed="rId3" cstate="print"/>
          <a:srcRect/>
          <a:stretch>
            <a:fillRect/>
          </a:stretch>
        </p:blipFill>
        <p:spPr bwMode="auto">
          <a:xfrm>
            <a:off x="2209800" y="1752600"/>
            <a:ext cx="5126038" cy="1963738"/>
          </a:xfrm>
          <a:prstGeom prst="rect">
            <a:avLst/>
          </a:prstGeom>
          <a:noFill/>
          <a:ln w="9525">
            <a:noFill/>
            <a:miter lim="800000"/>
            <a:headEnd/>
            <a:tailEnd/>
          </a:ln>
        </p:spPr>
      </p:pic>
      <p:sp>
        <p:nvSpPr>
          <p:cNvPr id="53253" name="Text Box 6"/>
          <p:cNvSpPr txBox="1">
            <a:spLocks noChangeArrowheads="1"/>
          </p:cNvSpPr>
          <p:nvPr/>
        </p:nvSpPr>
        <p:spPr bwMode="auto">
          <a:xfrm>
            <a:off x="904875" y="304800"/>
            <a:ext cx="6715125" cy="954088"/>
          </a:xfrm>
          <a:prstGeom prst="rect">
            <a:avLst/>
          </a:prstGeom>
          <a:noFill/>
          <a:ln w="9525">
            <a:noFill/>
            <a:miter lim="800000"/>
            <a:headEnd/>
            <a:tailEnd/>
          </a:ln>
        </p:spPr>
        <p:txBody>
          <a:bodyPr wrap="none">
            <a:spAutoFit/>
          </a:bodyPr>
          <a:lstStyle/>
          <a:p>
            <a:r>
              <a:rPr lang="en-US" sz="2800" b="1">
                <a:solidFill>
                  <a:srgbClr val="FFFF00"/>
                </a:solidFill>
                <a:latin typeface="Constantia" pitchFamily="18" charset="0"/>
              </a:rPr>
              <a:t>AMACR is not Induced……..</a:t>
            </a:r>
          </a:p>
          <a:p>
            <a:r>
              <a:rPr lang="en-US" sz="2800" b="1">
                <a:solidFill>
                  <a:srgbClr val="FFFF00"/>
                </a:solidFill>
                <a:latin typeface="Constantia" pitchFamily="18" charset="0"/>
              </a:rPr>
              <a:t>	Rather Stabilized by Its Substrate</a:t>
            </a:r>
          </a:p>
        </p:txBody>
      </p:sp>
      <p:sp>
        <p:nvSpPr>
          <p:cNvPr id="53254" name="Text Box 7"/>
          <p:cNvSpPr txBox="1">
            <a:spLocks noChangeArrowheads="1"/>
          </p:cNvSpPr>
          <p:nvPr/>
        </p:nvSpPr>
        <p:spPr bwMode="auto">
          <a:xfrm>
            <a:off x="1295400" y="3352800"/>
            <a:ext cx="998538" cy="336550"/>
          </a:xfrm>
          <a:prstGeom prst="rect">
            <a:avLst/>
          </a:prstGeom>
          <a:noFill/>
          <a:ln w="9525">
            <a:noFill/>
            <a:miter lim="800000"/>
            <a:headEnd/>
            <a:tailEnd/>
          </a:ln>
        </p:spPr>
        <p:txBody>
          <a:bodyPr wrap="none">
            <a:spAutoFit/>
          </a:bodyPr>
          <a:lstStyle/>
          <a:p>
            <a:r>
              <a:rPr lang="en-US" sz="1600" b="1">
                <a:solidFill>
                  <a:srgbClr val="000000"/>
                </a:solidFill>
                <a:latin typeface="Times New Roman" pitchFamily="18" charset="0"/>
              </a:rPr>
              <a:t>Westerns</a:t>
            </a:r>
          </a:p>
        </p:txBody>
      </p:sp>
      <p:sp>
        <p:nvSpPr>
          <p:cNvPr id="53255" name="Line 8"/>
          <p:cNvSpPr>
            <a:spLocks noChangeShapeType="1"/>
          </p:cNvSpPr>
          <p:nvPr/>
        </p:nvSpPr>
        <p:spPr bwMode="auto">
          <a:xfrm flipV="1">
            <a:off x="2362200" y="2971800"/>
            <a:ext cx="457200" cy="304800"/>
          </a:xfrm>
          <a:prstGeom prst="line">
            <a:avLst/>
          </a:prstGeom>
          <a:noFill/>
          <a:ln w="9525">
            <a:solidFill>
              <a:srgbClr val="000000"/>
            </a:solidFill>
            <a:round/>
            <a:headEnd/>
            <a:tailEnd type="triangle" w="med" len="med"/>
          </a:ln>
        </p:spPr>
        <p:txBody>
          <a:bodyPr/>
          <a:lstStyle/>
          <a:p>
            <a:endParaRPr lang="en-US"/>
          </a:p>
        </p:txBody>
      </p:sp>
      <p:sp>
        <p:nvSpPr>
          <p:cNvPr id="53256" name="Line 9"/>
          <p:cNvSpPr>
            <a:spLocks noChangeShapeType="1"/>
          </p:cNvSpPr>
          <p:nvPr/>
        </p:nvSpPr>
        <p:spPr bwMode="auto">
          <a:xfrm>
            <a:off x="2362200" y="3810000"/>
            <a:ext cx="381000" cy="381000"/>
          </a:xfrm>
          <a:prstGeom prst="line">
            <a:avLst/>
          </a:prstGeom>
          <a:noFill/>
          <a:ln w="9525">
            <a:solidFill>
              <a:srgbClr val="000000"/>
            </a:solidFill>
            <a:round/>
            <a:headEnd/>
            <a:tailEnd type="triangle" w="med" len="med"/>
          </a:ln>
        </p:spPr>
        <p:txBody>
          <a:bodyPr/>
          <a:lstStyle/>
          <a:p>
            <a:endParaRPr lang="en-US"/>
          </a:p>
        </p:txBody>
      </p:sp>
      <p:sp>
        <p:nvSpPr>
          <p:cNvPr id="53257" name="Text Box 10"/>
          <p:cNvSpPr txBox="1">
            <a:spLocks noChangeArrowheads="1"/>
          </p:cNvSpPr>
          <p:nvPr/>
        </p:nvSpPr>
        <p:spPr bwMode="auto">
          <a:xfrm>
            <a:off x="3581400" y="3397250"/>
            <a:ext cx="1749425" cy="336550"/>
          </a:xfrm>
          <a:prstGeom prst="rect">
            <a:avLst/>
          </a:prstGeom>
          <a:noFill/>
          <a:ln w="9525">
            <a:noFill/>
            <a:miter lim="800000"/>
            <a:headEnd/>
            <a:tailEnd/>
          </a:ln>
        </p:spPr>
        <p:txBody>
          <a:bodyPr wrap="none">
            <a:spAutoFit/>
          </a:bodyPr>
          <a:lstStyle/>
          <a:p>
            <a:r>
              <a:rPr lang="en-US" sz="1600" b="1">
                <a:solidFill>
                  <a:srgbClr val="000000"/>
                </a:solidFill>
                <a:latin typeface="Times New Roman" pitchFamily="18" charset="0"/>
              </a:rPr>
              <a:t>Quantitative PCR</a:t>
            </a:r>
          </a:p>
        </p:txBody>
      </p:sp>
      <p:sp>
        <p:nvSpPr>
          <p:cNvPr id="53258" name="Line 11"/>
          <p:cNvSpPr>
            <a:spLocks noChangeShapeType="1"/>
          </p:cNvSpPr>
          <p:nvPr/>
        </p:nvSpPr>
        <p:spPr bwMode="auto">
          <a:xfrm flipV="1">
            <a:off x="4267200" y="3048000"/>
            <a:ext cx="457200" cy="304800"/>
          </a:xfrm>
          <a:prstGeom prst="line">
            <a:avLst/>
          </a:prstGeom>
          <a:noFill/>
          <a:ln w="9525">
            <a:solidFill>
              <a:srgbClr val="000000"/>
            </a:solidFill>
            <a:round/>
            <a:headEnd/>
            <a:tailEnd type="triangle" w="med" len="med"/>
          </a:ln>
        </p:spPr>
        <p:txBody>
          <a:bodyPr/>
          <a:lstStyle/>
          <a:p>
            <a:endParaRPr lang="en-US"/>
          </a:p>
        </p:txBody>
      </p:sp>
      <p:sp>
        <p:nvSpPr>
          <p:cNvPr id="53259" name="Line 12"/>
          <p:cNvSpPr>
            <a:spLocks noChangeShapeType="1"/>
          </p:cNvSpPr>
          <p:nvPr/>
        </p:nvSpPr>
        <p:spPr bwMode="auto">
          <a:xfrm>
            <a:off x="4267200" y="3886200"/>
            <a:ext cx="381000" cy="381000"/>
          </a:xfrm>
          <a:prstGeom prst="line">
            <a:avLst/>
          </a:prstGeom>
          <a:noFill/>
          <a:ln w="9525">
            <a:solidFill>
              <a:srgbClr val="000000"/>
            </a:solidFill>
            <a:round/>
            <a:headEnd/>
            <a:tailEnd type="triangle" w="med" len="med"/>
          </a:ln>
        </p:spPr>
        <p:txBody>
          <a:bodyPr/>
          <a:lstStyle/>
          <a:p>
            <a:endParaRPr lang="en-US"/>
          </a:p>
        </p:txBody>
      </p:sp>
      <p:sp>
        <p:nvSpPr>
          <p:cNvPr id="53260" name="Text Box 13"/>
          <p:cNvSpPr txBox="1">
            <a:spLocks noChangeArrowheads="1"/>
          </p:cNvSpPr>
          <p:nvPr/>
        </p:nvSpPr>
        <p:spPr bwMode="auto">
          <a:xfrm>
            <a:off x="1355725" y="1890713"/>
            <a:ext cx="881063" cy="336550"/>
          </a:xfrm>
          <a:prstGeom prst="rect">
            <a:avLst/>
          </a:prstGeom>
          <a:noFill/>
          <a:ln w="9525">
            <a:noFill/>
            <a:miter lim="800000"/>
            <a:headEnd/>
            <a:tailEnd/>
          </a:ln>
        </p:spPr>
        <p:txBody>
          <a:bodyPr wrap="none">
            <a:spAutoFit/>
          </a:bodyPr>
          <a:lstStyle/>
          <a:p>
            <a:r>
              <a:rPr lang="en-US" sz="1600" b="1">
                <a:solidFill>
                  <a:srgbClr val="000000"/>
                </a:solidFill>
                <a:latin typeface="Times New Roman" pitchFamily="18" charset="0"/>
              </a:rPr>
              <a:t>NPREC</a:t>
            </a:r>
          </a:p>
        </p:txBody>
      </p:sp>
      <p:sp>
        <p:nvSpPr>
          <p:cNvPr id="53261" name="Text Box 14"/>
          <p:cNvSpPr txBox="1">
            <a:spLocks noChangeArrowheads="1"/>
          </p:cNvSpPr>
          <p:nvPr/>
        </p:nvSpPr>
        <p:spPr bwMode="auto">
          <a:xfrm>
            <a:off x="1355725" y="3948113"/>
            <a:ext cx="836613" cy="336550"/>
          </a:xfrm>
          <a:prstGeom prst="rect">
            <a:avLst/>
          </a:prstGeom>
          <a:noFill/>
          <a:ln w="9525">
            <a:noFill/>
            <a:miter lim="800000"/>
            <a:headEnd/>
            <a:tailEnd/>
          </a:ln>
        </p:spPr>
        <p:txBody>
          <a:bodyPr wrap="none">
            <a:spAutoFit/>
          </a:bodyPr>
          <a:lstStyle/>
          <a:p>
            <a:r>
              <a:rPr lang="en-US" sz="1600" b="1">
                <a:solidFill>
                  <a:srgbClr val="000000"/>
                </a:solidFill>
                <a:latin typeface="Times New Roman" pitchFamily="18" charset="0"/>
              </a:rPr>
              <a:t>LNCaP</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0" y="1524000"/>
            <a:ext cx="4591050" cy="3629025"/>
          </a:xfrm>
          <a:prstGeom prst="rect">
            <a:avLst/>
          </a:prstGeom>
          <a:noFill/>
          <a:ln w="9525">
            <a:noFill/>
            <a:miter lim="800000"/>
            <a:headEnd/>
            <a:tailEnd/>
          </a:ln>
        </p:spPr>
      </p:pic>
      <p:pic>
        <p:nvPicPr>
          <p:cNvPr id="54275" name="Picture 3"/>
          <p:cNvPicPr>
            <a:picLocks noChangeAspect="1" noChangeArrowheads="1"/>
          </p:cNvPicPr>
          <p:nvPr/>
        </p:nvPicPr>
        <p:blipFill>
          <a:blip r:embed="rId3" cstate="print"/>
          <a:srcRect/>
          <a:stretch>
            <a:fillRect/>
          </a:stretch>
        </p:blipFill>
        <p:spPr bwMode="auto">
          <a:xfrm>
            <a:off x="4572000" y="1524000"/>
            <a:ext cx="4498975" cy="3616325"/>
          </a:xfrm>
          <a:prstGeom prst="rect">
            <a:avLst/>
          </a:prstGeom>
          <a:noFill/>
          <a:ln w="9525">
            <a:noFill/>
            <a:miter lim="800000"/>
            <a:headEnd/>
            <a:tailEnd/>
          </a:ln>
        </p:spPr>
      </p:pic>
      <p:sp>
        <p:nvSpPr>
          <p:cNvPr id="54276" name="Rectangle 10"/>
          <p:cNvSpPr>
            <a:spLocks noChangeArrowheads="1"/>
          </p:cNvSpPr>
          <p:nvPr/>
        </p:nvSpPr>
        <p:spPr bwMode="auto">
          <a:xfrm>
            <a:off x="152400" y="5257800"/>
            <a:ext cx="8839200" cy="1570038"/>
          </a:xfrm>
          <a:prstGeom prst="rect">
            <a:avLst/>
          </a:prstGeom>
          <a:noFill/>
          <a:ln w="9525">
            <a:noFill/>
            <a:miter lim="800000"/>
            <a:headEnd/>
            <a:tailEnd/>
          </a:ln>
        </p:spPr>
        <p:txBody>
          <a:bodyPr>
            <a:spAutoFit/>
          </a:bodyPr>
          <a:lstStyle/>
          <a:p>
            <a:pPr algn="just">
              <a:spcBef>
                <a:spcPct val="50000"/>
              </a:spcBef>
            </a:pPr>
            <a:r>
              <a:rPr lang="en-US" sz="2400">
                <a:latin typeface="Constantia" pitchFamily="18" charset="0"/>
              </a:rPr>
              <a:t>Above (LCMS ion plots from 3x3 treated vs non treated LNCaP and Du145 cell lines): Overall these ion plots illustrate the first step in overall consistency between runs, with minor adjustment to RT alignment required.</a:t>
            </a:r>
          </a:p>
        </p:txBody>
      </p:sp>
      <p:sp>
        <p:nvSpPr>
          <p:cNvPr id="54277" name="Text Box 6"/>
          <p:cNvSpPr txBox="1">
            <a:spLocks noChangeArrowheads="1"/>
          </p:cNvSpPr>
          <p:nvPr/>
        </p:nvSpPr>
        <p:spPr bwMode="auto">
          <a:xfrm>
            <a:off x="609600" y="228600"/>
            <a:ext cx="8012113" cy="954088"/>
          </a:xfrm>
          <a:prstGeom prst="rect">
            <a:avLst/>
          </a:prstGeom>
          <a:noFill/>
          <a:ln w="9525">
            <a:noFill/>
            <a:miter lim="800000"/>
            <a:headEnd/>
            <a:tailEnd/>
          </a:ln>
        </p:spPr>
        <p:txBody>
          <a:bodyPr wrap="none">
            <a:spAutoFit/>
          </a:bodyPr>
          <a:lstStyle/>
          <a:p>
            <a:r>
              <a:rPr lang="en-US" sz="2800" b="1">
                <a:solidFill>
                  <a:srgbClr val="FFFF00"/>
                </a:solidFill>
                <a:latin typeface="Constantia" pitchFamily="18" charset="0"/>
              </a:rPr>
              <a:t>Treatment with Substrate…..2D Plots LC/MS</a:t>
            </a:r>
          </a:p>
          <a:p>
            <a:r>
              <a:rPr lang="en-US" sz="2800" b="1">
                <a:solidFill>
                  <a:srgbClr val="FFFF00"/>
                </a:solidFill>
                <a:latin typeface="Constantia" pitchFamily="18" charset="0"/>
              </a:rPr>
              <a:t>Cells Expressing AMACR Vs. Cells that do not!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206375"/>
            <a:ext cx="8686800" cy="5878532"/>
          </a:xfrm>
          <a:prstGeom prst="rect">
            <a:avLst/>
          </a:prstGeom>
          <a:noFill/>
        </p:spPr>
        <p:txBody>
          <a:bodyPr>
            <a:spAutoFit/>
          </a:bodyPr>
          <a:lstStyle/>
          <a:p>
            <a:pPr fontAlgn="auto">
              <a:spcBef>
                <a:spcPts val="0"/>
              </a:spcBef>
              <a:spcAft>
                <a:spcPts val="0"/>
              </a:spcAft>
              <a:defRPr/>
            </a:pPr>
            <a:r>
              <a:rPr lang="en-US" sz="3600" dirty="0" smtClean="0">
                <a:solidFill>
                  <a:srgbClr val="FFFF00"/>
                </a:solidFill>
                <a:latin typeface="+mn-lt"/>
                <a:cs typeface="+mn-cs"/>
              </a:rPr>
              <a:t>Experimental </a:t>
            </a:r>
            <a:r>
              <a:rPr lang="en-US" sz="3600" dirty="0">
                <a:solidFill>
                  <a:srgbClr val="FFFF00"/>
                </a:solidFill>
                <a:latin typeface="+mn-lt"/>
                <a:cs typeface="+mn-cs"/>
              </a:rPr>
              <a:t>side of things…..</a:t>
            </a:r>
          </a:p>
          <a:p>
            <a:pPr fontAlgn="auto">
              <a:spcBef>
                <a:spcPts val="0"/>
              </a:spcBef>
              <a:spcAft>
                <a:spcPts val="0"/>
              </a:spcAft>
              <a:defRPr/>
            </a:pPr>
            <a:endParaRPr lang="en-US" sz="2000" dirty="0">
              <a:latin typeface="+mn-lt"/>
              <a:cs typeface="+mn-cs"/>
            </a:endParaRPr>
          </a:p>
          <a:p>
            <a:pPr fontAlgn="auto">
              <a:spcBef>
                <a:spcPts val="0"/>
              </a:spcBef>
              <a:spcAft>
                <a:spcPts val="0"/>
              </a:spcAft>
              <a:defRPr/>
            </a:pPr>
            <a:r>
              <a:rPr lang="en-US" sz="2000" dirty="0">
                <a:latin typeface="+mn-lt"/>
                <a:cs typeface="+mn-cs"/>
              </a:rPr>
              <a:t>Before we go forward, what are we measuring when we study a compound in a specific setting:</a:t>
            </a:r>
          </a:p>
          <a:p>
            <a:pPr fontAlgn="auto">
              <a:spcBef>
                <a:spcPts val="0"/>
              </a:spcBef>
              <a:spcAft>
                <a:spcPts val="0"/>
              </a:spcAft>
              <a:defRPr/>
            </a:pPr>
            <a:endParaRPr lang="en-US" sz="2000" dirty="0">
              <a:latin typeface="+mn-lt"/>
              <a:cs typeface="+mn-cs"/>
            </a:endParaRPr>
          </a:p>
          <a:p>
            <a:pPr marL="457200" indent="-457200" fontAlgn="auto">
              <a:spcBef>
                <a:spcPts val="0"/>
              </a:spcBef>
              <a:spcAft>
                <a:spcPts val="0"/>
              </a:spcAft>
              <a:buFontTx/>
              <a:buAutoNum type="arabicParenR"/>
              <a:defRPr/>
            </a:pPr>
            <a:r>
              <a:rPr lang="en-US" sz="2000" dirty="0">
                <a:latin typeface="+mn-lt"/>
                <a:cs typeface="+mn-cs"/>
              </a:rPr>
              <a:t>Test tube (purified protein + compound = modification to that protein? what modification at what concentration?)</a:t>
            </a:r>
          </a:p>
          <a:p>
            <a:pPr marL="457200" indent="-457200" fontAlgn="auto">
              <a:spcBef>
                <a:spcPts val="0"/>
              </a:spcBef>
              <a:spcAft>
                <a:spcPts val="0"/>
              </a:spcAft>
              <a:buFontTx/>
              <a:buAutoNum type="arabicParenR"/>
              <a:defRPr/>
            </a:pPr>
            <a:r>
              <a:rPr lang="en-US" sz="2000" dirty="0">
                <a:latin typeface="+mn-lt"/>
                <a:cs typeface="+mn-cs"/>
              </a:rPr>
              <a:t>Cell culture (biological mechanism can be studied; direct change to protein, indirect changes i.e. receptor mediated, parent or daughter molecule)</a:t>
            </a:r>
          </a:p>
          <a:p>
            <a:pPr marL="457200" indent="-457200" fontAlgn="auto">
              <a:spcBef>
                <a:spcPts val="0"/>
              </a:spcBef>
              <a:spcAft>
                <a:spcPts val="0"/>
              </a:spcAft>
              <a:buFontTx/>
              <a:buAutoNum type="arabicParenR"/>
              <a:defRPr/>
            </a:pPr>
            <a:r>
              <a:rPr lang="en-US" sz="2000" dirty="0">
                <a:latin typeface="+mn-lt"/>
                <a:cs typeface="+mn-cs"/>
              </a:rPr>
              <a:t>Animal model (translatable; system wide multi-organ effects, and discovery of biological markers to mark those effects)</a:t>
            </a:r>
          </a:p>
          <a:p>
            <a:pPr marL="457200" indent="-457200" fontAlgn="auto">
              <a:spcBef>
                <a:spcPts val="0"/>
              </a:spcBef>
              <a:spcAft>
                <a:spcPts val="0"/>
              </a:spcAft>
              <a:buFontTx/>
              <a:buAutoNum type="arabicParenR"/>
              <a:defRPr/>
            </a:pPr>
            <a:endParaRPr lang="en-US" sz="2000" dirty="0">
              <a:latin typeface="+mn-lt"/>
              <a:cs typeface="+mn-cs"/>
            </a:endParaRPr>
          </a:p>
          <a:p>
            <a:pPr marL="457200" indent="-457200" fontAlgn="auto">
              <a:spcBef>
                <a:spcPts val="0"/>
              </a:spcBef>
              <a:spcAft>
                <a:spcPts val="0"/>
              </a:spcAft>
              <a:defRPr/>
            </a:pPr>
            <a:r>
              <a:rPr lang="en-US" sz="2000" dirty="0">
                <a:latin typeface="+mn-lt"/>
                <a:cs typeface="+mn-cs"/>
              </a:rPr>
              <a:t>Also, what problems and advantages do we have in the way of proteomics studies when we go from one setting to the next?</a:t>
            </a:r>
          </a:p>
          <a:p>
            <a:pPr fontAlgn="auto">
              <a:spcBef>
                <a:spcPts val="0"/>
              </a:spcBef>
              <a:spcAft>
                <a:spcPts val="0"/>
              </a:spcAft>
              <a:defRPr/>
            </a:pPr>
            <a:endParaRPr lang="en-US" sz="2000" dirty="0">
              <a:latin typeface="+mn-lt"/>
              <a:cs typeface="+mn-cs"/>
            </a:endParaRPr>
          </a:p>
          <a:p>
            <a:pPr fontAlgn="auto">
              <a:spcBef>
                <a:spcPts val="0"/>
              </a:spcBef>
              <a:spcAft>
                <a:spcPts val="0"/>
              </a:spcAft>
              <a:defRPr/>
            </a:pPr>
            <a:r>
              <a:rPr lang="en-US" sz="2000" dirty="0">
                <a:latin typeface="+mn-lt"/>
                <a:cs typeface="+mn-cs"/>
              </a:rPr>
              <a:t>We go from a purified known protein in high quantity to increasingly complex systems, with the ability to measure indirect system wide effects.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srcRect/>
          <a:stretch>
            <a:fillRect/>
          </a:stretch>
        </p:blipFill>
        <p:spPr bwMode="auto">
          <a:xfrm>
            <a:off x="0" y="1811338"/>
            <a:ext cx="9144000" cy="3575050"/>
          </a:xfrm>
          <a:prstGeom prst="rect">
            <a:avLst/>
          </a:prstGeom>
          <a:noFill/>
          <a:ln w="9525">
            <a:noFill/>
            <a:miter lim="800000"/>
            <a:headEnd/>
            <a:tailEnd/>
          </a:ln>
        </p:spPr>
      </p:pic>
      <p:sp>
        <p:nvSpPr>
          <p:cNvPr id="55299" name="Rectangle 7"/>
          <p:cNvSpPr>
            <a:spLocks noChangeArrowheads="1"/>
          </p:cNvSpPr>
          <p:nvPr/>
        </p:nvSpPr>
        <p:spPr bwMode="auto">
          <a:xfrm>
            <a:off x="76200" y="5505450"/>
            <a:ext cx="8915400" cy="1323975"/>
          </a:xfrm>
          <a:prstGeom prst="rect">
            <a:avLst/>
          </a:prstGeom>
          <a:noFill/>
          <a:ln w="9525">
            <a:noFill/>
            <a:miter lim="800000"/>
            <a:headEnd/>
            <a:tailEnd/>
          </a:ln>
        </p:spPr>
        <p:txBody>
          <a:bodyPr>
            <a:spAutoFit/>
          </a:bodyPr>
          <a:lstStyle/>
          <a:p>
            <a:pPr algn="just">
              <a:spcBef>
                <a:spcPct val="50000"/>
              </a:spcBef>
            </a:pPr>
            <a:r>
              <a:rPr lang="en-US" sz="2000">
                <a:latin typeface="Constantia" pitchFamily="18" charset="0"/>
              </a:rPr>
              <a:t>Above (LCMS/MS spectra from a single binned averaged representation of all runs with peptides sequence attached. Following RT alignment and binning (clustering all runs into single bins by time and mass) by Refiner MS by Genedata, statistical analysis can be carried out in Analyst by Genedata. </a:t>
            </a:r>
          </a:p>
        </p:txBody>
      </p:sp>
      <p:sp>
        <p:nvSpPr>
          <p:cNvPr id="55300" name="Text Box 6"/>
          <p:cNvSpPr txBox="1">
            <a:spLocks noChangeArrowheads="1"/>
          </p:cNvSpPr>
          <p:nvPr/>
        </p:nvSpPr>
        <p:spPr bwMode="auto">
          <a:xfrm>
            <a:off x="609600" y="228600"/>
            <a:ext cx="7766050" cy="954088"/>
          </a:xfrm>
          <a:prstGeom prst="rect">
            <a:avLst/>
          </a:prstGeom>
          <a:noFill/>
          <a:ln w="9525">
            <a:noFill/>
            <a:miter lim="800000"/>
            <a:headEnd/>
            <a:tailEnd/>
          </a:ln>
        </p:spPr>
        <p:txBody>
          <a:bodyPr wrap="none">
            <a:spAutoFit/>
          </a:bodyPr>
          <a:lstStyle/>
          <a:p>
            <a:r>
              <a:rPr lang="en-US" sz="2800" b="1">
                <a:solidFill>
                  <a:srgbClr val="FFFF00"/>
                </a:solidFill>
                <a:latin typeface="Constantia" pitchFamily="18" charset="0"/>
              </a:rPr>
              <a:t>Treatment with Substrate…..2D Plots LC/MS</a:t>
            </a:r>
          </a:p>
          <a:p>
            <a:r>
              <a:rPr lang="en-US" sz="2800" b="1">
                <a:solidFill>
                  <a:srgbClr val="FFFF00"/>
                </a:solidFill>
                <a:latin typeface="Constantia" pitchFamily="18" charset="0"/>
              </a:rPr>
              <a:t>Comparative Analysis and Protein ID’s?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0" y="0"/>
            <a:ext cx="5791200" cy="6826250"/>
          </a:xfrm>
          <a:prstGeom prst="rect">
            <a:avLst/>
          </a:prstGeom>
          <a:noFill/>
          <a:ln w="9525">
            <a:noFill/>
            <a:miter lim="800000"/>
            <a:headEnd/>
            <a:tailEnd/>
          </a:ln>
        </p:spPr>
      </p:pic>
      <p:sp>
        <p:nvSpPr>
          <p:cNvPr id="56323" name="Rectangle 5"/>
          <p:cNvSpPr>
            <a:spLocks noChangeArrowheads="1"/>
          </p:cNvSpPr>
          <p:nvPr/>
        </p:nvSpPr>
        <p:spPr bwMode="auto">
          <a:xfrm>
            <a:off x="5867400" y="592138"/>
            <a:ext cx="3124200" cy="5756275"/>
          </a:xfrm>
          <a:prstGeom prst="rect">
            <a:avLst/>
          </a:prstGeom>
          <a:noFill/>
          <a:ln w="9525">
            <a:noFill/>
            <a:miter lim="800000"/>
            <a:headEnd/>
            <a:tailEnd/>
          </a:ln>
        </p:spPr>
        <p:txBody>
          <a:bodyPr>
            <a:spAutoFit/>
          </a:bodyPr>
          <a:lstStyle/>
          <a:p>
            <a:r>
              <a:rPr lang="en-US" sz="2800">
                <a:solidFill>
                  <a:srgbClr val="FFFF00"/>
                </a:solidFill>
                <a:latin typeface="Constantia" pitchFamily="18" charset="0"/>
                <a:cs typeface="Times New Roman" pitchFamily="18" charset="0"/>
              </a:rPr>
              <a:t>Statistical Outcome:</a:t>
            </a:r>
          </a:p>
          <a:p>
            <a:r>
              <a:rPr lang="en-US" sz="2400">
                <a:latin typeface="Constantia" pitchFamily="18" charset="0"/>
                <a:cs typeface="Times New Roman" pitchFamily="18" charset="0"/>
              </a:rPr>
              <a:t>The plots on the left indicate the relative differences in abundance of the top 25 ions between treated and non-treated </a:t>
            </a:r>
            <a:r>
              <a:rPr lang="en-US" sz="2400" b="1" u="sng">
                <a:latin typeface="Constantia" pitchFamily="18" charset="0"/>
                <a:cs typeface="Times New Roman" pitchFamily="18" charset="0"/>
              </a:rPr>
              <a:t>LNCaP cells</a:t>
            </a:r>
            <a:r>
              <a:rPr lang="en-US" sz="2400">
                <a:latin typeface="Constantia" pitchFamily="18" charset="0"/>
                <a:cs typeface="Times New Roman" pitchFamily="18" charset="0"/>
              </a:rPr>
              <a:t>, with a heat map of the same ions just to the upper right, and a PCA plot illustrating complete separation of these two groups</a:t>
            </a:r>
            <a:endParaRPr lang="en-US" sz="2400">
              <a:latin typeface="Constantia"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ChangeArrowheads="1"/>
          </p:cNvSpPr>
          <p:nvPr/>
        </p:nvSpPr>
        <p:spPr bwMode="auto">
          <a:xfrm>
            <a:off x="152400" y="304800"/>
            <a:ext cx="8839200" cy="2678113"/>
          </a:xfrm>
          <a:prstGeom prst="rect">
            <a:avLst/>
          </a:prstGeom>
          <a:noFill/>
          <a:ln w="9525">
            <a:noFill/>
            <a:miter lim="800000"/>
            <a:headEnd/>
            <a:tailEnd/>
          </a:ln>
        </p:spPr>
        <p:txBody>
          <a:bodyPr>
            <a:spAutoFit/>
          </a:bodyPr>
          <a:lstStyle/>
          <a:p>
            <a:r>
              <a:rPr lang="en-US" sz="2800">
                <a:solidFill>
                  <a:srgbClr val="FFFF00"/>
                </a:solidFill>
                <a:latin typeface="Constantia" pitchFamily="18" charset="0"/>
                <a:cs typeface="Times New Roman" pitchFamily="18" charset="0"/>
              </a:rPr>
              <a:t>Proteins Specific to Treatment (LNCaP):</a:t>
            </a:r>
          </a:p>
          <a:p>
            <a:r>
              <a:rPr lang="en-US" sz="2000">
                <a:latin typeface="Constantia" pitchFamily="18" charset="0"/>
                <a:cs typeface="Times New Roman" pitchFamily="18" charset="0"/>
              </a:rPr>
              <a:t>dihydrolipoamide dehydrogenase, H2B histone, RAS oncogene family, annexin A5, citrate synthase, karyopherin (importin), phosphatidylethanolamine binding protein 1, APEX nuclease (multifunctional DNA repair enzyme), lactate dehydrogenase B, non-metastatic cells (NM23A &amp; NM23B), glycyl-tRNA synthetase, adenine phosphoribosyltransferase, Rho GDP dissociation inhibitor (GDI), aldehyde dehydrogenase, aldolase, fructose-bisphosphate, nucleolin, cathepsin B</a:t>
            </a:r>
            <a:endParaRPr lang="en-US" sz="2000">
              <a:latin typeface="Constantia" pitchFamily="18" charset="0"/>
            </a:endParaRPr>
          </a:p>
        </p:txBody>
      </p:sp>
      <p:pic>
        <p:nvPicPr>
          <p:cNvPr id="57347" name="Picture 2"/>
          <p:cNvPicPr>
            <a:picLocks noChangeAspect="1" noChangeArrowheads="1"/>
          </p:cNvPicPr>
          <p:nvPr/>
        </p:nvPicPr>
        <p:blipFill>
          <a:blip r:embed="rId2" cstate="print"/>
          <a:srcRect/>
          <a:stretch>
            <a:fillRect/>
          </a:stretch>
        </p:blipFill>
        <p:spPr bwMode="auto">
          <a:xfrm>
            <a:off x="1447800" y="2971800"/>
            <a:ext cx="6248400" cy="3687763"/>
          </a:xfrm>
          <a:prstGeom prst="rect">
            <a:avLst/>
          </a:prstGeom>
          <a:noFill/>
          <a:ln w="9525">
            <a:solidFill>
              <a:schemeClr val="bg2"/>
            </a:solid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1466850" y="2971800"/>
            <a:ext cx="6076950" cy="3781425"/>
          </a:xfrm>
          <a:prstGeom prst="rect">
            <a:avLst/>
          </a:prstGeom>
          <a:noFill/>
          <a:ln w="9525">
            <a:solidFill>
              <a:schemeClr val="bg2"/>
            </a:solidFill>
            <a:miter lim="800000"/>
            <a:headEnd/>
            <a:tailEnd/>
          </a:ln>
        </p:spPr>
      </p:pic>
      <p:sp>
        <p:nvSpPr>
          <p:cNvPr id="58371" name="Rectangle 4"/>
          <p:cNvSpPr>
            <a:spLocks noChangeArrowheads="1"/>
          </p:cNvSpPr>
          <p:nvPr/>
        </p:nvSpPr>
        <p:spPr bwMode="auto">
          <a:xfrm>
            <a:off x="152400" y="76200"/>
            <a:ext cx="8686800" cy="2832100"/>
          </a:xfrm>
          <a:prstGeom prst="rect">
            <a:avLst/>
          </a:prstGeom>
          <a:noFill/>
          <a:ln w="9525">
            <a:noFill/>
            <a:miter lim="800000"/>
            <a:headEnd/>
            <a:tailEnd/>
          </a:ln>
        </p:spPr>
        <p:txBody>
          <a:bodyPr>
            <a:spAutoFit/>
          </a:bodyPr>
          <a:lstStyle/>
          <a:p>
            <a:pPr algn="just">
              <a:spcBef>
                <a:spcPct val="50000"/>
              </a:spcBef>
            </a:pPr>
            <a:r>
              <a:rPr lang="en-US" sz="2800">
                <a:solidFill>
                  <a:srgbClr val="FFFF00"/>
                </a:solidFill>
                <a:latin typeface="Constantia" pitchFamily="18" charset="0"/>
                <a:cs typeface="Times New Roman" pitchFamily="18" charset="0"/>
              </a:rPr>
              <a:t>Proteins  Specific to Treatment Du145: </a:t>
            </a:r>
          </a:p>
          <a:p>
            <a:pPr algn="just">
              <a:spcBef>
                <a:spcPct val="50000"/>
              </a:spcBef>
            </a:pPr>
            <a:r>
              <a:rPr lang="en-US" sz="2000">
                <a:latin typeface="Constantia" pitchFamily="18" charset="0"/>
                <a:cs typeface="Times New Roman" pitchFamily="18" charset="0"/>
              </a:rPr>
              <a:t>enolase alpha, non-metastatic cells (NM23B),eukaryotic translation elongation factor 1, ubiquinol-cytochrome c reductase, Rieske iron-sulfur polypeptide 1, SMT3 suppressor of mif, enoyl Coenzyme A hydratase, peptidylprolyl isomerase A, proteasome (macropain), tropomyosin 4, histone H2, integrin beta, thioredoxin reductase, vinculin, enolase (alpha), protein disulfide isomerase, nicotinamide N-methyltransferase, profilin 1, eukaryotic translation elongation factor, tyrosine 3/5-monooxygenase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990600"/>
            <a:ext cx="8121134" cy="954107"/>
          </a:xfrm>
          <a:prstGeom prst="rect">
            <a:avLst/>
          </a:prstGeom>
          <a:noFill/>
        </p:spPr>
        <p:txBody>
          <a:bodyPr wrap="none" rtlCol="0">
            <a:spAutoFit/>
          </a:bodyPr>
          <a:lstStyle/>
          <a:p>
            <a:r>
              <a:rPr lang="en-US" sz="2800" dirty="0" smtClean="0"/>
              <a:t>Identification of Markers from </a:t>
            </a:r>
            <a:r>
              <a:rPr lang="en-US" sz="2800" dirty="0" err="1" smtClean="0"/>
              <a:t>Gentamicin</a:t>
            </a:r>
            <a:r>
              <a:rPr lang="en-US" sz="2800" dirty="0" smtClean="0"/>
              <a:t> Induced</a:t>
            </a:r>
          </a:p>
          <a:p>
            <a:r>
              <a:rPr lang="en-US" sz="2800" dirty="0" smtClean="0"/>
              <a:t>Kidney Damage in Monkey…….</a:t>
            </a:r>
          </a:p>
        </p:txBody>
      </p:sp>
      <p:pic>
        <p:nvPicPr>
          <p:cNvPr id="69633" name="Picture 1"/>
          <p:cNvPicPr>
            <a:picLocks noChangeAspect="1" noChangeArrowheads="1"/>
          </p:cNvPicPr>
          <p:nvPr/>
        </p:nvPicPr>
        <p:blipFill>
          <a:blip r:embed="rId3" cstate="print"/>
          <a:srcRect l="28750" t="18519" r="41250" b="50370"/>
          <a:stretch>
            <a:fillRect/>
          </a:stretch>
        </p:blipFill>
        <p:spPr bwMode="auto">
          <a:xfrm>
            <a:off x="685800" y="2362200"/>
            <a:ext cx="5486400" cy="3200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3" cstate="print"/>
          <a:srcRect l="30000" t="27407" r="40833" b="24444"/>
          <a:stretch>
            <a:fillRect/>
          </a:stretch>
        </p:blipFill>
        <p:spPr bwMode="auto">
          <a:xfrm>
            <a:off x="1828800" y="990600"/>
            <a:ext cx="5334000" cy="4953000"/>
          </a:xfrm>
          <a:prstGeom prst="rect">
            <a:avLst/>
          </a:prstGeom>
          <a:noFill/>
          <a:ln w="9525">
            <a:noFill/>
            <a:miter lim="800000"/>
            <a:headEnd/>
            <a:tailEnd/>
          </a:ln>
        </p:spPr>
      </p:pic>
      <p:sp>
        <p:nvSpPr>
          <p:cNvPr id="5" name="TextBox 4"/>
          <p:cNvSpPr txBox="1"/>
          <p:nvPr/>
        </p:nvSpPr>
        <p:spPr>
          <a:xfrm>
            <a:off x="1295400" y="152400"/>
            <a:ext cx="6892271" cy="461665"/>
          </a:xfrm>
          <a:prstGeom prst="rect">
            <a:avLst/>
          </a:prstGeom>
          <a:noFill/>
        </p:spPr>
        <p:txBody>
          <a:bodyPr wrap="none" rtlCol="0">
            <a:spAutoFit/>
          </a:bodyPr>
          <a:lstStyle/>
          <a:p>
            <a:r>
              <a:rPr lang="en-US" sz="2400" dirty="0" smtClean="0">
                <a:solidFill>
                  <a:schemeClr val="tx1">
                    <a:lumMod val="95000"/>
                    <a:lumOff val="5000"/>
                  </a:schemeClr>
                </a:solidFill>
              </a:rPr>
              <a:t>Overview of Approach From </a:t>
            </a:r>
            <a:r>
              <a:rPr lang="en-US" sz="2400" dirty="0" smtClean="0">
                <a:solidFill>
                  <a:schemeClr val="tx1">
                    <a:lumMod val="95000"/>
                    <a:lumOff val="5000"/>
                  </a:schemeClr>
                </a:solidFill>
              </a:rPr>
              <a:t>Similar </a:t>
            </a:r>
            <a:r>
              <a:rPr lang="en-US" sz="2400" dirty="0" smtClean="0">
                <a:solidFill>
                  <a:schemeClr val="tx1">
                    <a:lumMod val="95000"/>
                    <a:lumOff val="5000"/>
                  </a:schemeClr>
                </a:solidFill>
              </a:rPr>
              <a:t>Study on Rat</a:t>
            </a:r>
            <a:endParaRPr lang="en-US" sz="2400" dirty="0">
              <a:solidFill>
                <a:schemeClr val="tx1">
                  <a:lumMod val="95000"/>
                  <a:lumOff val="5000"/>
                </a:schemeClr>
              </a:solidFill>
            </a:endParaRPr>
          </a:p>
        </p:txBody>
      </p:sp>
      <p:sp>
        <p:nvSpPr>
          <p:cNvPr id="6" name="TextBox 5"/>
          <p:cNvSpPr txBox="1"/>
          <p:nvPr/>
        </p:nvSpPr>
        <p:spPr>
          <a:xfrm>
            <a:off x="609600" y="6172200"/>
            <a:ext cx="3476273" cy="369332"/>
          </a:xfrm>
          <a:prstGeom prst="rect">
            <a:avLst/>
          </a:prstGeom>
          <a:noFill/>
        </p:spPr>
        <p:txBody>
          <a:bodyPr wrap="none" rtlCol="0">
            <a:spAutoFit/>
          </a:bodyPr>
          <a:lstStyle/>
          <a:p>
            <a:r>
              <a:rPr lang="en-US" b="1" dirty="0" err="1" smtClean="0"/>
              <a:t>Meistermann</a:t>
            </a:r>
            <a:r>
              <a:rPr lang="en-US" b="1" dirty="0" smtClean="0"/>
              <a:t>, et. al. MCP 2006</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1447800" y="381000"/>
            <a:ext cx="6172200" cy="671513"/>
          </a:xfrm>
          <a:prstGeom prst="rect">
            <a:avLst/>
          </a:prstGeom>
          <a:noFill/>
          <a:ln w="9525">
            <a:noFill/>
            <a:miter lim="800000"/>
            <a:headEnd/>
            <a:tailEnd/>
          </a:ln>
        </p:spPr>
        <p:txBody>
          <a:bodyPr wrap="none">
            <a:spAutoFit/>
          </a:bodyPr>
          <a:lstStyle/>
          <a:p>
            <a:pPr algn="ctr"/>
            <a:r>
              <a:rPr lang="en-US" sz="2000" b="1">
                <a:latin typeface="Constantia" pitchFamily="18" charset="0"/>
              </a:rPr>
              <a:t>Identification of Toxic Markers Via Mass Profiling </a:t>
            </a:r>
          </a:p>
          <a:p>
            <a:pPr algn="ctr"/>
            <a:r>
              <a:rPr lang="en-US" b="1" i="1">
                <a:latin typeface="Constantia" pitchFamily="18" charset="0"/>
              </a:rPr>
              <a:t>(Monitored by MALDI-Tof MS)</a:t>
            </a:r>
          </a:p>
        </p:txBody>
      </p:sp>
      <p:pic>
        <p:nvPicPr>
          <p:cNvPr id="59395" name="Picture 3"/>
          <p:cNvPicPr>
            <a:picLocks noChangeAspect="1" noChangeArrowheads="1"/>
          </p:cNvPicPr>
          <p:nvPr/>
        </p:nvPicPr>
        <p:blipFill>
          <a:blip r:embed="rId3" cstate="print"/>
          <a:srcRect/>
          <a:stretch>
            <a:fillRect/>
          </a:stretch>
        </p:blipFill>
        <p:spPr bwMode="auto">
          <a:xfrm>
            <a:off x="914400" y="1219200"/>
            <a:ext cx="7761288" cy="5638800"/>
          </a:xfrm>
          <a:prstGeom prst="rect">
            <a:avLst/>
          </a:prstGeom>
          <a:noFill/>
          <a:ln w="9525">
            <a:noFill/>
            <a:miter lim="800000"/>
            <a:headEnd/>
            <a:tailEnd/>
          </a:ln>
        </p:spPr>
      </p:pic>
      <p:sp>
        <p:nvSpPr>
          <p:cNvPr id="59396" name="Line 4"/>
          <p:cNvSpPr>
            <a:spLocks noChangeShapeType="1"/>
          </p:cNvSpPr>
          <p:nvPr/>
        </p:nvSpPr>
        <p:spPr bwMode="auto">
          <a:xfrm>
            <a:off x="2514600" y="4191000"/>
            <a:ext cx="152400" cy="152400"/>
          </a:xfrm>
          <a:prstGeom prst="line">
            <a:avLst/>
          </a:prstGeom>
          <a:noFill/>
          <a:ln w="9525">
            <a:solidFill>
              <a:srgbClr val="FF0000"/>
            </a:solidFill>
            <a:round/>
            <a:headEnd/>
            <a:tailEnd type="triangle" w="med" len="med"/>
          </a:ln>
        </p:spPr>
        <p:txBody>
          <a:bodyPr/>
          <a:lstStyle/>
          <a:p>
            <a:endParaRPr lang="en-US"/>
          </a:p>
        </p:txBody>
      </p:sp>
      <p:sp>
        <p:nvSpPr>
          <p:cNvPr id="59397" name="Rectangle 5"/>
          <p:cNvSpPr>
            <a:spLocks noChangeArrowheads="1"/>
          </p:cNvSpPr>
          <p:nvPr/>
        </p:nvSpPr>
        <p:spPr bwMode="auto">
          <a:xfrm>
            <a:off x="1981200" y="1219200"/>
            <a:ext cx="4648200" cy="228600"/>
          </a:xfrm>
          <a:prstGeom prst="rect">
            <a:avLst/>
          </a:prstGeom>
          <a:solidFill>
            <a:schemeClr val="bg1"/>
          </a:solidFill>
          <a:ln w="9525">
            <a:noFill/>
            <a:miter lim="800000"/>
            <a:headEnd/>
            <a:tailEnd/>
          </a:ln>
        </p:spPr>
        <p:txBody>
          <a:bodyPr wrap="none" anchor="ctr"/>
          <a:lstStyle/>
          <a:p>
            <a:endParaRPr lang="en-US">
              <a:latin typeface="Constantia" pitchFamily="18" charset="0"/>
            </a:endParaRPr>
          </a:p>
        </p:txBody>
      </p:sp>
      <p:sp>
        <p:nvSpPr>
          <p:cNvPr id="59398" name="Rectangle 6"/>
          <p:cNvSpPr>
            <a:spLocks noChangeArrowheads="1"/>
          </p:cNvSpPr>
          <p:nvPr/>
        </p:nvSpPr>
        <p:spPr bwMode="auto">
          <a:xfrm>
            <a:off x="1905000" y="4038600"/>
            <a:ext cx="4724400" cy="161925"/>
          </a:xfrm>
          <a:prstGeom prst="rect">
            <a:avLst/>
          </a:prstGeom>
          <a:solidFill>
            <a:schemeClr val="bg1"/>
          </a:solidFill>
          <a:ln w="9525">
            <a:noFill/>
            <a:miter lim="800000"/>
            <a:headEnd/>
            <a:tailEnd/>
          </a:ln>
        </p:spPr>
        <p:txBody>
          <a:bodyPr wrap="none" anchor="ctr"/>
          <a:lstStyle/>
          <a:p>
            <a:endParaRPr lang="en-US" dirty="0">
              <a:latin typeface="Constantia"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cstate="print"/>
          <a:srcRect/>
          <a:stretch>
            <a:fillRect/>
          </a:stretch>
        </p:blipFill>
        <p:spPr bwMode="auto">
          <a:xfrm>
            <a:off x="1524000" y="2057400"/>
            <a:ext cx="6319838" cy="3409950"/>
          </a:xfrm>
          <a:prstGeom prst="rect">
            <a:avLst/>
          </a:prstGeom>
          <a:noFill/>
          <a:ln w="9525">
            <a:noFill/>
            <a:miter lim="800000"/>
            <a:headEnd/>
            <a:tailEnd/>
          </a:ln>
        </p:spPr>
      </p:pic>
      <p:sp>
        <p:nvSpPr>
          <p:cNvPr id="60419" name="Text Box 3"/>
          <p:cNvSpPr txBox="1">
            <a:spLocks noChangeArrowheads="1"/>
          </p:cNvSpPr>
          <p:nvPr/>
        </p:nvSpPr>
        <p:spPr bwMode="auto">
          <a:xfrm>
            <a:off x="2819400" y="533400"/>
            <a:ext cx="3371850" cy="366713"/>
          </a:xfrm>
          <a:prstGeom prst="rect">
            <a:avLst/>
          </a:prstGeom>
          <a:noFill/>
          <a:ln w="9525">
            <a:noFill/>
            <a:miter lim="800000"/>
            <a:headEnd/>
            <a:tailEnd/>
          </a:ln>
        </p:spPr>
        <p:txBody>
          <a:bodyPr wrap="none">
            <a:spAutoFit/>
          </a:bodyPr>
          <a:lstStyle/>
          <a:p>
            <a:r>
              <a:rPr lang="en-US">
                <a:latin typeface="Constantia" pitchFamily="18" charset="0"/>
              </a:rPr>
              <a:t>Expansion of Region of Interest</a:t>
            </a:r>
          </a:p>
        </p:txBody>
      </p:sp>
      <p:grpSp>
        <p:nvGrpSpPr>
          <p:cNvPr id="2" name="Group 4"/>
          <p:cNvGrpSpPr>
            <a:grpSpLocks/>
          </p:cNvGrpSpPr>
          <p:nvPr/>
        </p:nvGrpSpPr>
        <p:grpSpPr bwMode="auto">
          <a:xfrm>
            <a:off x="6705600" y="1752600"/>
            <a:ext cx="1173163" cy="473075"/>
            <a:chOff x="678" y="728"/>
            <a:chExt cx="1846" cy="746"/>
          </a:xfrm>
        </p:grpSpPr>
        <p:sp>
          <p:nvSpPr>
            <p:cNvPr id="60423" name="Line 5"/>
            <p:cNvSpPr>
              <a:spLocks noChangeShapeType="1"/>
            </p:cNvSpPr>
            <p:nvPr/>
          </p:nvSpPr>
          <p:spPr bwMode="auto">
            <a:xfrm>
              <a:off x="678" y="914"/>
              <a:ext cx="610" cy="0"/>
            </a:xfrm>
            <a:prstGeom prst="line">
              <a:avLst/>
            </a:prstGeom>
            <a:noFill/>
            <a:ln w="25400">
              <a:solidFill>
                <a:srgbClr val="000000"/>
              </a:solidFill>
              <a:round/>
              <a:headEnd/>
              <a:tailEnd/>
            </a:ln>
          </p:spPr>
          <p:txBody>
            <a:bodyPr/>
            <a:lstStyle/>
            <a:p>
              <a:endParaRPr lang="en-US"/>
            </a:p>
          </p:txBody>
        </p:sp>
        <p:sp>
          <p:nvSpPr>
            <p:cNvPr id="60424" name="Line 6"/>
            <p:cNvSpPr>
              <a:spLocks noChangeShapeType="1"/>
            </p:cNvSpPr>
            <p:nvPr/>
          </p:nvSpPr>
          <p:spPr bwMode="auto">
            <a:xfrm>
              <a:off x="678" y="1289"/>
              <a:ext cx="610" cy="0"/>
            </a:xfrm>
            <a:prstGeom prst="line">
              <a:avLst/>
            </a:prstGeom>
            <a:noFill/>
            <a:ln w="25400">
              <a:solidFill>
                <a:srgbClr val="FF0000"/>
              </a:solidFill>
              <a:round/>
              <a:headEnd/>
              <a:tailEnd/>
            </a:ln>
          </p:spPr>
          <p:txBody>
            <a:bodyPr/>
            <a:lstStyle/>
            <a:p>
              <a:endParaRPr lang="en-US"/>
            </a:p>
          </p:txBody>
        </p:sp>
        <p:sp>
          <p:nvSpPr>
            <p:cNvPr id="60425" name="Text Box 7"/>
            <p:cNvSpPr txBox="1">
              <a:spLocks noChangeArrowheads="1"/>
            </p:cNvSpPr>
            <p:nvPr/>
          </p:nvSpPr>
          <p:spPr bwMode="auto">
            <a:xfrm>
              <a:off x="1406" y="728"/>
              <a:ext cx="1118" cy="746"/>
            </a:xfrm>
            <a:prstGeom prst="rect">
              <a:avLst/>
            </a:prstGeom>
            <a:noFill/>
            <a:ln w="9525">
              <a:noFill/>
              <a:miter lim="800000"/>
              <a:headEnd/>
              <a:tailEnd/>
            </a:ln>
          </p:spPr>
          <p:txBody>
            <a:bodyPr lIns="0" tIns="0" rIns="0" bIns="0"/>
            <a:lstStyle/>
            <a:p>
              <a:r>
                <a:rPr lang="en-US" sz="1600">
                  <a:latin typeface="Constantia" pitchFamily="18" charset="0"/>
                </a:rPr>
                <a:t>Control</a:t>
              </a:r>
            </a:p>
            <a:p>
              <a:r>
                <a:rPr lang="en-US" sz="1600">
                  <a:latin typeface="Constantia" pitchFamily="18" charset="0"/>
                </a:rPr>
                <a:t>Treated</a:t>
              </a:r>
              <a:endParaRPr lang="en-US">
                <a:latin typeface="Constantia" pitchFamily="18" charset="0"/>
              </a:endParaRPr>
            </a:p>
          </p:txBody>
        </p:sp>
      </p:grpSp>
      <p:sp>
        <p:nvSpPr>
          <p:cNvPr id="60421" name="Text Box 8"/>
          <p:cNvSpPr txBox="1">
            <a:spLocks noChangeArrowheads="1"/>
          </p:cNvSpPr>
          <p:nvPr/>
        </p:nvSpPr>
        <p:spPr bwMode="auto">
          <a:xfrm>
            <a:off x="4419600" y="5562600"/>
            <a:ext cx="523875" cy="336550"/>
          </a:xfrm>
          <a:prstGeom prst="rect">
            <a:avLst/>
          </a:prstGeom>
          <a:noFill/>
          <a:ln w="9525">
            <a:noFill/>
            <a:miter lim="800000"/>
            <a:headEnd/>
            <a:tailEnd/>
          </a:ln>
        </p:spPr>
        <p:txBody>
          <a:bodyPr wrap="none">
            <a:spAutoFit/>
          </a:bodyPr>
          <a:lstStyle/>
          <a:p>
            <a:r>
              <a:rPr lang="en-US" sz="1600" b="1">
                <a:latin typeface="Constantia" pitchFamily="18" charset="0"/>
              </a:rPr>
              <a:t>m/z</a:t>
            </a:r>
          </a:p>
        </p:txBody>
      </p:sp>
      <p:sp>
        <p:nvSpPr>
          <p:cNvPr id="60422" name="Text Box 9"/>
          <p:cNvSpPr txBox="1">
            <a:spLocks noChangeArrowheads="1"/>
          </p:cNvSpPr>
          <p:nvPr/>
        </p:nvSpPr>
        <p:spPr bwMode="auto">
          <a:xfrm rot="10800000">
            <a:off x="914400" y="2667000"/>
            <a:ext cx="428625" cy="2012950"/>
          </a:xfrm>
          <a:prstGeom prst="rect">
            <a:avLst/>
          </a:prstGeom>
          <a:noFill/>
          <a:ln w="9525">
            <a:noFill/>
            <a:miter lim="800000"/>
            <a:headEnd/>
            <a:tailEnd/>
          </a:ln>
        </p:spPr>
        <p:txBody>
          <a:bodyPr vert="eaVert" wrap="none">
            <a:spAutoFit/>
          </a:bodyPr>
          <a:lstStyle/>
          <a:p>
            <a:r>
              <a:rPr lang="en-US" sz="1600">
                <a:latin typeface="Constantia" pitchFamily="18" charset="0"/>
              </a:rPr>
              <a:t>Relative Intensity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1522413" y="609600"/>
            <a:ext cx="5899150" cy="671513"/>
          </a:xfrm>
          <a:prstGeom prst="rect">
            <a:avLst/>
          </a:prstGeom>
          <a:noFill/>
          <a:ln w="9525">
            <a:noFill/>
            <a:miter lim="800000"/>
            <a:headEnd/>
            <a:tailEnd/>
          </a:ln>
        </p:spPr>
        <p:txBody>
          <a:bodyPr wrap="none">
            <a:spAutoFit/>
          </a:bodyPr>
          <a:lstStyle/>
          <a:p>
            <a:pPr algn="ctr"/>
            <a:r>
              <a:rPr lang="en-US" sz="2000" b="1">
                <a:latin typeface="Constantia" pitchFamily="18" charset="0"/>
              </a:rPr>
              <a:t>1</a:t>
            </a:r>
            <a:r>
              <a:rPr lang="en-US" sz="2000" b="1" baseline="30000">
                <a:latin typeface="Constantia" pitchFamily="18" charset="0"/>
              </a:rPr>
              <a:t>st</a:t>
            </a:r>
            <a:r>
              <a:rPr lang="en-US" sz="2000" b="1">
                <a:latin typeface="Constantia" pitchFamily="18" charset="0"/>
              </a:rPr>
              <a:t> Dimension Separation by RF-HPLC</a:t>
            </a:r>
          </a:p>
          <a:p>
            <a:pPr algn="ctr"/>
            <a:r>
              <a:rPr lang="en-US" b="1" i="1">
                <a:latin typeface="Constantia" pitchFamily="18" charset="0"/>
              </a:rPr>
              <a:t>(Top-Down Approach – Monitored by MALDI-Tof MS)</a:t>
            </a:r>
          </a:p>
        </p:txBody>
      </p:sp>
      <p:sp>
        <p:nvSpPr>
          <p:cNvPr id="62467" name="Rectangle 3"/>
          <p:cNvSpPr>
            <a:spLocks noChangeArrowheads="1"/>
          </p:cNvSpPr>
          <p:nvPr/>
        </p:nvSpPr>
        <p:spPr bwMode="auto">
          <a:xfrm>
            <a:off x="228600" y="1295400"/>
            <a:ext cx="8458200" cy="1917700"/>
          </a:xfrm>
          <a:prstGeom prst="rect">
            <a:avLst/>
          </a:prstGeom>
          <a:noFill/>
          <a:ln w="9525">
            <a:noFill/>
            <a:miter lim="800000"/>
            <a:headEnd/>
            <a:tailEnd/>
          </a:ln>
        </p:spPr>
        <p:txBody>
          <a:bodyPr anchor="ctr">
            <a:spAutoFit/>
          </a:bodyPr>
          <a:lstStyle/>
          <a:p>
            <a:r>
              <a:rPr lang="en-US" sz="1200" u="sng">
                <a:latin typeface="Constantia" pitchFamily="18" charset="0"/>
              </a:rPr>
              <a:t>Tissue Preparation:</a:t>
            </a:r>
            <a:endParaRPr lang="en-US" sz="1200">
              <a:latin typeface="Constantia" pitchFamily="18" charset="0"/>
            </a:endParaRPr>
          </a:p>
          <a:p>
            <a:pPr>
              <a:buFontTx/>
              <a:buChar char="•"/>
            </a:pPr>
            <a:r>
              <a:rPr lang="en-US" sz="1200">
                <a:latin typeface="Constantia" pitchFamily="18" charset="0"/>
              </a:rPr>
              <a:t>288 mg tissue, minced by hand with razor at 4°C</a:t>
            </a:r>
          </a:p>
          <a:p>
            <a:pPr>
              <a:buFontTx/>
              <a:buChar char="•"/>
            </a:pPr>
            <a:r>
              <a:rPr lang="en-US" sz="1200">
                <a:latin typeface="Constantia" pitchFamily="18" charset="0"/>
              </a:rPr>
              <a:t>Homogenized in Kontes Duvall in 500 </a:t>
            </a:r>
            <a:r>
              <a:rPr lang="en-US" sz="1200">
                <a:latin typeface="Symbol" pitchFamily="18" charset="2"/>
              </a:rPr>
              <a:t>m</a:t>
            </a:r>
            <a:r>
              <a:rPr lang="en-US" sz="1200">
                <a:latin typeface="Constantia" pitchFamily="18" charset="0"/>
              </a:rPr>
              <a:t>l of homogenization medium</a:t>
            </a:r>
          </a:p>
          <a:p>
            <a:r>
              <a:rPr lang="en-US" sz="1200">
                <a:latin typeface="Constantia" pitchFamily="18" charset="0"/>
              </a:rPr>
              <a:t>HB(25% sucrose, TRIS HCL10 mM pH 7.5, 500 </a:t>
            </a:r>
            <a:r>
              <a:rPr lang="en-US" sz="1200">
                <a:latin typeface="Symbol" pitchFamily="18" charset="2"/>
              </a:rPr>
              <a:t>m</a:t>
            </a:r>
            <a:r>
              <a:rPr lang="en-US" sz="1200">
                <a:latin typeface="Constantia" pitchFamily="18" charset="0"/>
              </a:rPr>
              <a:t>M PMSF)</a:t>
            </a:r>
          </a:p>
          <a:p>
            <a:r>
              <a:rPr lang="en-US" sz="1200">
                <a:latin typeface="Constantia" pitchFamily="18" charset="0"/>
              </a:rPr>
              <a:t>Transferred to 1.5 ml eppendorf vial and wash 3x with 50mcl HB</a:t>
            </a:r>
          </a:p>
          <a:p>
            <a:r>
              <a:rPr lang="en-US" sz="1200">
                <a:latin typeface="Constantia" pitchFamily="18" charset="0"/>
              </a:rPr>
              <a:t>Centrifuged at 4°C 680g 10 min, (looked a bit thick – more HB added up to </a:t>
            </a:r>
            <a:r>
              <a:rPr lang="en-US" sz="1200" b="1" u="sng">
                <a:latin typeface="Constantia" pitchFamily="18" charset="0"/>
              </a:rPr>
              <a:t>850 </a:t>
            </a:r>
            <a:r>
              <a:rPr lang="en-US" sz="1200" b="1" u="sng">
                <a:latin typeface="Symbol" pitchFamily="18" charset="2"/>
              </a:rPr>
              <a:t>m</a:t>
            </a:r>
            <a:r>
              <a:rPr lang="en-US" sz="1200" b="1" u="sng">
                <a:latin typeface="Constantia" pitchFamily="18" charset="0"/>
              </a:rPr>
              <a:t>l</a:t>
            </a:r>
            <a:r>
              <a:rPr lang="en-US" sz="1200">
                <a:latin typeface="Constantia" pitchFamily="18" charset="0"/>
              </a:rPr>
              <a:t> and centrifuged again)</a:t>
            </a:r>
          </a:p>
          <a:p>
            <a:r>
              <a:rPr lang="en-US" sz="1200">
                <a:latin typeface="Constantia" pitchFamily="18" charset="0"/>
              </a:rPr>
              <a:t>Super transferred to a 1.5 </a:t>
            </a:r>
            <a:r>
              <a:rPr lang="en-US" sz="1200">
                <a:latin typeface="Symbol" pitchFamily="18" charset="2"/>
              </a:rPr>
              <a:t>m</a:t>
            </a:r>
            <a:r>
              <a:rPr lang="en-US" sz="1200">
                <a:latin typeface="Constantia" pitchFamily="18" charset="0"/>
              </a:rPr>
              <a:t>l eppendorf vial, note that nuclear pellet contained some traces of the protein of interest but at levels considerably lower than that of the cytosol.</a:t>
            </a:r>
          </a:p>
          <a:p>
            <a:r>
              <a:rPr lang="en-US" sz="1200">
                <a:latin typeface="Constantia" pitchFamily="18" charset="0"/>
              </a:rPr>
              <a:t>Centrifuged for 1 hour at maximal (i.e. 16,000 g), pellet discarded</a:t>
            </a:r>
          </a:p>
          <a:p>
            <a:pPr eaLnBrk="0" hangingPunct="0"/>
            <a:endParaRPr lang="en-US" sz="1200">
              <a:latin typeface="Constantia" pitchFamily="18" charset="0"/>
            </a:endParaRPr>
          </a:p>
        </p:txBody>
      </p:sp>
      <p:sp>
        <p:nvSpPr>
          <p:cNvPr id="62468" name="Text Box 4"/>
          <p:cNvSpPr txBox="1">
            <a:spLocks noChangeArrowheads="1"/>
          </p:cNvSpPr>
          <p:nvPr/>
        </p:nvSpPr>
        <p:spPr bwMode="auto">
          <a:xfrm>
            <a:off x="381000" y="6477000"/>
            <a:ext cx="4792663" cy="244475"/>
          </a:xfrm>
          <a:prstGeom prst="rect">
            <a:avLst/>
          </a:prstGeom>
          <a:noFill/>
          <a:ln w="9525">
            <a:noFill/>
            <a:miter lim="800000"/>
            <a:headEnd/>
            <a:tailEnd/>
          </a:ln>
        </p:spPr>
        <p:txBody>
          <a:bodyPr wrap="none">
            <a:spAutoFit/>
          </a:bodyPr>
          <a:lstStyle/>
          <a:p>
            <a:r>
              <a:rPr lang="en-US" sz="1000" i="1">
                <a:latin typeface="Constantia" pitchFamily="18" charset="0"/>
              </a:rPr>
              <a:t>*- All ID work including HPLC fractionation was carried out on the cytosolic fraction</a:t>
            </a:r>
          </a:p>
        </p:txBody>
      </p:sp>
      <p:pic>
        <p:nvPicPr>
          <p:cNvPr id="62469" name="Picture 5" descr="macaca 12911 protein HPLC trace"/>
          <p:cNvPicPr>
            <a:picLocks noChangeAspect="1" noChangeArrowheads="1"/>
          </p:cNvPicPr>
          <p:nvPr/>
        </p:nvPicPr>
        <p:blipFill>
          <a:blip r:embed="rId3" cstate="print"/>
          <a:srcRect/>
          <a:stretch>
            <a:fillRect/>
          </a:stretch>
        </p:blipFill>
        <p:spPr bwMode="auto">
          <a:xfrm>
            <a:off x="609600" y="3657600"/>
            <a:ext cx="3962400" cy="2405063"/>
          </a:xfrm>
          <a:prstGeom prst="rect">
            <a:avLst/>
          </a:prstGeom>
          <a:noFill/>
          <a:ln w="9525">
            <a:noFill/>
            <a:miter lim="800000"/>
            <a:headEnd/>
            <a:tailEnd/>
          </a:ln>
        </p:spPr>
      </p:pic>
      <p:sp>
        <p:nvSpPr>
          <p:cNvPr id="62470" name="AutoShape 6"/>
          <p:cNvSpPr>
            <a:spLocks noChangeAspect="1" noChangeArrowheads="1" noTextEdit="1"/>
          </p:cNvSpPr>
          <p:nvPr/>
        </p:nvSpPr>
        <p:spPr bwMode="auto">
          <a:xfrm>
            <a:off x="4724400" y="3962400"/>
            <a:ext cx="4267200" cy="1989138"/>
          </a:xfrm>
          <a:prstGeom prst="rect">
            <a:avLst/>
          </a:prstGeom>
          <a:noFill/>
          <a:ln w="9525">
            <a:noFill/>
            <a:miter lim="800000"/>
            <a:headEnd/>
            <a:tailEnd/>
          </a:ln>
        </p:spPr>
        <p:txBody>
          <a:bodyPr/>
          <a:lstStyle/>
          <a:p>
            <a:endParaRPr lang="en-US"/>
          </a:p>
        </p:txBody>
      </p:sp>
      <p:sp>
        <p:nvSpPr>
          <p:cNvPr id="62471" name="Freeform 7"/>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472" name="Freeform 8"/>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473" name="Freeform 9"/>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474" name="Freeform 10"/>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475" name="Freeform 11"/>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476" name="Freeform 12"/>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477" name="Freeform 13"/>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478" name="Freeform 14"/>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479" name="Freeform 15"/>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480" name="Freeform 16"/>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481" name="Freeform 17"/>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482" name="Freeform 18"/>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483" name="Freeform 19"/>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484" name="Freeform 20"/>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485" name="Freeform 21"/>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486" name="Freeform 22"/>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487" name="Freeform 23"/>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488" name="Freeform 24"/>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489" name="Freeform 25"/>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490" name="Freeform 26"/>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491" name="Freeform 27"/>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492" name="Freeform 28"/>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493" name="Freeform 29"/>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494" name="Freeform 30"/>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495" name="Freeform 31"/>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496" name="Freeform 32"/>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497" name="Freeform 33"/>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498" name="Freeform 34"/>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499" name="Freeform 35"/>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500" name="Freeform 36"/>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501" name="Freeform 37"/>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502" name="Freeform 38"/>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503" name="Freeform 39"/>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504" name="Freeform 40"/>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505" name="Freeform 41"/>
          <p:cNvSpPr>
            <a:spLocks/>
          </p:cNvSpPr>
          <p:nvPr/>
        </p:nvSpPr>
        <p:spPr bwMode="auto">
          <a:xfrm>
            <a:off x="4462463" y="5830888"/>
            <a:ext cx="1587" cy="1587"/>
          </a:xfrm>
          <a:custGeom>
            <a:avLst/>
            <a:gdLst>
              <a:gd name="T0" fmla="*/ 0 w 1587"/>
              <a:gd name="T1" fmla="*/ 0 h 1587"/>
              <a:gd name="T2" fmla="*/ 0 w 1587"/>
              <a:gd name="T3" fmla="*/ 0 h 1587"/>
              <a:gd name="T4" fmla="*/ 0 w 1587"/>
              <a:gd name="T5" fmla="*/ 0 h 1587"/>
              <a:gd name="T6" fmla="*/ 0 w 1587"/>
              <a:gd name="T7" fmla="*/ 0 h 1587"/>
              <a:gd name="T8" fmla="*/ 0 w 1587"/>
              <a:gd name="T9" fmla="*/ 0 h 1587"/>
              <a:gd name="T10" fmla="*/ 0 w 1587"/>
              <a:gd name="T11" fmla="*/ 0 h 1587"/>
              <a:gd name="T12" fmla="*/ 0 w 1587"/>
              <a:gd name="T13" fmla="*/ 0 h 1587"/>
              <a:gd name="T14" fmla="*/ 0 w 1587"/>
              <a:gd name="T15" fmla="*/ 0 h 1587"/>
              <a:gd name="T16" fmla="*/ 0 w 1587"/>
              <a:gd name="T17" fmla="*/ 0 h 1587"/>
              <a:gd name="T18" fmla="*/ 0 w 1587"/>
              <a:gd name="T19" fmla="*/ 0 h 1587"/>
              <a:gd name="T20" fmla="*/ 0 w 1587"/>
              <a:gd name="T21" fmla="*/ 0 h 1587"/>
              <a:gd name="T22" fmla="*/ 0 w 1587"/>
              <a:gd name="T23" fmla="*/ 0 h 1587"/>
              <a:gd name="T24" fmla="*/ 0 w 1587"/>
              <a:gd name="T25" fmla="*/ 0 h 1587"/>
              <a:gd name="T26" fmla="*/ 0 w 1587"/>
              <a:gd name="T27" fmla="*/ 0 h 1587"/>
              <a:gd name="T28" fmla="*/ 0 w 1587"/>
              <a:gd name="T29" fmla="*/ 0 h 1587"/>
              <a:gd name="T30" fmla="*/ 0 w 1587"/>
              <a:gd name="T31" fmla="*/ 0 h 1587"/>
              <a:gd name="T32" fmla="*/ 0 w 1587"/>
              <a:gd name="T33" fmla="*/ 0 h 1587"/>
              <a:gd name="T34" fmla="*/ 0 w 1587"/>
              <a:gd name="T35" fmla="*/ 0 h 1587"/>
              <a:gd name="T36" fmla="*/ 0 w 1587"/>
              <a:gd name="T37" fmla="*/ 0 h 1587"/>
              <a:gd name="T38" fmla="*/ 0 w 1587"/>
              <a:gd name="T39" fmla="*/ 0 h 1587"/>
              <a:gd name="T40" fmla="*/ 0 w 1587"/>
              <a:gd name="T41" fmla="*/ 0 h 1587"/>
              <a:gd name="T42" fmla="*/ 0 w 1587"/>
              <a:gd name="T43" fmla="*/ 0 h 1587"/>
              <a:gd name="T44" fmla="*/ 0 w 1587"/>
              <a:gd name="T45" fmla="*/ 0 h 1587"/>
              <a:gd name="T46" fmla="*/ 0 w 1587"/>
              <a:gd name="T47" fmla="*/ 0 h 1587"/>
              <a:gd name="T48" fmla="*/ 0 w 1587"/>
              <a:gd name="T49" fmla="*/ 0 h 1587"/>
              <a:gd name="T50" fmla="*/ 0 w 1587"/>
              <a:gd name="T51" fmla="*/ 0 h 1587"/>
              <a:gd name="T52" fmla="*/ 0 w 1587"/>
              <a:gd name="T53" fmla="*/ 0 h 1587"/>
              <a:gd name="T54" fmla="*/ 0 w 1587"/>
              <a:gd name="T55" fmla="*/ 0 h 1587"/>
              <a:gd name="T56" fmla="*/ 0 w 1587"/>
              <a:gd name="T57" fmla="*/ 0 h 1587"/>
              <a:gd name="T58" fmla="*/ 0 w 1587"/>
              <a:gd name="T59" fmla="*/ 0 h 1587"/>
              <a:gd name="T60" fmla="*/ 0 w 1587"/>
              <a:gd name="T61" fmla="*/ 0 h 1587"/>
              <a:gd name="T62" fmla="*/ 0 w 1587"/>
              <a:gd name="T63" fmla="*/ 0 h 1587"/>
              <a:gd name="T64" fmla="*/ 0 w 1587"/>
              <a:gd name="T65" fmla="*/ 0 h 1587"/>
              <a:gd name="T66" fmla="*/ 0 w 1587"/>
              <a:gd name="T67" fmla="*/ 0 h 1587"/>
              <a:gd name="T68" fmla="*/ 0 w 1587"/>
              <a:gd name="T69" fmla="*/ 0 h 1587"/>
              <a:gd name="T70" fmla="*/ 0 w 1587"/>
              <a:gd name="T71" fmla="*/ 0 h 1587"/>
              <a:gd name="T72" fmla="*/ 0 w 1587"/>
              <a:gd name="T73" fmla="*/ 0 h 1587"/>
              <a:gd name="T74" fmla="*/ 0 w 1587"/>
              <a:gd name="T75" fmla="*/ 0 h 1587"/>
              <a:gd name="T76" fmla="*/ 0 w 1587"/>
              <a:gd name="T77" fmla="*/ 0 h 1587"/>
              <a:gd name="T78" fmla="*/ 0 w 1587"/>
              <a:gd name="T79" fmla="*/ 0 h 1587"/>
              <a:gd name="T80" fmla="*/ 0 w 1587"/>
              <a:gd name="T81" fmla="*/ 0 h 1587"/>
              <a:gd name="T82" fmla="*/ 0 w 1587"/>
              <a:gd name="T83" fmla="*/ 0 h 1587"/>
              <a:gd name="T84" fmla="*/ 0 w 1587"/>
              <a:gd name="T85" fmla="*/ 0 h 1587"/>
              <a:gd name="T86" fmla="*/ 0 w 1587"/>
              <a:gd name="T87" fmla="*/ 0 h 1587"/>
              <a:gd name="T88" fmla="*/ 0 w 1587"/>
              <a:gd name="T89" fmla="*/ 0 h 1587"/>
              <a:gd name="T90" fmla="*/ 0 w 1587"/>
              <a:gd name="T91" fmla="*/ 0 h 1587"/>
              <a:gd name="T92" fmla="*/ 0 w 1587"/>
              <a:gd name="T93" fmla="*/ 0 h 1587"/>
              <a:gd name="T94" fmla="*/ 0 w 1587"/>
              <a:gd name="T95" fmla="*/ 0 h 1587"/>
              <a:gd name="T96" fmla="*/ 0 w 1587"/>
              <a:gd name="T97" fmla="*/ 0 h 1587"/>
              <a:gd name="T98" fmla="*/ 0 w 1587"/>
              <a:gd name="T99" fmla="*/ 0 h 1587"/>
              <a:gd name="T100" fmla="*/ 0 w 1587"/>
              <a:gd name="T101" fmla="*/ 0 h 1587"/>
              <a:gd name="T102" fmla="*/ 0 w 1587"/>
              <a:gd name="T103" fmla="*/ 0 h 1587"/>
              <a:gd name="T104" fmla="*/ 0 w 1587"/>
              <a:gd name="T105" fmla="*/ 0 h 1587"/>
              <a:gd name="T106" fmla="*/ 0 w 1587"/>
              <a:gd name="T107" fmla="*/ 0 h 1587"/>
              <a:gd name="T108" fmla="*/ 0 w 1587"/>
              <a:gd name="T109" fmla="*/ 0 h 1587"/>
              <a:gd name="T110" fmla="*/ 0 w 1587"/>
              <a:gd name="T111" fmla="*/ 0 h 1587"/>
              <a:gd name="T112" fmla="*/ 0 w 1587"/>
              <a:gd name="T113" fmla="*/ 0 h 1587"/>
              <a:gd name="T114" fmla="*/ 0 w 1587"/>
              <a:gd name="T115" fmla="*/ 0 h 1587"/>
              <a:gd name="T116" fmla="*/ 0 w 1587"/>
              <a:gd name="T117" fmla="*/ 0 h 1587"/>
              <a:gd name="T118" fmla="*/ 0 w 1587"/>
              <a:gd name="T119" fmla="*/ 0 h 15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87"/>
              <a:gd name="T181" fmla="*/ 0 h 1587"/>
              <a:gd name="T182" fmla="*/ 1587 w 1587"/>
              <a:gd name="T183" fmla="*/ 1587 h 158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87" h="1587">
                <a:moveTo>
                  <a:pt x="0" y="0"/>
                </a:moveTo>
                <a:lnTo>
                  <a:pt x="0" y="0"/>
                </a:lnTo>
              </a:path>
            </a:pathLst>
          </a:custGeom>
          <a:noFill/>
          <a:ln w="0">
            <a:solidFill>
              <a:srgbClr val="FFFF00"/>
            </a:solidFill>
            <a:round/>
            <a:headEnd/>
            <a:tailEnd/>
          </a:ln>
        </p:spPr>
        <p:txBody>
          <a:bodyPr/>
          <a:lstStyle/>
          <a:p>
            <a:endParaRPr lang="en-US">
              <a:latin typeface="Constantia" pitchFamily="18" charset="0"/>
            </a:endParaRPr>
          </a:p>
        </p:txBody>
      </p:sp>
      <p:sp>
        <p:nvSpPr>
          <p:cNvPr id="62506" name="Line 42"/>
          <p:cNvSpPr>
            <a:spLocks noChangeShapeType="1"/>
          </p:cNvSpPr>
          <p:nvPr/>
        </p:nvSpPr>
        <p:spPr bwMode="auto">
          <a:xfrm>
            <a:off x="2981325" y="3514725"/>
            <a:ext cx="0" cy="152400"/>
          </a:xfrm>
          <a:prstGeom prst="line">
            <a:avLst/>
          </a:prstGeom>
          <a:noFill/>
          <a:ln w="9525">
            <a:solidFill>
              <a:schemeClr val="tx1"/>
            </a:solidFill>
            <a:round/>
            <a:headEnd/>
            <a:tailEnd type="triangle" w="med" len="med"/>
          </a:ln>
        </p:spPr>
        <p:txBody>
          <a:bodyPr/>
          <a:lstStyle/>
          <a:p>
            <a:endParaRPr lang="en-US"/>
          </a:p>
        </p:txBody>
      </p:sp>
      <p:sp>
        <p:nvSpPr>
          <p:cNvPr id="62507" name="Text Box 43"/>
          <p:cNvSpPr txBox="1">
            <a:spLocks noChangeArrowheads="1"/>
          </p:cNvSpPr>
          <p:nvPr/>
        </p:nvSpPr>
        <p:spPr bwMode="auto">
          <a:xfrm>
            <a:off x="2514600" y="3276600"/>
            <a:ext cx="944563" cy="274638"/>
          </a:xfrm>
          <a:prstGeom prst="rect">
            <a:avLst/>
          </a:prstGeom>
          <a:noFill/>
          <a:ln w="9525">
            <a:noFill/>
            <a:miter lim="800000"/>
            <a:headEnd/>
            <a:tailEnd/>
          </a:ln>
        </p:spPr>
        <p:txBody>
          <a:bodyPr wrap="none">
            <a:spAutoFit/>
          </a:bodyPr>
          <a:lstStyle/>
          <a:p>
            <a:r>
              <a:rPr lang="en-US" sz="1200">
                <a:latin typeface="Constantia" pitchFamily="18" charset="0"/>
              </a:rPr>
              <a:t>Fraction 43</a:t>
            </a:r>
          </a:p>
        </p:txBody>
      </p:sp>
      <p:grpSp>
        <p:nvGrpSpPr>
          <p:cNvPr id="2" name="Group 44"/>
          <p:cNvGrpSpPr>
            <a:grpSpLocks/>
          </p:cNvGrpSpPr>
          <p:nvPr/>
        </p:nvGrpSpPr>
        <p:grpSpPr bwMode="auto">
          <a:xfrm>
            <a:off x="5181600" y="3657600"/>
            <a:ext cx="3730625" cy="2438400"/>
            <a:chOff x="3014" y="2304"/>
            <a:chExt cx="2693" cy="1730"/>
          </a:xfrm>
        </p:grpSpPr>
        <p:sp>
          <p:nvSpPr>
            <p:cNvPr id="62513" name="Rectangle 45"/>
            <p:cNvSpPr>
              <a:spLocks noChangeArrowheads="1"/>
            </p:cNvSpPr>
            <p:nvPr/>
          </p:nvSpPr>
          <p:spPr bwMode="auto">
            <a:xfrm>
              <a:off x="3024" y="2592"/>
              <a:ext cx="2465" cy="1073"/>
            </a:xfrm>
            <a:prstGeom prst="rect">
              <a:avLst/>
            </a:prstGeom>
            <a:solidFill>
              <a:srgbClr val="FFFFFF"/>
            </a:solidFill>
            <a:ln w="9525">
              <a:noFill/>
              <a:miter lim="800000"/>
              <a:headEnd/>
              <a:tailEnd/>
            </a:ln>
          </p:spPr>
          <p:txBody>
            <a:bodyPr/>
            <a:lstStyle/>
            <a:p>
              <a:endParaRPr lang="en-US">
                <a:latin typeface="Constantia" pitchFamily="18" charset="0"/>
              </a:endParaRPr>
            </a:p>
          </p:txBody>
        </p:sp>
        <p:sp>
          <p:nvSpPr>
            <p:cNvPr id="62514" name="Freeform 46"/>
            <p:cNvSpPr>
              <a:spLocks/>
            </p:cNvSpPr>
            <p:nvPr/>
          </p:nvSpPr>
          <p:spPr bwMode="auto">
            <a:xfrm>
              <a:off x="3086" y="3386"/>
              <a:ext cx="493" cy="277"/>
            </a:xfrm>
            <a:custGeom>
              <a:avLst/>
              <a:gdLst>
                <a:gd name="T0" fmla="*/ 7 w 493"/>
                <a:gd name="T1" fmla="*/ 275 h 277"/>
                <a:gd name="T2" fmla="*/ 16 w 493"/>
                <a:gd name="T3" fmla="*/ 274 h 277"/>
                <a:gd name="T4" fmla="*/ 24 w 493"/>
                <a:gd name="T5" fmla="*/ 272 h 277"/>
                <a:gd name="T6" fmla="*/ 32 w 493"/>
                <a:gd name="T7" fmla="*/ 273 h 277"/>
                <a:gd name="T8" fmla="*/ 41 w 493"/>
                <a:gd name="T9" fmla="*/ 274 h 277"/>
                <a:gd name="T10" fmla="*/ 48 w 493"/>
                <a:gd name="T11" fmla="*/ 269 h 277"/>
                <a:gd name="T12" fmla="*/ 56 w 493"/>
                <a:gd name="T13" fmla="*/ 274 h 277"/>
                <a:gd name="T14" fmla="*/ 65 w 493"/>
                <a:gd name="T15" fmla="*/ 276 h 277"/>
                <a:gd name="T16" fmla="*/ 73 w 493"/>
                <a:gd name="T17" fmla="*/ 277 h 277"/>
                <a:gd name="T18" fmla="*/ 81 w 493"/>
                <a:gd name="T19" fmla="*/ 275 h 277"/>
                <a:gd name="T20" fmla="*/ 89 w 493"/>
                <a:gd name="T21" fmla="*/ 272 h 277"/>
                <a:gd name="T22" fmla="*/ 97 w 493"/>
                <a:gd name="T23" fmla="*/ 269 h 277"/>
                <a:gd name="T24" fmla="*/ 106 w 493"/>
                <a:gd name="T25" fmla="*/ 274 h 277"/>
                <a:gd name="T26" fmla="*/ 114 w 493"/>
                <a:gd name="T27" fmla="*/ 274 h 277"/>
                <a:gd name="T28" fmla="*/ 122 w 493"/>
                <a:gd name="T29" fmla="*/ 271 h 277"/>
                <a:gd name="T30" fmla="*/ 130 w 493"/>
                <a:gd name="T31" fmla="*/ 273 h 277"/>
                <a:gd name="T32" fmla="*/ 139 w 493"/>
                <a:gd name="T33" fmla="*/ 272 h 277"/>
                <a:gd name="T34" fmla="*/ 147 w 493"/>
                <a:gd name="T35" fmla="*/ 272 h 277"/>
                <a:gd name="T36" fmla="*/ 155 w 493"/>
                <a:gd name="T37" fmla="*/ 274 h 277"/>
                <a:gd name="T38" fmla="*/ 163 w 493"/>
                <a:gd name="T39" fmla="*/ 273 h 277"/>
                <a:gd name="T40" fmla="*/ 171 w 493"/>
                <a:gd name="T41" fmla="*/ 271 h 277"/>
                <a:gd name="T42" fmla="*/ 180 w 493"/>
                <a:gd name="T43" fmla="*/ 273 h 277"/>
                <a:gd name="T44" fmla="*/ 188 w 493"/>
                <a:gd name="T45" fmla="*/ 273 h 277"/>
                <a:gd name="T46" fmla="*/ 196 w 493"/>
                <a:gd name="T47" fmla="*/ 272 h 277"/>
                <a:gd name="T48" fmla="*/ 204 w 493"/>
                <a:gd name="T49" fmla="*/ 274 h 277"/>
                <a:gd name="T50" fmla="*/ 213 w 493"/>
                <a:gd name="T51" fmla="*/ 272 h 277"/>
                <a:gd name="T52" fmla="*/ 221 w 493"/>
                <a:gd name="T53" fmla="*/ 272 h 277"/>
                <a:gd name="T54" fmla="*/ 229 w 493"/>
                <a:gd name="T55" fmla="*/ 269 h 277"/>
                <a:gd name="T56" fmla="*/ 237 w 493"/>
                <a:gd name="T57" fmla="*/ 274 h 277"/>
                <a:gd name="T58" fmla="*/ 245 w 493"/>
                <a:gd name="T59" fmla="*/ 272 h 277"/>
                <a:gd name="T60" fmla="*/ 253 w 493"/>
                <a:gd name="T61" fmla="*/ 273 h 277"/>
                <a:gd name="T62" fmla="*/ 262 w 493"/>
                <a:gd name="T63" fmla="*/ 271 h 277"/>
                <a:gd name="T64" fmla="*/ 270 w 493"/>
                <a:gd name="T65" fmla="*/ 273 h 277"/>
                <a:gd name="T66" fmla="*/ 278 w 493"/>
                <a:gd name="T67" fmla="*/ 267 h 277"/>
                <a:gd name="T68" fmla="*/ 286 w 493"/>
                <a:gd name="T69" fmla="*/ 272 h 277"/>
                <a:gd name="T70" fmla="*/ 294 w 493"/>
                <a:gd name="T71" fmla="*/ 270 h 277"/>
                <a:gd name="T72" fmla="*/ 302 w 493"/>
                <a:gd name="T73" fmla="*/ 242 h 277"/>
                <a:gd name="T74" fmla="*/ 311 w 493"/>
                <a:gd name="T75" fmla="*/ 267 h 277"/>
                <a:gd name="T76" fmla="*/ 319 w 493"/>
                <a:gd name="T77" fmla="*/ 272 h 277"/>
                <a:gd name="T78" fmla="*/ 327 w 493"/>
                <a:gd name="T79" fmla="*/ 268 h 277"/>
                <a:gd name="T80" fmla="*/ 336 w 493"/>
                <a:gd name="T81" fmla="*/ 272 h 277"/>
                <a:gd name="T82" fmla="*/ 344 w 493"/>
                <a:gd name="T83" fmla="*/ 274 h 277"/>
                <a:gd name="T84" fmla="*/ 352 w 493"/>
                <a:gd name="T85" fmla="*/ 272 h 277"/>
                <a:gd name="T86" fmla="*/ 360 w 493"/>
                <a:gd name="T87" fmla="*/ 268 h 277"/>
                <a:gd name="T88" fmla="*/ 368 w 493"/>
                <a:gd name="T89" fmla="*/ 274 h 277"/>
                <a:gd name="T90" fmla="*/ 376 w 493"/>
                <a:gd name="T91" fmla="*/ 272 h 277"/>
                <a:gd name="T92" fmla="*/ 384 w 493"/>
                <a:gd name="T93" fmla="*/ 273 h 277"/>
                <a:gd name="T94" fmla="*/ 393 w 493"/>
                <a:gd name="T95" fmla="*/ 270 h 277"/>
                <a:gd name="T96" fmla="*/ 401 w 493"/>
                <a:gd name="T97" fmla="*/ 269 h 277"/>
                <a:gd name="T98" fmla="*/ 409 w 493"/>
                <a:gd name="T99" fmla="*/ 272 h 277"/>
                <a:gd name="T100" fmla="*/ 417 w 493"/>
                <a:gd name="T101" fmla="*/ 271 h 277"/>
                <a:gd name="T102" fmla="*/ 426 w 493"/>
                <a:gd name="T103" fmla="*/ 273 h 277"/>
                <a:gd name="T104" fmla="*/ 434 w 493"/>
                <a:gd name="T105" fmla="*/ 272 h 277"/>
                <a:gd name="T106" fmla="*/ 442 w 493"/>
                <a:gd name="T107" fmla="*/ 269 h 277"/>
                <a:gd name="T108" fmla="*/ 450 w 493"/>
                <a:gd name="T109" fmla="*/ 266 h 277"/>
                <a:gd name="T110" fmla="*/ 458 w 493"/>
                <a:gd name="T111" fmla="*/ 273 h 277"/>
                <a:gd name="T112" fmla="*/ 466 w 493"/>
                <a:gd name="T113" fmla="*/ 270 h 277"/>
                <a:gd name="T114" fmla="*/ 475 w 493"/>
                <a:gd name="T115" fmla="*/ 271 h 277"/>
                <a:gd name="T116" fmla="*/ 483 w 493"/>
                <a:gd name="T117" fmla="*/ 272 h 277"/>
                <a:gd name="T118" fmla="*/ 491 w 493"/>
                <a:gd name="T119" fmla="*/ 274 h 27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93"/>
                <a:gd name="T181" fmla="*/ 0 h 277"/>
                <a:gd name="T182" fmla="*/ 493 w 493"/>
                <a:gd name="T183" fmla="*/ 277 h 27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93" h="277">
                  <a:moveTo>
                    <a:pt x="0" y="276"/>
                  </a:moveTo>
                  <a:lnTo>
                    <a:pt x="0" y="274"/>
                  </a:lnTo>
                  <a:lnTo>
                    <a:pt x="1" y="275"/>
                  </a:lnTo>
                  <a:lnTo>
                    <a:pt x="1" y="274"/>
                  </a:lnTo>
                  <a:lnTo>
                    <a:pt x="1" y="275"/>
                  </a:lnTo>
                  <a:lnTo>
                    <a:pt x="2" y="276"/>
                  </a:lnTo>
                  <a:lnTo>
                    <a:pt x="3" y="276"/>
                  </a:lnTo>
                  <a:lnTo>
                    <a:pt x="4" y="276"/>
                  </a:lnTo>
                  <a:lnTo>
                    <a:pt x="4" y="275"/>
                  </a:lnTo>
                  <a:lnTo>
                    <a:pt x="5" y="274"/>
                  </a:lnTo>
                  <a:lnTo>
                    <a:pt x="5" y="273"/>
                  </a:lnTo>
                  <a:lnTo>
                    <a:pt x="6" y="274"/>
                  </a:lnTo>
                  <a:lnTo>
                    <a:pt x="6" y="275"/>
                  </a:lnTo>
                  <a:lnTo>
                    <a:pt x="6" y="274"/>
                  </a:lnTo>
                  <a:lnTo>
                    <a:pt x="7" y="275"/>
                  </a:lnTo>
                  <a:lnTo>
                    <a:pt x="8" y="275"/>
                  </a:lnTo>
                  <a:lnTo>
                    <a:pt x="9" y="274"/>
                  </a:lnTo>
                  <a:lnTo>
                    <a:pt x="10" y="274"/>
                  </a:lnTo>
                  <a:lnTo>
                    <a:pt x="11" y="272"/>
                  </a:lnTo>
                  <a:lnTo>
                    <a:pt x="11" y="268"/>
                  </a:lnTo>
                  <a:lnTo>
                    <a:pt x="12" y="273"/>
                  </a:lnTo>
                  <a:lnTo>
                    <a:pt x="12" y="269"/>
                  </a:lnTo>
                  <a:lnTo>
                    <a:pt x="13" y="263"/>
                  </a:lnTo>
                  <a:lnTo>
                    <a:pt x="13" y="271"/>
                  </a:lnTo>
                  <a:lnTo>
                    <a:pt x="13" y="275"/>
                  </a:lnTo>
                  <a:lnTo>
                    <a:pt x="14" y="274"/>
                  </a:lnTo>
                  <a:lnTo>
                    <a:pt x="15" y="275"/>
                  </a:lnTo>
                  <a:lnTo>
                    <a:pt x="15" y="272"/>
                  </a:lnTo>
                  <a:lnTo>
                    <a:pt x="16" y="274"/>
                  </a:lnTo>
                  <a:lnTo>
                    <a:pt x="17" y="274"/>
                  </a:lnTo>
                  <a:lnTo>
                    <a:pt x="17" y="276"/>
                  </a:lnTo>
                  <a:lnTo>
                    <a:pt x="18" y="275"/>
                  </a:lnTo>
                  <a:lnTo>
                    <a:pt x="18" y="274"/>
                  </a:lnTo>
                  <a:lnTo>
                    <a:pt x="19" y="273"/>
                  </a:lnTo>
                  <a:lnTo>
                    <a:pt x="20" y="277"/>
                  </a:lnTo>
                  <a:lnTo>
                    <a:pt x="20" y="272"/>
                  </a:lnTo>
                  <a:lnTo>
                    <a:pt x="20" y="273"/>
                  </a:lnTo>
                  <a:lnTo>
                    <a:pt x="21" y="275"/>
                  </a:lnTo>
                  <a:lnTo>
                    <a:pt x="22" y="276"/>
                  </a:lnTo>
                  <a:lnTo>
                    <a:pt x="23" y="273"/>
                  </a:lnTo>
                  <a:lnTo>
                    <a:pt x="23" y="274"/>
                  </a:lnTo>
                  <a:lnTo>
                    <a:pt x="24" y="276"/>
                  </a:lnTo>
                  <a:lnTo>
                    <a:pt x="24" y="272"/>
                  </a:lnTo>
                  <a:lnTo>
                    <a:pt x="24" y="269"/>
                  </a:lnTo>
                  <a:lnTo>
                    <a:pt x="25" y="270"/>
                  </a:lnTo>
                  <a:lnTo>
                    <a:pt x="25" y="272"/>
                  </a:lnTo>
                  <a:lnTo>
                    <a:pt x="26" y="273"/>
                  </a:lnTo>
                  <a:lnTo>
                    <a:pt x="27" y="272"/>
                  </a:lnTo>
                  <a:lnTo>
                    <a:pt x="27" y="274"/>
                  </a:lnTo>
                  <a:lnTo>
                    <a:pt x="28" y="277"/>
                  </a:lnTo>
                  <a:lnTo>
                    <a:pt x="28" y="274"/>
                  </a:lnTo>
                  <a:lnTo>
                    <a:pt x="29" y="275"/>
                  </a:lnTo>
                  <a:lnTo>
                    <a:pt x="29" y="276"/>
                  </a:lnTo>
                  <a:lnTo>
                    <a:pt x="30" y="276"/>
                  </a:lnTo>
                  <a:lnTo>
                    <a:pt x="30" y="274"/>
                  </a:lnTo>
                  <a:lnTo>
                    <a:pt x="31" y="276"/>
                  </a:lnTo>
                  <a:lnTo>
                    <a:pt x="31" y="277"/>
                  </a:lnTo>
                  <a:lnTo>
                    <a:pt x="32" y="275"/>
                  </a:lnTo>
                  <a:lnTo>
                    <a:pt x="32" y="273"/>
                  </a:lnTo>
                  <a:lnTo>
                    <a:pt x="32" y="274"/>
                  </a:lnTo>
                  <a:lnTo>
                    <a:pt x="33" y="275"/>
                  </a:lnTo>
                  <a:lnTo>
                    <a:pt x="34" y="270"/>
                  </a:lnTo>
                  <a:lnTo>
                    <a:pt x="35" y="273"/>
                  </a:lnTo>
                  <a:lnTo>
                    <a:pt x="35" y="275"/>
                  </a:lnTo>
                  <a:lnTo>
                    <a:pt x="36" y="274"/>
                  </a:lnTo>
                  <a:lnTo>
                    <a:pt x="37" y="276"/>
                  </a:lnTo>
                  <a:lnTo>
                    <a:pt x="37" y="277"/>
                  </a:lnTo>
                  <a:lnTo>
                    <a:pt x="38" y="276"/>
                  </a:lnTo>
                  <a:lnTo>
                    <a:pt x="39" y="275"/>
                  </a:lnTo>
                  <a:lnTo>
                    <a:pt x="39" y="274"/>
                  </a:lnTo>
                  <a:lnTo>
                    <a:pt x="40" y="274"/>
                  </a:lnTo>
                  <a:lnTo>
                    <a:pt x="41" y="274"/>
                  </a:lnTo>
                  <a:lnTo>
                    <a:pt x="41" y="273"/>
                  </a:lnTo>
                  <a:lnTo>
                    <a:pt x="42" y="272"/>
                  </a:lnTo>
                  <a:lnTo>
                    <a:pt x="43" y="274"/>
                  </a:lnTo>
                  <a:lnTo>
                    <a:pt x="43" y="277"/>
                  </a:lnTo>
                  <a:lnTo>
                    <a:pt x="44" y="276"/>
                  </a:lnTo>
                  <a:lnTo>
                    <a:pt x="44" y="275"/>
                  </a:lnTo>
                  <a:lnTo>
                    <a:pt x="44" y="276"/>
                  </a:lnTo>
                  <a:lnTo>
                    <a:pt x="45" y="274"/>
                  </a:lnTo>
                  <a:lnTo>
                    <a:pt x="45" y="275"/>
                  </a:lnTo>
                  <a:lnTo>
                    <a:pt x="46" y="274"/>
                  </a:lnTo>
                  <a:lnTo>
                    <a:pt x="47" y="274"/>
                  </a:lnTo>
                  <a:lnTo>
                    <a:pt x="48" y="273"/>
                  </a:lnTo>
                  <a:lnTo>
                    <a:pt x="48" y="267"/>
                  </a:lnTo>
                  <a:lnTo>
                    <a:pt x="48" y="269"/>
                  </a:lnTo>
                  <a:lnTo>
                    <a:pt x="49" y="273"/>
                  </a:lnTo>
                  <a:lnTo>
                    <a:pt x="49" y="274"/>
                  </a:lnTo>
                  <a:lnTo>
                    <a:pt x="50" y="274"/>
                  </a:lnTo>
                  <a:lnTo>
                    <a:pt x="51" y="274"/>
                  </a:lnTo>
                  <a:lnTo>
                    <a:pt x="52" y="275"/>
                  </a:lnTo>
                  <a:lnTo>
                    <a:pt x="53" y="274"/>
                  </a:lnTo>
                  <a:lnTo>
                    <a:pt x="53" y="275"/>
                  </a:lnTo>
                  <a:lnTo>
                    <a:pt x="54" y="275"/>
                  </a:lnTo>
                  <a:lnTo>
                    <a:pt x="54" y="274"/>
                  </a:lnTo>
                  <a:lnTo>
                    <a:pt x="55" y="275"/>
                  </a:lnTo>
                  <a:lnTo>
                    <a:pt x="55" y="274"/>
                  </a:lnTo>
                  <a:lnTo>
                    <a:pt x="55" y="275"/>
                  </a:lnTo>
                  <a:lnTo>
                    <a:pt x="56" y="275"/>
                  </a:lnTo>
                  <a:lnTo>
                    <a:pt x="56" y="274"/>
                  </a:lnTo>
                  <a:lnTo>
                    <a:pt x="57" y="274"/>
                  </a:lnTo>
                  <a:lnTo>
                    <a:pt x="58" y="274"/>
                  </a:lnTo>
                  <a:lnTo>
                    <a:pt x="59" y="276"/>
                  </a:lnTo>
                  <a:lnTo>
                    <a:pt x="60" y="276"/>
                  </a:lnTo>
                  <a:lnTo>
                    <a:pt x="61" y="276"/>
                  </a:lnTo>
                  <a:lnTo>
                    <a:pt x="62" y="276"/>
                  </a:lnTo>
                  <a:lnTo>
                    <a:pt x="62" y="275"/>
                  </a:lnTo>
                  <a:lnTo>
                    <a:pt x="62" y="276"/>
                  </a:lnTo>
                  <a:lnTo>
                    <a:pt x="63" y="274"/>
                  </a:lnTo>
                  <a:lnTo>
                    <a:pt x="63" y="271"/>
                  </a:lnTo>
                  <a:lnTo>
                    <a:pt x="64" y="272"/>
                  </a:lnTo>
                  <a:lnTo>
                    <a:pt x="64" y="273"/>
                  </a:lnTo>
                  <a:lnTo>
                    <a:pt x="65" y="276"/>
                  </a:lnTo>
                  <a:lnTo>
                    <a:pt x="66" y="274"/>
                  </a:lnTo>
                  <a:lnTo>
                    <a:pt x="66" y="272"/>
                  </a:lnTo>
                  <a:lnTo>
                    <a:pt x="66" y="273"/>
                  </a:lnTo>
                  <a:lnTo>
                    <a:pt x="67" y="276"/>
                  </a:lnTo>
                  <a:lnTo>
                    <a:pt x="68" y="274"/>
                  </a:lnTo>
                  <a:lnTo>
                    <a:pt x="69" y="275"/>
                  </a:lnTo>
                  <a:lnTo>
                    <a:pt x="70" y="275"/>
                  </a:lnTo>
                  <a:lnTo>
                    <a:pt x="70" y="276"/>
                  </a:lnTo>
                  <a:lnTo>
                    <a:pt x="71" y="275"/>
                  </a:lnTo>
                  <a:lnTo>
                    <a:pt x="71" y="274"/>
                  </a:lnTo>
                  <a:lnTo>
                    <a:pt x="71" y="275"/>
                  </a:lnTo>
                  <a:lnTo>
                    <a:pt x="72" y="272"/>
                  </a:lnTo>
                  <a:lnTo>
                    <a:pt x="72" y="274"/>
                  </a:lnTo>
                  <a:lnTo>
                    <a:pt x="73" y="277"/>
                  </a:lnTo>
                  <a:lnTo>
                    <a:pt x="74" y="276"/>
                  </a:lnTo>
                  <a:lnTo>
                    <a:pt x="75" y="275"/>
                  </a:lnTo>
                  <a:lnTo>
                    <a:pt x="76" y="276"/>
                  </a:lnTo>
                  <a:lnTo>
                    <a:pt x="76" y="275"/>
                  </a:lnTo>
                  <a:lnTo>
                    <a:pt x="77" y="272"/>
                  </a:lnTo>
                  <a:lnTo>
                    <a:pt x="77" y="267"/>
                  </a:lnTo>
                  <a:lnTo>
                    <a:pt x="77" y="268"/>
                  </a:lnTo>
                  <a:lnTo>
                    <a:pt x="78" y="270"/>
                  </a:lnTo>
                  <a:lnTo>
                    <a:pt x="78" y="273"/>
                  </a:lnTo>
                  <a:lnTo>
                    <a:pt x="79" y="275"/>
                  </a:lnTo>
                  <a:lnTo>
                    <a:pt x="80" y="274"/>
                  </a:lnTo>
                  <a:lnTo>
                    <a:pt x="80" y="276"/>
                  </a:lnTo>
                  <a:lnTo>
                    <a:pt x="81" y="275"/>
                  </a:lnTo>
                  <a:lnTo>
                    <a:pt x="82" y="276"/>
                  </a:lnTo>
                  <a:lnTo>
                    <a:pt x="83" y="274"/>
                  </a:lnTo>
                  <a:lnTo>
                    <a:pt x="83" y="275"/>
                  </a:lnTo>
                  <a:lnTo>
                    <a:pt x="84" y="275"/>
                  </a:lnTo>
                  <a:lnTo>
                    <a:pt x="84" y="276"/>
                  </a:lnTo>
                  <a:lnTo>
                    <a:pt x="85" y="276"/>
                  </a:lnTo>
                  <a:lnTo>
                    <a:pt x="85" y="275"/>
                  </a:lnTo>
                  <a:lnTo>
                    <a:pt x="86" y="274"/>
                  </a:lnTo>
                  <a:lnTo>
                    <a:pt x="86" y="273"/>
                  </a:lnTo>
                  <a:lnTo>
                    <a:pt x="87" y="273"/>
                  </a:lnTo>
                  <a:lnTo>
                    <a:pt x="87" y="274"/>
                  </a:lnTo>
                  <a:lnTo>
                    <a:pt x="88" y="274"/>
                  </a:lnTo>
                  <a:lnTo>
                    <a:pt x="89" y="272"/>
                  </a:lnTo>
                  <a:lnTo>
                    <a:pt x="90" y="275"/>
                  </a:lnTo>
                  <a:lnTo>
                    <a:pt x="91" y="276"/>
                  </a:lnTo>
                  <a:lnTo>
                    <a:pt x="91" y="275"/>
                  </a:lnTo>
                  <a:lnTo>
                    <a:pt x="91" y="274"/>
                  </a:lnTo>
                  <a:lnTo>
                    <a:pt x="92" y="274"/>
                  </a:lnTo>
                  <a:lnTo>
                    <a:pt x="92" y="273"/>
                  </a:lnTo>
                  <a:lnTo>
                    <a:pt x="93" y="273"/>
                  </a:lnTo>
                  <a:lnTo>
                    <a:pt x="93" y="274"/>
                  </a:lnTo>
                  <a:lnTo>
                    <a:pt x="94" y="273"/>
                  </a:lnTo>
                  <a:lnTo>
                    <a:pt x="95" y="274"/>
                  </a:lnTo>
                  <a:lnTo>
                    <a:pt x="96" y="275"/>
                  </a:lnTo>
                  <a:lnTo>
                    <a:pt x="96" y="274"/>
                  </a:lnTo>
                  <a:lnTo>
                    <a:pt x="97" y="271"/>
                  </a:lnTo>
                  <a:lnTo>
                    <a:pt x="97" y="268"/>
                  </a:lnTo>
                  <a:lnTo>
                    <a:pt x="97" y="269"/>
                  </a:lnTo>
                  <a:lnTo>
                    <a:pt x="98" y="271"/>
                  </a:lnTo>
                  <a:lnTo>
                    <a:pt x="99" y="274"/>
                  </a:lnTo>
                  <a:lnTo>
                    <a:pt x="99" y="275"/>
                  </a:lnTo>
                  <a:lnTo>
                    <a:pt x="100" y="275"/>
                  </a:lnTo>
                  <a:lnTo>
                    <a:pt x="101" y="275"/>
                  </a:lnTo>
                  <a:lnTo>
                    <a:pt x="102" y="272"/>
                  </a:lnTo>
                  <a:lnTo>
                    <a:pt x="103" y="271"/>
                  </a:lnTo>
                  <a:lnTo>
                    <a:pt x="103" y="272"/>
                  </a:lnTo>
                  <a:lnTo>
                    <a:pt x="104" y="275"/>
                  </a:lnTo>
                  <a:lnTo>
                    <a:pt x="104" y="274"/>
                  </a:lnTo>
                  <a:lnTo>
                    <a:pt x="104" y="275"/>
                  </a:lnTo>
                  <a:lnTo>
                    <a:pt x="105" y="275"/>
                  </a:lnTo>
                  <a:lnTo>
                    <a:pt x="106" y="274"/>
                  </a:lnTo>
                  <a:lnTo>
                    <a:pt x="107" y="274"/>
                  </a:lnTo>
                  <a:lnTo>
                    <a:pt x="108" y="273"/>
                  </a:lnTo>
                  <a:lnTo>
                    <a:pt x="108" y="271"/>
                  </a:lnTo>
                  <a:lnTo>
                    <a:pt x="109" y="272"/>
                  </a:lnTo>
                  <a:lnTo>
                    <a:pt x="109" y="273"/>
                  </a:lnTo>
                  <a:lnTo>
                    <a:pt x="109" y="274"/>
                  </a:lnTo>
                  <a:lnTo>
                    <a:pt x="110" y="271"/>
                  </a:lnTo>
                  <a:lnTo>
                    <a:pt x="111" y="270"/>
                  </a:lnTo>
                  <a:lnTo>
                    <a:pt x="111" y="273"/>
                  </a:lnTo>
                  <a:lnTo>
                    <a:pt x="112" y="274"/>
                  </a:lnTo>
                  <a:lnTo>
                    <a:pt x="112" y="273"/>
                  </a:lnTo>
                  <a:lnTo>
                    <a:pt x="112" y="275"/>
                  </a:lnTo>
                  <a:lnTo>
                    <a:pt x="113" y="274"/>
                  </a:lnTo>
                  <a:lnTo>
                    <a:pt x="114" y="274"/>
                  </a:lnTo>
                  <a:lnTo>
                    <a:pt x="115" y="270"/>
                  </a:lnTo>
                  <a:lnTo>
                    <a:pt x="115" y="268"/>
                  </a:lnTo>
                  <a:lnTo>
                    <a:pt x="116" y="272"/>
                  </a:lnTo>
                  <a:lnTo>
                    <a:pt x="116" y="275"/>
                  </a:lnTo>
                  <a:lnTo>
                    <a:pt x="117" y="276"/>
                  </a:lnTo>
                  <a:lnTo>
                    <a:pt x="118" y="274"/>
                  </a:lnTo>
                  <a:lnTo>
                    <a:pt x="118" y="272"/>
                  </a:lnTo>
                  <a:lnTo>
                    <a:pt x="119" y="275"/>
                  </a:lnTo>
                  <a:lnTo>
                    <a:pt x="120" y="274"/>
                  </a:lnTo>
                  <a:lnTo>
                    <a:pt x="120" y="273"/>
                  </a:lnTo>
                  <a:lnTo>
                    <a:pt x="121" y="273"/>
                  </a:lnTo>
                  <a:lnTo>
                    <a:pt x="122" y="272"/>
                  </a:lnTo>
                  <a:lnTo>
                    <a:pt x="122" y="271"/>
                  </a:lnTo>
                  <a:lnTo>
                    <a:pt x="122" y="273"/>
                  </a:lnTo>
                  <a:lnTo>
                    <a:pt x="123" y="275"/>
                  </a:lnTo>
                  <a:lnTo>
                    <a:pt x="124" y="274"/>
                  </a:lnTo>
                  <a:lnTo>
                    <a:pt x="124" y="272"/>
                  </a:lnTo>
                  <a:lnTo>
                    <a:pt x="125" y="272"/>
                  </a:lnTo>
                  <a:lnTo>
                    <a:pt x="126" y="272"/>
                  </a:lnTo>
                  <a:lnTo>
                    <a:pt x="126" y="274"/>
                  </a:lnTo>
                  <a:lnTo>
                    <a:pt x="126" y="273"/>
                  </a:lnTo>
                  <a:lnTo>
                    <a:pt x="127" y="275"/>
                  </a:lnTo>
                  <a:lnTo>
                    <a:pt x="128" y="275"/>
                  </a:lnTo>
                  <a:lnTo>
                    <a:pt x="128" y="274"/>
                  </a:lnTo>
                  <a:lnTo>
                    <a:pt x="129" y="270"/>
                  </a:lnTo>
                  <a:lnTo>
                    <a:pt x="129" y="272"/>
                  </a:lnTo>
                  <a:lnTo>
                    <a:pt x="130" y="272"/>
                  </a:lnTo>
                  <a:lnTo>
                    <a:pt x="130" y="273"/>
                  </a:lnTo>
                  <a:lnTo>
                    <a:pt x="131" y="273"/>
                  </a:lnTo>
                  <a:lnTo>
                    <a:pt x="131" y="272"/>
                  </a:lnTo>
                  <a:lnTo>
                    <a:pt x="132" y="271"/>
                  </a:lnTo>
                  <a:lnTo>
                    <a:pt x="132" y="269"/>
                  </a:lnTo>
                  <a:lnTo>
                    <a:pt x="133" y="269"/>
                  </a:lnTo>
                  <a:lnTo>
                    <a:pt x="133" y="270"/>
                  </a:lnTo>
                  <a:lnTo>
                    <a:pt x="134" y="273"/>
                  </a:lnTo>
                  <a:lnTo>
                    <a:pt x="134" y="272"/>
                  </a:lnTo>
                  <a:lnTo>
                    <a:pt x="135" y="273"/>
                  </a:lnTo>
                  <a:lnTo>
                    <a:pt x="136" y="270"/>
                  </a:lnTo>
                  <a:lnTo>
                    <a:pt x="136" y="269"/>
                  </a:lnTo>
                  <a:lnTo>
                    <a:pt x="136" y="272"/>
                  </a:lnTo>
                  <a:lnTo>
                    <a:pt x="137" y="273"/>
                  </a:lnTo>
                  <a:lnTo>
                    <a:pt x="138" y="274"/>
                  </a:lnTo>
                  <a:lnTo>
                    <a:pt x="138" y="273"/>
                  </a:lnTo>
                  <a:lnTo>
                    <a:pt x="139" y="272"/>
                  </a:lnTo>
                  <a:lnTo>
                    <a:pt x="139" y="271"/>
                  </a:lnTo>
                  <a:lnTo>
                    <a:pt x="139" y="274"/>
                  </a:lnTo>
                  <a:lnTo>
                    <a:pt x="140" y="274"/>
                  </a:lnTo>
                  <a:lnTo>
                    <a:pt x="141" y="275"/>
                  </a:lnTo>
                  <a:lnTo>
                    <a:pt x="141" y="274"/>
                  </a:lnTo>
                  <a:lnTo>
                    <a:pt x="142" y="270"/>
                  </a:lnTo>
                  <a:lnTo>
                    <a:pt x="142" y="268"/>
                  </a:lnTo>
                  <a:lnTo>
                    <a:pt x="143" y="269"/>
                  </a:lnTo>
                  <a:lnTo>
                    <a:pt x="143" y="272"/>
                  </a:lnTo>
                  <a:lnTo>
                    <a:pt x="144" y="273"/>
                  </a:lnTo>
                  <a:lnTo>
                    <a:pt x="145" y="274"/>
                  </a:lnTo>
                  <a:lnTo>
                    <a:pt x="145" y="273"/>
                  </a:lnTo>
                  <a:lnTo>
                    <a:pt x="146" y="272"/>
                  </a:lnTo>
                  <a:lnTo>
                    <a:pt x="146" y="271"/>
                  </a:lnTo>
                  <a:lnTo>
                    <a:pt x="147" y="272"/>
                  </a:lnTo>
                  <a:lnTo>
                    <a:pt x="147" y="275"/>
                  </a:lnTo>
                  <a:lnTo>
                    <a:pt x="148" y="276"/>
                  </a:lnTo>
                  <a:lnTo>
                    <a:pt x="148" y="274"/>
                  </a:lnTo>
                  <a:lnTo>
                    <a:pt x="149" y="273"/>
                  </a:lnTo>
                  <a:lnTo>
                    <a:pt x="149" y="274"/>
                  </a:lnTo>
                  <a:lnTo>
                    <a:pt x="150" y="272"/>
                  </a:lnTo>
                  <a:lnTo>
                    <a:pt x="151" y="270"/>
                  </a:lnTo>
                  <a:lnTo>
                    <a:pt x="152" y="264"/>
                  </a:lnTo>
                  <a:lnTo>
                    <a:pt x="152" y="268"/>
                  </a:lnTo>
                  <a:lnTo>
                    <a:pt x="153" y="272"/>
                  </a:lnTo>
                  <a:lnTo>
                    <a:pt x="154" y="272"/>
                  </a:lnTo>
                  <a:lnTo>
                    <a:pt x="154" y="274"/>
                  </a:lnTo>
                  <a:lnTo>
                    <a:pt x="155" y="274"/>
                  </a:lnTo>
                  <a:lnTo>
                    <a:pt x="156" y="274"/>
                  </a:lnTo>
                  <a:lnTo>
                    <a:pt x="156" y="271"/>
                  </a:lnTo>
                  <a:lnTo>
                    <a:pt x="157" y="272"/>
                  </a:lnTo>
                  <a:lnTo>
                    <a:pt x="158" y="274"/>
                  </a:lnTo>
                  <a:lnTo>
                    <a:pt x="159" y="275"/>
                  </a:lnTo>
                  <a:lnTo>
                    <a:pt x="159" y="274"/>
                  </a:lnTo>
                  <a:lnTo>
                    <a:pt x="160" y="274"/>
                  </a:lnTo>
                  <a:lnTo>
                    <a:pt x="161" y="272"/>
                  </a:lnTo>
                  <a:lnTo>
                    <a:pt x="161" y="271"/>
                  </a:lnTo>
                  <a:lnTo>
                    <a:pt x="162" y="271"/>
                  </a:lnTo>
                  <a:lnTo>
                    <a:pt x="163" y="273"/>
                  </a:lnTo>
                  <a:lnTo>
                    <a:pt x="163" y="272"/>
                  </a:lnTo>
                  <a:lnTo>
                    <a:pt x="163" y="273"/>
                  </a:lnTo>
                  <a:lnTo>
                    <a:pt x="164" y="272"/>
                  </a:lnTo>
                  <a:lnTo>
                    <a:pt x="164" y="273"/>
                  </a:lnTo>
                  <a:lnTo>
                    <a:pt x="164" y="274"/>
                  </a:lnTo>
                  <a:lnTo>
                    <a:pt x="165" y="275"/>
                  </a:lnTo>
                  <a:lnTo>
                    <a:pt x="166" y="272"/>
                  </a:lnTo>
                  <a:lnTo>
                    <a:pt x="167" y="272"/>
                  </a:lnTo>
                  <a:lnTo>
                    <a:pt x="167" y="270"/>
                  </a:lnTo>
                  <a:lnTo>
                    <a:pt x="168" y="264"/>
                  </a:lnTo>
                  <a:lnTo>
                    <a:pt x="168" y="265"/>
                  </a:lnTo>
                  <a:lnTo>
                    <a:pt x="168" y="268"/>
                  </a:lnTo>
                  <a:lnTo>
                    <a:pt x="169" y="274"/>
                  </a:lnTo>
                  <a:lnTo>
                    <a:pt x="170" y="275"/>
                  </a:lnTo>
                  <a:lnTo>
                    <a:pt x="171" y="272"/>
                  </a:lnTo>
                  <a:lnTo>
                    <a:pt x="171" y="271"/>
                  </a:lnTo>
                  <a:lnTo>
                    <a:pt x="172" y="272"/>
                  </a:lnTo>
                  <a:lnTo>
                    <a:pt x="172" y="273"/>
                  </a:lnTo>
                  <a:lnTo>
                    <a:pt x="173" y="271"/>
                  </a:lnTo>
                  <a:lnTo>
                    <a:pt x="173" y="270"/>
                  </a:lnTo>
                  <a:lnTo>
                    <a:pt x="174" y="268"/>
                  </a:lnTo>
                  <a:lnTo>
                    <a:pt x="174" y="272"/>
                  </a:lnTo>
                  <a:lnTo>
                    <a:pt x="175" y="273"/>
                  </a:lnTo>
                  <a:lnTo>
                    <a:pt x="176" y="272"/>
                  </a:lnTo>
                  <a:lnTo>
                    <a:pt x="176" y="274"/>
                  </a:lnTo>
                  <a:lnTo>
                    <a:pt x="177" y="273"/>
                  </a:lnTo>
                  <a:lnTo>
                    <a:pt x="177" y="274"/>
                  </a:lnTo>
                  <a:lnTo>
                    <a:pt x="178" y="274"/>
                  </a:lnTo>
                  <a:lnTo>
                    <a:pt x="179" y="272"/>
                  </a:lnTo>
                  <a:lnTo>
                    <a:pt x="180" y="273"/>
                  </a:lnTo>
                  <a:lnTo>
                    <a:pt x="180" y="272"/>
                  </a:lnTo>
                  <a:lnTo>
                    <a:pt x="181" y="272"/>
                  </a:lnTo>
                  <a:lnTo>
                    <a:pt x="182" y="272"/>
                  </a:lnTo>
                  <a:lnTo>
                    <a:pt x="182" y="271"/>
                  </a:lnTo>
                  <a:lnTo>
                    <a:pt x="182" y="274"/>
                  </a:lnTo>
                  <a:lnTo>
                    <a:pt x="183" y="274"/>
                  </a:lnTo>
                  <a:lnTo>
                    <a:pt x="183" y="273"/>
                  </a:lnTo>
                  <a:lnTo>
                    <a:pt x="184" y="275"/>
                  </a:lnTo>
                  <a:lnTo>
                    <a:pt x="184" y="274"/>
                  </a:lnTo>
                  <a:lnTo>
                    <a:pt x="185" y="270"/>
                  </a:lnTo>
                  <a:lnTo>
                    <a:pt x="185" y="269"/>
                  </a:lnTo>
                  <a:lnTo>
                    <a:pt x="186" y="267"/>
                  </a:lnTo>
                  <a:lnTo>
                    <a:pt x="186" y="269"/>
                  </a:lnTo>
                  <a:lnTo>
                    <a:pt x="187" y="272"/>
                  </a:lnTo>
                  <a:lnTo>
                    <a:pt x="188" y="273"/>
                  </a:lnTo>
                  <a:lnTo>
                    <a:pt x="188" y="274"/>
                  </a:lnTo>
                  <a:lnTo>
                    <a:pt x="189" y="273"/>
                  </a:lnTo>
                  <a:lnTo>
                    <a:pt x="190" y="273"/>
                  </a:lnTo>
                  <a:lnTo>
                    <a:pt x="190" y="274"/>
                  </a:lnTo>
                  <a:lnTo>
                    <a:pt x="191" y="274"/>
                  </a:lnTo>
                  <a:lnTo>
                    <a:pt x="191" y="273"/>
                  </a:lnTo>
                  <a:lnTo>
                    <a:pt x="191" y="272"/>
                  </a:lnTo>
                  <a:lnTo>
                    <a:pt x="192" y="272"/>
                  </a:lnTo>
                  <a:lnTo>
                    <a:pt x="193" y="271"/>
                  </a:lnTo>
                  <a:lnTo>
                    <a:pt x="193" y="272"/>
                  </a:lnTo>
                  <a:lnTo>
                    <a:pt x="194" y="270"/>
                  </a:lnTo>
                  <a:lnTo>
                    <a:pt x="194" y="271"/>
                  </a:lnTo>
                  <a:lnTo>
                    <a:pt x="194" y="274"/>
                  </a:lnTo>
                  <a:lnTo>
                    <a:pt x="195" y="274"/>
                  </a:lnTo>
                  <a:lnTo>
                    <a:pt x="196" y="273"/>
                  </a:lnTo>
                  <a:lnTo>
                    <a:pt x="196" y="272"/>
                  </a:lnTo>
                  <a:lnTo>
                    <a:pt x="196" y="274"/>
                  </a:lnTo>
                  <a:lnTo>
                    <a:pt x="197" y="273"/>
                  </a:lnTo>
                  <a:lnTo>
                    <a:pt x="198" y="272"/>
                  </a:lnTo>
                  <a:lnTo>
                    <a:pt x="198" y="273"/>
                  </a:lnTo>
                  <a:lnTo>
                    <a:pt x="199" y="273"/>
                  </a:lnTo>
                  <a:lnTo>
                    <a:pt x="199" y="272"/>
                  </a:lnTo>
                  <a:lnTo>
                    <a:pt x="200" y="270"/>
                  </a:lnTo>
                  <a:lnTo>
                    <a:pt x="200" y="269"/>
                  </a:lnTo>
                  <a:lnTo>
                    <a:pt x="201" y="273"/>
                  </a:lnTo>
                  <a:lnTo>
                    <a:pt x="201" y="275"/>
                  </a:lnTo>
                  <a:lnTo>
                    <a:pt x="202" y="273"/>
                  </a:lnTo>
                  <a:lnTo>
                    <a:pt x="203" y="273"/>
                  </a:lnTo>
                  <a:lnTo>
                    <a:pt x="204" y="273"/>
                  </a:lnTo>
                  <a:lnTo>
                    <a:pt x="204" y="274"/>
                  </a:lnTo>
                  <a:lnTo>
                    <a:pt x="205" y="274"/>
                  </a:lnTo>
                  <a:lnTo>
                    <a:pt x="206" y="274"/>
                  </a:lnTo>
                  <a:lnTo>
                    <a:pt x="207" y="272"/>
                  </a:lnTo>
                  <a:lnTo>
                    <a:pt x="207" y="274"/>
                  </a:lnTo>
                  <a:lnTo>
                    <a:pt x="208" y="272"/>
                  </a:lnTo>
                  <a:lnTo>
                    <a:pt x="209" y="266"/>
                  </a:lnTo>
                  <a:lnTo>
                    <a:pt x="209" y="259"/>
                  </a:lnTo>
                  <a:lnTo>
                    <a:pt x="209" y="257"/>
                  </a:lnTo>
                  <a:lnTo>
                    <a:pt x="210" y="263"/>
                  </a:lnTo>
                  <a:lnTo>
                    <a:pt x="210" y="271"/>
                  </a:lnTo>
                  <a:lnTo>
                    <a:pt x="211" y="272"/>
                  </a:lnTo>
                  <a:lnTo>
                    <a:pt x="211" y="273"/>
                  </a:lnTo>
                  <a:lnTo>
                    <a:pt x="212" y="273"/>
                  </a:lnTo>
                  <a:lnTo>
                    <a:pt x="213" y="272"/>
                  </a:lnTo>
                  <a:lnTo>
                    <a:pt x="213" y="273"/>
                  </a:lnTo>
                  <a:lnTo>
                    <a:pt x="214" y="273"/>
                  </a:lnTo>
                  <a:lnTo>
                    <a:pt x="215" y="269"/>
                  </a:lnTo>
                  <a:lnTo>
                    <a:pt x="215" y="266"/>
                  </a:lnTo>
                  <a:lnTo>
                    <a:pt x="216" y="271"/>
                  </a:lnTo>
                  <a:lnTo>
                    <a:pt x="217" y="269"/>
                  </a:lnTo>
                  <a:lnTo>
                    <a:pt x="217" y="270"/>
                  </a:lnTo>
                  <a:lnTo>
                    <a:pt x="218" y="272"/>
                  </a:lnTo>
                  <a:lnTo>
                    <a:pt x="218" y="274"/>
                  </a:lnTo>
                  <a:lnTo>
                    <a:pt x="219" y="272"/>
                  </a:lnTo>
                  <a:lnTo>
                    <a:pt x="219" y="271"/>
                  </a:lnTo>
                  <a:lnTo>
                    <a:pt x="220" y="272"/>
                  </a:lnTo>
                  <a:lnTo>
                    <a:pt x="221" y="272"/>
                  </a:lnTo>
                  <a:lnTo>
                    <a:pt x="221" y="273"/>
                  </a:lnTo>
                  <a:lnTo>
                    <a:pt x="222" y="273"/>
                  </a:lnTo>
                  <a:lnTo>
                    <a:pt x="222" y="271"/>
                  </a:lnTo>
                  <a:lnTo>
                    <a:pt x="223" y="272"/>
                  </a:lnTo>
                  <a:lnTo>
                    <a:pt x="224" y="273"/>
                  </a:lnTo>
                  <a:lnTo>
                    <a:pt x="225" y="271"/>
                  </a:lnTo>
                  <a:lnTo>
                    <a:pt x="225" y="265"/>
                  </a:lnTo>
                  <a:lnTo>
                    <a:pt x="225" y="266"/>
                  </a:lnTo>
                  <a:lnTo>
                    <a:pt x="226" y="268"/>
                  </a:lnTo>
                  <a:lnTo>
                    <a:pt x="227" y="269"/>
                  </a:lnTo>
                  <a:lnTo>
                    <a:pt x="227" y="268"/>
                  </a:lnTo>
                  <a:lnTo>
                    <a:pt x="228" y="270"/>
                  </a:lnTo>
                  <a:lnTo>
                    <a:pt x="229" y="269"/>
                  </a:lnTo>
                  <a:lnTo>
                    <a:pt x="229" y="270"/>
                  </a:lnTo>
                  <a:lnTo>
                    <a:pt x="230" y="272"/>
                  </a:lnTo>
                  <a:lnTo>
                    <a:pt x="230" y="271"/>
                  </a:lnTo>
                  <a:lnTo>
                    <a:pt x="231" y="270"/>
                  </a:lnTo>
                  <a:lnTo>
                    <a:pt x="231" y="272"/>
                  </a:lnTo>
                  <a:lnTo>
                    <a:pt x="232" y="272"/>
                  </a:lnTo>
                  <a:lnTo>
                    <a:pt x="232" y="271"/>
                  </a:lnTo>
                  <a:lnTo>
                    <a:pt x="232" y="272"/>
                  </a:lnTo>
                  <a:lnTo>
                    <a:pt x="233" y="274"/>
                  </a:lnTo>
                  <a:lnTo>
                    <a:pt x="234" y="274"/>
                  </a:lnTo>
                  <a:lnTo>
                    <a:pt x="234" y="273"/>
                  </a:lnTo>
                  <a:lnTo>
                    <a:pt x="234" y="272"/>
                  </a:lnTo>
                  <a:lnTo>
                    <a:pt x="235" y="274"/>
                  </a:lnTo>
                  <a:lnTo>
                    <a:pt x="236" y="274"/>
                  </a:lnTo>
                  <a:lnTo>
                    <a:pt x="236" y="272"/>
                  </a:lnTo>
                  <a:lnTo>
                    <a:pt x="236" y="273"/>
                  </a:lnTo>
                  <a:lnTo>
                    <a:pt x="237" y="274"/>
                  </a:lnTo>
                  <a:lnTo>
                    <a:pt x="238" y="274"/>
                  </a:lnTo>
                  <a:lnTo>
                    <a:pt x="238" y="273"/>
                  </a:lnTo>
                  <a:lnTo>
                    <a:pt x="238" y="275"/>
                  </a:lnTo>
                  <a:lnTo>
                    <a:pt x="239" y="274"/>
                  </a:lnTo>
                  <a:lnTo>
                    <a:pt x="240" y="272"/>
                  </a:lnTo>
                  <a:lnTo>
                    <a:pt x="241" y="272"/>
                  </a:lnTo>
                  <a:lnTo>
                    <a:pt x="241" y="273"/>
                  </a:lnTo>
                  <a:lnTo>
                    <a:pt x="242" y="270"/>
                  </a:lnTo>
                  <a:lnTo>
                    <a:pt x="242" y="269"/>
                  </a:lnTo>
                  <a:lnTo>
                    <a:pt x="243" y="271"/>
                  </a:lnTo>
                  <a:lnTo>
                    <a:pt x="243" y="273"/>
                  </a:lnTo>
                  <a:lnTo>
                    <a:pt x="244" y="275"/>
                  </a:lnTo>
                  <a:lnTo>
                    <a:pt x="244" y="274"/>
                  </a:lnTo>
                  <a:lnTo>
                    <a:pt x="245" y="273"/>
                  </a:lnTo>
                  <a:lnTo>
                    <a:pt x="245" y="272"/>
                  </a:lnTo>
                  <a:lnTo>
                    <a:pt x="246" y="272"/>
                  </a:lnTo>
                  <a:lnTo>
                    <a:pt x="246" y="271"/>
                  </a:lnTo>
                  <a:lnTo>
                    <a:pt x="247" y="271"/>
                  </a:lnTo>
                  <a:lnTo>
                    <a:pt x="248" y="271"/>
                  </a:lnTo>
                  <a:lnTo>
                    <a:pt x="248" y="269"/>
                  </a:lnTo>
                  <a:lnTo>
                    <a:pt x="248" y="270"/>
                  </a:lnTo>
                  <a:lnTo>
                    <a:pt x="249" y="273"/>
                  </a:lnTo>
                  <a:lnTo>
                    <a:pt x="249" y="272"/>
                  </a:lnTo>
                  <a:lnTo>
                    <a:pt x="250" y="270"/>
                  </a:lnTo>
                  <a:lnTo>
                    <a:pt x="250" y="271"/>
                  </a:lnTo>
                  <a:lnTo>
                    <a:pt x="251" y="272"/>
                  </a:lnTo>
                  <a:lnTo>
                    <a:pt x="252" y="273"/>
                  </a:lnTo>
                  <a:lnTo>
                    <a:pt x="252" y="274"/>
                  </a:lnTo>
                  <a:lnTo>
                    <a:pt x="253" y="273"/>
                  </a:lnTo>
                  <a:lnTo>
                    <a:pt x="254" y="274"/>
                  </a:lnTo>
                  <a:lnTo>
                    <a:pt x="255" y="274"/>
                  </a:lnTo>
                  <a:lnTo>
                    <a:pt x="256" y="273"/>
                  </a:lnTo>
                  <a:lnTo>
                    <a:pt x="256" y="272"/>
                  </a:lnTo>
                  <a:lnTo>
                    <a:pt x="257" y="273"/>
                  </a:lnTo>
                  <a:lnTo>
                    <a:pt x="257" y="274"/>
                  </a:lnTo>
                  <a:lnTo>
                    <a:pt x="258" y="273"/>
                  </a:lnTo>
                  <a:lnTo>
                    <a:pt x="259" y="271"/>
                  </a:lnTo>
                  <a:lnTo>
                    <a:pt x="260" y="269"/>
                  </a:lnTo>
                  <a:lnTo>
                    <a:pt x="260" y="271"/>
                  </a:lnTo>
                  <a:lnTo>
                    <a:pt x="261" y="273"/>
                  </a:lnTo>
                  <a:lnTo>
                    <a:pt x="262" y="271"/>
                  </a:lnTo>
                  <a:lnTo>
                    <a:pt x="262" y="272"/>
                  </a:lnTo>
                  <a:lnTo>
                    <a:pt x="263" y="272"/>
                  </a:lnTo>
                  <a:lnTo>
                    <a:pt x="263" y="273"/>
                  </a:lnTo>
                  <a:lnTo>
                    <a:pt x="264" y="267"/>
                  </a:lnTo>
                  <a:lnTo>
                    <a:pt x="264" y="265"/>
                  </a:lnTo>
                  <a:lnTo>
                    <a:pt x="265" y="262"/>
                  </a:lnTo>
                  <a:lnTo>
                    <a:pt x="265" y="265"/>
                  </a:lnTo>
                  <a:lnTo>
                    <a:pt x="266" y="268"/>
                  </a:lnTo>
                  <a:lnTo>
                    <a:pt x="266" y="270"/>
                  </a:lnTo>
                  <a:lnTo>
                    <a:pt x="267" y="272"/>
                  </a:lnTo>
                  <a:lnTo>
                    <a:pt x="268" y="269"/>
                  </a:lnTo>
                  <a:lnTo>
                    <a:pt x="268" y="267"/>
                  </a:lnTo>
                  <a:lnTo>
                    <a:pt x="268" y="266"/>
                  </a:lnTo>
                  <a:lnTo>
                    <a:pt x="269" y="267"/>
                  </a:lnTo>
                  <a:lnTo>
                    <a:pt x="269" y="272"/>
                  </a:lnTo>
                  <a:lnTo>
                    <a:pt x="270" y="273"/>
                  </a:lnTo>
                  <a:lnTo>
                    <a:pt x="271" y="272"/>
                  </a:lnTo>
                  <a:lnTo>
                    <a:pt x="272" y="271"/>
                  </a:lnTo>
                  <a:lnTo>
                    <a:pt x="273" y="272"/>
                  </a:lnTo>
                  <a:lnTo>
                    <a:pt x="274" y="272"/>
                  </a:lnTo>
                  <a:lnTo>
                    <a:pt x="274" y="270"/>
                  </a:lnTo>
                  <a:lnTo>
                    <a:pt x="275" y="272"/>
                  </a:lnTo>
                  <a:lnTo>
                    <a:pt x="276" y="272"/>
                  </a:lnTo>
                  <a:lnTo>
                    <a:pt x="276" y="270"/>
                  </a:lnTo>
                  <a:lnTo>
                    <a:pt x="276" y="269"/>
                  </a:lnTo>
                  <a:lnTo>
                    <a:pt x="277" y="269"/>
                  </a:lnTo>
                  <a:lnTo>
                    <a:pt x="278" y="268"/>
                  </a:lnTo>
                  <a:lnTo>
                    <a:pt x="278" y="267"/>
                  </a:lnTo>
                  <a:lnTo>
                    <a:pt x="279" y="269"/>
                  </a:lnTo>
                  <a:lnTo>
                    <a:pt x="279" y="273"/>
                  </a:lnTo>
                  <a:lnTo>
                    <a:pt x="280" y="273"/>
                  </a:lnTo>
                  <a:lnTo>
                    <a:pt x="281" y="271"/>
                  </a:lnTo>
                  <a:lnTo>
                    <a:pt x="281" y="269"/>
                  </a:lnTo>
                  <a:lnTo>
                    <a:pt x="281" y="270"/>
                  </a:lnTo>
                  <a:lnTo>
                    <a:pt x="282" y="272"/>
                  </a:lnTo>
                  <a:lnTo>
                    <a:pt x="282" y="273"/>
                  </a:lnTo>
                  <a:lnTo>
                    <a:pt x="283" y="272"/>
                  </a:lnTo>
                  <a:lnTo>
                    <a:pt x="283" y="270"/>
                  </a:lnTo>
                  <a:lnTo>
                    <a:pt x="284" y="270"/>
                  </a:lnTo>
                  <a:lnTo>
                    <a:pt x="284" y="272"/>
                  </a:lnTo>
                  <a:lnTo>
                    <a:pt x="285" y="272"/>
                  </a:lnTo>
                  <a:lnTo>
                    <a:pt x="285" y="269"/>
                  </a:lnTo>
                  <a:lnTo>
                    <a:pt x="286" y="271"/>
                  </a:lnTo>
                  <a:lnTo>
                    <a:pt x="286" y="272"/>
                  </a:lnTo>
                  <a:lnTo>
                    <a:pt x="287" y="273"/>
                  </a:lnTo>
                  <a:lnTo>
                    <a:pt x="287" y="274"/>
                  </a:lnTo>
                  <a:lnTo>
                    <a:pt x="288" y="273"/>
                  </a:lnTo>
                  <a:lnTo>
                    <a:pt x="289" y="271"/>
                  </a:lnTo>
                  <a:lnTo>
                    <a:pt x="290" y="270"/>
                  </a:lnTo>
                  <a:lnTo>
                    <a:pt x="290" y="267"/>
                  </a:lnTo>
                  <a:lnTo>
                    <a:pt x="290" y="268"/>
                  </a:lnTo>
                  <a:lnTo>
                    <a:pt x="291" y="271"/>
                  </a:lnTo>
                  <a:lnTo>
                    <a:pt x="291" y="270"/>
                  </a:lnTo>
                  <a:lnTo>
                    <a:pt x="292" y="270"/>
                  </a:lnTo>
                  <a:lnTo>
                    <a:pt x="292" y="271"/>
                  </a:lnTo>
                  <a:lnTo>
                    <a:pt x="293" y="271"/>
                  </a:lnTo>
                  <a:lnTo>
                    <a:pt x="294" y="270"/>
                  </a:lnTo>
                  <a:lnTo>
                    <a:pt x="295" y="270"/>
                  </a:lnTo>
                  <a:lnTo>
                    <a:pt x="295" y="272"/>
                  </a:lnTo>
                  <a:lnTo>
                    <a:pt x="296" y="270"/>
                  </a:lnTo>
                  <a:lnTo>
                    <a:pt x="296" y="268"/>
                  </a:lnTo>
                  <a:lnTo>
                    <a:pt x="297" y="270"/>
                  </a:lnTo>
                  <a:lnTo>
                    <a:pt x="297" y="269"/>
                  </a:lnTo>
                  <a:lnTo>
                    <a:pt x="298" y="264"/>
                  </a:lnTo>
                  <a:lnTo>
                    <a:pt x="298" y="263"/>
                  </a:lnTo>
                  <a:lnTo>
                    <a:pt x="299" y="266"/>
                  </a:lnTo>
                  <a:lnTo>
                    <a:pt x="299" y="219"/>
                  </a:lnTo>
                  <a:lnTo>
                    <a:pt x="300" y="94"/>
                  </a:lnTo>
                  <a:lnTo>
                    <a:pt x="300" y="0"/>
                  </a:lnTo>
                  <a:lnTo>
                    <a:pt x="300" y="6"/>
                  </a:lnTo>
                  <a:lnTo>
                    <a:pt x="301" y="119"/>
                  </a:lnTo>
                  <a:lnTo>
                    <a:pt x="301" y="225"/>
                  </a:lnTo>
                  <a:lnTo>
                    <a:pt x="302" y="244"/>
                  </a:lnTo>
                  <a:lnTo>
                    <a:pt x="302" y="242"/>
                  </a:lnTo>
                  <a:lnTo>
                    <a:pt x="303" y="247"/>
                  </a:lnTo>
                  <a:lnTo>
                    <a:pt x="303" y="260"/>
                  </a:lnTo>
                  <a:lnTo>
                    <a:pt x="304" y="265"/>
                  </a:lnTo>
                  <a:lnTo>
                    <a:pt x="305" y="267"/>
                  </a:lnTo>
                  <a:lnTo>
                    <a:pt x="305" y="268"/>
                  </a:lnTo>
                  <a:lnTo>
                    <a:pt x="306" y="268"/>
                  </a:lnTo>
                  <a:lnTo>
                    <a:pt x="306" y="270"/>
                  </a:lnTo>
                  <a:lnTo>
                    <a:pt x="307" y="270"/>
                  </a:lnTo>
                  <a:lnTo>
                    <a:pt x="307" y="271"/>
                  </a:lnTo>
                  <a:lnTo>
                    <a:pt x="308" y="270"/>
                  </a:lnTo>
                  <a:lnTo>
                    <a:pt x="309" y="269"/>
                  </a:lnTo>
                  <a:lnTo>
                    <a:pt x="309" y="267"/>
                  </a:lnTo>
                  <a:lnTo>
                    <a:pt x="310" y="258"/>
                  </a:lnTo>
                  <a:lnTo>
                    <a:pt x="310" y="262"/>
                  </a:lnTo>
                  <a:lnTo>
                    <a:pt x="311" y="267"/>
                  </a:lnTo>
                  <a:lnTo>
                    <a:pt x="311" y="271"/>
                  </a:lnTo>
                  <a:lnTo>
                    <a:pt x="312" y="270"/>
                  </a:lnTo>
                  <a:lnTo>
                    <a:pt x="312" y="271"/>
                  </a:lnTo>
                  <a:lnTo>
                    <a:pt x="313" y="273"/>
                  </a:lnTo>
                  <a:lnTo>
                    <a:pt x="313" y="271"/>
                  </a:lnTo>
                  <a:lnTo>
                    <a:pt x="314" y="271"/>
                  </a:lnTo>
                  <a:lnTo>
                    <a:pt x="314" y="265"/>
                  </a:lnTo>
                  <a:lnTo>
                    <a:pt x="315" y="258"/>
                  </a:lnTo>
                  <a:lnTo>
                    <a:pt x="315" y="261"/>
                  </a:lnTo>
                  <a:lnTo>
                    <a:pt x="316" y="269"/>
                  </a:lnTo>
                  <a:lnTo>
                    <a:pt x="316" y="272"/>
                  </a:lnTo>
                  <a:lnTo>
                    <a:pt x="317" y="272"/>
                  </a:lnTo>
                  <a:lnTo>
                    <a:pt x="318" y="272"/>
                  </a:lnTo>
                  <a:lnTo>
                    <a:pt x="319" y="274"/>
                  </a:lnTo>
                  <a:lnTo>
                    <a:pt x="319" y="272"/>
                  </a:lnTo>
                  <a:lnTo>
                    <a:pt x="319" y="271"/>
                  </a:lnTo>
                  <a:lnTo>
                    <a:pt x="320" y="272"/>
                  </a:lnTo>
                  <a:lnTo>
                    <a:pt x="321" y="270"/>
                  </a:lnTo>
                  <a:lnTo>
                    <a:pt x="322" y="266"/>
                  </a:lnTo>
                  <a:lnTo>
                    <a:pt x="322" y="268"/>
                  </a:lnTo>
                  <a:lnTo>
                    <a:pt x="323" y="267"/>
                  </a:lnTo>
                  <a:lnTo>
                    <a:pt x="323" y="268"/>
                  </a:lnTo>
                  <a:lnTo>
                    <a:pt x="324" y="269"/>
                  </a:lnTo>
                  <a:lnTo>
                    <a:pt x="324" y="267"/>
                  </a:lnTo>
                  <a:lnTo>
                    <a:pt x="324" y="268"/>
                  </a:lnTo>
                  <a:lnTo>
                    <a:pt x="325" y="269"/>
                  </a:lnTo>
                  <a:lnTo>
                    <a:pt x="326" y="270"/>
                  </a:lnTo>
                  <a:lnTo>
                    <a:pt x="326" y="271"/>
                  </a:lnTo>
                  <a:lnTo>
                    <a:pt x="327" y="270"/>
                  </a:lnTo>
                  <a:lnTo>
                    <a:pt x="327" y="268"/>
                  </a:lnTo>
                  <a:lnTo>
                    <a:pt x="328" y="265"/>
                  </a:lnTo>
                  <a:lnTo>
                    <a:pt x="328" y="256"/>
                  </a:lnTo>
                  <a:lnTo>
                    <a:pt x="329" y="249"/>
                  </a:lnTo>
                  <a:lnTo>
                    <a:pt x="329" y="250"/>
                  </a:lnTo>
                  <a:lnTo>
                    <a:pt x="329" y="259"/>
                  </a:lnTo>
                  <a:lnTo>
                    <a:pt x="330" y="266"/>
                  </a:lnTo>
                  <a:lnTo>
                    <a:pt x="331" y="262"/>
                  </a:lnTo>
                  <a:lnTo>
                    <a:pt x="331" y="257"/>
                  </a:lnTo>
                  <a:lnTo>
                    <a:pt x="331" y="256"/>
                  </a:lnTo>
                  <a:lnTo>
                    <a:pt x="332" y="259"/>
                  </a:lnTo>
                  <a:lnTo>
                    <a:pt x="332" y="264"/>
                  </a:lnTo>
                  <a:lnTo>
                    <a:pt x="333" y="268"/>
                  </a:lnTo>
                  <a:lnTo>
                    <a:pt x="333" y="270"/>
                  </a:lnTo>
                  <a:lnTo>
                    <a:pt x="334" y="270"/>
                  </a:lnTo>
                  <a:lnTo>
                    <a:pt x="334" y="273"/>
                  </a:lnTo>
                  <a:lnTo>
                    <a:pt x="335" y="273"/>
                  </a:lnTo>
                  <a:lnTo>
                    <a:pt x="336" y="272"/>
                  </a:lnTo>
                  <a:lnTo>
                    <a:pt x="336" y="273"/>
                  </a:lnTo>
                  <a:lnTo>
                    <a:pt x="337" y="273"/>
                  </a:lnTo>
                  <a:lnTo>
                    <a:pt x="337" y="270"/>
                  </a:lnTo>
                  <a:lnTo>
                    <a:pt x="338" y="267"/>
                  </a:lnTo>
                  <a:lnTo>
                    <a:pt x="338" y="265"/>
                  </a:lnTo>
                  <a:lnTo>
                    <a:pt x="339" y="265"/>
                  </a:lnTo>
                  <a:lnTo>
                    <a:pt x="339" y="264"/>
                  </a:lnTo>
                  <a:lnTo>
                    <a:pt x="340" y="267"/>
                  </a:lnTo>
                  <a:lnTo>
                    <a:pt x="340" y="271"/>
                  </a:lnTo>
                  <a:lnTo>
                    <a:pt x="341" y="270"/>
                  </a:lnTo>
                  <a:lnTo>
                    <a:pt x="341" y="266"/>
                  </a:lnTo>
                  <a:lnTo>
                    <a:pt x="341" y="267"/>
                  </a:lnTo>
                  <a:lnTo>
                    <a:pt x="342" y="271"/>
                  </a:lnTo>
                  <a:lnTo>
                    <a:pt x="343" y="273"/>
                  </a:lnTo>
                  <a:lnTo>
                    <a:pt x="344" y="274"/>
                  </a:lnTo>
                  <a:lnTo>
                    <a:pt x="344" y="272"/>
                  </a:lnTo>
                  <a:lnTo>
                    <a:pt x="345" y="270"/>
                  </a:lnTo>
                  <a:lnTo>
                    <a:pt x="345" y="269"/>
                  </a:lnTo>
                  <a:lnTo>
                    <a:pt x="346" y="271"/>
                  </a:lnTo>
                  <a:lnTo>
                    <a:pt x="347" y="271"/>
                  </a:lnTo>
                  <a:lnTo>
                    <a:pt x="348" y="271"/>
                  </a:lnTo>
                  <a:lnTo>
                    <a:pt x="348" y="269"/>
                  </a:lnTo>
                  <a:lnTo>
                    <a:pt x="349" y="269"/>
                  </a:lnTo>
                  <a:lnTo>
                    <a:pt x="349" y="264"/>
                  </a:lnTo>
                  <a:lnTo>
                    <a:pt x="350" y="265"/>
                  </a:lnTo>
                  <a:lnTo>
                    <a:pt x="350" y="267"/>
                  </a:lnTo>
                  <a:lnTo>
                    <a:pt x="350" y="270"/>
                  </a:lnTo>
                  <a:lnTo>
                    <a:pt x="351" y="274"/>
                  </a:lnTo>
                  <a:lnTo>
                    <a:pt x="352" y="272"/>
                  </a:lnTo>
                  <a:lnTo>
                    <a:pt x="353" y="271"/>
                  </a:lnTo>
                  <a:lnTo>
                    <a:pt x="354" y="271"/>
                  </a:lnTo>
                  <a:lnTo>
                    <a:pt x="354" y="273"/>
                  </a:lnTo>
                  <a:lnTo>
                    <a:pt x="355" y="274"/>
                  </a:lnTo>
                  <a:lnTo>
                    <a:pt x="356" y="273"/>
                  </a:lnTo>
                  <a:lnTo>
                    <a:pt x="356" y="274"/>
                  </a:lnTo>
                  <a:lnTo>
                    <a:pt x="357" y="275"/>
                  </a:lnTo>
                  <a:lnTo>
                    <a:pt x="357" y="273"/>
                  </a:lnTo>
                  <a:lnTo>
                    <a:pt x="357" y="272"/>
                  </a:lnTo>
                  <a:lnTo>
                    <a:pt x="358" y="271"/>
                  </a:lnTo>
                  <a:lnTo>
                    <a:pt x="359" y="267"/>
                  </a:lnTo>
                  <a:lnTo>
                    <a:pt x="359" y="264"/>
                  </a:lnTo>
                  <a:lnTo>
                    <a:pt x="359" y="265"/>
                  </a:lnTo>
                  <a:lnTo>
                    <a:pt x="360" y="268"/>
                  </a:lnTo>
                  <a:lnTo>
                    <a:pt x="360" y="269"/>
                  </a:lnTo>
                  <a:lnTo>
                    <a:pt x="361" y="271"/>
                  </a:lnTo>
                  <a:lnTo>
                    <a:pt x="362" y="271"/>
                  </a:lnTo>
                  <a:lnTo>
                    <a:pt x="362" y="267"/>
                  </a:lnTo>
                  <a:lnTo>
                    <a:pt x="363" y="267"/>
                  </a:lnTo>
                  <a:lnTo>
                    <a:pt x="363" y="271"/>
                  </a:lnTo>
                  <a:lnTo>
                    <a:pt x="364" y="272"/>
                  </a:lnTo>
                  <a:lnTo>
                    <a:pt x="365" y="271"/>
                  </a:lnTo>
                  <a:lnTo>
                    <a:pt x="365" y="270"/>
                  </a:lnTo>
                  <a:lnTo>
                    <a:pt x="366" y="271"/>
                  </a:lnTo>
                  <a:lnTo>
                    <a:pt x="366" y="272"/>
                  </a:lnTo>
                  <a:lnTo>
                    <a:pt x="367" y="272"/>
                  </a:lnTo>
                  <a:lnTo>
                    <a:pt x="367" y="273"/>
                  </a:lnTo>
                  <a:lnTo>
                    <a:pt x="368" y="274"/>
                  </a:lnTo>
                  <a:lnTo>
                    <a:pt x="368" y="275"/>
                  </a:lnTo>
                  <a:lnTo>
                    <a:pt x="369" y="274"/>
                  </a:lnTo>
                  <a:lnTo>
                    <a:pt x="370" y="274"/>
                  </a:lnTo>
                  <a:lnTo>
                    <a:pt x="370" y="271"/>
                  </a:lnTo>
                  <a:lnTo>
                    <a:pt x="371" y="268"/>
                  </a:lnTo>
                  <a:lnTo>
                    <a:pt x="371" y="267"/>
                  </a:lnTo>
                  <a:lnTo>
                    <a:pt x="371" y="271"/>
                  </a:lnTo>
                  <a:lnTo>
                    <a:pt x="372" y="271"/>
                  </a:lnTo>
                  <a:lnTo>
                    <a:pt x="373" y="270"/>
                  </a:lnTo>
                  <a:lnTo>
                    <a:pt x="373" y="272"/>
                  </a:lnTo>
                  <a:lnTo>
                    <a:pt x="374" y="272"/>
                  </a:lnTo>
                  <a:lnTo>
                    <a:pt x="374" y="273"/>
                  </a:lnTo>
                  <a:lnTo>
                    <a:pt x="375" y="272"/>
                  </a:lnTo>
                  <a:lnTo>
                    <a:pt x="375" y="274"/>
                  </a:lnTo>
                  <a:lnTo>
                    <a:pt x="376" y="273"/>
                  </a:lnTo>
                  <a:lnTo>
                    <a:pt x="376" y="272"/>
                  </a:lnTo>
                  <a:lnTo>
                    <a:pt x="377" y="273"/>
                  </a:lnTo>
                  <a:lnTo>
                    <a:pt x="377" y="271"/>
                  </a:lnTo>
                  <a:lnTo>
                    <a:pt x="378" y="270"/>
                  </a:lnTo>
                  <a:lnTo>
                    <a:pt x="378" y="266"/>
                  </a:lnTo>
                  <a:lnTo>
                    <a:pt x="378" y="267"/>
                  </a:lnTo>
                  <a:lnTo>
                    <a:pt x="379" y="270"/>
                  </a:lnTo>
                  <a:lnTo>
                    <a:pt x="379" y="271"/>
                  </a:lnTo>
                  <a:lnTo>
                    <a:pt x="380" y="272"/>
                  </a:lnTo>
                  <a:lnTo>
                    <a:pt x="381" y="272"/>
                  </a:lnTo>
                  <a:lnTo>
                    <a:pt x="381" y="271"/>
                  </a:lnTo>
                  <a:lnTo>
                    <a:pt x="381" y="272"/>
                  </a:lnTo>
                  <a:lnTo>
                    <a:pt x="382" y="274"/>
                  </a:lnTo>
                  <a:lnTo>
                    <a:pt x="383" y="275"/>
                  </a:lnTo>
                  <a:lnTo>
                    <a:pt x="383" y="272"/>
                  </a:lnTo>
                  <a:lnTo>
                    <a:pt x="383" y="273"/>
                  </a:lnTo>
                  <a:lnTo>
                    <a:pt x="384" y="273"/>
                  </a:lnTo>
                  <a:lnTo>
                    <a:pt x="385" y="273"/>
                  </a:lnTo>
                  <a:lnTo>
                    <a:pt x="386" y="270"/>
                  </a:lnTo>
                  <a:lnTo>
                    <a:pt x="386" y="268"/>
                  </a:lnTo>
                  <a:lnTo>
                    <a:pt x="387" y="268"/>
                  </a:lnTo>
                  <a:lnTo>
                    <a:pt x="387" y="269"/>
                  </a:lnTo>
                  <a:lnTo>
                    <a:pt x="388" y="271"/>
                  </a:lnTo>
                  <a:lnTo>
                    <a:pt x="389" y="272"/>
                  </a:lnTo>
                  <a:lnTo>
                    <a:pt x="389" y="271"/>
                  </a:lnTo>
                  <a:lnTo>
                    <a:pt x="390" y="271"/>
                  </a:lnTo>
                  <a:lnTo>
                    <a:pt x="390" y="272"/>
                  </a:lnTo>
                  <a:lnTo>
                    <a:pt x="391" y="274"/>
                  </a:lnTo>
                  <a:lnTo>
                    <a:pt x="391" y="271"/>
                  </a:lnTo>
                  <a:lnTo>
                    <a:pt x="392" y="274"/>
                  </a:lnTo>
                  <a:lnTo>
                    <a:pt x="393" y="270"/>
                  </a:lnTo>
                  <a:lnTo>
                    <a:pt x="393" y="272"/>
                  </a:lnTo>
                  <a:lnTo>
                    <a:pt x="394" y="273"/>
                  </a:lnTo>
                  <a:lnTo>
                    <a:pt x="395" y="273"/>
                  </a:lnTo>
                  <a:lnTo>
                    <a:pt x="395" y="272"/>
                  </a:lnTo>
                  <a:lnTo>
                    <a:pt x="396" y="270"/>
                  </a:lnTo>
                  <a:lnTo>
                    <a:pt x="396" y="267"/>
                  </a:lnTo>
                  <a:lnTo>
                    <a:pt x="397" y="269"/>
                  </a:lnTo>
                  <a:lnTo>
                    <a:pt x="397" y="270"/>
                  </a:lnTo>
                  <a:lnTo>
                    <a:pt x="398" y="271"/>
                  </a:lnTo>
                  <a:lnTo>
                    <a:pt x="399" y="272"/>
                  </a:lnTo>
                  <a:lnTo>
                    <a:pt x="400" y="271"/>
                  </a:lnTo>
                  <a:lnTo>
                    <a:pt x="401" y="270"/>
                  </a:lnTo>
                  <a:lnTo>
                    <a:pt x="401" y="269"/>
                  </a:lnTo>
                  <a:lnTo>
                    <a:pt x="401" y="270"/>
                  </a:lnTo>
                  <a:lnTo>
                    <a:pt x="402" y="271"/>
                  </a:lnTo>
                  <a:lnTo>
                    <a:pt x="402" y="272"/>
                  </a:lnTo>
                  <a:lnTo>
                    <a:pt x="403" y="273"/>
                  </a:lnTo>
                  <a:lnTo>
                    <a:pt x="404" y="274"/>
                  </a:lnTo>
                  <a:lnTo>
                    <a:pt x="404" y="273"/>
                  </a:lnTo>
                  <a:lnTo>
                    <a:pt x="404" y="274"/>
                  </a:lnTo>
                  <a:lnTo>
                    <a:pt x="405" y="274"/>
                  </a:lnTo>
                  <a:lnTo>
                    <a:pt x="406" y="273"/>
                  </a:lnTo>
                  <a:lnTo>
                    <a:pt x="407" y="273"/>
                  </a:lnTo>
                  <a:lnTo>
                    <a:pt x="407" y="274"/>
                  </a:lnTo>
                  <a:lnTo>
                    <a:pt x="408" y="271"/>
                  </a:lnTo>
                  <a:lnTo>
                    <a:pt x="408" y="272"/>
                  </a:lnTo>
                  <a:lnTo>
                    <a:pt x="409" y="272"/>
                  </a:lnTo>
                  <a:lnTo>
                    <a:pt x="409" y="274"/>
                  </a:lnTo>
                  <a:lnTo>
                    <a:pt x="410" y="274"/>
                  </a:lnTo>
                  <a:lnTo>
                    <a:pt x="411" y="274"/>
                  </a:lnTo>
                  <a:lnTo>
                    <a:pt x="411" y="271"/>
                  </a:lnTo>
                  <a:lnTo>
                    <a:pt x="412" y="268"/>
                  </a:lnTo>
                  <a:lnTo>
                    <a:pt x="412" y="269"/>
                  </a:lnTo>
                  <a:lnTo>
                    <a:pt x="412" y="271"/>
                  </a:lnTo>
                  <a:lnTo>
                    <a:pt x="413" y="273"/>
                  </a:lnTo>
                  <a:lnTo>
                    <a:pt x="413" y="272"/>
                  </a:lnTo>
                  <a:lnTo>
                    <a:pt x="414" y="273"/>
                  </a:lnTo>
                  <a:lnTo>
                    <a:pt x="414" y="274"/>
                  </a:lnTo>
                  <a:lnTo>
                    <a:pt x="415" y="272"/>
                  </a:lnTo>
                  <a:lnTo>
                    <a:pt x="415" y="270"/>
                  </a:lnTo>
                  <a:lnTo>
                    <a:pt x="416" y="270"/>
                  </a:lnTo>
                  <a:lnTo>
                    <a:pt x="416" y="271"/>
                  </a:lnTo>
                  <a:lnTo>
                    <a:pt x="417" y="270"/>
                  </a:lnTo>
                  <a:lnTo>
                    <a:pt x="417" y="271"/>
                  </a:lnTo>
                  <a:lnTo>
                    <a:pt x="418" y="268"/>
                  </a:lnTo>
                  <a:lnTo>
                    <a:pt x="419" y="270"/>
                  </a:lnTo>
                  <a:lnTo>
                    <a:pt x="419" y="272"/>
                  </a:lnTo>
                  <a:lnTo>
                    <a:pt x="420" y="273"/>
                  </a:lnTo>
                  <a:lnTo>
                    <a:pt x="420" y="272"/>
                  </a:lnTo>
                  <a:lnTo>
                    <a:pt x="421" y="272"/>
                  </a:lnTo>
                  <a:lnTo>
                    <a:pt x="421" y="271"/>
                  </a:lnTo>
                  <a:lnTo>
                    <a:pt x="421" y="274"/>
                  </a:lnTo>
                  <a:lnTo>
                    <a:pt x="422" y="274"/>
                  </a:lnTo>
                  <a:lnTo>
                    <a:pt x="423" y="274"/>
                  </a:lnTo>
                  <a:lnTo>
                    <a:pt x="423" y="272"/>
                  </a:lnTo>
                  <a:lnTo>
                    <a:pt x="423" y="273"/>
                  </a:lnTo>
                  <a:lnTo>
                    <a:pt x="424" y="272"/>
                  </a:lnTo>
                  <a:lnTo>
                    <a:pt x="425" y="273"/>
                  </a:lnTo>
                  <a:lnTo>
                    <a:pt x="426" y="273"/>
                  </a:lnTo>
                  <a:lnTo>
                    <a:pt x="426" y="271"/>
                  </a:lnTo>
                  <a:lnTo>
                    <a:pt x="427" y="271"/>
                  </a:lnTo>
                  <a:lnTo>
                    <a:pt x="427" y="270"/>
                  </a:lnTo>
                  <a:lnTo>
                    <a:pt x="428" y="271"/>
                  </a:lnTo>
                  <a:lnTo>
                    <a:pt x="428" y="263"/>
                  </a:lnTo>
                  <a:lnTo>
                    <a:pt x="428" y="256"/>
                  </a:lnTo>
                  <a:lnTo>
                    <a:pt x="429" y="254"/>
                  </a:lnTo>
                  <a:lnTo>
                    <a:pt x="429" y="257"/>
                  </a:lnTo>
                  <a:lnTo>
                    <a:pt x="430" y="261"/>
                  </a:lnTo>
                  <a:lnTo>
                    <a:pt x="430" y="262"/>
                  </a:lnTo>
                  <a:lnTo>
                    <a:pt x="430" y="265"/>
                  </a:lnTo>
                  <a:lnTo>
                    <a:pt x="431" y="270"/>
                  </a:lnTo>
                  <a:lnTo>
                    <a:pt x="432" y="270"/>
                  </a:lnTo>
                  <a:lnTo>
                    <a:pt x="432" y="269"/>
                  </a:lnTo>
                  <a:lnTo>
                    <a:pt x="433" y="269"/>
                  </a:lnTo>
                  <a:lnTo>
                    <a:pt x="433" y="270"/>
                  </a:lnTo>
                  <a:lnTo>
                    <a:pt x="434" y="272"/>
                  </a:lnTo>
                  <a:lnTo>
                    <a:pt x="434" y="271"/>
                  </a:lnTo>
                  <a:lnTo>
                    <a:pt x="435" y="271"/>
                  </a:lnTo>
                  <a:lnTo>
                    <a:pt x="436" y="273"/>
                  </a:lnTo>
                  <a:lnTo>
                    <a:pt x="436" y="272"/>
                  </a:lnTo>
                  <a:lnTo>
                    <a:pt x="437" y="269"/>
                  </a:lnTo>
                  <a:lnTo>
                    <a:pt x="438" y="265"/>
                  </a:lnTo>
                  <a:lnTo>
                    <a:pt x="438" y="264"/>
                  </a:lnTo>
                  <a:lnTo>
                    <a:pt x="438" y="266"/>
                  </a:lnTo>
                  <a:lnTo>
                    <a:pt x="439" y="267"/>
                  </a:lnTo>
                  <a:lnTo>
                    <a:pt x="440" y="262"/>
                  </a:lnTo>
                  <a:lnTo>
                    <a:pt x="440" y="260"/>
                  </a:lnTo>
                  <a:lnTo>
                    <a:pt x="441" y="264"/>
                  </a:lnTo>
                  <a:lnTo>
                    <a:pt x="441" y="268"/>
                  </a:lnTo>
                  <a:lnTo>
                    <a:pt x="442" y="269"/>
                  </a:lnTo>
                  <a:lnTo>
                    <a:pt x="442" y="267"/>
                  </a:lnTo>
                  <a:lnTo>
                    <a:pt x="442" y="268"/>
                  </a:lnTo>
                  <a:lnTo>
                    <a:pt x="444" y="271"/>
                  </a:lnTo>
                  <a:lnTo>
                    <a:pt x="444" y="272"/>
                  </a:lnTo>
                  <a:lnTo>
                    <a:pt x="445" y="272"/>
                  </a:lnTo>
                  <a:lnTo>
                    <a:pt x="446" y="270"/>
                  </a:lnTo>
                  <a:lnTo>
                    <a:pt x="446" y="265"/>
                  </a:lnTo>
                  <a:lnTo>
                    <a:pt x="447" y="250"/>
                  </a:lnTo>
                  <a:lnTo>
                    <a:pt x="447" y="237"/>
                  </a:lnTo>
                  <a:lnTo>
                    <a:pt x="447" y="236"/>
                  </a:lnTo>
                  <a:lnTo>
                    <a:pt x="448" y="246"/>
                  </a:lnTo>
                  <a:lnTo>
                    <a:pt x="448" y="259"/>
                  </a:lnTo>
                  <a:lnTo>
                    <a:pt x="449" y="266"/>
                  </a:lnTo>
                  <a:lnTo>
                    <a:pt x="450" y="266"/>
                  </a:lnTo>
                  <a:lnTo>
                    <a:pt x="450" y="268"/>
                  </a:lnTo>
                  <a:lnTo>
                    <a:pt x="451" y="268"/>
                  </a:lnTo>
                  <a:lnTo>
                    <a:pt x="451" y="269"/>
                  </a:lnTo>
                  <a:lnTo>
                    <a:pt x="452" y="270"/>
                  </a:lnTo>
                  <a:lnTo>
                    <a:pt x="452" y="272"/>
                  </a:lnTo>
                  <a:lnTo>
                    <a:pt x="453" y="270"/>
                  </a:lnTo>
                  <a:lnTo>
                    <a:pt x="454" y="270"/>
                  </a:lnTo>
                  <a:lnTo>
                    <a:pt x="455" y="271"/>
                  </a:lnTo>
                  <a:lnTo>
                    <a:pt x="455" y="272"/>
                  </a:lnTo>
                  <a:lnTo>
                    <a:pt x="456" y="272"/>
                  </a:lnTo>
                  <a:lnTo>
                    <a:pt x="456" y="273"/>
                  </a:lnTo>
                  <a:lnTo>
                    <a:pt x="457" y="272"/>
                  </a:lnTo>
                  <a:lnTo>
                    <a:pt x="457" y="273"/>
                  </a:lnTo>
                  <a:lnTo>
                    <a:pt x="458" y="272"/>
                  </a:lnTo>
                  <a:lnTo>
                    <a:pt x="458" y="273"/>
                  </a:lnTo>
                  <a:lnTo>
                    <a:pt x="459" y="273"/>
                  </a:lnTo>
                  <a:lnTo>
                    <a:pt x="459" y="272"/>
                  </a:lnTo>
                  <a:lnTo>
                    <a:pt x="460" y="272"/>
                  </a:lnTo>
                  <a:lnTo>
                    <a:pt x="461" y="272"/>
                  </a:lnTo>
                  <a:lnTo>
                    <a:pt x="462" y="271"/>
                  </a:lnTo>
                  <a:lnTo>
                    <a:pt x="462" y="272"/>
                  </a:lnTo>
                  <a:lnTo>
                    <a:pt x="463" y="271"/>
                  </a:lnTo>
                  <a:lnTo>
                    <a:pt x="463" y="272"/>
                  </a:lnTo>
                  <a:lnTo>
                    <a:pt x="464" y="271"/>
                  </a:lnTo>
                  <a:lnTo>
                    <a:pt x="464" y="272"/>
                  </a:lnTo>
                  <a:lnTo>
                    <a:pt x="465" y="273"/>
                  </a:lnTo>
                  <a:lnTo>
                    <a:pt x="466" y="272"/>
                  </a:lnTo>
                  <a:lnTo>
                    <a:pt x="466" y="271"/>
                  </a:lnTo>
                  <a:lnTo>
                    <a:pt x="466" y="270"/>
                  </a:lnTo>
                  <a:lnTo>
                    <a:pt x="467" y="272"/>
                  </a:lnTo>
                  <a:lnTo>
                    <a:pt x="468" y="268"/>
                  </a:lnTo>
                  <a:lnTo>
                    <a:pt x="468" y="266"/>
                  </a:lnTo>
                  <a:lnTo>
                    <a:pt x="469" y="266"/>
                  </a:lnTo>
                  <a:lnTo>
                    <a:pt x="469" y="267"/>
                  </a:lnTo>
                  <a:lnTo>
                    <a:pt x="469" y="269"/>
                  </a:lnTo>
                  <a:lnTo>
                    <a:pt x="470" y="271"/>
                  </a:lnTo>
                  <a:lnTo>
                    <a:pt x="471" y="271"/>
                  </a:lnTo>
                  <a:lnTo>
                    <a:pt x="472" y="269"/>
                  </a:lnTo>
                  <a:lnTo>
                    <a:pt x="473" y="271"/>
                  </a:lnTo>
                  <a:lnTo>
                    <a:pt x="474" y="272"/>
                  </a:lnTo>
                  <a:lnTo>
                    <a:pt x="474" y="273"/>
                  </a:lnTo>
                  <a:lnTo>
                    <a:pt x="475" y="271"/>
                  </a:lnTo>
                  <a:lnTo>
                    <a:pt x="476" y="270"/>
                  </a:lnTo>
                  <a:lnTo>
                    <a:pt x="476" y="272"/>
                  </a:lnTo>
                  <a:lnTo>
                    <a:pt x="477" y="274"/>
                  </a:lnTo>
                  <a:lnTo>
                    <a:pt x="478" y="273"/>
                  </a:lnTo>
                  <a:lnTo>
                    <a:pt x="478" y="272"/>
                  </a:lnTo>
                  <a:lnTo>
                    <a:pt x="479" y="272"/>
                  </a:lnTo>
                  <a:lnTo>
                    <a:pt x="480" y="273"/>
                  </a:lnTo>
                  <a:lnTo>
                    <a:pt x="480" y="272"/>
                  </a:lnTo>
                  <a:lnTo>
                    <a:pt x="481" y="274"/>
                  </a:lnTo>
                  <a:lnTo>
                    <a:pt x="481" y="270"/>
                  </a:lnTo>
                  <a:lnTo>
                    <a:pt x="482" y="269"/>
                  </a:lnTo>
                  <a:lnTo>
                    <a:pt x="482" y="270"/>
                  </a:lnTo>
                  <a:lnTo>
                    <a:pt x="483" y="272"/>
                  </a:lnTo>
                  <a:lnTo>
                    <a:pt x="483" y="273"/>
                  </a:lnTo>
                  <a:lnTo>
                    <a:pt x="484" y="274"/>
                  </a:lnTo>
                  <a:lnTo>
                    <a:pt x="484" y="272"/>
                  </a:lnTo>
                  <a:lnTo>
                    <a:pt x="485" y="272"/>
                  </a:lnTo>
                  <a:lnTo>
                    <a:pt x="486" y="272"/>
                  </a:lnTo>
                  <a:lnTo>
                    <a:pt x="486" y="271"/>
                  </a:lnTo>
                  <a:lnTo>
                    <a:pt x="487" y="269"/>
                  </a:lnTo>
                  <a:lnTo>
                    <a:pt x="487" y="268"/>
                  </a:lnTo>
                  <a:lnTo>
                    <a:pt x="488" y="271"/>
                  </a:lnTo>
                  <a:lnTo>
                    <a:pt x="489" y="272"/>
                  </a:lnTo>
                  <a:lnTo>
                    <a:pt x="490" y="274"/>
                  </a:lnTo>
                  <a:lnTo>
                    <a:pt x="490" y="273"/>
                  </a:lnTo>
                  <a:lnTo>
                    <a:pt x="491" y="274"/>
                  </a:lnTo>
                  <a:lnTo>
                    <a:pt x="491" y="273"/>
                  </a:lnTo>
                  <a:lnTo>
                    <a:pt x="492" y="273"/>
                  </a:lnTo>
                  <a:lnTo>
                    <a:pt x="493" y="273"/>
                  </a:lnTo>
                  <a:lnTo>
                    <a:pt x="493" y="272"/>
                  </a:lnTo>
                  <a:lnTo>
                    <a:pt x="493" y="270"/>
                  </a:lnTo>
                </a:path>
              </a:pathLst>
            </a:custGeom>
            <a:noFill/>
            <a:ln w="0">
              <a:solidFill>
                <a:srgbClr val="000080"/>
              </a:solidFill>
              <a:round/>
              <a:headEnd/>
              <a:tailEnd/>
            </a:ln>
          </p:spPr>
          <p:txBody>
            <a:bodyPr/>
            <a:lstStyle/>
            <a:p>
              <a:endParaRPr lang="en-US">
                <a:latin typeface="Constantia" pitchFamily="18" charset="0"/>
              </a:endParaRPr>
            </a:p>
          </p:txBody>
        </p:sp>
        <p:sp>
          <p:nvSpPr>
            <p:cNvPr id="62515" name="Freeform 47"/>
            <p:cNvSpPr>
              <a:spLocks/>
            </p:cNvSpPr>
            <p:nvPr/>
          </p:nvSpPr>
          <p:spPr bwMode="auto">
            <a:xfrm>
              <a:off x="3579" y="3384"/>
              <a:ext cx="494" cy="277"/>
            </a:xfrm>
            <a:custGeom>
              <a:avLst/>
              <a:gdLst>
                <a:gd name="T0" fmla="*/ 8 w 494"/>
                <a:gd name="T1" fmla="*/ 276 h 277"/>
                <a:gd name="T2" fmla="*/ 16 w 494"/>
                <a:gd name="T3" fmla="*/ 274 h 277"/>
                <a:gd name="T4" fmla="*/ 24 w 494"/>
                <a:gd name="T5" fmla="*/ 273 h 277"/>
                <a:gd name="T6" fmla="*/ 33 w 494"/>
                <a:gd name="T7" fmla="*/ 274 h 277"/>
                <a:gd name="T8" fmla="*/ 41 w 494"/>
                <a:gd name="T9" fmla="*/ 273 h 277"/>
                <a:gd name="T10" fmla="*/ 49 w 494"/>
                <a:gd name="T11" fmla="*/ 275 h 277"/>
                <a:gd name="T12" fmla="*/ 58 w 494"/>
                <a:gd name="T13" fmla="*/ 274 h 277"/>
                <a:gd name="T14" fmla="*/ 66 w 494"/>
                <a:gd name="T15" fmla="*/ 273 h 277"/>
                <a:gd name="T16" fmla="*/ 74 w 494"/>
                <a:gd name="T17" fmla="*/ 273 h 277"/>
                <a:gd name="T18" fmla="*/ 82 w 494"/>
                <a:gd name="T19" fmla="*/ 276 h 277"/>
                <a:gd name="T20" fmla="*/ 90 w 494"/>
                <a:gd name="T21" fmla="*/ 276 h 277"/>
                <a:gd name="T22" fmla="*/ 98 w 494"/>
                <a:gd name="T23" fmla="*/ 275 h 277"/>
                <a:gd name="T24" fmla="*/ 107 w 494"/>
                <a:gd name="T25" fmla="*/ 275 h 277"/>
                <a:gd name="T26" fmla="*/ 115 w 494"/>
                <a:gd name="T27" fmla="*/ 253 h 277"/>
                <a:gd name="T28" fmla="*/ 123 w 494"/>
                <a:gd name="T29" fmla="*/ 262 h 277"/>
                <a:gd name="T30" fmla="*/ 131 w 494"/>
                <a:gd name="T31" fmla="*/ 233 h 277"/>
                <a:gd name="T32" fmla="*/ 139 w 494"/>
                <a:gd name="T33" fmla="*/ 268 h 277"/>
                <a:gd name="T34" fmla="*/ 147 w 494"/>
                <a:gd name="T35" fmla="*/ 269 h 277"/>
                <a:gd name="T36" fmla="*/ 156 w 494"/>
                <a:gd name="T37" fmla="*/ 271 h 277"/>
                <a:gd name="T38" fmla="*/ 164 w 494"/>
                <a:gd name="T39" fmla="*/ 275 h 277"/>
                <a:gd name="T40" fmla="*/ 172 w 494"/>
                <a:gd name="T41" fmla="*/ 271 h 277"/>
                <a:gd name="T42" fmla="*/ 180 w 494"/>
                <a:gd name="T43" fmla="*/ 275 h 277"/>
                <a:gd name="T44" fmla="*/ 189 w 494"/>
                <a:gd name="T45" fmla="*/ 272 h 277"/>
                <a:gd name="T46" fmla="*/ 197 w 494"/>
                <a:gd name="T47" fmla="*/ 273 h 277"/>
                <a:gd name="T48" fmla="*/ 205 w 494"/>
                <a:gd name="T49" fmla="*/ 272 h 277"/>
                <a:gd name="T50" fmla="*/ 213 w 494"/>
                <a:gd name="T51" fmla="*/ 272 h 277"/>
                <a:gd name="T52" fmla="*/ 221 w 494"/>
                <a:gd name="T53" fmla="*/ 273 h 277"/>
                <a:gd name="T54" fmla="*/ 230 w 494"/>
                <a:gd name="T55" fmla="*/ 275 h 277"/>
                <a:gd name="T56" fmla="*/ 238 w 494"/>
                <a:gd name="T57" fmla="*/ 271 h 277"/>
                <a:gd name="T58" fmla="*/ 246 w 494"/>
                <a:gd name="T59" fmla="*/ 274 h 277"/>
                <a:gd name="T60" fmla="*/ 254 w 494"/>
                <a:gd name="T61" fmla="*/ 275 h 277"/>
                <a:gd name="T62" fmla="*/ 262 w 494"/>
                <a:gd name="T63" fmla="*/ 272 h 277"/>
                <a:gd name="T64" fmla="*/ 270 w 494"/>
                <a:gd name="T65" fmla="*/ 276 h 277"/>
                <a:gd name="T66" fmla="*/ 279 w 494"/>
                <a:gd name="T67" fmla="*/ 273 h 277"/>
                <a:gd name="T68" fmla="*/ 287 w 494"/>
                <a:gd name="T69" fmla="*/ 274 h 277"/>
                <a:gd name="T70" fmla="*/ 295 w 494"/>
                <a:gd name="T71" fmla="*/ 276 h 277"/>
                <a:gd name="T72" fmla="*/ 303 w 494"/>
                <a:gd name="T73" fmla="*/ 274 h 277"/>
                <a:gd name="T74" fmla="*/ 311 w 494"/>
                <a:gd name="T75" fmla="*/ 272 h 277"/>
                <a:gd name="T76" fmla="*/ 320 w 494"/>
                <a:gd name="T77" fmla="*/ 275 h 277"/>
                <a:gd name="T78" fmla="*/ 328 w 494"/>
                <a:gd name="T79" fmla="*/ 272 h 277"/>
                <a:gd name="T80" fmla="*/ 336 w 494"/>
                <a:gd name="T81" fmla="*/ 275 h 277"/>
                <a:gd name="T82" fmla="*/ 344 w 494"/>
                <a:gd name="T83" fmla="*/ 275 h 277"/>
                <a:gd name="T84" fmla="*/ 352 w 494"/>
                <a:gd name="T85" fmla="*/ 274 h 277"/>
                <a:gd name="T86" fmla="*/ 360 w 494"/>
                <a:gd name="T87" fmla="*/ 274 h 277"/>
                <a:gd name="T88" fmla="*/ 369 w 494"/>
                <a:gd name="T89" fmla="*/ 275 h 277"/>
                <a:gd name="T90" fmla="*/ 377 w 494"/>
                <a:gd name="T91" fmla="*/ 275 h 277"/>
                <a:gd name="T92" fmla="*/ 385 w 494"/>
                <a:gd name="T93" fmla="*/ 270 h 277"/>
                <a:gd name="T94" fmla="*/ 393 w 494"/>
                <a:gd name="T95" fmla="*/ 274 h 277"/>
                <a:gd name="T96" fmla="*/ 402 w 494"/>
                <a:gd name="T97" fmla="*/ 272 h 277"/>
                <a:gd name="T98" fmla="*/ 410 w 494"/>
                <a:gd name="T99" fmla="*/ 273 h 277"/>
                <a:gd name="T100" fmla="*/ 418 w 494"/>
                <a:gd name="T101" fmla="*/ 273 h 277"/>
                <a:gd name="T102" fmla="*/ 426 w 494"/>
                <a:gd name="T103" fmla="*/ 273 h 277"/>
                <a:gd name="T104" fmla="*/ 434 w 494"/>
                <a:gd name="T105" fmla="*/ 273 h 277"/>
                <a:gd name="T106" fmla="*/ 442 w 494"/>
                <a:gd name="T107" fmla="*/ 272 h 277"/>
                <a:gd name="T108" fmla="*/ 451 w 494"/>
                <a:gd name="T109" fmla="*/ 273 h 277"/>
                <a:gd name="T110" fmla="*/ 459 w 494"/>
                <a:gd name="T111" fmla="*/ 273 h 277"/>
                <a:gd name="T112" fmla="*/ 467 w 494"/>
                <a:gd name="T113" fmla="*/ 274 h 277"/>
                <a:gd name="T114" fmla="*/ 475 w 494"/>
                <a:gd name="T115" fmla="*/ 271 h 277"/>
                <a:gd name="T116" fmla="*/ 484 w 494"/>
                <a:gd name="T117" fmla="*/ 274 h 277"/>
                <a:gd name="T118" fmla="*/ 492 w 494"/>
                <a:gd name="T119" fmla="*/ 275 h 27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94"/>
                <a:gd name="T181" fmla="*/ 0 h 277"/>
                <a:gd name="T182" fmla="*/ 494 w 494"/>
                <a:gd name="T183" fmla="*/ 277 h 27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94" h="277">
                  <a:moveTo>
                    <a:pt x="0" y="272"/>
                  </a:moveTo>
                  <a:lnTo>
                    <a:pt x="1" y="274"/>
                  </a:lnTo>
                  <a:lnTo>
                    <a:pt x="2" y="272"/>
                  </a:lnTo>
                  <a:lnTo>
                    <a:pt x="2" y="273"/>
                  </a:lnTo>
                  <a:lnTo>
                    <a:pt x="3" y="273"/>
                  </a:lnTo>
                  <a:lnTo>
                    <a:pt x="3" y="272"/>
                  </a:lnTo>
                  <a:lnTo>
                    <a:pt x="4" y="272"/>
                  </a:lnTo>
                  <a:lnTo>
                    <a:pt x="4" y="274"/>
                  </a:lnTo>
                  <a:lnTo>
                    <a:pt x="5" y="273"/>
                  </a:lnTo>
                  <a:lnTo>
                    <a:pt x="6" y="273"/>
                  </a:lnTo>
                  <a:lnTo>
                    <a:pt x="6" y="270"/>
                  </a:lnTo>
                  <a:lnTo>
                    <a:pt x="7" y="270"/>
                  </a:lnTo>
                  <a:lnTo>
                    <a:pt x="7" y="272"/>
                  </a:lnTo>
                  <a:lnTo>
                    <a:pt x="8" y="274"/>
                  </a:lnTo>
                  <a:lnTo>
                    <a:pt x="8" y="276"/>
                  </a:lnTo>
                  <a:lnTo>
                    <a:pt x="9" y="276"/>
                  </a:lnTo>
                  <a:lnTo>
                    <a:pt x="9" y="275"/>
                  </a:lnTo>
                  <a:lnTo>
                    <a:pt x="9" y="274"/>
                  </a:lnTo>
                  <a:lnTo>
                    <a:pt x="10" y="274"/>
                  </a:lnTo>
                  <a:lnTo>
                    <a:pt x="11" y="273"/>
                  </a:lnTo>
                  <a:lnTo>
                    <a:pt x="12" y="274"/>
                  </a:lnTo>
                  <a:lnTo>
                    <a:pt x="13" y="273"/>
                  </a:lnTo>
                  <a:lnTo>
                    <a:pt x="13" y="272"/>
                  </a:lnTo>
                  <a:lnTo>
                    <a:pt x="14" y="273"/>
                  </a:lnTo>
                  <a:lnTo>
                    <a:pt x="15" y="273"/>
                  </a:lnTo>
                  <a:lnTo>
                    <a:pt x="15" y="274"/>
                  </a:lnTo>
                  <a:lnTo>
                    <a:pt x="16" y="273"/>
                  </a:lnTo>
                  <a:lnTo>
                    <a:pt x="16" y="274"/>
                  </a:lnTo>
                  <a:lnTo>
                    <a:pt x="17" y="274"/>
                  </a:lnTo>
                  <a:lnTo>
                    <a:pt x="18" y="274"/>
                  </a:lnTo>
                  <a:lnTo>
                    <a:pt x="19" y="274"/>
                  </a:lnTo>
                  <a:lnTo>
                    <a:pt x="20" y="275"/>
                  </a:lnTo>
                  <a:lnTo>
                    <a:pt x="20" y="276"/>
                  </a:lnTo>
                  <a:lnTo>
                    <a:pt x="21" y="275"/>
                  </a:lnTo>
                  <a:lnTo>
                    <a:pt x="22" y="276"/>
                  </a:lnTo>
                  <a:lnTo>
                    <a:pt x="22" y="274"/>
                  </a:lnTo>
                  <a:lnTo>
                    <a:pt x="23" y="275"/>
                  </a:lnTo>
                  <a:lnTo>
                    <a:pt x="23" y="276"/>
                  </a:lnTo>
                  <a:lnTo>
                    <a:pt x="24" y="272"/>
                  </a:lnTo>
                  <a:lnTo>
                    <a:pt x="24" y="273"/>
                  </a:lnTo>
                  <a:lnTo>
                    <a:pt x="25" y="274"/>
                  </a:lnTo>
                  <a:lnTo>
                    <a:pt x="25" y="276"/>
                  </a:lnTo>
                  <a:lnTo>
                    <a:pt x="26" y="274"/>
                  </a:lnTo>
                  <a:lnTo>
                    <a:pt x="26" y="273"/>
                  </a:lnTo>
                  <a:lnTo>
                    <a:pt x="27" y="274"/>
                  </a:lnTo>
                  <a:lnTo>
                    <a:pt x="27" y="275"/>
                  </a:lnTo>
                  <a:lnTo>
                    <a:pt x="28" y="276"/>
                  </a:lnTo>
                  <a:lnTo>
                    <a:pt x="28" y="275"/>
                  </a:lnTo>
                  <a:lnTo>
                    <a:pt x="29" y="276"/>
                  </a:lnTo>
                  <a:lnTo>
                    <a:pt x="30" y="275"/>
                  </a:lnTo>
                  <a:lnTo>
                    <a:pt x="31" y="273"/>
                  </a:lnTo>
                  <a:lnTo>
                    <a:pt x="32" y="273"/>
                  </a:lnTo>
                  <a:lnTo>
                    <a:pt x="32" y="274"/>
                  </a:lnTo>
                  <a:lnTo>
                    <a:pt x="33" y="274"/>
                  </a:lnTo>
                  <a:lnTo>
                    <a:pt x="33" y="275"/>
                  </a:lnTo>
                  <a:lnTo>
                    <a:pt x="34" y="275"/>
                  </a:lnTo>
                  <a:lnTo>
                    <a:pt x="34" y="274"/>
                  </a:lnTo>
                  <a:lnTo>
                    <a:pt x="34" y="275"/>
                  </a:lnTo>
                  <a:lnTo>
                    <a:pt x="35" y="274"/>
                  </a:lnTo>
                  <a:lnTo>
                    <a:pt x="36" y="274"/>
                  </a:lnTo>
                  <a:lnTo>
                    <a:pt x="37" y="275"/>
                  </a:lnTo>
                  <a:lnTo>
                    <a:pt x="38" y="275"/>
                  </a:lnTo>
                  <a:lnTo>
                    <a:pt x="39" y="274"/>
                  </a:lnTo>
                  <a:lnTo>
                    <a:pt x="39" y="273"/>
                  </a:lnTo>
                  <a:lnTo>
                    <a:pt x="39" y="272"/>
                  </a:lnTo>
                  <a:lnTo>
                    <a:pt x="40" y="273"/>
                  </a:lnTo>
                  <a:lnTo>
                    <a:pt x="40" y="275"/>
                  </a:lnTo>
                  <a:lnTo>
                    <a:pt x="41" y="273"/>
                  </a:lnTo>
                  <a:lnTo>
                    <a:pt x="41" y="271"/>
                  </a:lnTo>
                  <a:lnTo>
                    <a:pt x="42" y="271"/>
                  </a:lnTo>
                  <a:lnTo>
                    <a:pt x="43" y="273"/>
                  </a:lnTo>
                  <a:lnTo>
                    <a:pt x="43" y="274"/>
                  </a:lnTo>
                  <a:lnTo>
                    <a:pt x="44" y="274"/>
                  </a:lnTo>
                  <a:lnTo>
                    <a:pt x="45" y="273"/>
                  </a:lnTo>
                  <a:lnTo>
                    <a:pt x="45" y="272"/>
                  </a:lnTo>
                  <a:lnTo>
                    <a:pt x="46" y="274"/>
                  </a:lnTo>
                  <a:lnTo>
                    <a:pt x="46" y="275"/>
                  </a:lnTo>
                  <a:lnTo>
                    <a:pt x="47" y="276"/>
                  </a:lnTo>
                  <a:lnTo>
                    <a:pt x="47" y="275"/>
                  </a:lnTo>
                  <a:lnTo>
                    <a:pt x="47" y="274"/>
                  </a:lnTo>
                  <a:lnTo>
                    <a:pt x="48" y="274"/>
                  </a:lnTo>
                  <a:lnTo>
                    <a:pt x="49" y="276"/>
                  </a:lnTo>
                  <a:lnTo>
                    <a:pt x="49" y="275"/>
                  </a:lnTo>
                  <a:lnTo>
                    <a:pt x="50" y="275"/>
                  </a:lnTo>
                  <a:lnTo>
                    <a:pt x="50" y="276"/>
                  </a:lnTo>
                  <a:lnTo>
                    <a:pt x="51" y="276"/>
                  </a:lnTo>
                  <a:lnTo>
                    <a:pt x="51" y="275"/>
                  </a:lnTo>
                  <a:lnTo>
                    <a:pt x="52" y="276"/>
                  </a:lnTo>
                  <a:lnTo>
                    <a:pt x="53" y="276"/>
                  </a:lnTo>
                  <a:lnTo>
                    <a:pt x="53" y="275"/>
                  </a:lnTo>
                  <a:lnTo>
                    <a:pt x="54" y="275"/>
                  </a:lnTo>
                  <a:lnTo>
                    <a:pt x="55" y="274"/>
                  </a:lnTo>
                  <a:lnTo>
                    <a:pt x="55" y="273"/>
                  </a:lnTo>
                  <a:lnTo>
                    <a:pt x="55" y="272"/>
                  </a:lnTo>
                  <a:lnTo>
                    <a:pt x="56" y="273"/>
                  </a:lnTo>
                  <a:lnTo>
                    <a:pt x="56" y="276"/>
                  </a:lnTo>
                  <a:lnTo>
                    <a:pt x="57" y="275"/>
                  </a:lnTo>
                  <a:lnTo>
                    <a:pt x="58" y="274"/>
                  </a:lnTo>
                  <a:lnTo>
                    <a:pt x="58" y="275"/>
                  </a:lnTo>
                  <a:lnTo>
                    <a:pt x="58" y="276"/>
                  </a:lnTo>
                  <a:lnTo>
                    <a:pt x="59" y="276"/>
                  </a:lnTo>
                  <a:lnTo>
                    <a:pt x="59" y="275"/>
                  </a:lnTo>
                  <a:lnTo>
                    <a:pt x="60" y="276"/>
                  </a:lnTo>
                  <a:lnTo>
                    <a:pt x="60" y="274"/>
                  </a:lnTo>
                  <a:lnTo>
                    <a:pt x="61" y="273"/>
                  </a:lnTo>
                  <a:lnTo>
                    <a:pt x="61" y="272"/>
                  </a:lnTo>
                  <a:lnTo>
                    <a:pt x="61" y="273"/>
                  </a:lnTo>
                  <a:lnTo>
                    <a:pt x="62" y="274"/>
                  </a:lnTo>
                  <a:lnTo>
                    <a:pt x="63" y="274"/>
                  </a:lnTo>
                  <a:lnTo>
                    <a:pt x="64" y="274"/>
                  </a:lnTo>
                  <a:lnTo>
                    <a:pt x="65" y="275"/>
                  </a:lnTo>
                  <a:lnTo>
                    <a:pt x="65" y="274"/>
                  </a:lnTo>
                  <a:lnTo>
                    <a:pt x="66" y="273"/>
                  </a:lnTo>
                  <a:lnTo>
                    <a:pt x="66" y="272"/>
                  </a:lnTo>
                  <a:lnTo>
                    <a:pt x="66" y="274"/>
                  </a:lnTo>
                  <a:lnTo>
                    <a:pt x="67" y="277"/>
                  </a:lnTo>
                  <a:lnTo>
                    <a:pt x="68" y="275"/>
                  </a:lnTo>
                  <a:lnTo>
                    <a:pt x="68" y="274"/>
                  </a:lnTo>
                  <a:lnTo>
                    <a:pt x="69" y="274"/>
                  </a:lnTo>
                  <a:lnTo>
                    <a:pt x="70" y="274"/>
                  </a:lnTo>
                  <a:lnTo>
                    <a:pt x="70" y="273"/>
                  </a:lnTo>
                  <a:lnTo>
                    <a:pt x="71" y="274"/>
                  </a:lnTo>
                  <a:lnTo>
                    <a:pt x="71" y="275"/>
                  </a:lnTo>
                  <a:lnTo>
                    <a:pt x="72" y="275"/>
                  </a:lnTo>
                  <a:lnTo>
                    <a:pt x="73" y="273"/>
                  </a:lnTo>
                  <a:lnTo>
                    <a:pt x="74" y="273"/>
                  </a:lnTo>
                  <a:lnTo>
                    <a:pt x="74" y="272"/>
                  </a:lnTo>
                  <a:lnTo>
                    <a:pt x="75" y="271"/>
                  </a:lnTo>
                  <a:lnTo>
                    <a:pt x="76" y="270"/>
                  </a:lnTo>
                  <a:lnTo>
                    <a:pt x="76" y="272"/>
                  </a:lnTo>
                  <a:lnTo>
                    <a:pt x="77" y="274"/>
                  </a:lnTo>
                  <a:lnTo>
                    <a:pt x="77" y="275"/>
                  </a:lnTo>
                  <a:lnTo>
                    <a:pt x="78" y="275"/>
                  </a:lnTo>
                  <a:lnTo>
                    <a:pt x="78" y="274"/>
                  </a:lnTo>
                  <a:lnTo>
                    <a:pt x="79" y="274"/>
                  </a:lnTo>
                  <a:lnTo>
                    <a:pt x="80" y="274"/>
                  </a:lnTo>
                  <a:lnTo>
                    <a:pt x="80" y="275"/>
                  </a:lnTo>
                  <a:lnTo>
                    <a:pt x="81" y="276"/>
                  </a:lnTo>
                  <a:lnTo>
                    <a:pt x="82" y="277"/>
                  </a:lnTo>
                  <a:lnTo>
                    <a:pt x="82" y="276"/>
                  </a:lnTo>
                  <a:lnTo>
                    <a:pt x="83" y="275"/>
                  </a:lnTo>
                  <a:lnTo>
                    <a:pt x="83" y="276"/>
                  </a:lnTo>
                  <a:lnTo>
                    <a:pt x="84" y="276"/>
                  </a:lnTo>
                  <a:lnTo>
                    <a:pt x="85" y="274"/>
                  </a:lnTo>
                  <a:lnTo>
                    <a:pt x="85" y="275"/>
                  </a:lnTo>
                  <a:lnTo>
                    <a:pt x="86" y="275"/>
                  </a:lnTo>
                  <a:lnTo>
                    <a:pt x="86" y="274"/>
                  </a:lnTo>
                  <a:lnTo>
                    <a:pt x="87" y="274"/>
                  </a:lnTo>
                  <a:lnTo>
                    <a:pt x="87" y="275"/>
                  </a:lnTo>
                  <a:lnTo>
                    <a:pt x="88" y="274"/>
                  </a:lnTo>
                  <a:lnTo>
                    <a:pt x="89" y="275"/>
                  </a:lnTo>
                  <a:lnTo>
                    <a:pt x="89" y="276"/>
                  </a:lnTo>
                  <a:lnTo>
                    <a:pt x="90" y="275"/>
                  </a:lnTo>
                  <a:lnTo>
                    <a:pt x="90" y="276"/>
                  </a:lnTo>
                  <a:lnTo>
                    <a:pt x="91" y="275"/>
                  </a:lnTo>
                  <a:lnTo>
                    <a:pt x="92" y="275"/>
                  </a:lnTo>
                  <a:lnTo>
                    <a:pt x="93" y="275"/>
                  </a:lnTo>
                  <a:lnTo>
                    <a:pt x="93" y="273"/>
                  </a:lnTo>
                  <a:lnTo>
                    <a:pt x="93" y="272"/>
                  </a:lnTo>
                  <a:lnTo>
                    <a:pt x="94" y="272"/>
                  </a:lnTo>
                  <a:lnTo>
                    <a:pt x="94" y="273"/>
                  </a:lnTo>
                  <a:lnTo>
                    <a:pt x="95" y="272"/>
                  </a:lnTo>
                  <a:lnTo>
                    <a:pt x="96" y="273"/>
                  </a:lnTo>
                  <a:lnTo>
                    <a:pt x="97" y="274"/>
                  </a:lnTo>
                  <a:lnTo>
                    <a:pt x="98" y="275"/>
                  </a:lnTo>
                  <a:lnTo>
                    <a:pt x="99" y="274"/>
                  </a:lnTo>
                  <a:lnTo>
                    <a:pt x="100" y="274"/>
                  </a:lnTo>
                  <a:lnTo>
                    <a:pt x="100" y="273"/>
                  </a:lnTo>
                  <a:lnTo>
                    <a:pt x="101" y="271"/>
                  </a:lnTo>
                  <a:lnTo>
                    <a:pt x="102" y="274"/>
                  </a:lnTo>
                  <a:lnTo>
                    <a:pt x="103" y="275"/>
                  </a:lnTo>
                  <a:lnTo>
                    <a:pt x="104" y="274"/>
                  </a:lnTo>
                  <a:lnTo>
                    <a:pt x="105" y="272"/>
                  </a:lnTo>
                  <a:lnTo>
                    <a:pt x="105" y="273"/>
                  </a:lnTo>
                  <a:lnTo>
                    <a:pt x="105" y="275"/>
                  </a:lnTo>
                  <a:lnTo>
                    <a:pt x="106" y="275"/>
                  </a:lnTo>
                  <a:lnTo>
                    <a:pt x="107" y="275"/>
                  </a:lnTo>
                  <a:lnTo>
                    <a:pt x="107" y="274"/>
                  </a:lnTo>
                  <a:lnTo>
                    <a:pt x="108" y="272"/>
                  </a:lnTo>
                  <a:lnTo>
                    <a:pt x="108" y="271"/>
                  </a:lnTo>
                  <a:lnTo>
                    <a:pt x="109" y="270"/>
                  </a:lnTo>
                  <a:lnTo>
                    <a:pt x="110" y="269"/>
                  </a:lnTo>
                  <a:lnTo>
                    <a:pt x="110" y="267"/>
                  </a:lnTo>
                  <a:lnTo>
                    <a:pt x="110" y="263"/>
                  </a:lnTo>
                  <a:lnTo>
                    <a:pt x="111" y="264"/>
                  </a:lnTo>
                  <a:lnTo>
                    <a:pt x="112" y="266"/>
                  </a:lnTo>
                  <a:lnTo>
                    <a:pt x="113" y="264"/>
                  </a:lnTo>
                  <a:lnTo>
                    <a:pt x="113" y="262"/>
                  </a:lnTo>
                  <a:lnTo>
                    <a:pt x="114" y="260"/>
                  </a:lnTo>
                  <a:lnTo>
                    <a:pt x="114" y="256"/>
                  </a:lnTo>
                  <a:lnTo>
                    <a:pt x="115" y="253"/>
                  </a:lnTo>
                  <a:lnTo>
                    <a:pt x="115" y="232"/>
                  </a:lnTo>
                  <a:lnTo>
                    <a:pt x="116" y="162"/>
                  </a:lnTo>
                  <a:lnTo>
                    <a:pt x="116" y="35"/>
                  </a:lnTo>
                  <a:lnTo>
                    <a:pt x="117" y="0"/>
                  </a:lnTo>
                  <a:lnTo>
                    <a:pt x="117" y="36"/>
                  </a:lnTo>
                  <a:lnTo>
                    <a:pt x="117" y="125"/>
                  </a:lnTo>
                  <a:lnTo>
                    <a:pt x="118" y="204"/>
                  </a:lnTo>
                  <a:lnTo>
                    <a:pt x="118" y="234"/>
                  </a:lnTo>
                  <a:lnTo>
                    <a:pt x="119" y="243"/>
                  </a:lnTo>
                  <a:lnTo>
                    <a:pt x="119" y="248"/>
                  </a:lnTo>
                  <a:lnTo>
                    <a:pt x="120" y="254"/>
                  </a:lnTo>
                  <a:lnTo>
                    <a:pt x="120" y="258"/>
                  </a:lnTo>
                  <a:lnTo>
                    <a:pt x="121" y="262"/>
                  </a:lnTo>
                  <a:lnTo>
                    <a:pt x="121" y="264"/>
                  </a:lnTo>
                  <a:lnTo>
                    <a:pt x="122" y="263"/>
                  </a:lnTo>
                  <a:lnTo>
                    <a:pt x="123" y="262"/>
                  </a:lnTo>
                  <a:lnTo>
                    <a:pt x="123" y="264"/>
                  </a:lnTo>
                  <a:lnTo>
                    <a:pt x="124" y="265"/>
                  </a:lnTo>
                  <a:lnTo>
                    <a:pt x="124" y="258"/>
                  </a:lnTo>
                  <a:lnTo>
                    <a:pt x="125" y="257"/>
                  </a:lnTo>
                  <a:lnTo>
                    <a:pt x="125" y="258"/>
                  </a:lnTo>
                  <a:lnTo>
                    <a:pt x="126" y="258"/>
                  </a:lnTo>
                  <a:lnTo>
                    <a:pt x="126" y="263"/>
                  </a:lnTo>
                  <a:lnTo>
                    <a:pt x="126" y="264"/>
                  </a:lnTo>
                  <a:lnTo>
                    <a:pt x="127" y="264"/>
                  </a:lnTo>
                  <a:lnTo>
                    <a:pt x="128" y="262"/>
                  </a:lnTo>
                  <a:lnTo>
                    <a:pt x="128" y="261"/>
                  </a:lnTo>
                  <a:lnTo>
                    <a:pt x="128" y="263"/>
                  </a:lnTo>
                  <a:lnTo>
                    <a:pt x="129" y="262"/>
                  </a:lnTo>
                  <a:lnTo>
                    <a:pt x="130" y="255"/>
                  </a:lnTo>
                  <a:lnTo>
                    <a:pt x="130" y="249"/>
                  </a:lnTo>
                  <a:lnTo>
                    <a:pt x="131" y="234"/>
                  </a:lnTo>
                  <a:lnTo>
                    <a:pt x="131" y="233"/>
                  </a:lnTo>
                  <a:lnTo>
                    <a:pt x="131" y="239"/>
                  </a:lnTo>
                  <a:lnTo>
                    <a:pt x="132" y="243"/>
                  </a:lnTo>
                  <a:lnTo>
                    <a:pt x="132" y="245"/>
                  </a:lnTo>
                  <a:lnTo>
                    <a:pt x="133" y="257"/>
                  </a:lnTo>
                  <a:lnTo>
                    <a:pt x="133" y="266"/>
                  </a:lnTo>
                  <a:lnTo>
                    <a:pt x="134" y="266"/>
                  </a:lnTo>
                  <a:lnTo>
                    <a:pt x="135" y="267"/>
                  </a:lnTo>
                  <a:lnTo>
                    <a:pt x="136" y="271"/>
                  </a:lnTo>
                  <a:lnTo>
                    <a:pt x="137" y="269"/>
                  </a:lnTo>
                  <a:lnTo>
                    <a:pt x="137" y="268"/>
                  </a:lnTo>
                  <a:lnTo>
                    <a:pt x="137" y="269"/>
                  </a:lnTo>
                  <a:lnTo>
                    <a:pt x="138" y="268"/>
                  </a:lnTo>
                  <a:lnTo>
                    <a:pt x="138" y="267"/>
                  </a:lnTo>
                  <a:lnTo>
                    <a:pt x="139" y="267"/>
                  </a:lnTo>
                  <a:lnTo>
                    <a:pt x="139" y="268"/>
                  </a:lnTo>
                  <a:lnTo>
                    <a:pt x="140" y="269"/>
                  </a:lnTo>
                  <a:lnTo>
                    <a:pt x="140" y="270"/>
                  </a:lnTo>
                  <a:lnTo>
                    <a:pt x="141" y="270"/>
                  </a:lnTo>
                  <a:lnTo>
                    <a:pt x="141" y="271"/>
                  </a:lnTo>
                  <a:lnTo>
                    <a:pt x="142" y="271"/>
                  </a:lnTo>
                  <a:lnTo>
                    <a:pt x="142" y="270"/>
                  </a:lnTo>
                  <a:lnTo>
                    <a:pt x="143" y="270"/>
                  </a:lnTo>
                  <a:lnTo>
                    <a:pt x="143" y="271"/>
                  </a:lnTo>
                  <a:lnTo>
                    <a:pt x="144" y="272"/>
                  </a:lnTo>
                  <a:lnTo>
                    <a:pt x="145" y="272"/>
                  </a:lnTo>
                  <a:lnTo>
                    <a:pt x="146" y="270"/>
                  </a:lnTo>
                  <a:lnTo>
                    <a:pt x="146" y="268"/>
                  </a:lnTo>
                  <a:lnTo>
                    <a:pt x="147" y="269"/>
                  </a:lnTo>
                  <a:lnTo>
                    <a:pt x="148" y="269"/>
                  </a:lnTo>
                  <a:lnTo>
                    <a:pt x="148" y="272"/>
                  </a:lnTo>
                  <a:lnTo>
                    <a:pt x="149" y="273"/>
                  </a:lnTo>
                  <a:lnTo>
                    <a:pt x="149" y="274"/>
                  </a:lnTo>
                  <a:lnTo>
                    <a:pt x="150" y="274"/>
                  </a:lnTo>
                  <a:lnTo>
                    <a:pt x="150" y="273"/>
                  </a:lnTo>
                  <a:lnTo>
                    <a:pt x="151" y="273"/>
                  </a:lnTo>
                  <a:lnTo>
                    <a:pt x="151" y="275"/>
                  </a:lnTo>
                  <a:lnTo>
                    <a:pt x="152" y="276"/>
                  </a:lnTo>
                  <a:lnTo>
                    <a:pt x="152" y="275"/>
                  </a:lnTo>
                  <a:lnTo>
                    <a:pt x="153" y="274"/>
                  </a:lnTo>
                  <a:lnTo>
                    <a:pt x="154" y="274"/>
                  </a:lnTo>
                  <a:lnTo>
                    <a:pt x="155" y="273"/>
                  </a:lnTo>
                  <a:lnTo>
                    <a:pt x="156" y="271"/>
                  </a:lnTo>
                  <a:lnTo>
                    <a:pt x="156" y="269"/>
                  </a:lnTo>
                  <a:lnTo>
                    <a:pt x="157" y="270"/>
                  </a:lnTo>
                  <a:lnTo>
                    <a:pt x="157" y="272"/>
                  </a:lnTo>
                  <a:lnTo>
                    <a:pt x="158" y="273"/>
                  </a:lnTo>
                  <a:lnTo>
                    <a:pt x="158" y="272"/>
                  </a:lnTo>
                  <a:lnTo>
                    <a:pt x="159" y="272"/>
                  </a:lnTo>
                  <a:lnTo>
                    <a:pt x="160" y="269"/>
                  </a:lnTo>
                  <a:lnTo>
                    <a:pt x="161" y="270"/>
                  </a:lnTo>
                  <a:lnTo>
                    <a:pt x="161" y="271"/>
                  </a:lnTo>
                  <a:lnTo>
                    <a:pt x="161" y="273"/>
                  </a:lnTo>
                  <a:lnTo>
                    <a:pt x="162" y="274"/>
                  </a:lnTo>
                  <a:lnTo>
                    <a:pt x="163" y="274"/>
                  </a:lnTo>
                  <a:lnTo>
                    <a:pt x="163" y="275"/>
                  </a:lnTo>
                  <a:lnTo>
                    <a:pt x="164" y="275"/>
                  </a:lnTo>
                  <a:lnTo>
                    <a:pt x="164" y="273"/>
                  </a:lnTo>
                  <a:lnTo>
                    <a:pt x="165" y="275"/>
                  </a:lnTo>
                  <a:lnTo>
                    <a:pt x="165" y="276"/>
                  </a:lnTo>
                  <a:lnTo>
                    <a:pt x="166" y="275"/>
                  </a:lnTo>
                  <a:lnTo>
                    <a:pt x="167" y="275"/>
                  </a:lnTo>
                  <a:lnTo>
                    <a:pt x="167" y="274"/>
                  </a:lnTo>
                  <a:lnTo>
                    <a:pt x="168" y="274"/>
                  </a:lnTo>
                  <a:lnTo>
                    <a:pt x="168" y="272"/>
                  </a:lnTo>
                  <a:lnTo>
                    <a:pt x="169" y="273"/>
                  </a:lnTo>
                  <a:lnTo>
                    <a:pt x="170" y="272"/>
                  </a:lnTo>
                  <a:lnTo>
                    <a:pt x="170" y="270"/>
                  </a:lnTo>
                  <a:lnTo>
                    <a:pt x="171" y="271"/>
                  </a:lnTo>
                  <a:lnTo>
                    <a:pt x="172" y="271"/>
                  </a:lnTo>
                  <a:lnTo>
                    <a:pt x="172" y="272"/>
                  </a:lnTo>
                  <a:lnTo>
                    <a:pt x="173" y="273"/>
                  </a:lnTo>
                  <a:lnTo>
                    <a:pt x="174" y="273"/>
                  </a:lnTo>
                  <a:lnTo>
                    <a:pt x="174" y="274"/>
                  </a:lnTo>
                  <a:lnTo>
                    <a:pt x="175" y="273"/>
                  </a:lnTo>
                  <a:lnTo>
                    <a:pt x="176" y="274"/>
                  </a:lnTo>
                  <a:lnTo>
                    <a:pt x="177" y="273"/>
                  </a:lnTo>
                  <a:lnTo>
                    <a:pt x="177" y="274"/>
                  </a:lnTo>
                  <a:lnTo>
                    <a:pt x="178" y="275"/>
                  </a:lnTo>
                  <a:lnTo>
                    <a:pt x="178" y="274"/>
                  </a:lnTo>
                  <a:lnTo>
                    <a:pt x="179" y="275"/>
                  </a:lnTo>
                  <a:lnTo>
                    <a:pt x="180" y="275"/>
                  </a:lnTo>
                  <a:lnTo>
                    <a:pt x="181" y="274"/>
                  </a:lnTo>
                  <a:lnTo>
                    <a:pt x="181" y="275"/>
                  </a:lnTo>
                  <a:lnTo>
                    <a:pt x="182" y="275"/>
                  </a:lnTo>
                  <a:lnTo>
                    <a:pt x="183" y="275"/>
                  </a:lnTo>
                  <a:lnTo>
                    <a:pt x="183" y="274"/>
                  </a:lnTo>
                  <a:lnTo>
                    <a:pt x="184" y="274"/>
                  </a:lnTo>
                  <a:lnTo>
                    <a:pt x="184" y="272"/>
                  </a:lnTo>
                  <a:lnTo>
                    <a:pt x="185" y="272"/>
                  </a:lnTo>
                  <a:lnTo>
                    <a:pt x="186" y="274"/>
                  </a:lnTo>
                  <a:lnTo>
                    <a:pt x="187" y="274"/>
                  </a:lnTo>
                  <a:lnTo>
                    <a:pt x="187" y="273"/>
                  </a:lnTo>
                  <a:lnTo>
                    <a:pt x="188" y="273"/>
                  </a:lnTo>
                  <a:lnTo>
                    <a:pt x="189" y="272"/>
                  </a:lnTo>
                  <a:lnTo>
                    <a:pt x="189" y="273"/>
                  </a:lnTo>
                  <a:lnTo>
                    <a:pt x="190" y="273"/>
                  </a:lnTo>
                  <a:lnTo>
                    <a:pt x="190" y="272"/>
                  </a:lnTo>
                  <a:lnTo>
                    <a:pt x="191" y="274"/>
                  </a:lnTo>
                  <a:lnTo>
                    <a:pt x="191" y="273"/>
                  </a:lnTo>
                  <a:lnTo>
                    <a:pt x="192" y="274"/>
                  </a:lnTo>
                  <a:lnTo>
                    <a:pt x="193" y="274"/>
                  </a:lnTo>
                  <a:lnTo>
                    <a:pt x="194" y="272"/>
                  </a:lnTo>
                  <a:lnTo>
                    <a:pt x="194" y="271"/>
                  </a:lnTo>
                  <a:lnTo>
                    <a:pt x="195" y="271"/>
                  </a:lnTo>
                  <a:lnTo>
                    <a:pt x="195" y="270"/>
                  </a:lnTo>
                  <a:lnTo>
                    <a:pt x="196" y="272"/>
                  </a:lnTo>
                  <a:lnTo>
                    <a:pt x="197" y="273"/>
                  </a:lnTo>
                  <a:lnTo>
                    <a:pt x="198" y="274"/>
                  </a:lnTo>
                  <a:lnTo>
                    <a:pt x="198" y="275"/>
                  </a:lnTo>
                  <a:lnTo>
                    <a:pt x="199" y="274"/>
                  </a:lnTo>
                  <a:lnTo>
                    <a:pt x="199" y="273"/>
                  </a:lnTo>
                  <a:lnTo>
                    <a:pt x="200" y="274"/>
                  </a:lnTo>
                  <a:lnTo>
                    <a:pt x="201" y="274"/>
                  </a:lnTo>
                  <a:lnTo>
                    <a:pt x="201" y="273"/>
                  </a:lnTo>
                  <a:lnTo>
                    <a:pt x="202" y="272"/>
                  </a:lnTo>
                  <a:lnTo>
                    <a:pt x="202" y="273"/>
                  </a:lnTo>
                  <a:lnTo>
                    <a:pt x="203" y="272"/>
                  </a:lnTo>
                  <a:lnTo>
                    <a:pt x="203" y="271"/>
                  </a:lnTo>
                  <a:lnTo>
                    <a:pt x="204" y="272"/>
                  </a:lnTo>
                  <a:lnTo>
                    <a:pt x="205" y="272"/>
                  </a:lnTo>
                  <a:lnTo>
                    <a:pt x="205" y="269"/>
                  </a:lnTo>
                  <a:lnTo>
                    <a:pt x="206" y="266"/>
                  </a:lnTo>
                  <a:lnTo>
                    <a:pt x="206" y="264"/>
                  </a:lnTo>
                  <a:lnTo>
                    <a:pt x="207" y="265"/>
                  </a:lnTo>
                  <a:lnTo>
                    <a:pt x="207" y="269"/>
                  </a:lnTo>
                  <a:lnTo>
                    <a:pt x="208" y="273"/>
                  </a:lnTo>
                  <a:lnTo>
                    <a:pt x="208" y="274"/>
                  </a:lnTo>
                  <a:lnTo>
                    <a:pt x="209" y="273"/>
                  </a:lnTo>
                  <a:lnTo>
                    <a:pt x="210" y="271"/>
                  </a:lnTo>
                  <a:lnTo>
                    <a:pt x="211" y="273"/>
                  </a:lnTo>
                  <a:lnTo>
                    <a:pt x="211" y="274"/>
                  </a:lnTo>
                  <a:lnTo>
                    <a:pt x="211" y="273"/>
                  </a:lnTo>
                  <a:lnTo>
                    <a:pt x="212" y="273"/>
                  </a:lnTo>
                  <a:lnTo>
                    <a:pt x="213" y="272"/>
                  </a:lnTo>
                  <a:lnTo>
                    <a:pt x="213" y="273"/>
                  </a:lnTo>
                  <a:lnTo>
                    <a:pt x="214" y="272"/>
                  </a:lnTo>
                  <a:lnTo>
                    <a:pt x="215" y="267"/>
                  </a:lnTo>
                  <a:lnTo>
                    <a:pt x="215" y="257"/>
                  </a:lnTo>
                  <a:lnTo>
                    <a:pt x="216" y="242"/>
                  </a:lnTo>
                  <a:lnTo>
                    <a:pt x="216" y="239"/>
                  </a:lnTo>
                  <a:lnTo>
                    <a:pt x="216" y="242"/>
                  </a:lnTo>
                  <a:lnTo>
                    <a:pt x="217" y="254"/>
                  </a:lnTo>
                  <a:lnTo>
                    <a:pt x="217" y="265"/>
                  </a:lnTo>
                  <a:lnTo>
                    <a:pt x="218" y="271"/>
                  </a:lnTo>
                  <a:lnTo>
                    <a:pt x="219" y="271"/>
                  </a:lnTo>
                  <a:lnTo>
                    <a:pt x="219" y="270"/>
                  </a:lnTo>
                  <a:lnTo>
                    <a:pt x="220" y="273"/>
                  </a:lnTo>
                  <a:lnTo>
                    <a:pt x="221" y="273"/>
                  </a:lnTo>
                  <a:lnTo>
                    <a:pt x="222" y="273"/>
                  </a:lnTo>
                  <a:lnTo>
                    <a:pt x="222" y="272"/>
                  </a:lnTo>
                  <a:lnTo>
                    <a:pt x="222" y="273"/>
                  </a:lnTo>
                  <a:lnTo>
                    <a:pt x="223" y="274"/>
                  </a:lnTo>
                  <a:lnTo>
                    <a:pt x="223" y="275"/>
                  </a:lnTo>
                  <a:lnTo>
                    <a:pt x="224" y="275"/>
                  </a:lnTo>
                  <a:lnTo>
                    <a:pt x="224" y="276"/>
                  </a:lnTo>
                  <a:lnTo>
                    <a:pt x="225" y="275"/>
                  </a:lnTo>
                  <a:lnTo>
                    <a:pt x="226" y="275"/>
                  </a:lnTo>
                  <a:lnTo>
                    <a:pt x="227" y="276"/>
                  </a:lnTo>
                  <a:lnTo>
                    <a:pt x="227" y="275"/>
                  </a:lnTo>
                  <a:lnTo>
                    <a:pt x="228" y="275"/>
                  </a:lnTo>
                  <a:lnTo>
                    <a:pt x="228" y="274"/>
                  </a:lnTo>
                  <a:lnTo>
                    <a:pt x="228" y="276"/>
                  </a:lnTo>
                  <a:lnTo>
                    <a:pt x="229" y="274"/>
                  </a:lnTo>
                  <a:lnTo>
                    <a:pt x="230" y="275"/>
                  </a:lnTo>
                  <a:lnTo>
                    <a:pt x="230" y="273"/>
                  </a:lnTo>
                  <a:lnTo>
                    <a:pt x="230" y="272"/>
                  </a:lnTo>
                  <a:lnTo>
                    <a:pt x="231" y="274"/>
                  </a:lnTo>
                  <a:lnTo>
                    <a:pt x="231" y="275"/>
                  </a:lnTo>
                  <a:lnTo>
                    <a:pt x="232" y="274"/>
                  </a:lnTo>
                  <a:lnTo>
                    <a:pt x="233" y="272"/>
                  </a:lnTo>
                  <a:lnTo>
                    <a:pt x="233" y="270"/>
                  </a:lnTo>
                  <a:lnTo>
                    <a:pt x="233" y="271"/>
                  </a:lnTo>
                  <a:lnTo>
                    <a:pt x="234" y="272"/>
                  </a:lnTo>
                  <a:lnTo>
                    <a:pt x="234" y="273"/>
                  </a:lnTo>
                  <a:lnTo>
                    <a:pt x="235" y="273"/>
                  </a:lnTo>
                  <a:lnTo>
                    <a:pt x="236" y="274"/>
                  </a:lnTo>
                  <a:lnTo>
                    <a:pt x="236" y="273"/>
                  </a:lnTo>
                  <a:lnTo>
                    <a:pt x="237" y="271"/>
                  </a:lnTo>
                  <a:lnTo>
                    <a:pt x="238" y="271"/>
                  </a:lnTo>
                  <a:lnTo>
                    <a:pt x="238" y="272"/>
                  </a:lnTo>
                  <a:lnTo>
                    <a:pt x="238" y="273"/>
                  </a:lnTo>
                  <a:lnTo>
                    <a:pt x="239" y="274"/>
                  </a:lnTo>
                  <a:lnTo>
                    <a:pt x="240" y="274"/>
                  </a:lnTo>
                  <a:lnTo>
                    <a:pt x="240" y="272"/>
                  </a:lnTo>
                  <a:lnTo>
                    <a:pt x="241" y="270"/>
                  </a:lnTo>
                  <a:lnTo>
                    <a:pt x="241" y="269"/>
                  </a:lnTo>
                  <a:lnTo>
                    <a:pt x="242" y="272"/>
                  </a:lnTo>
                  <a:lnTo>
                    <a:pt x="242" y="274"/>
                  </a:lnTo>
                  <a:lnTo>
                    <a:pt x="243" y="273"/>
                  </a:lnTo>
                  <a:lnTo>
                    <a:pt x="244" y="272"/>
                  </a:lnTo>
                  <a:lnTo>
                    <a:pt x="245" y="271"/>
                  </a:lnTo>
                  <a:lnTo>
                    <a:pt x="245" y="273"/>
                  </a:lnTo>
                  <a:lnTo>
                    <a:pt x="246" y="274"/>
                  </a:lnTo>
                  <a:lnTo>
                    <a:pt x="246" y="275"/>
                  </a:lnTo>
                  <a:lnTo>
                    <a:pt x="247" y="275"/>
                  </a:lnTo>
                  <a:lnTo>
                    <a:pt x="247" y="273"/>
                  </a:lnTo>
                  <a:lnTo>
                    <a:pt x="248" y="272"/>
                  </a:lnTo>
                  <a:lnTo>
                    <a:pt x="248" y="273"/>
                  </a:lnTo>
                  <a:lnTo>
                    <a:pt x="249" y="273"/>
                  </a:lnTo>
                  <a:lnTo>
                    <a:pt x="250" y="273"/>
                  </a:lnTo>
                  <a:lnTo>
                    <a:pt x="250" y="272"/>
                  </a:lnTo>
                  <a:lnTo>
                    <a:pt x="251" y="272"/>
                  </a:lnTo>
                  <a:lnTo>
                    <a:pt x="251" y="273"/>
                  </a:lnTo>
                  <a:lnTo>
                    <a:pt x="252" y="275"/>
                  </a:lnTo>
                  <a:lnTo>
                    <a:pt x="253" y="276"/>
                  </a:lnTo>
                  <a:lnTo>
                    <a:pt x="254" y="275"/>
                  </a:lnTo>
                  <a:lnTo>
                    <a:pt x="255" y="275"/>
                  </a:lnTo>
                  <a:lnTo>
                    <a:pt x="256" y="274"/>
                  </a:lnTo>
                  <a:lnTo>
                    <a:pt x="257" y="273"/>
                  </a:lnTo>
                  <a:lnTo>
                    <a:pt x="257" y="274"/>
                  </a:lnTo>
                  <a:lnTo>
                    <a:pt x="258" y="272"/>
                  </a:lnTo>
                  <a:lnTo>
                    <a:pt x="259" y="272"/>
                  </a:lnTo>
                  <a:lnTo>
                    <a:pt x="259" y="274"/>
                  </a:lnTo>
                  <a:lnTo>
                    <a:pt x="260" y="275"/>
                  </a:lnTo>
                  <a:lnTo>
                    <a:pt x="260" y="274"/>
                  </a:lnTo>
                  <a:lnTo>
                    <a:pt x="261" y="274"/>
                  </a:lnTo>
                  <a:lnTo>
                    <a:pt x="261" y="276"/>
                  </a:lnTo>
                  <a:lnTo>
                    <a:pt x="262" y="275"/>
                  </a:lnTo>
                  <a:lnTo>
                    <a:pt x="262" y="272"/>
                  </a:lnTo>
                  <a:lnTo>
                    <a:pt x="263" y="272"/>
                  </a:lnTo>
                  <a:lnTo>
                    <a:pt x="263" y="274"/>
                  </a:lnTo>
                  <a:lnTo>
                    <a:pt x="264" y="274"/>
                  </a:lnTo>
                  <a:lnTo>
                    <a:pt x="264" y="275"/>
                  </a:lnTo>
                  <a:lnTo>
                    <a:pt x="264" y="276"/>
                  </a:lnTo>
                  <a:lnTo>
                    <a:pt x="265" y="276"/>
                  </a:lnTo>
                  <a:lnTo>
                    <a:pt x="266" y="275"/>
                  </a:lnTo>
                  <a:lnTo>
                    <a:pt x="267" y="275"/>
                  </a:lnTo>
                  <a:lnTo>
                    <a:pt x="267" y="274"/>
                  </a:lnTo>
                  <a:lnTo>
                    <a:pt x="268" y="275"/>
                  </a:lnTo>
                  <a:lnTo>
                    <a:pt x="269" y="274"/>
                  </a:lnTo>
                  <a:lnTo>
                    <a:pt x="269" y="276"/>
                  </a:lnTo>
                  <a:lnTo>
                    <a:pt x="270" y="276"/>
                  </a:lnTo>
                  <a:lnTo>
                    <a:pt x="271" y="276"/>
                  </a:lnTo>
                  <a:lnTo>
                    <a:pt x="272" y="276"/>
                  </a:lnTo>
                  <a:lnTo>
                    <a:pt x="272" y="274"/>
                  </a:lnTo>
                  <a:lnTo>
                    <a:pt x="273" y="275"/>
                  </a:lnTo>
                  <a:lnTo>
                    <a:pt x="274" y="274"/>
                  </a:lnTo>
                  <a:lnTo>
                    <a:pt x="275" y="274"/>
                  </a:lnTo>
                  <a:lnTo>
                    <a:pt x="275" y="272"/>
                  </a:lnTo>
                  <a:lnTo>
                    <a:pt x="276" y="272"/>
                  </a:lnTo>
                  <a:lnTo>
                    <a:pt x="277" y="273"/>
                  </a:lnTo>
                  <a:lnTo>
                    <a:pt x="277" y="274"/>
                  </a:lnTo>
                  <a:lnTo>
                    <a:pt x="278" y="274"/>
                  </a:lnTo>
                  <a:lnTo>
                    <a:pt x="279" y="273"/>
                  </a:lnTo>
                  <a:lnTo>
                    <a:pt x="279" y="274"/>
                  </a:lnTo>
                  <a:lnTo>
                    <a:pt x="280" y="274"/>
                  </a:lnTo>
                  <a:lnTo>
                    <a:pt x="281" y="274"/>
                  </a:lnTo>
                  <a:lnTo>
                    <a:pt x="281" y="273"/>
                  </a:lnTo>
                  <a:lnTo>
                    <a:pt x="281" y="274"/>
                  </a:lnTo>
                  <a:lnTo>
                    <a:pt x="282" y="274"/>
                  </a:lnTo>
                  <a:lnTo>
                    <a:pt x="282" y="275"/>
                  </a:lnTo>
                  <a:lnTo>
                    <a:pt x="283" y="275"/>
                  </a:lnTo>
                  <a:lnTo>
                    <a:pt x="283" y="274"/>
                  </a:lnTo>
                  <a:lnTo>
                    <a:pt x="284" y="274"/>
                  </a:lnTo>
                  <a:lnTo>
                    <a:pt x="284" y="273"/>
                  </a:lnTo>
                  <a:lnTo>
                    <a:pt x="285" y="272"/>
                  </a:lnTo>
                  <a:lnTo>
                    <a:pt x="286" y="274"/>
                  </a:lnTo>
                  <a:lnTo>
                    <a:pt x="286" y="276"/>
                  </a:lnTo>
                  <a:lnTo>
                    <a:pt x="287" y="274"/>
                  </a:lnTo>
                  <a:lnTo>
                    <a:pt x="288" y="274"/>
                  </a:lnTo>
                  <a:lnTo>
                    <a:pt x="289" y="274"/>
                  </a:lnTo>
                  <a:lnTo>
                    <a:pt x="289" y="276"/>
                  </a:lnTo>
                  <a:lnTo>
                    <a:pt x="290" y="275"/>
                  </a:lnTo>
                  <a:lnTo>
                    <a:pt x="291" y="275"/>
                  </a:lnTo>
                  <a:lnTo>
                    <a:pt x="291" y="274"/>
                  </a:lnTo>
                  <a:lnTo>
                    <a:pt x="292" y="276"/>
                  </a:lnTo>
                  <a:lnTo>
                    <a:pt x="293" y="275"/>
                  </a:lnTo>
                  <a:lnTo>
                    <a:pt x="293" y="274"/>
                  </a:lnTo>
                  <a:lnTo>
                    <a:pt x="293" y="275"/>
                  </a:lnTo>
                  <a:lnTo>
                    <a:pt x="294" y="277"/>
                  </a:lnTo>
                  <a:lnTo>
                    <a:pt x="295" y="276"/>
                  </a:lnTo>
                  <a:lnTo>
                    <a:pt x="296" y="276"/>
                  </a:lnTo>
                  <a:lnTo>
                    <a:pt x="296" y="275"/>
                  </a:lnTo>
                  <a:lnTo>
                    <a:pt x="297" y="274"/>
                  </a:lnTo>
                  <a:lnTo>
                    <a:pt x="298" y="274"/>
                  </a:lnTo>
                  <a:lnTo>
                    <a:pt x="299" y="275"/>
                  </a:lnTo>
                  <a:lnTo>
                    <a:pt x="300" y="275"/>
                  </a:lnTo>
                  <a:lnTo>
                    <a:pt x="301" y="276"/>
                  </a:lnTo>
                  <a:lnTo>
                    <a:pt x="302" y="276"/>
                  </a:lnTo>
                  <a:lnTo>
                    <a:pt x="303" y="275"/>
                  </a:lnTo>
                  <a:lnTo>
                    <a:pt x="303" y="274"/>
                  </a:lnTo>
                  <a:lnTo>
                    <a:pt x="304" y="274"/>
                  </a:lnTo>
                  <a:lnTo>
                    <a:pt x="304" y="275"/>
                  </a:lnTo>
                  <a:lnTo>
                    <a:pt x="305" y="275"/>
                  </a:lnTo>
                  <a:lnTo>
                    <a:pt x="305" y="276"/>
                  </a:lnTo>
                  <a:lnTo>
                    <a:pt x="306" y="275"/>
                  </a:lnTo>
                  <a:lnTo>
                    <a:pt x="306" y="276"/>
                  </a:lnTo>
                  <a:lnTo>
                    <a:pt x="307" y="276"/>
                  </a:lnTo>
                  <a:lnTo>
                    <a:pt x="307" y="277"/>
                  </a:lnTo>
                  <a:lnTo>
                    <a:pt x="308" y="275"/>
                  </a:lnTo>
                  <a:lnTo>
                    <a:pt x="308" y="276"/>
                  </a:lnTo>
                  <a:lnTo>
                    <a:pt x="309" y="276"/>
                  </a:lnTo>
                  <a:lnTo>
                    <a:pt x="309" y="273"/>
                  </a:lnTo>
                  <a:lnTo>
                    <a:pt x="310" y="272"/>
                  </a:lnTo>
                  <a:lnTo>
                    <a:pt x="311" y="272"/>
                  </a:lnTo>
                  <a:lnTo>
                    <a:pt x="312" y="274"/>
                  </a:lnTo>
                  <a:lnTo>
                    <a:pt x="312" y="275"/>
                  </a:lnTo>
                  <a:lnTo>
                    <a:pt x="313" y="274"/>
                  </a:lnTo>
                  <a:lnTo>
                    <a:pt x="314" y="275"/>
                  </a:lnTo>
                  <a:lnTo>
                    <a:pt x="315" y="275"/>
                  </a:lnTo>
                  <a:lnTo>
                    <a:pt x="315" y="276"/>
                  </a:lnTo>
                  <a:lnTo>
                    <a:pt x="316" y="276"/>
                  </a:lnTo>
                  <a:lnTo>
                    <a:pt x="317" y="276"/>
                  </a:lnTo>
                  <a:lnTo>
                    <a:pt x="317" y="274"/>
                  </a:lnTo>
                  <a:lnTo>
                    <a:pt x="318" y="274"/>
                  </a:lnTo>
                  <a:lnTo>
                    <a:pt x="319" y="275"/>
                  </a:lnTo>
                  <a:lnTo>
                    <a:pt x="320" y="275"/>
                  </a:lnTo>
                  <a:lnTo>
                    <a:pt x="320" y="274"/>
                  </a:lnTo>
                  <a:lnTo>
                    <a:pt x="321" y="275"/>
                  </a:lnTo>
                  <a:lnTo>
                    <a:pt x="321" y="274"/>
                  </a:lnTo>
                  <a:lnTo>
                    <a:pt x="321" y="273"/>
                  </a:lnTo>
                  <a:lnTo>
                    <a:pt x="322" y="274"/>
                  </a:lnTo>
                  <a:lnTo>
                    <a:pt x="322" y="273"/>
                  </a:lnTo>
                  <a:lnTo>
                    <a:pt x="323" y="269"/>
                  </a:lnTo>
                  <a:lnTo>
                    <a:pt x="324" y="269"/>
                  </a:lnTo>
                  <a:lnTo>
                    <a:pt x="324" y="268"/>
                  </a:lnTo>
                  <a:lnTo>
                    <a:pt x="324" y="271"/>
                  </a:lnTo>
                  <a:lnTo>
                    <a:pt x="325" y="273"/>
                  </a:lnTo>
                  <a:lnTo>
                    <a:pt x="326" y="274"/>
                  </a:lnTo>
                  <a:lnTo>
                    <a:pt x="326" y="275"/>
                  </a:lnTo>
                  <a:lnTo>
                    <a:pt x="327" y="275"/>
                  </a:lnTo>
                  <a:lnTo>
                    <a:pt x="327" y="274"/>
                  </a:lnTo>
                  <a:lnTo>
                    <a:pt x="328" y="272"/>
                  </a:lnTo>
                  <a:lnTo>
                    <a:pt x="328" y="273"/>
                  </a:lnTo>
                  <a:lnTo>
                    <a:pt x="329" y="273"/>
                  </a:lnTo>
                  <a:lnTo>
                    <a:pt x="330" y="273"/>
                  </a:lnTo>
                  <a:lnTo>
                    <a:pt x="330" y="274"/>
                  </a:lnTo>
                  <a:lnTo>
                    <a:pt x="330" y="275"/>
                  </a:lnTo>
                  <a:lnTo>
                    <a:pt x="331" y="275"/>
                  </a:lnTo>
                  <a:lnTo>
                    <a:pt x="331" y="276"/>
                  </a:lnTo>
                  <a:lnTo>
                    <a:pt x="332" y="275"/>
                  </a:lnTo>
                  <a:lnTo>
                    <a:pt x="333" y="274"/>
                  </a:lnTo>
                  <a:lnTo>
                    <a:pt x="333" y="275"/>
                  </a:lnTo>
                  <a:lnTo>
                    <a:pt x="334" y="275"/>
                  </a:lnTo>
                  <a:lnTo>
                    <a:pt x="334" y="276"/>
                  </a:lnTo>
                  <a:lnTo>
                    <a:pt x="335" y="275"/>
                  </a:lnTo>
                  <a:lnTo>
                    <a:pt x="336" y="275"/>
                  </a:lnTo>
                  <a:lnTo>
                    <a:pt x="337" y="276"/>
                  </a:lnTo>
                  <a:lnTo>
                    <a:pt x="338" y="276"/>
                  </a:lnTo>
                  <a:lnTo>
                    <a:pt x="338" y="275"/>
                  </a:lnTo>
                  <a:lnTo>
                    <a:pt x="339" y="274"/>
                  </a:lnTo>
                  <a:lnTo>
                    <a:pt x="339" y="273"/>
                  </a:lnTo>
                  <a:lnTo>
                    <a:pt x="340" y="273"/>
                  </a:lnTo>
                  <a:lnTo>
                    <a:pt x="340" y="274"/>
                  </a:lnTo>
                  <a:lnTo>
                    <a:pt x="341" y="273"/>
                  </a:lnTo>
                  <a:lnTo>
                    <a:pt x="341" y="274"/>
                  </a:lnTo>
                  <a:lnTo>
                    <a:pt x="342" y="274"/>
                  </a:lnTo>
                  <a:lnTo>
                    <a:pt x="342" y="275"/>
                  </a:lnTo>
                  <a:lnTo>
                    <a:pt x="342" y="276"/>
                  </a:lnTo>
                  <a:lnTo>
                    <a:pt x="343" y="277"/>
                  </a:lnTo>
                  <a:lnTo>
                    <a:pt x="344" y="275"/>
                  </a:lnTo>
                  <a:lnTo>
                    <a:pt x="344" y="276"/>
                  </a:lnTo>
                  <a:lnTo>
                    <a:pt x="345" y="276"/>
                  </a:lnTo>
                  <a:lnTo>
                    <a:pt x="346" y="275"/>
                  </a:lnTo>
                  <a:lnTo>
                    <a:pt x="347" y="275"/>
                  </a:lnTo>
                  <a:lnTo>
                    <a:pt x="348" y="275"/>
                  </a:lnTo>
                  <a:lnTo>
                    <a:pt x="349" y="273"/>
                  </a:lnTo>
                  <a:lnTo>
                    <a:pt x="350" y="271"/>
                  </a:lnTo>
                  <a:lnTo>
                    <a:pt x="351" y="272"/>
                  </a:lnTo>
                  <a:lnTo>
                    <a:pt x="351" y="271"/>
                  </a:lnTo>
                  <a:lnTo>
                    <a:pt x="351" y="272"/>
                  </a:lnTo>
                  <a:lnTo>
                    <a:pt x="352" y="272"/>
                  </a:lnTo>
                  <a:lnTo>
                    <a:pt x="352" y="274"/>
                  </a:lnTo>
                  <a:lnTo>
                    <a:pt x="353" y="275"/>
                  </a:lnTo>
                  <a:lnTo>
                    <a:pt x="354" y="273"/>
                  </a:lnTo>
                  <a:lnTo>
                    <a:pt x="355" y="274"/>
                  </a:lnTo>
                  <a:lnTo>
                    <a:pt x="355" y="273"/>
                  </a:lnTo>
                  <a:lnTo>
                    <a:pt x="356" y="273"/>
                  </a:lnTo>
                  <a:lnTo>
                    <a:pt x="356" y="274"/>
                  </a:lnTo>
                  <a:lnTo>
                    <a:pt x="356" y="276"/>
                  </a:lnTo>
                  <a:lnTo>
                    <a:pt x="357" y="276"/>
                  </a:lnTo>
                  <a:lnTo>
                    <a:pt x="358" y="276"/>
                  </a:lnTo>
                  <a:lnTo>
                    <a:pt x="358" y="275"/>
                  </a:lnTo>
                  <a:lnTo>
                    <a:pt x="359" y="276"/>
                  </a:lnTo>
                  <a:lnTo>
                    <a:pt x="360" y="276"/>
                  </a:lnTo>
                  <a:lnTo>
                    <a:pt x="360" y="275"/>
                  </a:lnTo>
                  <a:lnTo>
                    <a:pt x="360" y="274"/>
                  </a:lnTo>
                  <a:lnTo>
                    <a:pt x="361" y="275"/>
                  </a:lnTo>
                  <a:lnTo>
                    <a:pt x="362" y="275"/>
                  </a:lnTo>
                  <a:lnTo>
                    <a:pt x="362" y="274"/>
                  </a:lnTo>
                  <a:lnTo>
                    <a:pt x="362" y="273"/>
                  </a:lnTo>
                  <a:lnTo>
                    <a:pt x="363" y="271"/>
                  </a:lnTo>
                  <a:lnTo>
                    <a:pt x="364" y="272"/>
                  </a:lnTo>
                  <a:lnTo>
                    <a:pt x="364" y="274"/>
                  </a:lnTo>
                  <a:lnTo>
                    <a:pt x="365" y="275"/>
                  </a:lnTo>
                  <a:lnTo>
                    <a:pt x="366" y="275"/>
                  </a:lnTo>
                  <a:lnTo>
                    <a:pt x="367" y="277"/>
                  </a:lnTo>
                  <a:lnTo>
                    <a:pt x="367" y="275"/>
                  </a:lnTo>
                  <a:lnTo>
                    <a:pt x="368" y="275"/>
                  </a:lnTo>
                  <a:lnTo>
                    <a:pt x="368" y="276"/>
                  </a:lnTo>
                  <a:lnTo>
                    <a:pt x="369" y="275"/>
                  </a:lnTo>
                  <a:lnTo>
                    <a:pt x="369" y="274"/>
                  </a:lnTo>
                  <a:lnTo>
                    <a:pt x="370" y="276"/>
                  </a:lnTo>
                  <a:lnTo>
                    <a:pt x="371" y="275"/>
                  </a:lnTo>
                  <a:lnTo>
                    <a:pt x="372" y="275"/>
                  </a:lnTo>
                  <a:lnTo>
                    <a:pt x="373" y="275"/>
                  </a:lnTo>
                  <a:lnTo>
                    <a:pt x="374" y="275"/>
                  </a:lnTo>
                  <a:lnTo>
                    <a:pt x="374" y="274"/>
                  </a:lnTo>
                  <a:lnTo>
                    <a:pt x="375" y="275"/>
                  </a:lnTo>
                  <a:lnTo>
                    <a:pt x="376" y="274"/>
                  </a:lnTo>
                  <a:lnTo>
                    <a:pt x="377" y="275"/>
                  </a:lnTo>
                  <a:lnTo>
                    <a:pt x="378" y="273"/>
                  </a:lnTo>
                  <a:lnTo>
                    <a:pt x="379" y="271"/>
                  </a:lnTo>
                  <a:lnTo>
                    <a:pt x="379" y="273"/>
                  </a:lnTo>
                  <a:lnTo>
                    <a:pt x="380" y="272"/>
                  </a:lnTo>
                  <a:lnTo>
                    <a:pt x="380" y="271"/>
                  </a:lnTo>
                  <a:lnTo>
                    <a:pt x="381" y="270"/>
                  </a:lnTo>
                  <a:lnTo>
                    <a:pt x="382" y="271"/>
                  </a:lnTo>
                  <a:lnTo>
                    <a:pt x="382" y="272"/>
                  </a:lnTo>
                  <a:lnTo>
                    <a:pt x="382" y="273"/>
                  </a:lnTo>
                  <a:lnTo>
                    <a:pt x="383" y="275"/>
                  </a:lnTo>
                  <a:lnTo>
                    <a:pt x="383" y="274"/>
                  </a:lnTo>
                  <a:lnTo>
                    <a:pt x="384" y="272"/>
                  </a:lnTo>
                  <a:lnTo>
                    <a:pt x="385" y="271"/>
                  </a:lnTo>
                  <a:lnTo>
                    <a:pt x="385" y="270"/>
                  </a:lnTo>
                  <a:lnTo>
                    <a:pt x="385" y="271"/>
                  </a:lnTo>
                  <a:lnTo>
                    <a:pt x="386" y="271"/>
                  </a:lnTo>
                  <a:lnTo>
                    <a:pt x="387" y="271"/>
                  </a:lnTo>
                  <a:lnTo>
                    <a:pt x="387" y="272"/>
                  </a:lnTo>
                  <a:lnTo>
                    <a:pt x="388" y="273"/>
                  </a:lnTo>
                  <a:lnTo>
                    <a:pt x="388" y="272"/>
                  </a:lnTo>
                  <a:lnTo>
                    <a:pt x="389" y="271"/>
                  </a:lnTo>
                  <a:lnTo>
                    <a:pt x="390" y="267"/>
                  </a:lnTo>
                  <a:lnTo>
                    <a:pt x="390" y="266"/>
                  </a:lnTo>
                  <a:lnTo>
                    <a:pt x="391" y="270"/>
                  </a:lnTo>
                  <a:lnTo>
                    <a:pt x="391" y="272"/>
                  </a:lnTo>
                  <a:lnTo>
                    <a:pt x="392" y="274"/>
                  </a:lnTo>
                  <a:lnTo>
                    <a:pt x="393" y="274"/>
                  </a:lnTo>
                  <a:lnTo>
                    <a:pt x="394" y="274"/>
                  </a:lnTo>
                  <a:lnTo>
                    <a:pt x="394" y="275"/>
                  </a:lnTo>
                  <a:lnTo>
                    <a:pt x="395" y="273"/>
                  </a:lnTo>
                  <a:lnTo>
                    <a:pt x="396" y="272"/>
                  </a:lnTo>
                  <a:lnTo>
                    <a:pt x="396" y="273"/>
                  </a:lnTo>
                  <a:lnTo>
                    <a:pt x="397" y="273"/>
                  </a:lnTo>
                  <a:lnTo>
                    <a:pt x="398" y="272"/>
                  </a:lnTo>
                  <a:lnTo>
                    <a:pt x="399" y="271"/>
                  </a:lnTo>
                  <a:lnTo>
                    <a:pt x="400" y="272"/>
                  </a:lnTo>
                  <a:lnTo>
                    <a:pt x="400" y="273"/>
                  </a:lnTo>
                  <a:lnTo>
                    <a:pt x="401" y="273"/>
                  </a:lnTo>
                  <a:lnTo>
                    <a:pt x="401" y="272"/>
                  </a:lnTo>
                  <a:lnTo>
                    <a:pt x="402" y="272"/>
                  </a:lnTo>
                  <a:lnTo>
                    <a:pt x="403" y="271"/>
                  </a:lnTo>
                  <a:lnTo>
                    <a:pt x="404" y="271"/>
                  </a:lnTo>
                  <a:lnTo>
                    <a:pt x="404" y="268"/>
                  </a:lnTo>
                  <a:lnTo>
                    <a:pt x="405" y="271"/>
                  </a:lnTo>
                  <a:lnTo>
                    <a:pt x="406" y="271"/>
                  </a:lnTo>
                  <a:lnTo>
                    <a:pt x="406" y="273"/>
                  </a:lnTo>
                  <a:lnTo>
                    <a:pt x="407" y="273"/>
                  </a:lnTo>
                  <a:lnTo>
                    <a:pt x="407" y="274"/>
                  </a:lnTo>
                  <a:lnTo>
                    <a:pt x="408" y="274"/>
                  </a:lnTo>
                  <a:lnTo>
                    <a:pt x="408" y="273"/>
                  </a:lnTo>
                  <a:lnTo>
                    <a:pt x="409" y="272"/>
                  </a:lnTo>
                  <a:lnTo>
                    <a:pt x="410" y="273"/>
                  </a:lnTo>
                  <a:lnTo>
                    <a:pt x="411" y="273"/>
                  </a:lnTo>
                  <a:lnTo>
                    <a:pt x="411" y="272"/>
                  </a:lnTo>
                  <a:lnTo>
                    <a:pt x="412" y="274"/>
                  </a:lnTo>
                  <a:lnTo>
                    <a:pt x="412" y="275"/>
                  </a:lnTo>
                  <a:lnTo>
                    <a:pt x="413" y="274"/>
                  </a:lnTo>
                  <a:lnTo>
                    <a:pt x="414" y="274"/>
                  </a:lnTo>
                  <a:lnTo>
                    <a:pt x="415" y="274"/>
                  </a:lnTo>
                  <a:lnTo>
                    <a:pt x="416" y="272"/>
                  </a:lnTo>
                  <a:lnTo>
                    <a:pt x="416" y="274"/>
                  </a:lnTo>
                  <a:lnTo>
                    <a:pt x="417" y="273"/>
                  </a:lnTo>
                  <a:lnTo>
                    <a:pt x="418" y="273"/>
                  </a:lnTo>
                  <a:lnTo>
                    <a:pt x="418" y="272"/>
                  </a:lnTo>
                  <a:lnTo>
                    <a:pt x="419" y="271"/>
                  </a:lnTo>
                  <a:lnTo>
                    <a:pt x="420" y="271"/>
                  </a:lnTo>
                  <a:lnTo>
                    <a:pt x="421" y="273"/>
                  </a:lnTo>
                  <a:lnTo>
                    <a:pt x="421" y="274"/>
                  </a:lnTo>
                  <a:lnTo>
                    <a:pt x="422" y="273"/>
                  </a:lnTo>
                  <a:lnTo>
                    <a:pt x="422" y="274"/>
                  </a:lnTo>
                  <a:lnTo>
                    <a:pt x="423" y="273"/>
                  </a:lnTo>
                  <a:lnTo>
                    <a:pt x="424" y="273"/>
                  </a:lnTo>
                  <a:lnTo>
                    <a:pt x="424" y="272"/>
                  </a:lnTo>
                  <a:lnTo>
                    <a:pt x="424" y="273"/>
                  </a:lnTo>
                  <a:lnTo>
                    <a:pt x="425" y="272"/>
                  </a:lnTo>
                  <a:lnTo>
                    <a:pt x="425" y="274"/>
                  </a:lnTo>
                  <a:lnTo>
                    <a:pt x="426" y="273"/>
                  </a:lnTo>
                  <a:lnTo>
                    <a:pt x="427" y="273"/>
                  </a:lnTo>
                  <a:lnTo>
                    <a:pt x="427" y="274"/>
                  </a:lnTo>
                  <a:lnTo>
                    <a:pt x="428" y="274"/>
                  </a:lnTo>
                  <a:lnTo>
                    <a:pt x="428" y="273"/>
                  </a:lnTo>
                  <a:lnTo>
                    <a:pt x="429" y="274"/>
                  </a:lnTo>
                  <a:lnTo>
                    <a:pt x="430" y="273"/>
                  </a:lnTo>
                  <a:lnTo>
                    <a:pt x="431" y="273"/>
                  </a:lnTo>
                  <a:lnTo>
                    <a:pt x="431" y="274"/>
                  </a:lnTo>
                  <a:lnTo>
                    <a:pt x="432" y="274"/>
                  </a:lnTo>
                  <a:lnTo>
                    <a:pt x="432" y="275"/>
                  </a:lnTo>
                  <a:lnTo>
                    <a:pt x="433" y="275"/>
                  </a:lnTo>
                  <a:lnTo>
                    <a:pt x="433" y="274"/>
                  </a:lnTo>
                  <a:lnTo>
                    <a:pt x="434" y="274"/>
                  </a:lnTo>
                  <a:lnTo>
                    <a:pt x="434" y="273"/>
                  </a:lnTo>
                  <a:lnTo>
                    <a:pt x="435" y="273"/>
                  </a:lnTo>
                  <a:lnTo>
                    <a:pt x="435" y="274"/>
                  </a:lnTo>
                  <a:lnTo>
                    <a:pt x="436" y="275"/>
                  </a:lnTo>
                  <a:lnTo>
                    <a:pt x="436" y="274"/>
                  </a:lnTo>
                  <a:lnTo>
                    <a:pt x="437" y="275"/>
                  </a:lnTo>
                  <a:lnTo>
                    <a:pt x="437" y="274"/>
                  </a:lnTo>
                  <a:lnTo>
                    <a:pt x="438" y="275"/>
                  </a:lnTo>
                  <a:lnTo>
                    <a:pt x="439" y="274"/>
                  </a:lnTo>
                  <a:lnTo>
                    <a:pt x="439" y="275"/>
                  </a:lnTo>
                  <a:lnTo>
                    <a:pt x="440" y="275"/>
                  </a:lnTo>
                  <a:lnTo>
                    <a:pt x="441" y="275"/>
                  </a:lnTo>
                  <a:lnTo>
                    <a:pt x="441" y="276"/>
                  </a:lnTo>
                  <a:lnTo>
                    <a:pt x="442" y="275"/>
                  </a:lnTo>
                  <a:lnTo>
                    <a:pt x="442" y="274"/>
                  </a:lnTo>
                  <a:lnTo>
                    <a:pt x="442" y="272"/>
                  </a:lnTo>
                  <a:lnTo>
                    <a:pt x="443" y="270"/>
                  </a:lnTo>
                  <a:lnTo>
                    <a:pt x="444" y="272"/>
                  </a:lnTo>
                  <a:lnTo>
                    <a:pt x="444" y="273"/>
                  </a:lnTo>
                  <a:lnTo>
                    <a:pt x="445" y="274"/>
                  </a:lnTo>
                  <a:lnTo>
                    <a:pt x="445" y="275"/>
                  </a:lnTo>
                  <a:lnTo>
                    <a:pt x="446" y="275"/>
                  </a:lnTo>
                  <a:lnTo>
                    <a:pt x="447" y="274"/>
                  </a:lnTo>
                  <a:lnTo>
                    <a:pt x="447" y="273"/>
                  </a:lnTo>
                  <a:lnTo>
                    <a:pt x="447" y="274"/>
                  </a:lnTo>
                  <a:lnTo>
                    <a:pt x="448" y="273"/>
                  </a:lnTo>
                  <a:lnTo>
                    <a:pt x="448" y="272"/>
                  </a:lnTo>
                  <a:lnTo>
                    <a:pt x="449" y="271"/>
                  </a:lnTo>
                  <a:lnTo>
                    <a:pt x="450" y="273"/>
                  </a:lnTo>
                  <a:lnTo>
                    <a:pt x="451" y="273"/>
                  </a:lnTo>
                  <a:lnTo>
                    <a:pt x="451" y="272"/>
                  </a:lnTo>
                  <a:lnTo>
                    <a:pt x="452" y="274"/>
                  </a:lnTo>
                  <a:lnTo>
                    <a:pt x="452" y="273"/>
                  </a:lnTo>
                  <a:lnTo>
                    <a:pt x="453" y="273"/>
                  </a:lnTo>
                  <a:lnTo>
                    <a:pt x="454" y="274"/>
                  </a:lnTo>
                  <a:lnTo>
                    <a:pt x="455" y="275"/>
                  </a:lnTo>
                  <a:lnTo>
                    <a:pt x="456" y="275"/>
                  </a:lnTo>
                  <a:lnTo>
                    <a:pt x="456" y="274"/>
                  </a:lnTo>
                  <a:lnTo>
                    <a:pt x="457" y="274"/>
                  </a:lnTo>
                  <a:lnTo>
                    <a:pt x="458" y="274"/>
                  </a:lnTo>
                  <a:lnTo>
                    <a:pt x="458" y="275"/>
                  </a:lnTo>
                  <a:lnTo>
                    <a:pt x="459" y="274"/>
                  </a:lnTo>
                  <a:lnTo>
                    <a:pt x="459" y="273"/>
                  </a:lnTo>
                  <a:lnTo>
                    <a:pt x="460" y="273"/>
                  </a:lnTo>
                  <a:lnTo>
                    <a:pt x="461" y="273"/>
                  </a:lnTo>
                  <a:lnTo>
                    <a:pt x="461" y="274"/>
                  </a:lnTo>
                  <a:lnTo>
                    <a:pt x="462" y="275"/>
                  </a:lnTo>
                  <a:lnTo>
                    <a:pt x="462" y="274"/>
                  </a:lnTo>
                  <a:lnTo>
                    <a:pt x="463" y="274"/>
                  </a:lnTo>
                  <a:lnTo>
                    <a:pt x="464" y="275"/>
                  </a:lnTo>
                  <a:lnTo>
                    <a:pt x="465" y="275"/>
                  </a:lnTo>
                  <a:lnTo>
                    <a:pt x="466" y="275"/>
                  </a:lnTo>
                  <a:lnTo>
                    <a:pt x="467" y="275"/>
                  </a:lnTo>
                  <a:lnTo>
                    <a:pt x="467" y="274"/>
                  </a:lnTo>
                  <a:lnTo>
                    <a:pt x="468" y="275"/>
                  </a:lnTo>
                  <a:lnTo>
                    <a:pt x="469" y="275"/>
                  </a:lnTo>
                  <a:lnTo>
                    <a:pt x="470" y="275"/>
                  </a:lnTo>
                  <a:lnTo>
                    <a:pt x="470" y="274"/>
                  </a:lnTo>
                  <a:lnTo>
                    <a:pt x="471" y="275"/>
                  </a:lnTo>
                  <a:lnTo>
                    <a:pt x="471" y="274"/>
                  </a:lnTo>
                  <a:lnTo>
                    <a:pt x="472" y="273"/>
                  </a:lnTo>
                  <a:lnTo>
                    <a:pt x="472" y="274"/>
                  </a:lnTo>
                  <a:lnTo>
                    <a:pt x="473" y="275"/>
                  </a:lnTo>
                  <a:lnTo>
                    <a:pt x="473" y="274"/>
                  </a:lnTo>
                  <a:lnTo>
                    <a:pt x="474" y="273"/>
                  </a:lnTo>
                  <a:lnTo>
                    <a:pt x="474" y="272"/>
                  </a:lnTo>
                  <a:lnTo>
                    <a:pt x="475" y="271"/>
                  </a:lnTo>
                  <a:lnTo>
                    <a:pt x="476" y="271"/>
                  </a:lnTo>
                  <a:lnTo>
                    <a:pt x="477" y="272"/>
                  </a:lnTo>
                  <a:lnTo>
                    <a:pt x="477" y="273"/>
                  </a:lnTo>
                  <a:lnTo>
                    <a:pt x="478" y="273"/>
                  </a:lnTo>
                  <a:lnTo>
                    <a:pt x="478" y="271"/>
                  </a:lnTo>
                  <a:lnTo>
                    <a:pt x="479" y="271"/>
                  </a:lnTo>
                  <a:lnTo>
                    <a:pt x="480" y="272"/>
                  </a:lnTo>
                  <a:lnTo>
                    <a:pt x="480" y="273"/>
                  </a:lnTo>
                  <a:lnTo>
                    <a:pt x="481" y="274"/>
                  </a:lnTo>
                  <a:lnTo>
                    <a:pt x="482" y="274"/>
                  </a:lnTo>
                  <a:lnTo>
                    <a:pt x="482" y="275"/>
                  </a:lnTo>
                  <a:lnTo>
                    <a:pt x="483" y="275"/>
                  </a:lnTo>
                  <a:lnTo>
                    <a:pt x="483" y="274"/>
                  </a:lnTo>
                  <a:lnTo>
                    <a:pt x="484" y="274"/>
                  </a:lnTo>
                  <a:lnTo>
                    <a:pt x="485" y="273"/>
                  </a:lnTo>
                  <a:lnTo>
                    <a:pt x="485" y="271"/>
                  </a:lnTo>
                  <a:lnTo>
                    <a:pt x="486" y="267"/>
                  </a:lnTo>
                  <a:lnTo>
                    <a:pt x="486" y="263"/>
                  </a:lnTo>
                  <a:lnTo>
                    <a:pt x="487" y="265"/>
                  </a:lnTo>
                  <a:lnTo>
                    <a:pt x="487" y="269"/>
                  </a:lnTo>
                  <a:lnTo>
                    <a:pt x="488" y="270"/>
                  </a:lnTo>
                  <a:lnTo>
                    <a:pt x="488" y="271"/>
                  </a:lnTo>
                  <a:lnTo>
                    <a:pt x="489" y="271"/>
                  </a:lnTo>
                  <a:lnTo>
                    <a:pt x="489" y="270"/>
                  </a:lnTo>
                  <a:lnTo>
                    <a:pt x="490" y="270"/>
                  </a:lnTo>
                  <a:lnTo>
                    <a:pt x="490" y="272"/>
                  </a:lnTo>
                  <a:lnTo>
                    <a:pt x="490" y="274"/>
                  </a:lnTo>
                  <a:lnTo>
                    <a:pt x="491" y="274"/>
                  </a:lnTo>
                  <a:lnTo>
                    <a:pt x="492" y="275"/>
                  </a:lnTo>
                  <a:lnTo>
                    <a:pt x="492" y="276"/>
                  </a:lnTo>
                  <a:lnTo>
                    <a:pt x="493" y="276"/>
                  </a:lnTo>
                  <a:lnTo>
                    <a:pt x="493" y="275"/>
                  </a:lnTo>
                  <a:lnTo>
                    <a:pt x="494" y="274"/>
                  </a:lnTo>
                </a:path>
              </a:pathLst>
            </a:custGeom>
            <a:noFill/>
            <a:ln w="0">
              <a:solidFill>
                <a:srgbClr val="000080"/>
              </a:solidFill>
              <a:round/>
              <a:headEnd/>
              <a:tailEnd/>
            </a:ln>
          </p:spPr>
          <p:txBody>
            <a:bodyPr/>
            <a:lstStyle/>
            <a:p>
              <a:endParaRPr lang="en-US">
                <a:latin typeface="Constantia" pitchFamily="18" charset="0"/>
              </a:endParaRPr>
            </a:p>
          </p:txBody>
        </p:sp>
        <p:sp>
          <p:nvSpPr>
            <p:cNvPr id="62516" name="Freeform 48"/>
            <p:cNvSpPr>
              <a:spLocks/>
            </p:cNvSpPr>
            <p:nvPr/>
          </p:nvSpPr>
          <p:spPr bwMode="auto">
            <a:xfrm>
              <a:off x="4073" y="3531"/>
              <a:ext cx="494" cy="129"/>
            </a:xfrm>
            <a:custGeom>
              <a:avLst/>
              <a:gdLst>
                <a:gd name="T0" fmla="*/ 8 w 494"/>
                <a:gd name="T1" fmla="*/ 118 h 129"/>
                <a:gd name="T2" fmla="*/ 16 w 494"/>
                <a:gd name="T3" fmla="*/ 129 h 129"/>
                <a:gd name="T4" fmla="*/ 24 w 494"/>
                <a:gd name="T5" fmla="*/ 126 h 129"/>
                <a:gd name="T6" fmla="*/ 33 w 494"/>
                <a:gd name="T7" fmla="*/ 128 h 129"/>
                <a:gd name="T8" fmla="*/ 41 w 494"/>
                <a:gd name="T9" fmla="*/ 129 h 129"/>
                <a:gd name="T10" fmla="*/ 49 w 494"/>
                <a:gd name="T11" fmla="*/ 125 h 129"/>
                <a:gd name="T12" fmla="*/ 57 w 494"/>
                <a:gd name="T13" fmla="*/ 122 h 129"/>
                <a:gd name="T14" fmla="*/ 65 w 494"/>
                <a:gd name="T15" fmla="*/ 120 h 129"/>
                <a:gd name="T16" fmla="*/ 73 w 494"/>
                <a:gd name="T17" fmla="*/ 126 h 129"/>
                <a:gd name="T18" fmla="*/ 81 w 494"/>
                <a:gd name="T19" fmla="*/ 126 h 129"/>
                <a:gd name="T20" fmla="*/ 90 w 494"/>
                <a:gd name="T21" fmla="*/ 126 h 129"/>
                <a:gd name="T22" fmla="*/ 98 w 494"/>
                <a:gd name="T23" fmla="*/ 124 h 129"/>
                <a:gd name="T24" fmla="*/ 106 w 494"/>
                <a:gd name="T25" fmla="*/ 128 h 129"/>
                <a:gd name="T26" fmla="*/ 114 w 494"/>
                <a:gd name="T27" fmla="*/ 123 h 129"/>
                <a:gd name="T28" fmla="*/ 123 w 494"/>
                <a:gd name="T29" fmla="*/ 125 h 129"/>
                <a:gd name="T30" fmla="*/ 131 w 494"/>
                <a:gd name="T31" fmla="*/ 126 h 129"/>
                <a:gd name="T32" fmla="*/ 139 w 494"/>
                <a:gd name="T33" fmla="*/ 123 h 129"/>
                <a:gd name="T34" fmla="*/ 147 w 494"/>
                <a:gd name="T35" fmla="*/ 90 h 129"/>
                <a:gd name="T36" fmla="*/ 155 w 494"/>
                <a:gd name="T37" fmla="*/ 125 h 129"/>
                <a:gd name="T38" fmla="*/ 163 w 494"/>
                <a:gd name="T39" fmla="*/ 127 h 129"/>
                <a:gd name="T40" fmla="*/ 172 w 494"/>
                <a:gd name="T41" fmla="*/ 125 h 129"/>
                <a:gd name="T42" fmla="*/ 180 w 494"/>
                <a:gd name="T43" fmla="*/ 123 h 129"/>
                <a:gd name="T44" fmla="*/ 188 w 494"/>
                <a:gd name="T45" fmla="*/ 116 h 129"/>
                <a:gd name="T46" fmla="*/ 196 w 494"/>
                <a:gd name="T47" fmla="*/ 128 h 129"/>
                <a:gd name="T48" fmla="*/ 204 w 494"/>
                <a:gd name="T49" fmla="*/ 125 h 129"/>
                <a:gd name="T50" fmla="*/ 212 w 494"/>
                <a:gd name="T51" fmla="*/ 124 h 129"/>
                <a:gd name="T52" fmla="*/ 221 w 494"/>
                <a:gd name="T53" fmla="*/ 123 h 129"/>
                <a:gd name="T54" fmla="*/ 229 w 494"/>
                <a:gd name="T55" fmla="*/ 129 h 129"/>
                <a:gd name="T56" fmla="*/ 237 w 494"/>
                <a:gd name="T57" fmla="*/ 126 h 129"/>
                <a:gd name="T58" fmla="*/ 246 w 494"/>
                <a:gd name="T59" fmla="*/ 126 h 129"/>
                <a:gd name="T60" fmla="*/ 254 w 494"/>
                <a:gd name="T61" fmla="*/ 128 h 129"/>
                <a:gd name="T62" fmla="*/ 262 w 494"/>
                <a:gd name="T63" fmla="*/ 126 h 129"/>
                <a:gd name="T64" fmla="*/ 270 w 494"/>
                <a:gd name="T65" fmla="*/ 128 h 129"/>
                <a:gd name="T66" fmla="*/ 278 w 494"/>
                <a:gd name="T67" fmla="*/ 125 h 129"/>
                <a:gd name="T68" fmla="*/ 287 w 494"/>
                <a:gd name="T69" fmla="*/ 124 h 129"/>
                <a:gd name="T70" fmla="*/ 295 w 494"/>
                <a:gd name="T71" fmla="*/ 127 h 129"/>
                <a:gd name="T72" fmla="*/ 303 w 494"/>
                <a:gd name="T73" fmla="*/ 128 h 129"/>
                <a:gd name="T74" fmla="*/ 311 w 494"/>
                <a:gd name="T75" fmla="*/ 128 h 129"/>
                <a:gd name="T76" fmla="*/ 319 w 494"/>
                <a:gd name="T77" fmla="*/ 125 h 129"/>
                <a:gd name="T78" fmla="*/ 327 w 494"/>
                <a:gd name="T79" fmla="*/ 116 h 129"/>
                <a:gd name="T80" fmla="*/ 336 w 494"/>
                <a:gd name="T81" fmla="*/ 126 h 129"/>
                <a:gd name="T82" fmla="*/ 344 w 494"/>
                <a:gd name="T83" fmla="*/ 127 h 129"/>
                <a:gd name="T84" fmla="*/ 352 w 494"/>
                <a:gd name="T85" fmla="*/ 128 h 129"/>
                <a:gd name="T86" fmla="*/ 360 w 494"/>
                <a:gd name="T87" fmla="*/ 128 h 129"/>
                <a:gd name="T88" fmla="*/ 369 w 494"/>
                <a:gd name="T89" fmla="*/ 127 h 129"/>
                <a:gd name="T90" fmla="*/ 376 w 494"/>
                <a:gd name="T91" fmla="*/ 127 h 129"/>
                <a:gd name="T92" fmla="*/ 385 w 494"/>
                <a:gd name="T93" fmla="*/ 127 h 129"/>
                <a:gd name="T94" fmla="*/ 393 w 494"/>
                <a:gd name="T95" fmla="*/ 126 h 129"/>
                <a:gd name="T96" fmla="*/ 401 w 494"/>
                <a:gd name="T97" fmla="*/ 126 h 129"/>
                <a:gd name="T98" fmla="*/ 409 w 494"/>
                <a:gd name="T99" fmla="*/ 126 h 129"/>
                <a:gd name="T100" fmla="*/ 418 w 494"/>
                <a:gd name="T101" fmla="*/ 127 h 129"/>
                <a:gd name="T102" fmla="*/ 426 w 494"/>
                <a:gd name="T103" fmla="*/ 126 h 129"/>
                <a:gd name="T104" fmla="*/ 434 w 494"/>
                <a:gd name="T105" fmla="*/ 124 h 129"/>
                <a:gd name="T106" fmla="*/ 442 w 494"/>
                <a:gd name="T107" fmla="*/ 126 h 129"/>
                <a:gd name="T108" fmla="*/ 450 w 494"/>
                <a:gd name="T109" fmla="*/ 127 h 129"/>
                <a:gd name="T110" fmla="*/ 459 w 494"/>
                <a:gd name="T111" fmla="*/ 126 h 129"/>
                <a:gd name="T112" fmla="*/ 467 w 494"/>
                <a:gd name="T113" fmla="*/ 124 h 129"/>
                <a:gd name="T114" fmla="*/ 475 w 494"/>
                <a:gd name="T115" fmla="*/ 120 h 129"/>
                <a:gd name="T116" fmla="*/ 483 w 494"/>
                <a:gd name="T117" fmla="*/ 125 h 129"/>
                <a:gd name="T118" fmla="*/ 492 w 494"/>
                <a:gd name="T119" fmla="*/ 117 h 12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94"/>
                <a:gd name="T181" fmla="*/ 0 h 129"/>
                <a:gd name="T182" fmla="*/ 494 w 494"/>
                <a:gd name="T183" fmla="*/ 129 h 12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94" h="129">
                  <a:moveTo>
                    <a:pt x="0" y="127"/>
                  </a:moveTo>
                  <a:lnTo>
                    <a:pt x="1" y="128"/>
                  </a:lnTo>
                  <a:lnTo>
                    <a:pt x="1" y="129"/>
                  </a:lnTo>
                  <a:lnTo>
                    <a:pt x="2" y="129"/>
                  </a:lnTo>
                  <a:lnTo>
                    <a:pt x="2" y="128"/>
                  </a:lnTo>
                  <a:lnTo>
                    <a:pt x="3" y="127"/>
                  </a:lnTo>
                  <a:lnTo>
                    <a:pt x="4" y="127"/>
                  </a:lnTo>
                  <a:lnTo>
                    <a:pt x="4" y="126"/>
                  </a:lnTo>
                  <a:lnTo>
                    <a:pt x="5" y="127"/>
                  </a:lnTo>
                  <a:lnTo>
                    <a:pt x="5" y="128"/>
                  </a:lnTo>
                  <a:lnTo>
                    <a:pt x="6" y="128"/>
                  </a:lnTo>
                  <a:lnTo>
                    <a:pt x="7" y="127"/>
                  </a:lnTo>
                  <a:lnTo>
                    <a:pt x="7" y="126"/>
                  </a:lnTo>
                  <a:lnTo>
                    <a:pt x="8" y="122"/>
                  </a:lnTo>
                  <a:lnTo>
                    <a:pt x="8" y="118"/>
                  </a:lnTo>
                  <a:lnTo>
                    <a:pt x="8" y="117"/>
                  </a:lnTo>
                  <a:lnTo>
                    <a:pt x="9" y="119"/>
                  </a:lnTo>
                  <a:lnTo>
                    <a:pt x="9" y="122"/>
                  </a:lnTo>
                  <a:lnTo>
                    <a:pt x="10" y="122"/>
                  </a:lnTo>
                  <a:lnTo>
                    <a:pt x="10" y="123"/>
                  </a:lnTo>
                  <a:lnTo>
                    <a:pt x="11" y="125"/>
                  </a:lnTo>
                  <a:lnTo>
                    <a:pt x="11" y="126"/>
                  </a:lnTo>
                  <a:lnTo>
                    <a:pt x="12" y="127"/>
                  </a:lnTo>
                  <a:lnTo>
                    <a:pt x="13" y="128"/>
                  </a:lnTo>
                  <a:lnTo>
                    <a:pt x="13" y="127"/>
                  </a:lnTo>
                  <a:lnTo>
                    <a:pt x="14" y="129"/>
                  </a:lnTo>
                  <a:lnTo>
                    <a:pt x="14" y="128"/>
                  </a:lnTo>
                  <a:lnTo>
                    <a:pt x="15" y="129"/>
                  </a:lnTo>
                  <a:lnTo>
                    <a:pt x="16" y="129"/>
                  </a:lnTo>
                  <a:lnTo>
                    <a:pt x="17" y="129"/>
                  </a:lnTo>
                  <a:lnTo>
                    <a:pt x="17" y="128"/>
                  </a:lnTo>
                  <a:lnTo>
                    <a:pt x="18" y="128"/>
                  </a:lnTo>
                  <a:lnTo>
                    <a:pt x="19" y="128"/>
                  </a:lnTo>
                  <a:lnTo>
                    <a:pt x="20" y="126"/>
                  </a:lnTo>
                  <a:lnTo>
                    <a:pt x="20" y="125"/>
                  </a:lnTo>
                  <a:lnTo>
                    <a:pt x="20" y="126"/>
                  </a:lnTo>
                  <a:lnTo>
                    <a:pt x="21" y="126"/>
                  </a:lnTo>
                  <a:lnTo>
                    <a:pt x="22" y="128"/>
                  </a:lnTo>
                  <a:lnTo>
                    <a:pt x="23" y="126"/>
                  </a:lnTo>
                  <a:lnTo>
                    <a:pt x="24" y="125"/>
                  </a:lnTo>
                  <a:lnTo>
                    <a:pt x="24" y="126"/>
                  </a:lnTo>
                  <a:lnTo>
                    <a:pt x="25" y="126"/>
                  </a:lnTo>
                  <a:lnTo>
                    <a:pt x="25" y="128"/>
                  </a:lnTo>
                  <a:lnTo>
                    <a:pt x="26" y="129"/>
                  </a:lnTo>
                  <a:lnTo>
                    <a:pt x="27" y="128"/>
                  </a:lnTo>
                  <a:lnTo>
                    <a:pt x="28" y="129"/>
                  </a:lnTo>
                  <a:lnTo>
                    <a:pt x="29" y="128"/>
                  </a:lnTo>
                  <a:lnTo>
                    <a:pt x="29" y="129"/>
                  </a:lnTo>
                  <a:lnTo>
                    <a:pt x="30" y="129"/>
                  </a:lnTo>
                  <a:lnTo>
                    <a:pt x="31" y="128"/>
                  </a:lnTo>
                  <a:lnTo>
                    <a:pt x="31" y="129"/>
                  </a:lnTo>
                  <a:lnTo>
                    <a:pt x="32" y="129"/>
                  </a:lnTo>
                  <a:lnTo>
                    <a:pt x="33" y="128"/>
                  </a:lnTo>
                  <a:lnTo>
                    <a:pt x="33" y="127"/>
                  </a:lnTo>
                  <a:lnTo>
                    <a:pt x="34" y="126"/>
                  </a:lnTo>
                  <a:lnTo>
                    <a:pt x="34" y="125"/>
                  </a:lnTo>
                  <a:lnTo>
                    <a:pt x="35" y="125"/>
                  </a:lnTo>
                  <a:lnTo>
                    <a:pt x="35" y="126"/>
                  </a:lnTo>
                  <a:lnTo>
                    <a:pt x="36" y="126"/>
                  </a:lnTo>
                  <a:lnTo>
                    <a:pt x="37" y="126"/>
                  </a:lnTo>
                  <a:lnTo>
                    <a:pt x="37" y="127"/>
                  </a:lnTo>
                  <a:lnTo>
                    <a:pt x="38" y="126"/>
                  </a:lnTo>
                  <a:lnTo>
                    <a:pt x="38" y="127"/>
                  </a:lnTo>
                  <a:lnTo>
                    <a:pt x="39" y="128"/>
                  </a:lnTo>
                  <a:lnTo>
                    <a:pt x="40" y="128"/>
                  </a:lnTo>
                  <a:lnTo>
                    <a:pt x="40" y="129"/>
                  </a:lnTo>
                  <a:lnTo>
                    <a:pt x="41" y="129"/>
                  </a:lnTo>
                  <a:lnTo>
                    <a:pt x="42" y="127"/>
                  </a:lnTo>
                  <a:lnTo>
                    <a:pt x="43" y="128"/>
                  </a:lnTo>
                  <a:lnTo>
                    <a:pt x="43" y="129"/>
                  </a:lnTo>
                  <a:lnTo>
                    <a:pt x="44" y="128"/>
                  </a:lnTo>
                  <a:lnTo>
                    <a:pt x="45" y="128"/>
                  </a:lnTo>
                  <a:lnTo>
                    <a:pt x="46" y="128"/>
                  </a:lnTo>
                  <a:lnTo>
                    <a:pt x="46" y="125"/>
                  </a:lnTo>
                  <a:lnTo>
                    <a:pt x="47" y="125"/>
                  </a:lnTo>
                  <a:lnTo>
                    <a:pt x="48" y="125"/>
                  </a:lnTo>
                  <a:lnTo>
                    <a:pt x="49" y="125"/>
                  </a:lnTo>
                  <a:lnTo>
                    <a:pt x="50" y="127"/>
                  </a:lnTo>
                  <a:lnTo>
                    <a:pt x="51" y="127"/>
                  </a:lnTo>
                  <a:lnTo>
                    <a:pt x="52" y="128"/>
                  </a:lnTo>
                  <a:lnTo>
                    <a:pt x="52" y="127"/>
                  </a:lnTo>
                  <a:lnTo>
                    <a:pt x="53" y="128"/>
                  </a:lnTo>
                  <a:lnTo>
                    <a:pt x="54" y="128"/>
                  </a:lnTo>
                  <a:lnTo>
                    <a:pt x="55" y="128"/>
                  </a:lnTo>
                  <a:lnTo>
                    <a:pt x="55" y="126"/>
                  </a:lnTo>
                  <a:lnTo>
                    <a:pt x="56" y="124"/>
                  </a:lnTo>
                  <a:lnTo>
                    <a:pt x="57" y="123"/>
                  </a:lnTo>
                  <a:lnTo>
                    <a:pt x="57" y="122"/>
                  </a:lnTo>
                  <a:lnTo>
                    <a:pt x="57" y="123"/>
                  </a:lnTo>
                  <a:lnTo>
                    <a:pt x="58" y="124"/>
                  </a:lnTo>
                  <a:lnTo>
                    <a:pt x="59" y="121"/>
                  </a:lnTo>
                  <a:lnTo>
                    <a:pt x="59" y="109"/>
                  </a:lnTo>
                  <a:lnTo>
                    <a:pt x="59" y="100"/>
                  </a:lnTo>
                  <a:lnTo>
                    <a:pt x="60" y="95"/>
                  </a:lnTo>
                  <a:lnTo>
                    <a:pt x="60" y="105"/>
                  </a:lnTo>
                  <a:lnTo>
                    <a:pt x="62" y="110"/>
                  </a:lnTo>
                  <a:lnTo>
                    <a:pt x="62" y="108"/>
                  </a:lnTo>
                  <a:lnTo>
                    <a:pt x="62" y="106"/>
                  </a:lnTo>
                  <a:lnTo>
                    <a:pt x="63" y="111"/>
                  </a:lnTo>
                  <a:lnTo>
                    <a:pt x="63" y="117"/>
                  </a:lnTo>
                  <a:lnTo>
                    <a:pt x="64" y="121"/>
                  </a:lnTo>
                  <a:lnTo>
                    <a:pt x="64" y="122"/>
                  </a:lnTo>
                  <a:lnTo>
                    <a:pt x="65" y="123"/>
                  </a:lnTo>
                  <a:lnTo>
                    <a:pt x="65" y="120"/>
                  </a:lnTo>
                  <a:lnTo>
                    <a:pt x="66" y="118"/>
                  </a:lnTo>
                  <a:lnTo>
                    <a:pt x="66" y="117"/>
                  </a:lnTo>
                  <a:lnTo>
                    <a:pt x="66" y="118"/>
                  </a:lnTo>
                  <a:lnTo>
                    <a:pt x="67" y="120"/>
                  </a:lnTo>
                  <a:lnTo>
                    <a:pt x="68" y="123"/>
                  </a:lnTo>
                  <a:lnTo>
                    <a:pt x="68" y="124"/>
                  </a:lnTo>
                  <a:lnTo>
                    <a:pt x="69" y="124"/>
                  </a:lnTo>
                  <a:lnTo>
                    <a:pt x="69" y="125"/>
                  </a:lnTo>
                  <a:lnTo>
                    <a:pt x="70" y="126"/>
                  </a:lnTo>
                  <a:lnTo>
                    <a:pt x="71" y="126"/>
                  </a:lnTo>
                  <a:lnTo>
                    <a:pt x="71" y="125"/>
                  </a:lnTo>
                  <a:lnTo>
                    <a:pt x="72" y="126"/>
                  </a:lnTo>
                  <a:lnTo>
                    <a:pt x="72" y="127"/>
                  </a:lnTo>
                  <a:lnTo>
                    <a:pt x="73" y="126"/>
                  </a:lnTo>
                  <a:lnTo>
                    <a:pt x="74" y="125"/>
                  </a:lnTo>
                  <a:lnTo>
                    <a:pt x="75" y="126"/>
                  </a:lnTo>
                  <a:lnTo>
                    <a:pt x="76" y="127"/>
                  </a:lnTo>
                  <a:lnTo>
                    <a:pt x="77" y="127"/>
                  </a:lnTo>
                  <a:lnTo>
                    <a:pt x="78" y="127"/>
                  </a:lnTo>
                  <a:lnTo>
                    <a:pt x="78" y="126"/>
                  </a:lnTo>
                  <a:lnTo>
                    <a:pt x="79" y="126"/>
                  </a:lnTo>
                  <a:lnTo>
                    <a:pt x="79" y="127"/>
                  </a:lnTo>
                  <a:lnTo>
                    <a:pt x="80" y="128"/>
                  </a:lnTo>
                  <a:lnTo>
                    <a:pt x="80" y="127"/>
                  </a:lnTo>
                  <a:lnTo>
                    <a:pt x="80" y="126"/>
                  </a:lnTo>
                  <a:lnTo>
                    <a:pt x="81" y="126"/>
                  </a:lnTo>
                  <a:lnTo>
                    <a:pt x="82" y="126"/>
                  </a:lnTo>
                  <a:lnTo>
                    <a:pt x="83" y="128"/>
                  </a:lnTo>
                  <a:lnTo>
                    <a:pt x="84" y="128"/>
                  </a:lnTo>
                  <a:lnTo>
                    <a:pt x="85" y="127"/>
                  </a:lnTo>
                  <a:lnTo>
                    <a:pt x="86" y="127"/>
                  </a:lnTo>
                  <a:lnTo>
                    <a:pt x="87" y="127"/>
                  </a:lnTo>
                  <a:lnTo>
                    <a:pt x="87" y="126"/>
                  </a:lnTo>
                  <a:lnTo>
                    <a:pt x="88" y="126"/>
                  </a:lnTo>
                  <a:lnTo>
                    <a:pt x="89" y="126"/>
                  </a:lnTo>
                  <a:lnTo>
                    <a:pt x="89" y="125"/>
                  </a:lnTo>
                  <a:lnTo>
                    <a:pt x="90" y="126"/>
                  </a:lnTo>
                  <a:lnTo>
                    <a:pt x="90" y="125"/>
                  </a:lnTo>
                  <a:lnTo>
                    <a:pt x="91" y="125"/>
                  </a:lnTo>
                  <a:lnTo>
                    <a:pt x="92" y="125"/>
                  </a:lnTo>
                  <a:lnTo>
                    <a:pt x="92" y="126"/>
                  </a:lnTo>
                  <a:lnTo>
                    <a:pt x="93" y="125"/>
                  </a:lnTo>
                  <a:lnTo>
                    <a:pt x="93" y="124"/>
                  </a:lnTo>
                  <a:lnTo>
                    <a:pt x="94" y="126"/>
                  </a:lnTo>
                  <a:lnTo>
                    <a:pt x="95" y="125"/>
                  </a:lnTo>
                  <a:lnTo>
                    <a:pt x="96" y="125"/>
                  </a:lnTo>
                  <a:lnTo>
                    <a:pt x="96" y="123"/>
                  </a:lnTo>
                  <a:lnTo>
                    <a:pt x="97" y="122"/>
                  </a:lnTo>
                  <a:lnTo>
                    <a:pt x="97" y="123"/>
                  </a:lnTo>
                  <a:lnTo>
                    <a:pt x="98" y="124"/>
                  </a:lnTo>
                  <a:lnTo>
                    <a:pt x="99" y="126"/>
                  </a:lnTo>
                  <a:lnTo>
                    <a:pt x="100" y="126"/>
                  </a:lnTo>
                  <a:lnTo>
                    <a:pt x="101" y="127"/>
                  </a:lnTo>
                  <a:lnTo>
                    <a:pt x="101" y="125"/>
                  </a:lnTo>
                  <a:lnTo>
                    <a:pt x="102" y="125"/>
                  </a:lnTo>
                  <a:lnTo>
                    <a:pt x="102" y="124"/>
                  </a:lnTo>
                  <a:lnTo>
                    <a:pt x="103" y="125"/>
                  </a:lnTo>
                  <a:lnTo>
                    <a:pt x="103" y="126"/>
                  </a:lnTo>
                  <a:lnTo>
                    <a:pt x="104" y="126"/>
                  </a:lnTo>
                  <a:lnTo>
                    <a:pt x="104" y="128"/>
                  </a:lnTo>
                  <a:lnTo>
                    <a:pt x="105" y="128"/>
                  </a:lnTo>
                  <a:lnTo>
                    <a:pt x="106" y="129"/>
                  </a:lnTo>
                  <a:lnTo>
                    <a:pt x="106" y="128"/>
                  </a:lnTo>
                  <a:lnTo>
                    <a:pt x="107" y="128"/>
                  </a:lnTo>
                  <a:lnTo>
                    <a:pt x="108" y="127"/>
                  </a:lnTo>
                  <a:lnTo>
                    <a:pt x="108" y="126"/>
                  </a:lnTo>
                  <a:lnTo>
                    <a:pt x="109" y="125"/>
                  </a:lnTo>
                  <a:lnTo>
                    <a:pt x="109" y="122"/>
                  </a:lnTo>
                  <a:lnTo>
                    <a:pt x="110" y="118"/>
                  </a:lnTo>
                  <a:lnTo>
                    <a:pt x="110" y="115"/>
                  </a:lnTo>
                  <a:lnTo>
                    <a:pt x="111" y="117"/>
                  </a:lnTo>
                  <a:lnTo>
                    <a:pt x="111" y="119"/>
                  </a:lnTo>
                  <a:lnTo>
                    <a:pt x="112" y="120"/>
                  </a:lnTo>
                  <a:lnTo>
                    <a:pt x="112" y="121"/>
                  </a:lnTo>
                  <a:lnTo>
                    <a:pt x="113" y="123"/>
                  </a:lnTo>
                  <a:lnTo>
                    <a:pt x="113" y="125"/>
                  </a:lnTo>
                  <a:lnTo>
                    <a:pt x="114" y="123"/>
                  </a:lnTo>
                  <a:lnTo>
                    <a:pt x="115" y="124"/>
                  </a:lnTo>
                  <a:lnTo>
                    <a:pt x="115" y="125"/>
                  </a:lnTo>
                  <a:lnTo>
                    <a:pt x="116" y="126"/>
                  </a:lnTo>
                  <a:lnTo>
                    <a:pt x="117" y="126"/>
                  </a:lnTo>
                  <a:lnTo>
                    <a:pt x="118" y="126"/>
                  </a:lnTo>
                  <a:lnTo>
                    <a:pt x="118" y="125"/>
                  </a:lnTo>
                  <a:lnTo>
                    <a:pt x="119" y="124"/>
                  </a:lnTo>
                  <a:lnTo>
                    <a:pt x="120" y="124"/>
                  </a:lnTo>
                  <a:lnTo>
                    <a:pt x="121" y="125"/>
                  </a:lnTo>
                  <a:lnTo>
                    <a:pt x="121" y="126"/>
                  </a:lnTo>
                  <a:lnTo>
                    <a:pt x="122" y="126"/>
                  </a:lnTo>
                  <a:lnTo>
                    <a:pt x="123" y="125"/>
                  </a:lnTo>
                  <a:lnTo>
                    <a:pt x="123" y="119"/>
                  </a:lnTo>
                  <a:lnTo>
                    <a:pt x="124" y="109"/>
                  </a:lnTo>
                  <a:lnTo>
                    <a:pt x="124" y="101"/>
                  </a:lnTo>
                  <a:lnTo>
                    <a:pt x="125" y="106"/>
                  </a:lnTo>
                  <a:lnTo>
                    <a:pt x="125" y="111"/>
                  </a:lnTo>
                  <a:lnTo>
                    <a:pt x="126" y="118"/>
                  </a:lnTo>
                  <a:lnTo>
                    <a:pt x="126" y="120"/>
                  </a:lnTo>
                  <a:lnTo>
                    <a:pt x="127" y="123"/>
                  </a:lnTo>
                  <a:lnTo>
                    <a:pt x="127" y="121"/>
                  </a:lnTo>
                  <a:lnTo>
                    <a:pt x="128" y="122"/>
                  </a:lnTo>
                  <a:lnTo>
                    <a:pt x="129" y="124"/>
                  </a:lnTo>
                  <a:lnTo>
                    <a:pt x="129" y="125"/>
                  </a:lnTo>
                  <a:lnTo>
                    <a:pt x="130" y="125"/>
                  </a:lnTo>
                  <a:lnTo>
                    <a:pt x="130" y="126"/>
                  </a:lnTo>
                  <a:lnTo>
                    <a:pt x="131" y="126"/>
                  </a:lnTo>
                  <a:lnTo>
                    <a:pt x="132" y="126"/>
                  </a:lnTo>
                  <a:lnTo>
                    <a:pt x="132" y="127"/>
                  </a:lnTo>
                  <a:lnTo>
                    <a:pt x="133" y="127"/>
                  </a:lnTo>
                  <a:lnTo>
                    <a:pt x="133" y="128"/>
                  </a:lnTo>
                  <a:lnTo>
                    <a:pt x="134" y="127"/>
                  </a:lnTo>
                  <a:lnTo>
                    <a:pt x="134" y="126"/>
                  </a:lnTo>
                  <a:lnTo>
                    <a:pt x="135" y="126"/>
                  </a:lnTo>
                  <a:lnTo>
                    <a:pt x="136" y="126"/>
                  </a:lnTo>
                  <a:lnTo>
                    <a:pt x="137" y="126"/>
                  </a:lnTo>
                  <a:lnTo>
                    <a:pt x="138" y="126"/>
                  </a:lnTo>
                  <a:lnTo>
                    <a:pt x="138" y="124"/>
                  </a:lnTo>
                  <a:lnTo>
                    <a:pt x="138" y="123"/>
                  </a:lnTo>
                  <a:lnTo>
                    <a:pt x="139" y="123"/>
                  </a:lnTo>
                  <a:lnTo>
                    <a:pt x="140" y="123"/>
                  </a:lnTo>
                  <a:lnTo>
                    <a:pt x="140" y="122"/>
                  </a:lnTo>
                  <a:lnTo>
                    <a:pt x="141" y="122"/>
                  </a:lnTo>
                  <a:lnTo>
                    <a:pt x="142" y="118"/>
                  </a:lnTo>
                  <a:lnTo>
                    <a:pt x="142" y="114"/>
                  </a:lnTo>
                  <a:lnTo>
                    <a:pt x="143" y="110"/>
                  </a:lnTo>
                  <a:lnTo>
                    <a:pt x="143" y="108"/>
                  </a:lnTo>
                  <a:lnTo>
                    <a:pt x="144" y="100"/>
                  </a:lnTo>
                  <a:lnTo>
                    <a:pt x="144" y="68"/>
                  </a:lnTo>
                  <a:lnTo>
                    <a:pt x="145" y="16"/>
                  </a:lnTo>
                  <a:lnTo>
                    <a:pt x="145" y="0"/>
                  </a:lnTo>
                  <a:lnTo>
                    <a:pt x="145" y="7"/>
                  </a:lnTo>
                  <a:lnTo>
                    <a:pt x="146" y="34"/>
                  </a:lnTo>
                  <a:lnTo>
                    <a:pt x="146" y="72"/>
                  </a:lnTo>
                  <a:lnTo>
                    <a:pt x="147" y="90"/>
                  </a:lnTo>
                  <a:lnTo>
                    <a:pt x="147" y="96"/>
                  </a:lnTo>
                  <a:lnTo>
                    <a:pt x="148" y="103"/>
                  </a:lnTo>
                  <a:lnTo>
                    <a:pt x="148" y="109"/>
                  </a:lnTo>
                  <a:lnTo>
                    <a:pt x="149" y="115"/>
                  </a:lnTo>
                  <a:lnTo>
                    <a:pt x="149" y="117"/>
                  </a:lnTo>
                  <a:lnTo>
                    <a:pt x="150" y="118"/>
                  </a:lnTo>
                  <a:lnTo>
                    <a:pt x="150" y="120"/>
                  </a:lnTo>
                  <a:lnTo>
                    <a:pt x="151" y="122"/>
                  </a:lnTo>
                  <a:lnTo>
                    <a:pt x="152" y="123"/>
                  </a:lnTo>
                  <a:lnTo>
                    <a:pt x="152" y="122"/>
                  </a:lnTo>
                  <a:lnTo>
                    <a:pt x="153" y="123"/>
                  </a:lnTo>
                  <a:lnTo>
                    <a:pt x="153" y="124"/>
                  </a:lnTo>
                  <a:lnTo>
                    <a:pt x="154" y="125"/>
                  </a:lnTo>
                  <a:lnTo>
                    <a:pt x="155" y="124"/>
                  </a:lnTo>
                  <a:lnTo>
                    <a:pt x="155" y="125"/>
                  </a:lnTo>
                  <a:lnTo>
                    <a:pt x="156" y="125"/>
                  </a:lnTo>
                  <a:lnTo>
                    <a:pt x="156" y="127"/>
                  </a:lnTo>
                  <a:lnTo>
                    <a:pt x="157" y="127"/>
                  </a:lnTo>
                  <a:lnTo>
                    <a:pt x="157" y="125"/>
                  </a:lnTo>
                  <a:lnTo>
                    <a:pt x="157" y="126"/>
                  </a:lnTo>
                  <a:lnTo>
                    <a:pt x="158" y="125"/>
                  </a:lnTo>
                  <a:lnTo>
                    <a:pt x="159" y="127"/>
                  </a:lnTo>
                  <a:lnTo>
                    <a:pt x="159" y="125"/>
                  </a:lnTo>
                  <a:lnTo>
                    <a:pt x="160" y="126"/>
                  </a:lnTo>
                  <a:lnTo>
                    <a:pt x="160" y="127"/>
                  </a:lnTo>
                  <a:lnTo>
                    <a:pt x="161" y="127"/>
                  </a:lnTo>
                  <a:lnTo>
                    <a:pt x="162" y="127"/>
                  </a:lnTo>
                  <a:lnTo>
                    <a:pt x="163" y="127"/>
                  </a:lnTo>
                  <a:lnTo>
                    <a:pt x="164" y="128"/>
                  </a:lnTo>
                  <a:lnTo>
                    <a:pt x="165" y="127"/>
                  </a:lnTo>
                  <a:lnTo>
                    <a:pt x="166" y="127"/>
                  </a:lnTo>
                  <a:lnTo>
                    <a:pt x="166" y="125"/>
                  </a:lnTo>
                  <a:lnTo>
                    <a:pt x="167" y="124"/>
                  </a:lnTo>
                  <a:lnTo>
                    <a:pt x="168" y="124"/>
                  </a:lnTo>
                  <a:lnTo>
                    <a:pt x="168" y="123"/>
                  </a:lnTo>
                  <a:lnTo>
                    <a:pt x="168" y="122"/>
                  </a:lnTo>
                  <a:lnTo>
                    <a:pt x="169" y="122"/>
                  </a:lnTo>
                  <a:lnTo>
                    <a:pt x="170" y="123"/>
                  </a:lnTo>
                  <a:lnTo>
                    <a:pt x="171" y="124"/>
                  </a:lnTo>
                  <a:lnTo>
                    <a:pt x="172" y="125"/>
                  </a:lnTo>
                  <a:lnTo>
                    <a:pt x="172" y="123"/>
                  </a:lnTo>
                  <a:lnTo>
                    <a:pt x="173" y="120"/>
                  </a:lnTo>
                  <a:lnTo>
                    <a:pt x="173" y="115"/>
                  </a:lnTo>
                  <a:lnTo>
                    <a:pt x="174" y="114"/>
                  </a:lnTo>
                  <a:lnTo>
                    <a:pt x="174" y="118"/>
                  </a:lnTo>
                  <a:lnTo>
                    <a:pt x="175" y="120"/>
                  </a:lnTo>
                  <a:lnTo>
                    <a:pt x="176" y="119"/>
                  </a:lnTo>
                  <a:lnTo>
                    <a:pt x="176" y="120"/>
                  </a:lnTo>
                  <a:lnTo>
                    <a:pt x="177" y="122"/>
                  </a:lnTo>
                  <a:lnTo>
                    <a:pt x="178" y="124"/>
                  </a:lnTo>
                  <a:lnTo>
                    <a:pt x="179" y="124"/>
                  </a:lnTo>
                  <a:lnTo>
                    <a:pt x="180" y="123"/>
                  </a:lnTo>
                  <a:lnTo>
                    <a:pt x="181" y="123"/>
                  </a:lnTo>
                  <a:lnTo>
                    <a:pt x="181" y="125"/>
                  </a:lnTo>
                  <a:lnTo>
                    <a:pt x="182" y="126"/>
                  </a:lnTo>
                  <a:lnTo>
                    <a:pt x="182" y="125"/>
                  </a:lnTo>
                  <a:lnTo>
                    <a:pt x="182" y="126"/>
                  </a:lnTo>
                  <a:lnTo>
                    <a:pt x="184" y="128"/>
                  </a:lnTo>
                  <a:lnTo>
                    <a:pt x="184" y="127"/>
                  </a:lnTo>
                  <a:lnTo>
                    <a:pt x="184" y="126"/>
                  </a:lnTo>
                  <a:lnTo>
                    <a:pt x="185" y="125"/>
                  </a:lnTo>
                  <a:lnTo>
                    <a:pt x="186" y="125"/>
                  </a:lnTo>
                  <a:lnTo>
                    <a:pt x="186" y="126"/>
                  </a:lnTo>
                  <a:lnTo>
                    <a:pt x="187" y="125"/>
                  </a:lnTo>
                  <a:lnTo>
                    <a:pt x="187" y="122"/>
                  </a:lnTo>
                  <a:lnTo>
                    <a:pt x="188" y="117"/>
                  </a:lnTo>
                  <a:lnTo>
                    <a:pt x="188" y="116"/>
                  </a:lnTo>
                  <a:lnTo>
                    <a:pt x="188" y="117"/>
                  </a:lnTo>
                  <a:lnTo>
                    <a:pt x="189" y="121"/>
                  </a:lnTo>
                  <a:lnTo>
                    <a:pt x="190" y="123"/>
                  </a:lnTo>
                  <a:lnTo>
                    <a:pt x="190" y="124"/>
                  </a:lnTo>
                  <a:lnTo>
                    <a:pt x="191" y="125"/>
                  </a:lnTo>
                  <a:lnTo>
                    <a:pt x="192" y="126"/>
                  </a:lnTo>
                  <a:lnTo>
                    <a:pt x="193" y="125"/>
                  </a:lnTo>
                  <a:lnTo>
                    <a:pt x="193" y="126"/>
                  </a:lnTo>
                  <a:lnTo>
                    <a:pt x="193" y="127"/>
                  </a:lnTo>
                  <a:lnTo>
                    <a:pt x="194" y="126"/>
                  </a:lnTo>
                  <a:lnTo>
                    <a:pt x="194" y="127"/>
                  </a:lnTo>
                  <a:lnTo>
                    <a:pt x="195" y="127"/>
                  </a:lnTo>
                  <a:lnTo>
                    <a:pt x="196" y="127"/>
                  </a:lnTo>
                  <a:lnTo>
                    <a:pt x="196" y="128"/>
                  </a:lnTo>
                  <a:lnTo>
                    <a:pt x="197" y="128"/>
                  </a:lnTo>
                  <a:lnTo>
                    <a:pt x="198" y="128"/>
                  </a:lnTo>
                  <a:lnTo>
                    <a:pt x="198" y="127"/>
                  </a:lnTo>
                  <a:lnTo>
                    <a:pt x="199" y="127"/>
                  </a:lnTo>
                  <a:lnTo>
                    <a:pt x="200" y="127"/>
                  </a:lnTo>
                  <a:lnTo>
                    <a:pt x="201" y="128"/>
                  </a:lnTo>
                  <a:lnTo>
                    <a:pt x="201" y="127"/>
                  </a:lnTo>
                  <a:lnTo>
                    <a:pt x="202" y="127"/>
                  </a:lnTo>
                  <a:lnTo>
                    <a:pt x="203" y="128"/>
                  </a:lnTo>
                  <a:lnTo>
                    <a:pt x="203" y="127"/>
                  </a:lnTo>
                  <a:lnTo>
                    <a:pt x="204" y="127"/>
                  </a:lnTo>
                  <a:lnTo>
                    <a:pt x="204" y="125"/>
                  </a:lnTo>
                  <a:lnTo>
                    <a:pt x="205" y="126"/>
                  </a:lnTo>
                  <a:lnTo>
                    <a:pt x="206" y="127"/>
                  </a:lnTo>
                  <a:lnTo>
                    <a:pt x="206" y="125"/>
                  </a:lnTo>
                  <a:lnTo>
                    <a:pt x="207" y="124"/>
                  </a:lnTo>
                  <a:lnTo>
                    <a:pt x="208" y="120"/>
                  </a:lnTo>
                  <a:lnTo>
                    <a:pt x="209" y="121"/>
                  </a:lnTo>
                  <a:lnTo>
                    <a:pt x="209" y="123"/>
                  </a:lnTo>
                  <a:lnTo>
                    <a:pt x="210" y="124"/>
                  </a:lnTo>
                  <a:lnTo>
                    <a:pt x="211" y="123"/>
                  </a:lnTo>
                  <a:lnTo>
                    <a:pt x="211" y="122"/>
                  </a:lnTo>
                  <a:lnTo>
                    <a:pt x="211" y="123"/>
                  </a:lnTo>
                  <a:lnTo>
                    <a:pt x="212" y="124"/>
                  </a:lnTo>
                  <a:lnTo>
                    <a:pt x="213" y="126"/>
                  </a:lnTo>
                  <a:lnTo>
                    <a:pt x="214" y="127"/>
                  </a:lnTo>
                  <a:lnTo>
                    <a:pt x="214" y="128"/>
                  </a:lnTo>
                  <a:lnTo>
                    <a:pt x="215" y="127"/>
                  </a:lnTo>
                  <a:lnTo>
                    <a:pt x="216" y="125"/>
                  </a:lnTo>
                  <a:lnTo>
                    <a:pt x="216" y="126"/>
                  </a:lnTo>
                  <a:lnTo>
                    <a:pt x="216" y="127"/>
                  </a:lnTo>
                  <a:lnTo>
                    <a:pt x="217" y="127"/>
                  </a:lnTo>
                  <a:lnTo>
                    <a:pt x="218" y="126"/>
                  </a:lnTo>
                  <a:lnTo>
                    <a:pt x="218" y="124"/>
                  </a:lnTo>
                  <a:lnTo>
                    <a:pt x="219" y="119"/>
                  </a:lnTo>
                  <a:lnTo>
                    <a:pt x="219" y="114"/>
                  </a:lnTo>
                  <a:lnTo>
                    <a:pt x="219" y="112"/>
                  </a:lnTo>
                  <a:lnTo>
                    <a:pt x="220" y="114"/>
                  </a:lnTo>
                  <a:lnTo>
                    <a:pt x="220" y="120"/>
                  </a:lnTo>
                  <a:lnTo>
                    <a:pt x="221" y="123"/>
                  </a:lnTo>
                  <a:lnTo>
                    <a:pt x="221" y="122"/>
                  </a:lnTo>
                  <a:lnTo>
                    <a:pt x="222" y="123"/>
                  </a:lnTo>
                  <a:lnTo>
                    <a:pt x="222" y="124"/>
                  </a:lnTo>
                  <a:lnTo>
                    <a:pt x="223" y="125"/>
                  </a:lnTo>
                  <a:lnTo>
                    <a:pt x="223" y="126"/>
                  </a:lnTo>
                  <a:lnTo>
                    <a:pt x="224" y="127"/>
                  </a:lnTo>
                  <a:lnTo>
                    <a:pt x="225" y="127"/>
                  </a:lnTo>
                  <a:lnTo>
                    <a:pt x="225" y="128"/>
                  </a:lnTo>
                  <a:lnTo>
                    <a:pt x="226" y="127"/>
                  </a:lnTo>
                  <a:lnTo>
                    <a:pt x="227" y="128"/>
                  </a:lnTo>
                  <a:lnTo>
                    <a:pt x="228" y="127"/>
                  </a:lnTo>
                  <a:lnTo>
                    <a:pt x="228" y="128"/>
                  </a:lnTo>
                  <a:lnTo>
                    <a:pt x="229" y="129"/>
                  </a:lnTo>
                  <a:lnTo>
                    <a:pt x="230" y="129"/>
                  </a:lnTo>
                  <a:lnTo>
                    <a:pt x="230" y="128"/>
                  </a:lnTo>
                  <a:lnTo>
                    <a:pt x="231" y="128"/>
                  </a:lnTo>
                  <a:lnTo>
                    <a:pt x="232" y="127"/>
                  </a:lnTo>
                  <a:lnTo>
                    <a:pt x="232" y="128"/>
                  </a:lnTo>
                  <a:lnTo>
                    <a:pt x="233" y="129"/>
                  </a:lnTo>
                  <a:lnTo>
                    <a:pt x="234" y="129"/>
                  </a:lnTo>
                  <a:lnTo>
                    <a:pt x="234" y="128"/>
                  </a:lnTo>
                  <a:lnTo>
                    <a:pt x="235" y="128"/>
                  </a:lnTo>
                  <a:lnTo>
                    <a:pt x="236" y="129"/>
                  </a:lnTo>
                  <a:lnTo>
                    <a:pt x="236" y="127"/>
                  </a:lnTo>
                  <a:lnTo>
                    <a:pt x="237" y="126"/>
                  </a:lnTo>
                  <a:lnTo>
                    <a:pt x="238" y="128"/>
                  </a:lnTo>
                  <a:lnTo>
                    <a:pt x="239" y="128"/>
                  </a:lnTo>
                  <a:lnTo>
                    <a:pt x="239" y="127"/>
                  </a:lnTo>
                  <a:lnTo>
                    <a:pt x="240" y="126"/>
                  </a:lnTo>
                  <a:lnTo>
                    <a:pt x="240" y="127"/>
                  </a:lnTo>
                  <a:lnTo>
                    <a:pt x="241" y="126"/>
                  </a:lnTo>
                  <a:lnTo>
                    <a:pt x="241" y="127"/>
                  </a:lnTo>
                  <a:lnTo>
                    <a:pt x="242" y="126"/>
                  </a:lnTo>
                  <a:lnTo>
                    <a:pt x="242" y="127"/>
                  </a:lnTo>
                  <a:lnTo>
                    <a:pt x="243" y="127"/>
                  </a:lnTo>
                  <a:lnTo>
                    <a:pt x="244" y="127"/>
                  </a:lnTo>
                  <a:lnTo>
                    <a:pt x="245" y="127"/>
                  </a:lnTo>
                  <a:lnTo>
                    <a:pt x="246" y="126"/>
                  </a:lnTo>
                  <a:lnTo>
                    <a:pt x="247" y="124"/>
                  </a:lnTo>
                  <a:lnTo>
                    <a:pt x="247" y="123"/>
                  </a:lnTo>
                  <a:lnTo>
                    <a:pt x="248" y="124"/>
                  </a:lnTo>
                  <a:lnTo>
                    <a:pt x="248" y="125"/>
                  </a:lnTo>
                  <a:lnTo>
                    <a:pt x="249" y="126"/>
                  </a:lnTo>
                  <a:lnTo>
                    <a:pt x="249" y="125"/>
                  </a:lnTo>
                  <a:lnTo>
                    <a:pt x="250" y="126"/>
                  </a:lnTo>
                  <a:lnTo>
                    <a:pt x="251" y="127"/>
                  </a:lnTo>
                  <a:lnTo>
                    <a:pt x="251" y="128"/>
                  </a:lnTo>
                  <a:lnTo>
                    <a:pt x="252" y="128"/>
                  </a:lnTo>
                  <a:lnTo>
                    <a:pt x="252" y="126"/>
                  </a:lnTo>
                  <a:lnTo>
                    <a:pt x="253" y="127"/>
                  </a:lnTo>
                  <a:lnTo>
                    <a:pt x="254" y="128"/>
                  </a:lnTo>
                  <a:lnTo>
                    <a:pt x="254" y="127"/>
                  </a:lnTo>
                  <a:lnTo>
                    <a:pt x="255" y="128"/>
                  </a:lnTo>
                  <a:lnTo>
                    <a:pt x="255" y="127"/>
                  </a:lnTo>
                  <a:lnTo>
                    <a:pt x="256" y="126"/>
                  </a:lnTo>
                  <a:lnTo>
                    <a:pt x="256" y="124"/>
                  </a:lnTo>
                  <a:lnTo>
                    <a:pt x="257" y="121"/>
                  </a:lnTo>
                  <a:lnTo>
                    <a:pt x="257" y="120"/>
                  </a:lnTo>
                  <a:lnTo>
                    <a:pt x="257" y="121"/>
                  </a:lnTo>
                  <a:lnTo>
                    <a:pt x="258" y="123"/>
                  </a:lnTo>
                  <a:lnTo>
                    <a:pt x="258" y="125"/>
                  </a:lnTo>
                  <a:lnTo>
                    <a:pt x="259" y="126"/>
                  </a:lnTo>
                  <a:lnTo>
                    <a:pt x="259" y="127"/>
                  </a:lnTo>
                  <a:lnTo>
                    <a:pt x="260" y="127"/>
                  </a:lnTo>
                  <a:lnTo>
                    <a:pt x="261" y="126"/>
                  </a:lnTo>
                  <a:lnTo>
                    <a:pt x="262" y="126"/>
                  </a:lnTo>
                  <a:lnTo>
                    <a:pt x="262" y="127"/>
                  </a:lnTo>
                  <a:lnTo>
                    <a:pt x="263" y="128"/>
                  </a:lnTo>
                  <a:lnTo>
                    <a:pt x="263" y="127"/>
                  </a:lnTo>
                  <a:lnTo>
                    <a:pt x="264" y="127"/>
                  </a:lnTo>
                  <a:lnTo>
                    <a:pt x="265" y="127"/>
                  </a:lnTo>
                  <a:lnTo>
                    <a:pt x="266" y="127"/>
                  </a:lnTo>
                  <a:lnTo>
                    <a:pt x="266" y="125"/>
                  </a:lnTo>
                  <a:lnTo>
                    <a:pt x="266" y="126"/>
                  </a:lnTo>
                  <a:lnTo>
                    <a:pt x="267" y="126"/>
                  </a:lnTo>
                  <a:lnTo>
                    <a:pt x="267" y="127"/>
                  </a:lnTo>
                  <a:lnTo>
                    <a:pt x="268" y="127"/>
                  </a:lnTo>
                  <a:lnTo>
                    <a:pt x="269" y="127"/>
                  </a:lnTo>
                  <a:lnTo>
                    <a:pt x="270" y="128"/>
                  </a:lnTo>
                  <a:lnTo>
                    <a:pt x="271" y="128"/>
                  </a:lnTo>
                  <a:lnTo>
                    <a:pt x="272" y="127"/>
                  </a:lnTo>
                  <a:lnTo>
                    <a:pt x="273" y="127"/>
                  </a:lnTo>
                  <a:lnTo>
                    <a:pt x="274" y="127"/>
                  </a:lnTo>
                  <a:lnTo>
                    <a:pt x="275" y="128"/>
                  </a:lnTo>
                  <a:lnTo>
                    <a:pt x="275" y="127"/>
                  </a:lnTo>
                  <a:lnTo>
                    <a:pt x="276" y="126"/>
                  </a:lnTo>
                  <a:lnTo>
                    <a:pt x="277" y="126"/>
                  </a:lnTo>
                  <a:lnTo>
                    <a:pt x="278" y="125"/>
                  </a:lnTo>
                  <a:lnTo>
                    <a:pt x="279" y="124"/>
                  </a:lnTo>
                  <a:lnTo>
                    <a:pt x="279" y="125"/>
                  </a:lnTo>
                  <a:lnTo>
                    <a:pt x="280" y="125"/>
                  </a:lnTo>
                  <a:lnTo>
                    <a:pt x="280" y="126"/>
                  </a:lnTo>
                  <a:lnTo>
                    <a:pt x="281" y="126"/>
                  </a:lnTo>
                  <a:lnTo>
                    <a:pt x="282" y="125"/>
                  </a:lnTo>
                  <a:lnTo>
                    <a:pt x="282" y="124"/>
                  </a:lnTo>
                  <a:lnTo>
                    <a:pt x="283" y="123"/>
                  </a:lnTo>
                  <a:lnTo>
                    <a:pt x="283" y="124"/>
                  </a:lnTo>
                  <a:lnTo>
                    <a:pt x="283" y="125"/>
                  </a:lnTo>
                  <a:lnTo>
                    <a:pt x="284" y="126"/>
                  </a:lnTo>
                  <a:lnTo>
                    <a:pt x="285" y="126"/>
                  </a:lnTo>
                  <a:lnTo>
                    <a:pt x="286" y="125"/>
                  </a:lnTo>
                  <a:lnTo>
                    <a:pt x="287" y="124"/>
                  </a:lnTo>
                  <a:lnTo>
                    <a:pt x="287" y="123"/>
                  </a:lnTo>
                  <a:lnTo>
                    <a:pt x="288" y="123"/>
                  </a:lnTo>
                  <a:lnTo>
                    <a:pt x="288" y="124"/>
                  </a:lnTo>
                  <a:lnTo>
                    <a:pt x="289" y="125"/>
                  </a:lnTo>
                  <a:lnTo>
                    <a:pt x="289" y="128"/>
                  </a:lnTo>
                  <a:lnTo>
                    <a:pt x="290" y="128"/>
                  </a:lnTo>
                  <a:lnTo>
                    <a:pt x="290" y="127"/>
                  </a:lnTo>
                  <a:lnTo>
                    <a:pt x="291" y="127"/>
                  </a:lnTo>
                  <a:lnTo>
                    <a:pt x="292" y="129"/>
                  </a:lnTo>
                  <a:lnTo>
                    <a:pt x="293" y="127"/>
                  </a:lnTo>
                  <a:lnTo>
                    <a:pt x="293" y="126"/>
                  </a:lnTo>
                  <a:lnTo>
                    <a:pt x="293" y="127"/>
                  </a:lnTo>
                  <a:lnTo>
                    <a:pt x="294" y="126"/>
                  </a:lnTo>
                  <a:lnTo>
                    <a:pt x="295" y="127"/>
                  </a:lnTo>
                  <a:lnTo>
                    <a:pt x="295" y="128"/>
                  </a:lnTo>
                  <a:lnTo>
                    <a:pt x="296" y="128"/>
                  </a:lnTo>
                  <a:lnTo>
                    <a:pt x="297" y="128"/>
                  </a:lnTo>
                  <a:lnTo>
                    <a:pt x="297" y="127"/>
                  </a:lnTo>
                  <a:lnTo>
                    <a:pt x="298" y="124"/>
                  </a:lnTo>
                  <a:lnTo>
                    <a:pt x="298" y="120"/>
                  </a:lnTo>
                  <a:lnTo>
                    <a:pt x="299" y="117"/>
                  </a:lnTo>
                  <a:lnTo>
                    <a:pt x="299" y="116"/>
                  </a:lnTo>
                  <a:lnTo>
                    <a:pt x="299" y="117"/>
                  </a:lnTo>
                  <a:lnTo>
                    <a:pt x="300" y="120"/>
                  </a:lnTo>
                  <a:lnTo>
                    <a:pt x="300" y="124"/>
                  </a:lnTo>
                  <a:lnTo>
                    <a:pt x="301" y="125"/>
                  </a:lnTo>
                  <a:lnTo>
                    <a:pt x="301" y="127"/>
                  </a:lnTo>
                  <a:lnTo>
                    <a:pt x="302" y="128"/>
                  </a:lnTo>
                  <a:lnTo>
                    <a:pt x="303" y="128"/>
                  </a:lnTo>
                  <a:lnTo>
                    <a:pt x="303" y="127"/>
                  </a:lnTo>
                  <a:lnTo>
                    <a:pt x="304" y="127"/>
                  </a:lnTo>
                  <a:lnTo>
                    <a:pt x="305" y="127"/>
                  </a:lnTo>
                  <a:lnTo>
                    <a:pt x="306" y="129"/>
                  </a:lnTo>
                  <a:lnTo>
                    <a:pt x="306" y="128"/>
                  </a:lnTo>
                  <a:lnTo>
                    <a:pt x="307" y="128"/>
                  </a:lnTo>
                  <a:lnTo>
                    <a:pt x="308" y="127"/>
                  </a:lnTo>
                  <a:lnTo>
                    <a:pt x="309" y="127"/>
                  </a:lnTo>
                  <a:lnTo>
                    <a:pt x="309" y="128"/>
                  </a:lnTo>
                  <a:lnTo>
                    <a:pt x="310" y="127"/>
                  </a:lnTo>
                  <a:lnTo>
                    <a:pt x="310" y="128"/>
                  </a:lnTo>
                  <a:lnTo>
                    <a:pt x="311" y="128"/>
                  </a:lnTo>
                  <a:lnTo>
                    <a:pt x="312" y="128"/>
                  </a:lnTo>
                  <a:lnTo>
                    <a:pt x="313" y="127"/>
                  </a:lnTo>
                  <a:lnTo>
                    <a:pt x="314" y="127"/>
                  </a:lnTo>
                  <a:lnTo>
                    <a:pt x="315" y="126"/>
                  </a:lnTo>
                  <a:lnTo>
                    <a:pt x="315" y="127"/>
                  </a:lnTo>
                  <a:lnTo>
                    <a:pt x="316" y="128"/>
                  </a:lnTo>
                  <a:lnTo>
                    <a:pt x="317" y="128"/>
                  </a:lnTo>
                  <a:lnTo>
                    <a:pt x="318" y="126"/>
                  </a:lnTo>
                  <a:lnTo>
                    <a:pt x="319" y="125"/>
                  </a:lnTo>
                  <a:lnTo>
                    <a:pt x="320" y="126"/>
                  </a:lnTo>
                  <a:lnTo>
                    <a:pt x="320" y="127"/>
                  </a:lnTo>
                  <a:lnTo>
                    <a:pt x="321" y="127"/>
                  </a:lnTo>
                  <a:lnTo>
                    <a:pt x="321" y="128"/>
                  </a:lnTo>
                  <a:lnTo>
                    <a:pt x="322" y="127"/>
                  </a:lnTo>
                  <a:lnTo>
                    <a:pt x="322" y="128"/>
                  </a:lnTo>
                  <a:lnTo>
                    <a:pt x="323" y="127"/>
                  </a:lnTo>
                  <a:lnTo>
                    <a:pt x="323" y="128"/>
                  </a:lnTo>
                  <a:lnTo>
                    <a:pt x="324" y="127"/>
                  </a:lnTo>
                  <a:lnTo>
                    <a:pt x="325" y="127"/>
                  </a:lnTo>
                  <a:lnTo>
                    <a:pt x="326" y="125"/>
                  </a:lnTo>
                  <a:lnTo>
                    <a:pt x="326" y="121"/>
                  </a:lnTo>
                  <a:lnTo>
                    <a:pt x="327" y="119"/>
                  </a:lnTo>
                  <a:lnTo>
                    <a:pt x="327" y="116"/>
                  </a:lnTo>
                  <a:lnTo>
                    <a:pt x="328" y="119"/>
                  </a:lnTo>
                  <a:lnTo>
                    <a:pt x="328" y="122"/>
                  </a:lnTo>
                  <a:lnTo>
                    <a:pt x="329" y="123"/>
                  </a:lnTo>
                  <a:lnTo>
                    <a:pt x="329" y="124"/>
                  </a:lnTo>
                  <a:lnTo>
                    <a:pt x="330" y="125"/>
                  </a:lnTo>
                  <a:lnTo>
                    <a:pt x="331" y="124"/>
                  </a:lnTo>
                  <a:lnTo>
                    <a:pt x="331" y="125"/>
                  </a:lnTo>
                  <a:lnTo>
                    <a:pt x="331" y="126"/>
                  </a:lnTo>
                  <a:lnTo>
                    <a:pt x="332" y="126"/>
                  </a:lnTo>
                  <a:lnTo>
                    <a:pt x="333" y="126"/>
                  </a:lnTo>
                  <a:lnTo>
                    <a:pt x="333" y="125"/>
                  </a:lnTo>
                  <a:lnTo>
                    <a:pt x="333" y="126"/>
                  </a:lnTo>
                  <a:lnTo>
                    <a:pt x="334" y="127"/>
                  </a:lnTo>
                  <a:lnTo>
                    <a:pt x="335" y="127"/>
                  </a:lnTo>
                  <a:lnTo>
                    <a:pt x="335" y="126"/>
                  </a:lnTo>
                  <a:lnTo>
                    <a:pt x="336" y="126"/>
                  </a:lnTo>
                  <a:lnTo>
                    <a:pt x="337" y="127"/>
                  </a:lnTo>
                  <a:lnTo>
                    <a:pt x="338" y="127"/>
                  </a:lnTo>
                  <a:lnTo>
                    <a:pt x="338" y="126"/>
                  </a:lnTo>
                  <a:lnTo>
                    <a:pt x="339" y="126"/>
                  </a:lnTo>
                  <a:lnTo>
                    <a:pt x="340" y="126"/>
                  </a:lnTo>
                  <a:lnTo>
                    <a:pt x="340" y="125"/>
                  </a:lnTo>
                  <a:lnTo>
                    <a:pt x="341" y="125"/>
                  </a:lnTo>
                  <a:lnTo>
                    <a:pt x="341" y="126"/>
                  </a:lnTo>
                  <a:lnTo>
                    <a:pt x="342" y="128"/>
                  </a:lnTo>
                  <a:lnTo>
                    <a:pt x="342" y="129"/>
                  </a:lnTo>
                  <a:lnTo>
                    <a:pt x="343" y="128"/>
                  </a:lnTo>
                  <a:lnTo>
                    <a:pt x="344" y="127"/>
                  </a:lnTo>
                  <a:lnTo>
                    <a:pt x="344" y="128"/>
                  </a:lnTo>
                  <a:lnTo>
                    <a:pt x="345" y="127"/>
                  </a:lnTo>
                  <a:lnTo>
                    <a:pt x="346" y="127"/>
                  </a:lnTo>
                  <a:lnTo>
                    <a:pt x="346" y="126"/>
                  </a:lnTo>
                  <a:lnTo>
                    <a:pt x="346" y="127"/>
                  </a:lnTo>
                  <a:lnTo>
                    <a:pt x="347" y="125"/>
                  </a:lnTo>
                  <a:lnTo>
                    <a:pt x="348" y="125"/>
                  </a:lnTo>
                  <a:lnTo>
                    <a:pt x="349" y="127"/>
                  </a:lnTo>
                  <a:lnTo>
                    <a:pt x="350" y="128"/>
                  </a:lnTo>
                  <a:lnTo>
                    <a:pt x="351" y="128"/>
                  </a:lnTo>
                  <a:lnTo>
                    <a:pt x="352" y="128"/>
                  </a:lnTo>
                  <a:lnTo>
                    <a:pt x="352" y="129"/>
                  </a:lnTo>
                  <a:lnTo>
                    <a:pt x="353" y="129"/>
                  </a:lnTo>
                  <a:lnTo>
                    <a:pt x="353" y="127"/>
                  </a:lnTo>
                  <a:lnTo>
                    <a:pt x="354" y="127"/>
                  </a:lnTo>
                  <a:lnTo>
                    <a:pt x="355" y="127"/>
                  </a:lnTo>
                  <a:lnTo>
                    <a:pt x="355" y="126"/>
                  </a:lnTo>
                  <a:lnTo>
                    <a:pt x="356" y="126"/>
                  </a:lnTo>
                  <a:lnTo>
                    <a:pt x="356" y="127"/>
                  </a:lnTo>
                  <a:lnTo>
                    <a:pt x="356" y="128"/>
                  </a:lnTo>
                  <a:lnTo>
                    <a:pt x="357" y="127"/>
                  </a:lnTo>
                  <a:lnTo>
                    <a:pt x="357" y="128"/>
                  </a:lnTo>
                  <a:lnTo>
                    <a:pt x="358" y="128"/>
                  </a:lnTo>
                  <a:lnTo>
                    <a:pt x="358" y="127"/>
                  </a:lnTo>
                  <a:lnTo>
                    <a:pt x="359" y="127"/>
                  </a:lnTo>
                  <a:lnTo>
                    <a:pt x="359" y="128"/>
                  </a:lnTo>
                  <a:lnTo>
                    <a:pt x="360" y="128"/>
                  </a:lnTo>
                  <a:lnTo>
                    <a:pt x="361" y="128"/>
                  </a:lnTo>
                  <a:lnTo>
                    <a:pt x="362" y="128"/>
                  </a:lnTo>
                  <a:lnTo>
                    <a:pt x="362" y="127"/>
                  </a:lnTo>
                  <a:lnTo>
                    <a:pt x="363" y="126"/>
                  </a:lnTo>
                  <a:lnTo>
                    <a:pt x="363" y="124"/>
                  </a:lnTo>
                  <a:lnTo>
                    <a:pt x="364" y="124"/>
                  </a:lnTo>
                  <a:lnTo>
                    <a:pt x="364" y="125"/>
                  </a:lnTo>
                  <a:lnTo>
                    <a:pt x="364" y="126"/>
                  </a:lnTo>
                  <a:lnTo>
                    <a:pt x="365" y="127"/>
                  </a:lnTo>
                  <a:lnTo>
                    <a:pt x="365" y="129"/>
                  </a:lnTo>
                  <a:lnTo>
                    <a:pt x="366" y="128"/>
                  </a:lnTo>
                  <a:lnTo>
                    <a:pt x="367" y="128"/>
                  </a:lnTo>
                  <a:lnTo>
                    <a:pt x="367" y="127"/>
                  </a:lnTo>
                  <a:lnTo>
                    <a:pt x="367" y="128"/>
                  </a:lnTo>
                  <a:lnTo>
                    <a:pt x="368" y="127"/>
                  </a:lnTo>
                  <a:lnTo>
                    <a:pt x="369" y="127"/>
                  </a:lnTo>
                  <a:lnTo>
                    <a:pt x="370" y="125"/>
                  </a:lnTo>
                  <a:lnTo>
                    <a:pt x="371" y="126"/>
                  </a:lnTo>
                  <a:lnTo>
                    <a:pt x="371" y="125"/>
                  </a:lnTo>
                  <a:lnTo>
                    <a:pt x="372" y="126"/>
                  </a:lnTo>
                  <a:lnTo>
                    <a:pt x="372" y="125"/>
                  </a:lnTo>
                  <a:lnTo>
                    <a:pt x="373" y="127"/>
                  </a:lnTo>
                  <a:lnTo>
                    <a:pt x="373" y="128"/>
                  </a:lnTo>
                  <a:lnTo>
                    <a:pt x="374" y="129"/>
                  </a:lnTo>
                  <a:lnTo>
                    <a:pt x="374" y="128"/>
                  </a:lnTo>
                  <a:lnTo>
                    <a:pt x="375" y="127"/>
                  </a:lnTo>
                  <a:lnTo>
                    <a:pt x="376" y="127"/>
                  </a:lnTo>
                  <a:lnTo>
                    <a:pt x="377" y="128"/>
                  </a:lnTo>
                  <a:lnTo>
                    <a:pt x="378" y="128"/>
                  </a:lnTo>
                  <a:lnTo>
                    <a:pt x="378" y="129"/>
                  </a:lnTo>
                  <a:lnTo>
                    <a:pt x="379" y="129"/>
                  </a:lnTo>
                  <a:lnTo>
                    <a:pt x="380" y="128"/>
                  </a:lnTo>
                  <a:lnTo>
                    <a:pt x="381" y="128"/>
                  </a:lnTo>
                  <a:lnTo>
                    <a:pt x="381" y="127"/>
                  </a:lnTo>
                  <a:lnTo>
                    <a:pt x="382" y="127"/>
                  </a:lnTo>
                  <a:lnTo>
                    <a:pt x="382" y="125"/>
                  </a:lnTo>
                  <a:lnTo>
                    <a:pt x="383" y="126"/>
                  </a:lnTo>
                  <a:lnTo>
                    <a:pt x="383" y="127"/>
                  </a:lnTo>
                  <a:lnTo>
                    <a:pt x="384" y="127"/>
                  </a:lnTo>
                  <a:lnTo>
                    <a:pt x="385" y="127"/>
                  </a:lnTo>
                  <a:lnTo>
                    <a:pt x="386" y="128"/>
                  </a:lnTo>
                  <a:lnTo>
                    <a:pt x="387" y="127"/>
                  </a:lnTo>
                  <a:lnTo>
                    <a:pt x="387" y="128"/>
                  </a:lnTo>
                  <a:lnTo>
                    <a:pt x="388" y="128"/>
                  </a:lnTo>
                  <a:lnTo>
                    <a:pt x="388" y="129"/>
                  </a:lnTo>
                  <a:lnTo>
                    <a:pt x="389" y="128"/>
                  </a:lnTo>
                  <a:lnTo>
                    <a:pt x="390" y="128"/>
                  </a:lnTo>
                  <a:lnTo>
                    <a:pt x="390" y="127"/>
                  </a:lnTo>
                  <a:lnTo>
                    <a:pt x="391" y="127"/>
                  </a:lnTo>
                  <a:lnTo>
                    <a:pt x="392" y="128"/>
                  </a:lnTo>
                  <a:lnTo>
                    <a:pt x="392" y="127"/>
                  </a:lnTo>
                  <a:lnTo>
                    <a:pt x="393" y="126"/>
                  </a:lnTo>
                  <a:lnTo>
                    <a:pt x="394" y="127"/>
                  </a:lnTo>
                  <a:lnTo>
                    <a:pt x="394" y="128"/>
                  </a:lnTo>
                  <a:lnTo>
                    <a:pt x="395" y="127"/>
                  </a:lnTo>
                  <a:lnTo>
                    <a:pt x="396" y="127"/>
                  </a:lnTo>
                  <a:lnTo>
                    <a:pt x="396" y="128"/>
                  </a:lnTo>
                  <a:lnTo>
                    <a:pt x="397" y="128"/>
                  </a:lnTo>
                  <a:lnTo>
                    <a:pt x="397" y="127"/>
                  </a:lnTo>
                  <a:lnTo>
                    <a:pt x="398" y="127"/>
                  </a:lnTo>
                  <a:lnTo>
                    <a:pt x="399" y="129"/>
                  </a:lnTo>
                  <a:lnTo>
                    <a:pt x="399" y="127"/>
                  </a:lnTo>
                  <a:lnTo>
                    <a:pt x="400" y="128"/>
                  </a:lnTo>
                  <a:lnTo>
                    <a:pt x="400" y="127"/>
                  </a:lnTo>
                  <a:lnTo>
                    <a:pt x="401" y="126"/>
                  </a:lnTo>
                  <a:lnTo>
                    <a:pt x="401" y="128"/>
                  </a:lnTo>
                  <a:lnTo>
                    <a:pt x="402" y="128"/>
                  </a:lnTo>
                  <a:lnTo>
                    <a:pt x="403" y="129"/>
                  </a:lnTo>
                  <a:lnTo>
                    <a:pt x="404" y="128"/>
                  </a:lnTo>
                  <a:lnTo>
                    <a:pt x="405" y="126"/>
                  </a:lnTo>
                  <a:lnTo>
                    <a:pt x="406" y="127"/>
                  </a:lnTo>
                  <a:lnTo>
                    <a:pt x="407" y="127"/>
                  </a:lnTo>
                  <a:lnTo>
                    <a:pt x="408" y="127"/>
                  </a:lnTo>
                  <a:lnTo>
                    <a:pt x="409" y="126"/>
                  </a:lnTo>
                  <a:lnTo>
                    <a:pt x="410" y="126"/>
                  </a:lnTo>
                  <a:lnTo>
                    <a:pt x="410" y="127"/>
                  </a:lnTo>
                  <a:lnTo>
                    <a:pt x="411" y="127"/>
                  </a:lnTo>
                  <a:lnTo>
                    <a:pt x="412" y="125"/>
                  </a:lnTo>
                  <a:lnTo>
                    <a:pt x="413" y="126"/>
                  </a:lnTo>
                  <a:lnTo>
                    <a:pt x="413" y="127"/>
                  </a:lnTo>
                  <a:lnTo>
                    <a:pt x="414" y="127"/>
                  </a:lnTo>
                  <a:lnTo>
                    <a:pt x="415" y="127"/>
                  </a:lnTo>
                  <a:lnTo>
                    <a:pt x="416" y="128"/>
                  </a:lnTo>
                  <a:lnTo>
                    <a:pt x="416" y="127"/>
                  </a:lnTo>
                  <a:lnTo>
                    <a:pt x="417" y="127"/>
                  </a:lnTo>
                  <a:lnTo>
                    <a:pt x="417" y="128"/>
                  </a:lnTo>
                  <a:lnTo>
                    <a:pt x="418" y="127"/>
                  </a:lnTo>
                  <a:lnTo>
                    <a:pt x="419" y="126"/>
                  </a:lnTo>
                  <a:lnTo>
                    <a:pt x="419" y="125"/>
                  </a:lnTo>
                  <a:lnTo>
                    <a:pt x="420" y="126"/>
                  </a:lnTo>
                  <a:lnTo>
                    <a:pt x="421" y="126"/>
                  </a:lnTo>
                  <a:lnTo>
                    <a:pt x="422" y="126"/>
                  </a:lnTo>
                  <a:lnTo>
                    <a:pt x="422" y="125"/>
                  </a:lnTo>
                  <a:lnTo>
                    <a:pt x="423" y="125"/>
                  </a:lnTo>
                  <a:lnTo>
                    <a:pt x="423" y="123"/>
                  </a:lnTo>
                  <a:lnTo>
                    <a:pt x="423" y="122"/>
                  </a:lnTo>
                  <a:lnTo>
                    <a:pt x="424" y="122"/>
                  </a:lnTo>
                  <a:lnTo>
                    <a:pt x="424" y="123"/>
                  </a:lnTo>
                  <a:lnTo>
                    <a:pt x="425" y="124"/>
                  </a:lnTo>
                  <a:lnTo>
                    <a:pt x="425" y="125"/>
                  </a:lnTo>
                  <a:lnTo>
                    <a:pt x="426" y="126"/>
                  </a:lnTo>
                  <a:lnTo>
                    <a:pt x="426" y="127"/>
                  </a:lnTo>
                  <a:lnTo>
                    <a:pt x="426" y="126"/>
                  </a:lnTo>
                  <a:lnTo>
                    <a:pt x="427" y="125"/>
                  </a:lnTo>
                  <a:lnTo>
                    <a:pt x="428" y="126"/>
                  </a:lnTo>
                  <a:lnTo>
                    <a:pt x="428" y="127"/>
                  </a:lnTo>
                  <a:lnTo>
                    <a:pt x="429" y="127"/>
                  </a:lnTo>
                  <a:lnTo>
                    <a:pt x="429" y="128"/>
                  </a:lnTo>
                  <a:lnTo>
                    <a:pt x="430" y="127"/>
                  </a:lnTo>
                  <a:lnTo>
                    <a:pt x="430" y="126"/>
                  </a:lnTo>
                  <a:lnTo>
                    <a:pt x="431" y="124"/>
                  </a:lnTo>
                  <a:lnTo>
                    <a:pt x="431" y="123"/>
                  </a:lnTo>
                  <a:lnTo>
                    <a:pt x="432" y="122"/>
                  </a:lnTo>
                  <a:lnTo>
                    <a:pt x="433" y="123"/>
                  </a:lnTo>
                  <a:lnTo>
                    <a:pt x="434" y="123"/>
                  </a:lnTo>
                  <a:lnTo>
                    <a:pt x="434" y="124"/>
                  </a:lnTo>
                  <a:lnTo>
                    <a:pt x="435" y="124"/>
                  </a:lnTo>
                  <a:lnTo>
                    <a:pt x="436" y="123"/>
                  </a:lnTo>
                  <a:lnTo>
                    <a:pt x="436" y="124"/>
                  </a:lnTo>
                  <a:lnTo>
                    <a:pt x="437" y="125"/>
                  </a:lnTo>
                  <a:lnTo>
                    <a:pt x="437" y="126"/>
                  </a:lnTo>
                  <a:lnTo>
                    <a:pt x="438" y="126"/>
                  </a:lnTo>
                  <a:lnTo>
                    <a:pt x="439" y="127"/>
                  </a:lnTo>
                  <a:lnTo>
                    <a:pt x="440" y="127"/>
                  </a:lnTo>
                  <a:lnTo>
                    <a:pt x="441" y="125"/>
                  </a:lnTo>
                  <a:lnTo>
                    <a:pt x="441" y="126"/>
                  </a:lnTo>
                  <a:lnTo>
                    <a:pt x="442" y="125"/>
                  </a:lnTo>
                  <a:lnTo>
                    <a:pt x="442" y="126"/>
                  </a:lnTo>
                  <a:lnTo>
                    <a:pt x="442" y="127"/>
                  </a:lnTo>
                  <a:lnTo>
                    <a:pt x="443" y="126"/>
                  </a:lnTo>
                  <a:lnTo>
                    <a:pt x="444" y="126"/>
                  </a:lnTo>
                  <a:lnTo>
                    <a:pt x="444" y="124"/>
                  </a:lnTo>
                  <a:lnTo>
                    <a:pt x="445" y="124"/>
                  </a:lnTo>
                  <a:lnTo>
                    <a:pt x="445" y="126"/>
                  </a:lnTo>
                  <a:lnTo>
                    <a:pt x="446" y="125"/>
                  </a:lnTo>
                  <a:lnTo>
                    <a:pt x="447" y="127"/>
                  </a:lnTo>
                  <a:lnTo>
                    <a:pt x="448" y="127"/>
                  </a:lnTo>
                  <a:lnTo>
                    <a:pt x="449" y="128"/>
                  </a:lnTo>
                  <a:lnTo>
                    <a:pt x="450" y="128"/>
                  </a:lnTo>
                  <a:lnTo>
                    <a:pt x="450" y="127"/>
                  </a:lnTo>
                  <a:lnTo>
                    <a:pt x="451" y="127"/>
                  </a:lnTo>
                  <a:lnTo>
                    <a:pt x="451" y="128"/>
                  </a:lnTo>
                  <a:lnTo>
                    <a:pt x="452" y="127"/>
                  </a:lnTo>
                  <a:lnTo>
                    <a:pt x="453" y="128"/>
                  </a:lnTo>
                  <a:lnTo>
                    <a:pt x="453" y="127"/>
                  </a:lnTo>
                  <a:lnTo>
                    <a:pt x="454" y="127"/>
                  </a:lnTo>
                  <a:lnTo>
                    <a:pt x="455" y="127"/>
                  </a:lnTo>
                  <a:lnTo>
                    <a:pt x="456" y="127"/>
                  </a:lnTo>
                  <a:lnTo>
                    <a:pt x="457" y="128"/>
                  </a:lnTo>
                  <a:lnTo>
                    <a:pt x="458" y="128"/>
                  </a:lnTo>
                  <a:lnTo>
                    <a:pt x="458" y="127"/>
                  </a:lnTo>
                  <a:lnTo>
                    <a:pt x="459" y="126"/>
                  </a:lnTo>
                  <a:lnTo>
                    <a:pt x="460" y="125"/>
                  </a:lnTo>
                  <a:lnTo>
                    <a:pt x="461" y="125"/>
                  </a:lnTo>
                  <a:lnTo>
                    <a:pt x="461" y="126"/>
                  </a:lnTo>
                  <a:lnTo>
                    <a:pt x="462" y="125"/>
                  </a:lnTo>
                  <a:lnTo>
                    <a:pt x="462" y="123"/>
                  </a:lnTo>
                  <a:lnTo>
                    <a:pt x="463" y="122"/>
                  </a:lnTo>
                  <a:lnTo>
                    <a:pt x="463" y="123"/>
                  </a:lnTo>
                  <a:lnTo>
                    <a:pt x="464" y="124"/>
                  </a:lnTo>
                  <a:lnTo>
                    <a:pt x="465" y="123"/>
                  </a:lnTo>
                  <a:lnTo>
                    <a:pt x="465" y="122"/>
                  </a:lnTo>
                  <a:lnTo>
                    <a:pt x="466" y="121"/>
                  </a:lnTo>
                  <a:lnTo>
                    <a:pt x="466" y="123"/>
                  </a:lnTo>
                  <a:lnTo>
                    <a:pt x="467" y="124"/>
                  </a:lnTo>
                  <a:lnTo>
                    <a:pt x="467" y="125"/>
                  </a:lnTo>
                  <a:lnTo>
                    <a:pt x="468" y="125"/>
                  </a:lnTo>
                  <a:lnTo>
                    <a:pt x="468" y="126"/>
                  </a:lnTo>
                  <a:lnTo>
                    <a:pt x="468" y="127"/>
                  </a:lnTo>
                  <a:lnTo>
                    <a:pt x="469" y="126"/>
                  </a:lnTo>
                  <a:lnTo>
                    <a:pt x="470" y="125"/>
                  </a:lnTo>
                  <a:lnTo>
                    <a:pt x="470" y="124"/>
                  </a:lnTo>
                  <a:lnTo>
                    <a:pt x="471" y="122"/>
                  </a:lnTo>
                  <a:lnTo>
                    <a:pt x="471" y="123"/>
                  </a:lnTo>
                  <a:lnTo>
                    <a:pt x="472" y="124"/>
                  </a:lnTo>
                  <a:lnTo>
                    <a:pt x="473" y="124"/>
                  </a:lnTo>
                  <a:lnTo>
                    <a:pt x="474" y="125"/>
                  </a:lnTo>
                  <a:lnTo>
                    <a:pt x="475" y="123"/>
                  </a:lnTo>
                  <a:lnTo>
                    <a:pt x="475" y="120"/>
                  </a:lnTo>
                  <a:lnTo>
                    <a:pt x="475" y="119"/>
                  </a:lnTo>
                  <a:lnTo>
                    <a:pt x="476" y="120"/>
                  </a:lnTo>
                  <a:lnTo>
                    <a:pt x="477" y="121"/>
                  </a:lnTo>
                  <a:lnTo>
                    <a:pt x="477" y="122"/>
                  </a:lnTo>
                  <a:lnTo>
                    <a:pt x="478" y="122"/>
                  </a:lnTo>
                  <a:lnTo>
                    <a:pt x="478" y="123"/>
                  </a:lnTo>
                  <a:lnTo>
                    <a:pt x="479" y="124"/>
                  </a:lnTo>
                  <a:lnTo>
                    <a:pt x="479" y="125"/>
                  </a:lnTo>
                  <a:lnTo>
                    <a:pt x="480" y="125"/>
                  </a:lnTo>
                  <a:lnTo>
                    <a:pt x="480" y="124"/>
                  </a:lnTo>
                  <a:lnTo>
                    <a:pt x="481" y="124"/>
                  </a:lnTo>
                  <a:lnTo>
                    <a:pt x="482" y="125"/>
                  </a:lnTo>
                  <a:lnTo>
                    <a:pt x="483" y="124"/>
                  </a:lnTo>
                  <a:lnTo>
                    <a:pt x="483" y="125"/>
                  </a:lnTo>
                  <a:lnTo>
                    <a:pt x="484" y="125"/>
                  </a:lnTo>
                  <a:lnTo>
                    <a:pt x="484" y="124"/>
                  </a:lnTo>
                  <a:lnTo>
                    <a:pt x="485" y="124"/>
                  </a:lnTo>
                  <a:lnTo>
                    <a:pt x="485" y="123"/>
                  </a:lnTo>
                  <a:lnTo>
                    <a:pt x="486" y="124"/>
                  </a:lnTo>
                  <a:lnTo>
                    <a:pt x="486" y="122"/>
                  </a:lnTo>
                  <a:lnTo>
                    <a:pt x="487" y="122"/>
                  </a:lnTo>
                  <a:lnTo>
                    <a:pt x="488" y="119"/>
                  </a:lnTo>
                  <a:lnTo>
                    <a:pt x="488" y="117"/>
                  </a:lnTo>
                  <a:lnTo>
                    <a:pt x="489" y="116"/>
                  </a:lnTo>
                  <a:lnTo>
                    <a:pt x="490" y="117"/>
                  </a:lnTo>
                  <a:lnTo>
                    <a:pt x="491" y="117"/>
                  </a:lnTo>
                  <a:lnTo>
                    <a:pt x="492" y="117"/>
                  </a:lnTo>
                  <a:lnTo>
                    <a:pt x="492" y="115"/>
                  </a:lnTo>
                  <a:lnTo>
                    <a:pt x="492" y="114"/>
                  </a:lnTo>
                  <a:lnTo>
                    <a:pt x="493" y="111"/>
                  </a:lnTo>
                  <a:lnTo>
                    <a:pt x="493" y="108"/>
                  </a:lnTo>
                  <a:lnTo>
                    <a:pt x="494" y="100"/>
                  </a:lnTo>
                </a:path>
              </a:pathLst>
            </a:custGeom>
            <a:noFill/>
            <a:ln w="0">
              <a:solidFill>
                <a:srgbClr val="000080"/>
              </a:solidFill>
              <a:round/>
              <a:headEnd/>
              <a:tailEnd/>
            </a:ln>
          </p:spPr>
          <p:txBody>
            <a:bodyPr/>
            <a:lstStyle/>
            <a:p>
              <a:endParaRPr lang="en-US">
                <a:latin typeface="Constantia" pitchFamily="18" charset="0"/>
              </a:endParaRPr>
            </a:p>
          </p:txBody>
        </p:sp>
        <p:sp>
          <p:nvSpPr>
            <p:cNvPr id="62517" name="Freeform 49"/>
            <p:cNvSpPr>
              <a:spLocks/>
            </p:cNvSpPr>
            <p:nvPr/>
          </p:nvSpPr>
          <p:spPr bwMode="auto">
            <a:xfrm>
              <a:off x="4567" y="2596"/>
              <a:ext cx="493" cy="1068"/>
            </a:xfrm>
            <a:custGeom>
              <a:avLst/>
              <a:gdLst>
                <a:gd name="T0" fmla="*/ 7 w 493"/>
                <a:gd name="T1" fmla="*/ 1012 h 1068"/>
                <a:gd name="T2" fmla="*/ 15 w 493"/>
                <a:gd name="T3" fmla="*/ 865 h 1068"/>
                <a:gd name="T4" fmla="*/ 24 w 493"/>
                <a:gd name="T5" fmla="*/ 1028 h 1068"/>
                <a:gd name="T6" fmla="*/ 32 w 493"/>
                <a:gd name="T7" fmla="*/ 1025 h 1068"/>
                <a:gd name="T8" fmla="*/ 40 w 493"/>
                <a:gd name="T9" fmla="*/ 967 h 1068"/>
                <a:gd name="T10" fmla="*/ 48 w 493"/>
                <a:gd name="T11" fmla="*/ 1039 h 1068"/>
                <a:gd name="T12" fmla="*/ 57 w 493"/>
                <a:gd name="T13" fmla="*/ 1052 h 1068"/>
                <a:gd name="T14" fmla="*/ 65 w 493"/>
                <a:gd name="T15" fmla="*/ 1052 h 1068"/>
                <a:gd name="T16" fmla="*/ 73 w 493"/>
                <a:gd name="T17" fmla="*/ 1045 h 1068"/>
                <a:gd name="T18" fmla="*/ 81 w 493"/>
                <a:gd name="T19" fmla="*/ 1061 h 1068"/>
                <a:gd name="T20" fmla="*/ 89 w 493"/>
                <a:gd name="T21" fmla="*/ 1061 h 1068"/>
                <a:gd name="T22" fmla="*/ 98 w 493"/>
                <a:gd name="T23" fmla="*/ 1060 h 1068"/>
                <a:gd name="T24" fmla="*/ 106 w 493"/>
                <a:gd name="T25" fmla="*/ 1061 h 1068"/>
                <a:gd name="T26" fmla="*/ 114 w 493"/>
                <a:gd name="T27" fmla="*/ 1062 h 1068"/>
                <a:gd name="T28" fmla="*/ 122 w 493"/>
                <a:gd name="T29" fmla="*/ 1061 h 1068"/>
                <a:gd name="T30" fmla="*/ 130 w 493"/>
                <a:gd name="T31" fmla="*/ 1061 h 1068"/>
                <a:gd name="T32" fmla="*/ 139 w 493"/>
                <a:gd name="T33" fmla="*/ 1062 h 1068"/>
                <a:gd name="T34" fmla="*/ 147 w 493"/>
                <a:gd name="T35" fmla="*/ 1064 h 1068"/>
                <a:gd name="T36" fmla="*/ 155 w 493"/>
                <a:gd name="T37" fmla="*/ 1064 h 1068"/>
                <a:gd name="T38" fmla="*/ 163 w 493"/>
                <a:gd name="T39" fmla="*/ 1064 h 1068"/>
                <a:gd name="T40" fmla="*/ 171 w 493"/>
                <a:gd name="T41" fmla="*/ 1062 h 1068"/>
                <a:gd name="T42" fmla="*/ 179 w 493"/>
                <a:gd name="T43" fmla="*/ 1065 h 1068"/>
                <a:gd name="T44" fmla="*/ 188 w 493"/>
                <a:gd name="T45" fmla="*/ 1064 h 1068"/>
                <a:gd name="T46" fmla="*/ 196 w 493"/>
                <a:gd name="T47" fmla="*/ 1065 h 1068"/>
                <a:gd name="T48" fmla="*/ 204 w 493"/>
                <a:gd name="T49" fmla="*/ 1066 h 1068"/>
                <a:gd name="T50" fmla="*/ 212 w 493"/>
                <a:gd name="T51" fmla="*/ 1065 h 1068"/>
                <a:gd name="T52" fmla="*/ 221 w 493"/>
                <a:gd name="T53" fmla="*/ 1064 h 1068"/>
                <a:gd name="T54" fmla="*/ 229 w 493"/>
                <a:gd name="T55" fmla="*/ 1064 h 1068"/>
                <a:gd name="T56" fmla="*/ 237 w 493"/>
                <a:gd name="T57" fmla="*/ 1065 h 1068"/>
                <a:gd name="T58" fmla="*/ 245 w 493"/>
                <a:gd name="T59" fmla="*/ 1063 h 1068"/>
                <a:gd name="T60" fmla="*/ 253 w 493"/>
                <a:gd name="T61" fmla="*/ 1064 h 1068"/>
                <a:gd name="T62" fmla="*/ 261 w 493"/>
                <a:gd name="T63" fmla="*/ 1050 h 1068"/>
                <a:gd name="T64" fmla="*/ 270 w 493"/>
                <a:gd name="T65" fmla="*/ 1061 h 1068"/>
                <a:gd name="T66" fmla="*/ 278 w 493"/>
                <a:gd name="T67" fmla="*/ 1063 h 1068"/>
                <a:gd name="T68" fmla="*/ 286 w 493"/>
                <a:gd name="T69" fmla="*/ 1064 h 1068"/>
                <a:gd name="T70" fmla="*/ 294 w 493"/>
                <a:gd name="T71" fmla="*/ 1066 h 1068"/>
                <a:gd name="T72" fmla="*/ 303 w 493"/>
                <a:gd name="T73" fmla="*/ 1066 h 1068"/>
                <a:gd name="T74" fmla="*/ 310 w 493"/>
                <a:gd name="T75" fmla="*/ 1066 h 1068"/>
                <a:gd name="T76" fmla="*/ 319 w 493"/>
                <a:gd name="T77" fmla="*/ 1066 h 1068"/>
                <a:gd name="T78" fmla="*/ 327 w 493"/>
                <a:gd name="T79" fmla="*/ 1067 h 1068"/>
                <a:gd name="T80" fmla="*/ 335 w 493"/>
                <a:gd name="T81" fmla="*/ 1065 h 1068"/>
                <a:gd name="T82" fmla="*/ 344 w 493"/>
                <a:gd name="T83" fmla="*/ 1066 h 1068"/>
                <a:gd name="T84" fmla="*/ 352 w 493"/>
                <a:gd name="T85" fmla="*/ 1067 h 1068"/>
                <a:gd name="T86" fmla="*/ 360 w 493"/>
                <a:gd name="T87" fmla="*/ 1066 h 1068"/>
                <a:gd name="T88" fmla="*/ 368 w 493"/>
                <a:gd name="T89" fmla="*/ 1067 h 1068"/>
                <a:gd name="T90" fmla="*/ 376 w 493"/>
                <a:gd name="T91" fmla="*/ 1067 h 1068"/>
                <a:gd name="T92" fmla="*/ 384 w 493"/>
                <a:gd name="T93" fmla="*/ 1067 h 1068"/>
                <a:gd name="T94" fmla="*/ 392 w 493"/>
                <a:gd name="T95" fmla="*/ 1067 h 1068"/>
                <a:gd name="T96" fmla="*/ 401 w 493"/>
                <a:gd name="T97" fmla="*/ 1068 h 1068"/>
                <a:gd name="T98" fmla="*/ 409 w 493"/>
                <a:gd name="T99" fmla="*/ 1068 h 1068"/>
                <a:gd name="T100" fmla="*/ 417 w 493"/>
                <a:gd name="T101" fmla="*/ 1068 h 1068"/>
                <a:gd name="T102" fmla="*/ 425 w 493"/>
                <a:gd name="T103" fmla="*/ 1066 h 1068"/>
                <a:gd name="T104" fmla="*/ 433 w 493"/>
                <a:gd name="T105" fmla="*/ 1066 h 1068"/>
                <a:gd name="T106" fmla="*/ 442 w 493"/>
                <a:gd name="T107" fmla="*/ 1067 h 1068"/>
                <a:gd name="T108" fmla="*/ 450 w 493"/>
                <a:gd name="T109" fmla="*/ 1066 h 1068"/>
                <a:gd name="T110" fmla="*/ 458 w 493"/>
                <a:gd name="T111" fmla="*/ 1067 h 1068"/>
                <a:gd name="T112" fmla="*/ 466 w 493"/>
                <a:gd name="T113" fmla="*/ 1067 h 1068"/>
                <a:gd name="T114" fmla="*/ 475 w 493"/>
                <a:gd name="T115" fmla="*/ 1068 h 1068"/>
                <a:gd name="T116" fmla="*/ 482 w 493"/>
                <a:gd name="T117" fmla="*/ 1065 h 1068"/>
                <a:gd name="T118" fmla="*/ 491 w 493"/>
                <a:gd name="T119" fmla="*/ 1067 h 10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93"/>
                <a:gd name="T181" fmla="*/ 0 h 1068"/>
                <a:gd name="T182" fmla="*/ 493 w 493"/>
                <a:gd name="T183" fmla="*/ 1068 h 10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93" h="1068">
                  <a:moveTo>
                    <a:pt x="0" y="1035"/>
                  </a:moveTo>
                  <a:lnTo>
                    <a:pt x="0" y="1027"/>
                  </a:lnTo>
                  <a:lnTo>
                    <a:pt x="1" y="1023"/>
                  </a:lnTo>
                  <a:lnTo>
                    <a:pt x="1" y="1022"/>
                  </a:lnTo>
                  <a:lnTo>
                    <a:pt x="2" y="1026"/>
                  </a:lnTo>
                  <a:lnTo>
                    <a:pt x="2" y="1032"/>
                  </a:lnTo>
                  <a:lnTo>
                    <a:pt x="3" y="1038"/>
                  </a:lnTo>
                  <a:lnTo>
                    <a:pt x="3" y="1042"/>
                  </a:lnTo>
                  <a:lnTo>
                    <a:pt x="4" y="1041"/>
                  </a:lnTo>
                  <a:lnTo>
                    <a:pt x="4" y="1038"/>
                  </a:lnTo>
                  <a:lnTo>
                    <a:pt x="5" y="1036"/>
                  </a:lnTo>
                  <a:lnTo>
                    <a:pt x="5" y="1034"/>
                  </a:lnTo>
                  <a:lnTo>
                    <a:pt x="6" y="1029"/>
                  </a:lnTo>
                  <a:lnTo>
                    <a:pt x="6" y="1023"/>
                  </a:lnTo>
                  <a:lnTo>
                    <a:pt x="6" y="1017"/>
                  </a:lnTo>
                  <a:lnTo>
                    <a:pt x="7" y="1012"/>
                  </a:lnTo>
                  <a:lnTo>
                    <a:pt x="8" y="1010"/>
                  </a:lnTo>
                  <a:lnTo>
                    <a:pt x="9" y="1005"/>
                  </a:lnTo>
                  <a:lnTo>
                    <a:pt x="9" y="997"/>
                  </a:lnTo>
                  <a:lnTo>
                    <a:pt x="10" y="977"/>
                  </a:lnTo>
                  <a:lnTo>
                    <a:pt x="10" y="953"/>
                  </a:lnTo>
                  <a:lnTo>
                    <a:pt x="10" y="931"/>
                  </a:lnTo>
                  <a:lnTo>
                    <a:pt x="11" y="884"/>
                  </a:lnTo>
                  <a:lnTo>
                    <a:pt x="11" y="771"/>
                  </a:lnTo>
                  <a:lnTo>
                    <a:pt x="12" y="528"/>
                  </a:lnTo>
                  <a:lnTo>
                    <a:pt x="12" y="114"/>
                  </a:lnTo>
                  <a:lnTo>
                    <a:pt x="13" y="0"/>
                  </a:lnTo>
                  <a:lnTo>
                    <a:pt x="13" y="7"/>
                  </a:lnTo>
                  <a:lnTo>
                    <a:pt x="14" y="221"/>
                  </a:lnTo>
                  <a:lnTo>
                    <a:pt x="14" y="447"/>
                  </a:lnTo>
                  <a:lnTo>
                    <a:pt x="14" y="632"/>
                  </a:lnTo>
                  <a:lnTo>
                    <a:pt x="15" y="796"/>
                  </a:lnTo>
                  <a:lnTo>
                    <a:pt x="15" y="865"/>
                  </a:lnTo>
                  <a:lnTo>
                    <a:pt x="16" y="925"/>
                  </a:lnTo>
                  <a:lnTo>
                    <a:pt x="16" y="953"/>
                  </a:lnTo>
                  <a:lnTo>
                    <a:pt x="17" y="968"/>
                  </a:lnTo>
                  <a:lnTo>
                    <a:pt x="17" y="981"/>
                  </a:lnTo>
                  <a:lnTo>
                    <a:pt x="18" y="992"/>
                  </a:lnTo>
                  <a:lnTo>
                    <a:pt x="18" y="1003"/>
                  </a:lnTo>
                  <a:lnTo>
                    <a:pt x="19" y="1010"/>
                  </a:lnTo>
                  <a:lnTo>
                    <a:pt x="19" y="1011"/>
                  </a:lnTo>
                  <a:lnTo>
                    <a:pt x="20" y="1015"/>
                  </a:lnTo>
                  <a:lnTo>
                    <a:pt x="20" y="1022"/>
                  </a:lnTo>
                  <a:lnTo>
                    <a:pt x="21" y="1025"/>
                  </a:lnTo>
                  <a:lnTo>
                    <a:pt x="21" y="1026"/>
                  </a:lnTo>
                  <a:lnTo>
                    <a:pt x="22" y="1027"/>
                  </a:lnTo>
                  <a:lnTo>
                    <a:pt x="22" y="1031"/>
                  </a:lnTo>
                  <a:lnTo>
                    <a:pt x="23" y="1034"/>
                  </a:lnTo>
                  <a:lnTo>
                    <a:pt x="23" y="1031"/>
                  </a:lnTo>
                  <a:lnTo>
                    <a:pt x="24" y="1028"/>
                  </a:lnTo>
                  <a:lnTo>
                    <a:pt x="24" y="1026"/>
                  </a:lnTo>
                  <a:lnTo>
                    <a:pt x="25" y="1026"/>
                  </a:lnTo>
                  <a:lnTo>
                    <a:pt x="25" y="1027"/>
                  </a:lnTo>
                  <a:lnTo>
                    <a:pt x="26" y="1028"/>
                  </a:lnTo>
                  <a:lnTo>
                    <a:pt x="26" y="1029"/>
                  </a:lnTo>
                  <a:lnTo>
                    <a:pt x="27" y="1031"/>
                  </a:lnTo>
                  <a:lnTo>
                    <a:pt x="28" y="1026"/>
                  </a:lnTo>
                  <a:lnTo>
                    <a:pt x="28" y="1021"/>
                  </a:lnTo>
                  <a:lnTo>
                    <a:pt x="29" y="1017"/>
                  </a:lnTo>
                  <a:lnTo>
                    <a:pt x="29" y="1014"/>
                  </a:lnTo>
                  <a:lnTo>
                    <a:pt x="30" y="1011"/>
                  </a:lnTo>
                  <a:lnTo>
                    <a:pt x="30" y="1008"/>
                  </a:lnTo>
                  <a:lnTo>
                    <a:pt x="31" y="1010"/>
                  </a:lnTo>
                  <a:lnTo>
                    <a:pt x="31" y="1018"/>
                  </a:lnTo>
                  <a:lnTo>
                    <a:pt x="32" y="1025"/>
                  </a:lnTo>
                  <a:lnTo>
                    <a:pt x="32" y="1032"/>
                  </a:lnTo>
                  <a:lnTo>
                    <a:pt x="33" y="1037"/>
                  </a:lnTo>
                  <a:lnTo>
                    <a:pt x="34" y="1037"/>
                  </a:lnTo>
                  <a:lnTo>
                    <a:pt x="34" y="1034"/>
                  </a:lnTo>
                  <a:lnTo>
                    <a:pt x="35" y="1030"/>
                  </a:lnTo>
                  <a:lnTo>
                    <a:pt x="35" y="1022"/>
                  </a:lnTo>
                  <a:lnTo>
                    <a:pt x="35" y="1020"/>
                  </a:lnTo>
                  <a:lnTo>
                    <a:pt x="36" y="1022"/>
                  </a:lnTo>
                  <a:lnTo>
                    <a:pt x="36" y="1024"/>
                  </a:lnTo>
                  <a:lnTo>
                    <a:pt x="37" y="1023"/>
                  </a:lnTo>
                  <a:lnTo>
                    <a:pt x="37" y="1022"/>
                  </a:lnTo>
                  <a:lnTo>
                    <a:pt x="38" y="1022"/>
                  </a:lnTo>
                  <a:lnTo>
                    <a:pt x="39" y="1021"/>
                  </a:lnTo>
                  <a:lnTo>
                    <a:pt x="39" y="1019"/>
                  </a:lnTo>
                  <a:lnTo>
                    <a:pt x="40" y="1007"/>
                  </a:lnTo>
                  <a:lnTo>
                    <a:pt x="40" y="967"/>
                  </a:lnTo>
                  <a:lnTo>
                    <a:pt x="41" y="938"/>
                  </a:lnTo>
                  <a:lnTo>
                    <a:pt x="41" y="925"/>
                  </a:lnTo>
                  <a:lnTo>
                    <a:pt x="41" y="926"/>
                  </a:lnTo>
                  <a:lnTo>
                    <a:pt x="42" y="947"/>
                  </a:lnTo>
                  <a:lnTo>
                    <a:pt x="43" y="958"/>
                  </a:lnTo>
                  <a:lnTo>
                    <a:pt x="43" y="953"/>
                  </a:lnTo>
                  <a:lnTo>
                    <a:pt x="44" y="951"/>
                  </a:lnTo>
                  <a:lnTo>
                    <a:pt x="44" y="953"/>
                  </a:lnTo>
                  <a:lnTo>
                    <a:pt x="44" y="979"/>
                  </a:lnTo>
                  <a:lnTo>
                    <a:pt x="45" y="1000"/>
                  </a:lnTo>
                  <a:lnTo>
                    <a:pt x="45" y="1015"/>
                  </a:lnTo>
                  <a:lnTo>
                    <a:pt x="46" y="1026"/>
                  </a:lnTo>
                  <a:lnTo>
                    <a:pt x="46" y="1033"/>
                  </a:lnTo>
                  <a:lnTo>
                    <a:pt x="47" y="1035"/>
                  </a:lnTo>
                  <a:lnTo>
                    <a:pt x="47" y="1036"/>
                  </a:lnTo>
                  <a:lnTo>
                    <a:pt x="48" y="1037"/>
                  </a:lnTo>
                  <a:lnTo>
                    <a:pt x="48" y="1039"/>
                  </a:lnTo>
                  <a:lnTo>
                    <a:pt x="49" y="1044"/>
                  </a:lnTo>
                  <a:lnTo>
                    <a:pt x="49" y="1047"/>
                  </a:lnTo>
                  <a:lnTo>
                    <a:pt x="50" y="1047"/>
                  </a:lnTo>
                  <a:lnTo>
                    <a:pt x="50" y="1048"/>
                  </a:lnTo>
                  <a:lnTo>
                    <a:pt x="51" y="1049"/>
                  </a:lnTo>
                  <a:lnTo>
                    <a:pt x="51" y="1050"/>
                  </a:lnTo>
                  <a:lnTo>
                    <a:pt x="52" y="1051"/>
                  </a:lnTo>
                  <a:lnTo>
                    <a:pt x="52" y="1050"/>
                  </a:lnTo>
                  <a:lnTo>
                    <a:pt x="53" y="1051"/>
                  </a:lnTo>
                  <a:lnTo>
                    <a:pt x="53" y="1052"/>
                  </a:lnTo>
                  <a:lnTo>
                    <a:pt x="53" y="1053"/>
                  </a:lnTo>
                  <a:lnTo>
                    <a:pt x="54" y="1052"/>
                  </a:lnTo>
                  <a:lnTo>
                    <a:pt x="55" y="1052"/>
                  </a:lnTo>
                  <a:lnTo>
                    <a:pt x="56" y="1054"/>
                  </a:lnTo>
                  <a:lnTo>
                    <a:pt x="56" y="1053"/>
                  </a:lnTo>
                  <a:lnTo>
                    <a:pt x="57" y="1052"/>
                  </a:lnTo>
                  <a:lnTo>
                    <a:pt x="57" y="1053"/>
                  </a:lnTo>
                  <a:lnTo>
                    <a:pt x="58" y="1052"/>
                  </a:lnTo>
                  <a:lnTo>
                    <a:pt x="58" y="1051"/>
                  </a:lnTo>
                  <a:lnTo>
                    <a:pt x="59" y="1051"/>
                  </a:lnTo>
                  <a:lnTo>
                    <a:pt x="60" y="1051"/>
                  </a:lnTo>
                  <a:lnTo>
                    <a:pt x="61" y="1053"/>
                  </a:lnTo>
                  <a:lnTo>
                    <a:pt x="62" y="1053"/>
                  </a:lnTo>
                  <a:lnTo>
                    <a:pt x="62" y="1054"/>
                  </a:lnTo>
                  <a:lnTo>
                    <a:pt x="63" y="1054"/>
                  </a:lnTo>
                  <a:lnTo>
                    <a:pt x="63" y="1053"/>
                  </a:lnTo>
                  <a:lnTo>
                    <a:pt x="64" y="1053"/>
                  </a:lnTo>
                  <a:lnTo>
                    <a:pt x="65" y="1052"/>
                  </a:lnTo>
                  <a:lnTo>
                    <a:pt x="66" y="1052"/>
                  </a:lnTo>
                  <a:lnTo>
                    <a:pt x="66" y="1051"/>
                  </a:lnTo>
                  <a:lnTo>
                    <a:pt x="67" y="1051"/>
                  </a:lnTo>
                  <a:lnTo>
                    <a:pt x="68" y="1051"/>
                  </a:lnTo>
                  <a:lnTo>
                    <a:pt x="68" y="1050"/>
                  </a:lnTo>
                  <a:lnTo>
                    <a:pt x="69" y="1047"/>
                  </a:lnTo>
                  <a:lnTo>
                    <a:pt x="70" y="1046"/>
                  </a:lnTo>
                  <a:lnTo>
                    <a:pt x="71" y="1045"/>
                  </a:lnTo>
                  <a:lnTo>
                    <a:pt x="72" y="1042"/>
                  </a:lnTo>
                  <a:lnTo>
                    <a:pt x="72" y="1043"/>
                  </a:lnTo>
                  <a:lnTo>
                    <a:pt x="73" y="1045"/>
                  </a:lnTo>
                  <a:lnTo>
                    <a:pt x="73" y="1046"/>
                  </a:lnTo>
                  <a:lnTo>
                    <a:pt x="74" y="1049"/>
                  </a:lnTo>
                  <a:lnTo>
                    <a:pt x="75" y="1049"/>
                  </a:lnTo>
                  <a:lnTo>
                    <a:pt x="75" y="1052"/>
                  </a:lnTo>
                  <a:lnTo>
                    <a:pt x="76" y="1054"/>
                  </a:lnTo>
                  <a:lnTo>
                    <a:pt x="76" y="1055"/>
                  </a:lnTo>
                  <a:lnTo>
                    <a:pt x="77" y="1057"/>
                  </a:lnTo>
                  <a:lnTo>
                    <a:pt x="78" y="1058"/>
                  </a:lnTo>
                  <a:lnTo>
                    <a:pt x="78" y="1059"/>
                  </a:lnTo>
                  <a:lnTo>
                    <a:pt x="79" y="1059"/>
                  </a:lnTo>
                  <a:lnTo>
                    <a:pt x="80" y="1060"/>
                  </a:lnTo>
                  <a:lnTo>
                    <a:pt x="81" y="1060"/>
                  </a:lnTo>
                  <a:lnTo>
                    <a:pt x="81" y="1061"/>
                  </a:lnTo>
                  <a:lnTo>
                    <a:pt x="82" y="1061"/>
                  </a:lnTo>
                  <a:lnTo>
                    <a:pt x="82" y="1060"/>
                  </a:lnTo>
                  <a:lnTo>
                    <a:pt x="83" y="1060"/>
                  </a:lnTo>
                  <a:lnTo>
                    <a:pt x="84" y="1061"/>
                  </a:lnTo>
                  <a:lnTo>
                    <a:pt x="85" y="1060"/>
                  </a:lnTo>
                  <a:lnTo>
                    <a:pt x="86" y="1061"/>
                  </a:lnTo>
                  <a:lnTo>
                    <a:pt x="87" y="1061"/>
                  </a:lnTo>
                  <a:lnTo>
                    <a:pt x="88" y="1061"/>
                  </a:lnTo>
                  <a:lnTo>
                    <a:pt x="89" y="1061"/>
                  </a:lnTo>
                  <a:lnTo>
                    <a:pt x="90" y="1061"/>
                  </a:lnTo>
                  <a:lnTo>
                    <a:pt x="91" y="1060"/>
                  </a:lnTo>
                  <a:lnTo>
                    <a:pt x="92" y="1061"/>
                  </a:lnTo>
                  <a:lnTo>
                    <a:pt x="92" y="1060"/>
                  </a:lnTo>
                  <a:lnTo>
                    <a:pt x="93" y="1059"/>
                  </a:lnTo>
                  <a:lnTo>
                    <a:pt x="93" y="1060"/>
                  </a:lnTo>
                  <a:lnTo>
                    <a:pt x="94" y="1061"/>
                  </a:lnTo>
                  <a:lnTo>
                    <a:pt x="95" y="1061"/>
                  </a:lnTo>
                  <a:lnTo>
                    <a:pt x="96" y="1060"/>
                  </a:lnTo>
                  <a:lnTo>
                    <a:pt x="97" y="1060"/>
                  </a:lnTo>
                  <a:lnTo>
                    <a:pt x="97" y="1061"/>
                  </a:lnTo>
                  <a:lnTo>
                    <a:pt x="98" y="1060"/>
                  </a:lnTo>
                  <a:lnTo>
                    <a:pt x="99" y="1059"/>
                  </a:lnTo>
                  <a:lnTo>
                    <a:pt x="99" y="1060"/>
                  </a:lnTo>
                  <a:lnTo>
                    <a:pt x="100" y="1059"/>
                  </a:lnTo>
                  <a:lnTo>
                    <a:pt x="100" y="1057"/>
                  </a:lnTo>
                  <a:lnTo>
                    <a:pt x="101" y="1055"/>
                  </a:lnTo>
                  <a:lnTo>
                    <a:pt x="101" y="1054"/>
                  </a:lnTo>
                  <a:lnTo>
                    <a:pt x="101" y="1055"/>
                  </a:lnTo>
                  <a:lnTo>
                    <a:pt x="102" y="1057"/>
                  </a:lnTo>
                  <a:lnTo>
                    <a:pt x="103" y="1057"/>
                  </a:lnTo>
                  <a:lnTo>
                    <a:pt x="103" y="1058"/>
                  </a:lnTo>
                  <a:lnTo>
                    <a:pt x="103" y="1059"/>
                  </a:lnTo>
                  <a:lnTo>
                    <a:pt x="104" y="1060"/>
                  </a:lnTo>
                  <a:lnTo>
                    <a:pt x="105" y="1060"/>
                  </a:lnTo>
                  <a:lnTo>
                    <a:pt x="106" y="1061"/>
                  </a:lnTo>
                  <a:lnTo>
                    <a:pt x="106" y="1062"/>
                  </a:lnTo>
                  <a:lnTo>
                    <a:pt x="107" y="1062"/>
                  </a:lnTo>
                  <a:lnTo>
                    <a:pt x="108" y="1063"/>
                  </a:lnTo>
                  <a:lnTo>
                    <a:pt x="109" y="1064"/>
                  </a:lnTo>
                  <a:lnTo>
                    <a:pt x="109" y="1062"/>
                  </a:lnTo>
                  <a:lnTo>
                    <a:pt x="109" y="1063"/>
                  </a:lnTo>
                  <a:lnTo>
                    <a:pt x="110" y="1064"/>
                  </a:lnTo>
                  <a:lnTo>
                    <a:pt x="111" y="1063"/>
                  </a:lnTo>
                  <a:lnTo>
                    <a:pt x="111" y="1064"/>
                  </a:lnTo>
                  <a:lnTo>
                    <a:pt x="112" y="1064"/>
                  </a:lnTo>
                  <a:lnTo>
                    <a:pt x="113" y="1064"/>
                  </a:lnTo>
                  <a:lnTo>
                    <a:pt x="113" y="1063"/>
                  </a:lnTo>
                  <a:lnTo>
                    <a:pt x="114" y="1063"/>
                  </a:lnTo>
                  <a:lnTo>
                    <a:pt x="114" y="1062"/>
                  </a:lnTo>
                  <a:lnTo>
                    <a:pt x="115" y="1063"/>
                  </a:lnTo>
                  <a:lnTo>
                    <a:pt x="116" y="1062"/>
                  </a:lnTo>
                  <a:lnTo>
                    <a:pt x="117" y="1061"/>
                  </a:lnTo>
                  <a:lnTo>
                    <a:pt x="117" y="1062"/>
                  </a:lnTo>
                  <a:lnTo>
                    <a:pt x="118" y="1063"/>
                  </a:lnTo>
                  <a:lnTo>
                    <a:pt x="119" y="1061"/>
                  </a:lnTo>
                  <a:lnTo>
                    <a:pt x="120" y="1060"/>
                  </a:lnTo>
                  <a:lnTo>
                    <a:pt x="120" y="1059"/>
                  </a:lnTo>
                  <a:lnTo>
                    <a:pt x="121" y="1060"/>
                  </a:lnTo>
                  <a:lnTo>
                    <a:pt x="121" y="1061"/>
                  </a:lnTo>
                  <a:lnTo>
                    <a:pt x="122" y="1061"/>
                  </a:lnTo>
                  <a:lnTo>
                    <a:pt x="122" y="1060"/>
                  </a:lnTo>
                  <a:lnTo>
                    <a:pt x="123" y="1061"/>
                  </a:lnTo>
                  <a:lnTo>
                    <a:pt x="124" y="1061"/>
                  </a:lnTo>
                  <a:lnTo>
                    <a:pt x="124" y="1060"/>
                  </a:lnTo>
                  <a:lnTo>
                    <a:pt x="124" y="1061"/>
                  </a:lnTo>
                  <a:lnTo>
                    <a:pt x="125" y="1061"/>
                  </a:lnTo>
                  <a:lnTo>
                    <a:pt x="126" y="1061"/>
                  </a:lnTo>
                  <a:lnTo>
                    <a:pt x="127" y="1061"/>
                  </a:lnTo>
                  <a:lnTo>
                    <a:pt x="127" y="1062"/>
                  </a:lnTo>
                  <a:lnTo>
                    <a:pt x="128" y="1062"/>
                  </a:lnTo>
                  <a:lnTo>
                    <a:pt x="129" y="1061"/>
                  </a:lnTo>
                  <a:lnTo>
                    <a:pt x="130" y="1061"/>
                  </a:lnTo>
                  <a:lnTo>
                    <a:pt x="131" y="1060"/>
                  </a:lnTo>
                  <a:lnTo>
                    <a:pt x="132" y="1057"/>
                  </a:lnTo>
                  <a:lnTo>
                    <a:pt x="132" y="1056"/>
                  </a:lnTo>
                  <a:lnTo>
                    <a:pt x="132" y="1057"/>
                  </a:lnTo>
                  <a:lnTo>
                    <a:pt x="133" y="1059"/>
                  </a:lnTo>
                  <a:lnTo>
                    <a:pt x="133" y="1060"/>
                  </a:lnTo>
                  <a:lnTo>
                    <a:pt x="134" y="1060"/>
                  </a:lnTo>
                  <a:lnTo>
                    <a:pt x="135" y="1060"/>
                  </a:lnTo>
                  <a:lnTo>
                    <a:pt x="136" y="1060"/>
                  </a:lnTo>
                  <a:lnTo>
                    <a:pt x="136" y="1059"/>
                  </a:lnTo>
                  <a:lnTo>
                    <a:pt x="137" y="1060"/>
                  </a:lnTo>
                  <a:lnTo>
                    <a:pt x="138" y="1062"/>
                  </a:lnTo>
                  <a:lnTo>
                    <a:pt x="139" y="1062"/>
                  </a:lnTo>
                  <a:lnTo>
                    <a:pt x="140" y="1062"/>
                  </a:lnTo>
                  <a:lnTo>
                    <a:pt x="140" y="1063"/>
                  </a:lnTo>
                  <a:lnTo>
                    <a:pt x="141" y="1064"/>
                  </a:lnTo>
                  <a:lnTo>
                    <a:pt x="142" y="1064"/>
                  </a:lnTo>
                  <a:lnTo>
                    <a:pt x="143" y="1063"/>
                  </a:lnTo>
                  <a:lnTo>
                    <a:pt x="143" y="1062"/>
                  </a:lnTo>
                  <a:lnTo>
                    <a:pt x="144" y="1063"/>
                  </a:lnTo>
                  <a:lnTo>
                    <a:pt x="144" y="1064"/>
                  </a:lnTo>
                  <a:lnTo>
                    <a:pt x="145" y="1063"/>
                  </a:lnTo>
                  <a:lnTo>
                    <a:pt x="145" y="1064"/>
                  </a:lnTo>
                  <a:lnTo>
                    <a:pt x="146" y="1064"/>
                  </a:lnTo>
                  <a:lnTo>
                    <a:pt x="147" y="1064"/>
                  </a:lnTo>
                  <a:lnTo>
                    <a:pt x="148" y="1064"/>
                  </a:lnTo>
                  <a:lnTo>
                    <a:pt x="148" y="1062"/>
                  </a:lnTo>
                  <a:lnTo>
                    <a:pt x="149" y="1062"/>
                  </a:lnTo>
                  <a:lnTo>
                    <a:pt x="150" y="1062"/>
                  </a:lnTo>
                  <a:lnTo>
                    <a:pt x="151" y="1062"/>
                  </a:lnTo>
                  <a:lnTo>
                    <a:pt x="152" y="1062"/>
                  </a:lnTo>
                  <a:lnTo>
                    <a:pt x="152" y="1063"/>
                  </a:lnTo>
                  <a:lnTo>
                    <a:pt x="153" y="1063"/>
                  </a:lnTo>
                  <a:lnTo>
                    <a:pt x="154" y="1064"/>
                  </a:lnTo>
                  <a:lnTo>
                    <a:pt x="155" y="1064"/>
                  </a:lnTo>
                  <a:lnTo>
                    <a:pt x="156" y="1064"/>
                  </a:lnTo>
                  <a:lnTo>
                    <a:pt x="157" y="1064"/>
                  </a:lnTo>
                  <a:lnTo>
                    <a:pt x="158" y="1065"/>
                  </a:lnTo>
                  <a:lnTo>
                    <a:pt x="158" y="1064"/>
                  </a:lnTo>
                  <a:lnTo>
                    <a:pt x="159" y="1064"/>
                  </a:lnTo>
                  <a:lnTo>
                    <a:pt x="160" y="1065"/>
                  </a:lnTo>
                  <a:lnTo>
                    <a:pt x="161" y="1065"/>
                  </a:lnTo>
                  <a:lnTo>
                    <a:pt x="162" y="1065"/>
                  </a:lnTo>
                  <a:lnTo>
                    <a:pt x="162" y="1064"/>
                  </a:lnTo>
                  <a:lnTo>
                    <a:pt x="163" y="1064"/>
                  </a:lnTo>
                  <a:lnTo>
                    <a:pt x="163" y="1065"/>
                  </a:lnTo>
                  <a:lnTo>
                    <a:pt x="164" y="1064"/>
                  </a:lnTo>
                  <a:lnTo>
                    <a:pt x="165" y="1065"/>
                  </a:lnTo>
                  <a:lnTo>
                    <a:pt x="166" y="1064"/>
                  </a:lnTo>
                  <a:lnTo>
                    <a:pt x="166" y="1065"/>
                  </a:lnTo>
                  <a:lnTo>
                    <a:pt x="167" y="1065"/>
                  </a:lnTo>
                  <a:lnTo>
                    <a:pt x="168" y="1064"/>
                  </a:lnTo>
                  <a:lnTo>
                    <a:pt x="168" y="1063"/>
                  </a:lnTo>
                  <a:lnTo>
                    <a:pt x="168" y="1064"/>
                  </a:lnTo>
                  <a:lnTo>
                    <a:pt x="169" y="1064"/>
                  </a:lnTo>
                  <a:lnTo>
                    <a:pt x="169" y="1063"/>
                  </a:lnTo>
                  <a:lnTo>
                    <a:pt x="170" y="1062"/>
                  </a:lnTo>
                  <a:lnTo>
                    <a:pt x="171" y="1062"/>
                  </a:lnTo>
                  <a:lnTo>
                    <a:pt x="172" y="1063"/>
                  </a:lnTo>
                  <a:lnTo>
                    <a:pt x="172" y="1064"/>
                  </a:lnTo>
                  <a:lnTo>
                    <a:pt x="173" y="1064"/>
                  </a:lnTo>
                  <a:lnTo>
                    <a:pt x="174" y="1064"/>
                  </a:lnTo>
                  <a:lnTo>
                    <a:pt x="175" y="1065"/>
                  </a:lnTo>
                  <a:lnTo>
                    <a:pt x="175" y="1066"/>
                  </a:lnTo>
                  <a:lnTo>
                    <a:pt x="176" y="1066"/>
                  </a:lnTo>
                  <a:lnTo>
                    <a:pt x="176" y="1065"/>
                  </a:lnTo>
                  <a:lnTo>
                    <a:pt x="177" y="1065"/>
                  </a:lnTo>
                  <a:lnTo>
                    <a:pt x="177" y="1066"/>
                  </a:lnTo>
                  <a:lnTo>
                    <a:pt x="177" y="1065"/>
                  </a:lnTo>
                  <a:lnTo>
                    <a:pt x="178" y="1065"/>
                  </a:lnTo>
                  <a:lnTo>
                    <a:pt x="179" y="1065"/>
                  </a:lnTo>
                  <a:lnTo>
                    <a:pt x="180" y="1065"/>
                  </a:lnTo>
                  <a:lnTo>
                    <a:pt x="180" y="1066"/>
                  </a:lnTo>
                  <a:lnTo>
                    <a:pt x="181" y="1065"/>
                  </a:lnTo>
                  <a:lnTo>
                    <a:pt x="182" y="1066"/>
                  </a:lnTo>
                  <a:lnTo>
                    <a:pt x="183" y="1066"/>
                  </a:lnTo>
                  <a:lnTo>
                    <a:pt x="184" y="1065"/>
                  </a:lnTo>
                  <a:lnTo>
                    <a:pt x="185" y="1065"/>
                  </a:lnTo>
                  <a:lnTo>
                    <a:pt x="186" y="1064"/>
                  </a:lnTo>
                  <a:lnTo>
                    <a:pt x="186" y="1063"/>
                  </a:lnTo>
                  <a:lnTo>
                    <a:pt x="187" y="1062"/>
                  </a:lnTo>
                  <a:lnTo>
                    <a:pt x="187" y="1063"/>
                  </a:lnTo>
                  <a:lnTo>
                    <a:pt x="188" y="1064"/>
                  </a:lnTo>
                  <a:lnTo>
                    <a:pt x="188" y="1065"/>
                  </a:lnTo>
                  <a:lnTo>
                    <a:pt x="189" y="1066"/>
                  </a:lnTo>
                  <a:lnTo>
                    <a:pt x="189" y="1065"/>
                  </a:lnTo>
                  <a:lnTo>
                    <a:pt x="190" y="1066"/>
                  </a:lnTo>
                  <a:lnTo>
                    <a:pt x="191" y="1064"/>
                  </a:lnTo>
                  <a:lnTo>
                    <a:pt x="191" y="1062"/>
                  </a:lnTo>
                  <a:lnTo>
                    <a:pt x="192" y="1061"/>
                  </a:lnTo>
                  <a:lnTo>
                    <a:pt x="192" y="1059"/>
                  </a:lnTo>
                  <a:lnTo>
                    <a:pt x="193" y="1059"/>
                  </a:lnTo>
                  <a:lnTo>
                    <a:pt x="193" y="1061"/>
                  </a:lnTo>
                  <a:lnTo>
                    <a:pt x="194" y="1062"/>
                  </a:lnTo>
                  <a:lnTo>
                    <a:pt x="194" y="1064"/>
                  </a:lnTo>
                  <a:lnTo>
                    <a:pt x="195" y="1064"/>
                  </a:lnTo>
                  <a:lnTo>
                    <a:pt x="195" y="1065"/>
                  </a:lnTo>
                  <a:lnTo>
                    <a:pt x="196" y="1065"/>
                  </a:lnTo>
                  <a:lnTo>
                    <a:pt x="197" y="1066"/>
                  </a:lnTo>
                  <a:lnTo>
                    <a:pt x="198" y="1066"/>
                  </a:lnTo>
                  <a:lnTo>
                    <a:pt x="198" y="1065"/>
                  </a:lnTo>
                  <a:lnTo>
                    <a:pt x="198" y="1064"/>
                  </a:lnTo>
                  <a:lnTo>
                    <a:pt x="199" y="1065"/>
                  </a:lnTo>
                  <a:lnTo>
                    <a:pt x="199" y="1064"/>
                  </a:lnTo>
                  <a:lnTo>
                    <a:pt x="200" y="1065"/>
                  </a:lnTo>
                  <a:lnTo>
                    <a:pt x="201" y="1064"/>
                  </a:lnTo>
                  <a:lnTo>
                    <a:pt x="202" y="1064"/>
                  </a:lnTo>
                  <a:lnTo>
                    <a:pt x="203" y="1065"/>
                  </a:lnTo>
                  <a:lnTo>
                    <a:pt x="203" y="1066"/>
                  </a:lnTo>
                  <a:lnTo>
                    <a:pt x="204" y="1066"/>
                  </a:lnTo>
                  <a:lnTo>
                    <a:pt x="205" y="1065"/>
                  </a:lnTo>
                  <a:lnTo>
                    <a:pt x="205" y="1066"/>
                  </a:lnTo>
                  <a:lnTo>
                    <a:pt x="206" y="1067"/>
                  </a:lnTo>
                  <a:lnTo>
                    <a:pt x="207" y="1066"/>
                  </a:lnTo>
                  <a:lnTo>
                    <a:pt x="208" y="1066"/>
                  </a:lnTo>
                  <a:lnTo>
                    <a:pt x="209" y="1065"/>
                  </a:lnTo>
                  <a:lnTo>
                    <a:pt x="209" y="1066"/>
                  </a:lnTo>
                  <a:lnTo>
                    <a:pt x="210" y="1067"/>
                  </a:lnTo>
                  <a:lnTo>
                    <a:pt x="211" y="1066"/>
                  </a:lnTo>
                  <a:lnTo>
                    <a:pt x="212" y="1065"/>
                  </a:lnTo>
                  <a:lnTo>
                    <a:pt x="213" y="1066"/>
                  </a:lnTo>
                  <a:lnTo>
                    <a:pt x="214" y="1065"/>
                  </a:lnTo>
                  <a:lnTo>
                    <a:pt x="215" y="1064"/>
                  </a:lnTo>
                  <a:lnTo>
                    <a:pt x="215" y="1065"/>
                  </a:lnTo>
                  <a:lnTo>
                    <a:pt x="216" y="1065"/>
                  </a:lnTo>
                  <a:lnTo>
                    <a:pt x="217" y="1065"/>
                  </a:lnTo>
                  <a:lnTo>
                    <a:pt x="218" y="1065"/>
                  </a:lnTo>
                  <a:lnTo>
                    <a:pt x="219" y="1065"/>
                  </a:lnTo>
                  <a:lnTo>
                    <a:pt x="219" y="1066"/>
                  </a:lnTo>
                  <a:lnTo>
                    <a:pt x="220" y="1065"/>
                  </a:lnTo>
                  <a:lnTo>
                    <a:pt x="221" y="1064"/>
                  </a:lnTo>
                  <a:lnTo>
                    <a:pt x="222" y="1065"/>
                  </a:lnTo>
                  <a:lnTo>
                    <a:pt x="223" y="1066"/>
                  </a:lnTo>
                  <a:lnTo>
                    <a:pt x="223" y="1065"/>
                  </a:lnTo>
                  <a:lnTo>
                    <a:pt x="223" y="1066"/>
                  </a:lnTo>
                  <a:lnTo>
                    <a:pt x="224" y="1065"/>
                  </a:lnTo>
                  <a:lnTo>
                    <a:pt x="225" y="1065"/>
                  </a:lnTo>
                  <a:lnTo>
                    <a:pt x="226" y="1065"/>
                  </a:lnTo>
                  <a:lnTo>
                    <a:pt x="227" y="1064"/>
                  </a:lnTo>
                  <a:lnTo>
                    <a:pt x="227" y="1065"/>
                  </a:lnTo>
                  <a:lnTo>
                    <a:pt x="227" y="1064"/>
                  </a:lnTo>
                  <a:lnTo>
                    <a:pt x="228" y="1065"/>
                  </a:lnTo>
                  <a:lnTo>
                    <a:pt x="229" y="1064"/>
                  </a:lnTo>
                  <a:lnTo>
                    <a:pt x="229" y="1065"/>
                  </a:lnTo>
                  <a:lnTo>
                    <a:pt x="230" y="1065"/>
                  </a:lnTo>
                  <a:lnTo>
                    <a:pt x="230" y="1066"/>
                  </a:lnTo>
                  <a:lnTo>
                    <a:pt x="231" y="1066"/>
                  </a:lnTo>
                  <a:lnTo>
                    <a:pt x="232" y="1066"/>
                  </a:lnTo>
                  <a:lnTo>
                    <a:pt x="233" y="1066"/>
                  </a:lnTo>
                  <a:lnTo>
                    <a:pt x="234" y="1065"/>
                  </a:lnTo>
                  <a:lnTo>
                    <a:pt x="234" y="1064"/>
                  </a:lnTo>
                  <a:lnTo>
                    <a:pt x="235" y="1064"/>
                  </a:lnTo>
                  <a:lnTo>
                    <a:pt x="236" y="1064"/>
                  </a:lnTo>
                  <a:lnTo>
                    <a:pt x="236" y="1065"/>
                  </a:lnTo>
                  <a:lnTo>
                    <a:pt x="237" y="1065"/>
                  </a:lnTo>
                  <a:lnTo>
                    <a:pt x="238" y="1065"/>
                  </a:lnTo>
                  <a:lnTo>
                    <a:pt x="239" y="1065"/>
                  </a:lnTo>
                  <a:lnTo>
                    <a:pt x="239" y="1064"/>
                  </a:lnTo>
                  <a:lnTo>
                    <a:pt x="240" y="1063"/>
                  </a:lnTo>
                  <a:lnTo>
                    <a:pt x="241" y="1062"/>
                  </a:lnTo>
                  <a:lnTo>
                    <a:pt x="241" y="1061"/>
                  </a:lnTo>
                  <a:lnTo>
                    <a:pt x="241" y="1062"/>
                  </a:lnTo>
                  <a:lnTo>
                    <a:pt x="242" y="1062"/>
                  </a:lnTo>
                  <a:lnTo>
                    <a:pt x="242" y="1063"/>
                  </a:lnTo>
                  <a:lnTo>
                    <a:pt x="242" y="1062"/>
                  </a:lnTo>
                  <a:lnTo>
                    <a:pt x="243" y="1063"/>
                  </a:lnTo>
                  <a:lnTo>
                    <a:pt x="244" y="1062"/>
                  </a:lnTo>
                  <a:lnTo>
                    <a:pt x="245" y="1063"/>
                  </a:lnTo>
                  <a:lnTo>
                    <a:pt x="246" y="1065"/>
                  </a:lnTo>
                  <a:lnTo>
                    <a:pt x="247" y="1063"/>
                  </a:lnTo>
                  <a:lnTo>
                    <a:pt x="247" y="1064"/>
                  </a:lnTo>
                  <a:lnTo>
                    <a:pt x="248" y="1064"/>
                  </a:lnTo>
                  <a:lnTo>
                    <a:pt x="249" y="1064"/>
                  </a:lnTo>
                  <a:lnTo>
                    <a:pt x="250" y="1064"/>
                  </a:lnTo>
                  <a:lnTo>
                    <a:pt x="251" y="1064"/>
                  </a:lnTo>
                  <a:lnTo>
                    <a:pt x="252" y="1064"/>
                  </a:lnTo>
                  <a:lnTo>
                    <a:pt x="253" y="1064"/>
                  </a:lnTo>
                  <a:lnTo>
                    <a:pt x="254" y="1064"/>
                  </a:lnTo>
                  <a:lnTo>
                    <a:pt x="255" y="1064"/>
                  </a:lnTo>
                  <a:lnTo>
                    <a:pt x="255" y="1063"/>
                  </a:lnTo>
                  <a:lnTo>
                    <a:pt x="256" y="1062"/>
                  </a:lnTo>
                  <a:lnTo>
                    <a:pt x="256" y="1061"/>
                  </a:lnTo>
                  <a:lnTo>
                    <a:pt x="257" y="1060"/>
                  </a:lnTo>
                  <a:lnTo>
                    <a:pt x="258" y="1060"/>
                  </a:lnTo>
                  <a:lnTo>
                    <a:pt x="258" y="1061"/>
                  </a:lnTo>
                  <a:lnTo>
                    <a:pt x="259" y="1061"/>
                  </a:lnTo>
                  <a:lnTo>
                    <a:pt x="260" y="1060"/>
                  </a:lnTo>
                  <a:lnTo>
                    <a:pt x="260" y="1057"/>
                  </a:lnTo>
                  <a:lnTo>
                    <a:pt x="261" y="1053"/>
                  </a:lnTo>
                  <a:lnTo>
                    <a:pt x="261" y="1050"/>
                  </a:lnTo>
                  <a:lnTo>
                    <a:pt x="262" y="1051"/>
                  </a:lnTo>
                  <a:lnTo>
                    <a:pt x="262" y="1054"/>
                  </a:lnTo>
                  <a:lnTo>
                    <a:pt x="263" y="1057"/>
                  </a:lnTo>
                  <a:lnTo>
                    <a:pt x="263" y="1060"/>
                  </a:lnTo>
                  <a:lnTo>
                    <a:pt x="264" y="1060"/>
                  </a:lnTo>
                  <a:lnTo>
                    <a:pt x="265" y="1062"/>
                  </a:lnTo>
                  <a:lnTo>
                    <a:pt x="266" y="1062"/>
                  </a:lnTo>
                  <a:lnTo>
                    <a:pt x="266" y="1063"/>
                  </a:lnTo>
                  <a:lnTo>
                    <a:pt x="267" y="1064"/>
                  </a:lnTo>
                  <a:lnTo>
                    <a:pt x="267" y="1062"/>
                  </a:lnTo>
                  <a:lnTo>
                    <a:pt x="268" y="1061"/>
                  </a:lnTo>
                  <a:lnTo>
                    <a:pt x="269" y="1062"/>
                  </a:lnTo>
                  <a:lnTo>
                    <a:pt x="270" y="1061"/>
                  </a:lnTo>
                  <a:lnTo>
                    <a:pt x="270" y="1062"/>
                  </a:lnTo>
                  <a:lnTo>
                    <a:pt x="271" y="1062"/>
                  </a:lnTo>
                  <a:lnTo>
                    <a:pt x="271" y="1063"/>
                  </a:lnTo>
                  <a:lnTo>
                    <a:pt x="272" y="1063"/>
                  </a:lnTo>
                  <a:lnTo>
                    <a:pt x="273" y="1063"/>
                  </a:lnTo>
                  <a:lnTo>
                    <a:pt x="273" y="1064"/>
                  </a:lnTo>
                  <a:lnTo>
                    <a:pt x="274" y="1064"/>
                  </a:lnTo>
                  <a:lnTo>
                    <a:pt x="275" y="1064"/>
                  </a:lnTo>
                  <a:lnTo>
                    <a:pt x="276" y="1064"/>
                  </a:lnTo>
                  <a:lnTo>
                    <a:pt x="277" y="1064"/>
                  </a:lnTo>
                  <a:lnTo>
                    <a:pt x="278" y="1064"/>
                  </a:lnTo>
                  <a:lnTo>
                    <a:pt x="278" y="1063"/>
                  </a:lnTo>
                  <a:lnTo>
                    <a:pt x="279" y="1062"/>
                  </a:lnTo>
                  <a:lnTo>
                    <a:pt x="279" y="1063"/>
                  </a:lnTo>
                  <a:lnTo>
                    <a:pt x="280" y="1064"/>
                  </a:lnTo>
                  <a:lnTo>
                    <a:pt x="281" y="1064"/>
                  </a:lnTo>
                  <a:lnTo>
                    <a:pt x="282" y="1064"/>
                  </a:lnTo>
                  <a:lnTo>
                    <a:pt x="283" y="1064"/>
                  </a:lnTo>
                  <a:lnTo>
                    <a:pt x="284" y="1063"/>
                  </a:lnTo>
                  <a:lnTo>
                    <a:pt x="284" y="1064"/>
                  </a:lnTo>
                  <a:lnTo>
                    <a:pt x="285" y="1065"/>
                  </a:lnTo>
                  <a:lnTo>
                    <a:pt x="285" y="1064"/>
                  </a:lnTo>
                  <a:lnTo>
                    <a:pt x="286" y="1064"/>
                  </a:lnTo>
                  <a:lnTo>
                    <a:pt x="286" y="1065"/>
                  </a:lnTo>
                  <a:lnTo>
                    <a:pt x="287" y="1066"/>
                  </a:lnTo>
                  <a:lnTo>
                    <a:pt x="287" y="1065"/>
                  </a:lnTo>
                  <a:lnTo>
                    <a:pt x="288" y="1065"/>
                  </a:lnTo>
                  <a:lnTo>
                    <a:pt x="288" y="1064"/>
                  </a:lnTo>
                  <a:lnTo>
                    <a:pt x="289" y="1064"/>
                  </a:lnTo>
                  <a:lnTo>
                    <a:pt x="290" y="1064"/>
                  </a:lnTo>
                  <a:lnTo>
                    <a:pt x="291" y="1065"/>
                  </a:lnTo>
                  <a:lnTo>
                    <a:pt x="292" y="1065"/>
                  </a:lnTo>
                  <a:lnTo>
                    <a:pt x="292" y="1064"/>
                  </a:lnTo>
                  <a:lnTo>
                    <a:pt x="293" y="1064"/>
                  </a:lnTo>
                  <a:lnTo>
                    <a:pt x="293" y="1066"/>
                  </a:lnTo>
                  <a:lnTo>
                    <a:pt x="294" y="1065"/>
                  </a:lnTo>
                  <a:lnTo>
                    <a:pt x="294" y="1066"/>
                  </a:lnTo>
                  <a:lnTo>
                    <a:pt x="295" y="1065"/>
                  </a:lnTo>
                  <a:lnTo>
                    <a:pt x="296" y="1065"/>
                  </a:lnTo>
                  <a:lnTo>
                    <a:pt x="297" y="1065"/>
                  </a:lnTo>
                  <a:lnTo>
                    <a:pt x="298" y="1065"/>
                  </a:lnTo>
                  <a:lnTo>
                    <a:pt x="299" y="1065"/>
                  </a:lnTo>
                  <a:lnTo>
                    <a:pt x="299" y="1066"/>
                  </a:lnTo>
                  <a:lnTo>
                    <a:pt x="300" y="1065"/>
                  </a:lnTo>
                  <a:lnTo>
                    <a:pt x="301" y="1065"/>
                  </a:lnTo>
                  <a:lnTo>
                    <a:pt x="302" y="1066"/>
                  </a:lnTo>
                  <a:lnTo>
                    <a:pt x="303" y="1066"/>
                  </a:lnTo>
                  <a:lnTo>
                    <a:pt x="303" y="1065"/>
                  </a:lnTo>
                  <a:lnTo>
                    <a:pt x="303" y="1066"/>
                  </a:lnTo>
                  <a:lnTo>
                    <a:pt x="304" y="1065"/>
                  </a:lnTo>
                  <a:lnTo>
                    <a:pt x="304" y="1066"/>
                  </a:lnTo>
                  <a:lnTo>
                    <a:pt x="305" y="1066"/>
                  </a:lnTo>
                  <a:lnTo>
                    <a:pt x="306" y="1067"/>
                  </a:lnTo>
                  <a:lnTo>
                    <a:pt x="307" y="1066"/>
                  </a:lnTo>
                  <a:lnTo>
                    <a:pt x="308" y="1066"/>
                  </a:lnTo>
                  <a:lnTo>
                    <a:pt x="309" y="1066"/>
                  </a:lnTo>
                  <a:lnTo>
                    <a:pt x="310" y="1066"/>
                  </a:lnTo>
                  <a:lnTo>
                    <a:pt x="311" y="1066"/>
                  </a:lnTo>
                  <a:lnTo>
                    <a:pt x="311" y="1067"/>
                  </a:lnTo>
                  <a:lnTo>
                    <a:pt x="312" y="1067"/>
                  </a:lnTo>
                  <a:lnTo>
                    <a:pt x="313" y="1067"/>
                  </a:lnTo>
                  <a:lnTo>
                    <a:pt x="313" y="1066"/>
                  </a:lnTo>
                  <a:lnTo>
                    <a:pt x="314" y="1065"/>
                  </a:lnTo>
                  <a:lnTo>
                    <a:pt x="315" y="1066"/>
                  </a:lnTo>
                  <a:lnTo>
                    <a:pt x="316" y="1065"/>
                  </a:lnTo>
                  <a:lnTo>
                    <a:pt x="316" y="1066"/>
                  </a:lnTo>
                  <a:lnTo>
                    <a:pt x="317" y="1066"/>
                  </a:lnTo>
                  <a:lnTo>
                    <a:pt x="317" y="1068"/>
                  </a:lnTo>
                  <a:lnTo>
                    <a:pt x="318" y="1068"/>
                  </a:lnTo>
                  <a:lnTo>
                    <a:pt x="319" y="1067"/>
                  </a:lnTo>
                  <a:lnTo>
                    <a:pt x="319" y="1066"/>
                  </a:lnTo>
                  <a:lnTo>
                    <a:pt x="319" y="1067"/>
                  </a:lnTo>
                  <a:lnTo>
                    <a:pt x="320" y="1066"/>
                  </a:lnTo>
                  <a:lnTo>
                    <a:pt x="321" y="1066"/>
                  </a:lnTo>
                  <a:lnTo>
                    <a:pt x="322" y="1066"/>
                  </a:lnTo>
                  <a:lnTo>
                    <a:pt x="322" y="1067"/>
                  </a:lnTo>
                  <a:lnTo>
                    <a:pt x="323" y="1067"/>
                  </a:lnTo>
                  <a:lnTo>
                    <a:pt x="323" y="1068"/>
                  </a:lnTo>
                  <a:lnTo>
                    <a:pt x="324" y="1067"/>
                  </a:lnTo>
                  <a:lnTo>
                    <a:pt x="325" y="1067"/>
                  </a:lnTo>
                  <a:lnTo>
                    <a:pt x="326" y="1066"/>
                  </a:lnTo>
                  <a:lnTo>
                    <a:pt x="326" y="1067"/>
                  </a:lnTo>
                  <a:lnTo>
                    <a:pt x="327" y="1067"/>
                  </a:lnTo>
                  <a:lnTo>
                    <a:pt x="327" y="1066"/>
                  </a:lnTo>
                  <a:lnTo>
                    <a:pt x="328" y="1066"/>
                  </a:lnTo>
                  <a:lnTo>
                    <a:pt x="328" y="1067"/>
                  </a:lnTo>
                  <a:lnTo>
                    <a:pt x="329" y="1067"/>
                  </a:lnTo>
                  <a:lnTo>
                    <a:pt x="329" y="1066"/>
                  </a:lnTo>
                  <a:lnTo>
                    <a:pt x="330" y="1067"/>
                  </a:lnTo>
                  <a:lnTo>
                    <a:pt x="331" y="1067"/>
                  </a:lnTo>
                  <a:lnTo>
                    <a:pt x="332" y="1066"/>
                  </a:lnTo>
                  <a:lnTo>
                    <a:pt x="332" y="1067"/>
                  </a:lnTo>
                  <a:lnTo>
                    <a:pt x="333" y="1066"/>
                  </a:lnTo>
                  <a:lnTo>
                    <a:pt x="333" y="1067"/>
                  </a:lnTo>
                  <a:lnTo>
                    <a:pt x="334" y="1066"/>
                  </a:lnTo>
                  <a:lnTo>
                    <a:pt x="335" y="1065"/>
                  </a:lnTo>
                  <a:lnTo>
                    <a:pt x="336" y="1065"/>
                  </a:lnTo>
                  <a:lnTo>
                    <a:pt x="336" y="1066"/>
                  </a:lnTo>
                  <a:lnTo>
                    <a:pt x="337" y="1066"/>
                  </a:lnTo>
                  <a:lnTo>
                    <a:pt x="338" y="1066"/>
                  </a:lnTo>
                  <a:lnTo>
                    <a:pt x="339" y="1066"/>
                  </a:lnTo>
                  <a:lnTo>
                    <a:pt x="340" y="1066"/>
                  </a:lnTo>
                  <a:lnTo>
                    <a:pt x="341" y="1066"/>
                  </a:lnTo>
                  <a:lnTo>
                    <a:pt x="342" y="1066"/>
                  </a:lnTo>
                  <a:lnTo>
                    <a:pt x="343" y="1066"/>
                  </a:lnTo>
                  <a:lnTo>
                    <a:pt x="344" y="1066"/>
                  </a:lnTo>
                  <a:lnTo>
                    <a:pt x="345" y="1067"/>
                  </a:lnTo>
                  <a:lnTo>
                    <a:pt x="346" y="1067"/>
                  </a:lnTo>
                  <a:lnTo>
                    <a:pt x="347" y="1067"/>
                  </a:lnTo>
                  <a:lnTo>
                    <a:pt x="348" y="1067"/>
                  </a:lnTo>
                  <a:lnTo>
                    <a:pt x="348" y="1066"/>
                  </a:lnTo>
                  <a:lnTo>
                    <a:pt x="349" y="1066"/>
                  </a:lnTo>
                  <a:lnTo>
                    <a:pt x="350" y="1066"/>
                  </a:lnTo>
                  <a:lnTo>
                    <a:pt x="351" y="1066"/>
                  </a:lnTo>
                  <a:lnTo>
                    <a:pt x="351" y="1067"/>
                  </a:lnTo>
                  <a:lnTo>
                    <a:pt x="352" y="1067"/>
                  </a:lnTo>
                  <a:lnTo>
                    <a:pt x="352" y="1066"/>
                  </a:lnTo>
                  <a:lnTo>
                    <a:pt x="353" y="1065"/>
                  </a:lnTo>
                  <a:lnTo>
                    <a:pt x="353" y="1066"/>
                  </a:lnTo>
                  <a:lnTo>
                    <a:pt x="354" y="1066"/>
                  </a:lnTo>
                  <a:lnTo>
                    <a:pt x="355" y="1066"/>
                  </a:lnTo>
                  <a:lnTo>
                    <a:pt x="355" y="1067"/>
                  </a:lnTo>
                  <a:lnTo>
                    <a:pt x="356" y="1066"/>
                  </a:lnTo>
                  <a:lnTo>
                    <a:pt x="357" y="1067"/>
                  </a:lnTo>
                  <a:lnTo>
                    <a:pt x="357" y="1066"/>
                  </a:lnTo>
                  <a:lnTo>
                    <a:pt x="358" y="1066"/>
                  </a:lnTo>
                  <a:lnTo>
                    <a:pt x="359" y="1066"/>
                  </a:lnTo>
                  <a:lnTo>
                    <a:pt x="360" y="1066"/>
                  </a:lnTo>
                  <a:lnTo>
                    <a:pt x="360" y="1067"/>
                  </a:lnTo>
                  <a:lnTo>
                    <a:pt x="361" y="1066"/>
                  </a:lnTo>
                  <a:lnTo>
                    <a:pt x="362" y="1066"/>
                  </a:lnTo>
                  <a:lnTo>
                    <a:pt x="363" y="1067"/>
                  </a:lnTo>
                  <a:lnTo>
                    <a:pt x="363" y="1066"/>
                  </a:lnTo>
                  <a:lnTo>
                    <a:pt x="364" y="1066"/>
                  </a:lnTo>
                  <a:lnTo>
                    <a:pt x="364" y="1065"/>
                  </a:lnTo>
                  <a:lnTo>
                    <a:pt x="365" y="1064"/>
                  </a:lnTo>
                  <a:lnTo>
                    <a:pt x="365" y="1065"/>
                  </a:lnTo>
                  <a:lnTo>
                    <a:pt x="366" y="1066"/>
                  </a:lnTo>
                  <a:lnTo>
                    <a:pt x="366" y="1067"/>
                  </a:lnTo>
                  <a:lnTo>
                    <a:pt x="367" y="1067"/>
                  </a:lnTo>
                  <a:lnTo>
                    <a:pt x="368" y="1067"/>
                  </a:lnTo>
                  <a:lnTo>
                    <a:pt x="369" y="1067"/>
                  </a:lnTo>
                  <a:lnTo>
                    <a:pt x="369" y="1066"/>
                  </a:lnTo>
                  <a:lnTo>
                    <a:pt x="369" y="1067"/>
                  </a:lnTo>
                  <a:lnTo>
                    <a:pt x="370" y="1067"/>
                  </a:lnTo>
                  <a:lnTo>
                    <a:pt x="371" y="1068"/>
                  </a:lnTo>
                  <a:lnTo>
                    <a:pt x="371" y="1067"/>
                  </a:lnTo>
                  <a:lnTo>
                    <a:pt x="372" y="1067"/>
                  </a:lnTo>
                  <a:lnTo>
                    <a:pt x="373" y="1068"/>
                  </a:lnTo>
                  <a:lnTo>
                    <a:pt x="374" y="1067"/>
                  </a:lnTo>
                  <a:lnTo>
                    <a:pt x="375" y="1068"/>
                  </a:lnTo>
                  <a:lnTo>
                    <a:pt x="376" y="1068"/>
                  </a:lnTo>
                  <a:lnTo>
                    <a:pt x="376" y="1067"/>
                  </a:lnTo>
                  <a:lnTo>
                    <a:pt x="377" y="1067"/>
                  </a:lnTo>
                  <a:lnTo>
                    <a:pt x="377" y="1066"/>
                  </a:lnTo>
                  <a:lnTo>
                    <a:pt x="378" y="1066"/>
                  </a:lnTo>
                  <a:lnTo>
                    <a:pt x="378" y="1067"/>
                  </a:lnTo>
                  <a:lnTo>
                    <a:pt x="378" y="1068"/>
                  </a:lnTo>
                  <a:lnTo>
                    <a:pt x="379" y="1067"/>
                  </a:lnTo>
                  <a:lnTo>
                    <a:pt x="380" y="1066"/>
                  </a:lnTo>
                  <a:lnTo>
                    <a:pt x="381" y="1067"/>
                  </a:lnTo>
                  <a:lnTo>
                    <a:pt x="382" y="1067"/>
                  </a:lnTo>
                  <a:lnTo>
                    <a:pt x="383" y="1067"/>
                  </a:lnTo>
                  <a:lnTo>
                    <a:pt x="384" y="1068"/>
                  </a:lnTo>
                  <a:lnTo>
                    <a:pt x="384" y="1067"/>
                  </a:lnTo>
                  <a:lnTo>
                    <a:pt x="385" y="1067"/>
                  </a:lnTo>
                  <a:lnTo>
                    <a:pt x="386" y="1067"/>
                  </a:lnTo>
                  <a:lnTo>
                    <a:pt x="387" y="1068"/>
                  </a:lnTo>
                  <a:lnTo>
                    <a:pt x="387" y="1067"/>
                  </a:lnTo>
                  <a:lnTo>
                    <a:pt x="388" y="1067"/>
                  </a:lnTo>
                  <a:lnTo>
                    <a:pt x="389" y="1067"/>
                  </a:lnTo>
                  <a:lnTo>
                    <a:pt x="390" y="1067"/>
                  </a:lnTo>
                  <a:lnTo>
                    <a:pt x="390" y="1066"/>
                  </a:lnTo>
                  <a:lnTo>
                    <a:pt x="390" y="1068"/>
                  </a:lnTo>
                  <a:lnTo>
                    <a:pt x="391" y="1067"/>
                  </a:lnTo>
                  <a:lnTo>
                    <a:pt x="392" y="1068"/>
                  </a:lnTo>
                  <a:lnTo>
                    <a:pt x="392" y="1067"/>
                  </a:lnTo>
                  <a:lnTo>
                    <a:pt x="393" y="1068"/>
                  </a:lnTo>
                  <a:lnTo>
                    <a:pt x="394" y="1068"/>
                  </a:lnTo>
                  <a:lnTo>
                    <a:pt x="395" y="1068"/>
                  </a:lnTo>
                  <a:lnTo>
                    <a:pt x="396" y="1068"/>
                  </a:lnTo>
                  <a:lnTo>
                    <a:pt x="397" y="1068"/>
                  </a:lnTo>
                  <a:lnTo>
                    <a:pt x="397" y="1067"/>
                  </a:lnTo>
                  <a:lnTo>
                    <a:pt x="398" y="1068"/>
                  </a:lnTo>
                  <a:lnTo>
                    <a:pt x="399" y="1067"/>
                  </a:lnTo>
                  <a:lnTo>
                    <a:pt x="400" y="1068"/>
                  </a:lnTo>
                  <a:lnTo>
                    <a:pt x="401" y="1068"/>
                  </a:lnTo>
                  <a:lnTo>
                    <a:pt x="401" y="1067"/>
                  </a:lnTo>
                  <a:lnTo>
                    <a:pt x="402" y="1067"/>
                  </a:lnTo>
                  <a:lnTo>
                    <a:pt x="402" y="1068"/>
                  </a:lnTo>
                  <a:lnTo>
                    <a:pt x="403" y="1067"/>
                  </a:lnTo>
                  <a:lnTo>
                    <a:pt x="404" y="1068"/>
                  </a:lnTo>
                  <a:lnTo>
                    <a:pt x="404" y="1067"/>
                  </a:lnTo>
                  <a:lnTo>
                    <a:pt x="405" y="1067"/>
                  </a:lnTo>
                  <a:lnTo>
                    <a:pt x="405" y="1068"/>
                  </a:lnTo>
                  <a:lnTo>
                    <a:pt x="406" y="1067"/>
                  </a:lnTo>
                  <a:lnTo>
                    <a:pt x="406" y="1068"/>
                  </a:lnTo>
                  <a:lnTo>
                    <a:pt x="407" y="1068"/>
                  </a:lnTo>
                  <a:lnTo>
                    <a:pt x="407" y="1067"/>
                  </a:lnTo>
                  <a:lnTo>
                    <a:pt x="408" y="1067"/>
                  </a:lnTo>
                  <a:lnTo>
                    <a:pt x="409" y="1068"/>
                  </a:lnTo>
                  <a:lnTo>
                    <a:pt x="409" y="1067"/>
                  </a:lnTo>
                  <a:lnTo>
                    <a:pt x="410" y="1067"/>
                  </a:lnTo>
                  <a:lnTo>
                    <a:pt x="411" y="1067"/>
                  </a:lnTo>
                  <a:lnTo>
                    <a:pt x="411" y="1068"/>
                  </a:lnTo>
                  <a:lnTo>
                    <a:pt x="412" y="1067"/>
                  </a:lnTo>
                  <a:lnTo>
                    <a:pt x="413" y="1067"/>
                  </a:lnTo>
                  <a:lnTo>
                    <a:pt x="414" y="1067"/>
                  </a:lnTo>
                  <a:lnTo>
                    <a:pt x="414" y="1068"/>
                  </a:lnTo>
                  <a:lnTo>
                    <a:pt x="415" y="1067"/>
                  </a:lnTo>
                  <a:lnTo>
                    <a:pt x="416" y="1067"/>
                  </a:lnTo>
                  <a:lnTo>
                    <a:pt x="417" y="1067"/>
                  </a:lnTo>
                  <a:lnTo>
                    <a:pt x="417" y="1068"/>
                  </a:lnTo>
                  <a:lnTo>
                    <a:pt x="418" y="1067"/>
                  </a:lnTo>
                  <a:lnTo>
                    <a:pt x="419" y="1066"/>
                  </a:lnTo>
                  <a:lnTo>
                    <a:pt x="420" y="1067"/>
                  </a:lnTo>
                  <a:lnTo>
                    <a:pt x="420" y="1066"/>
                  </a:lnTo>
                  <a:lnTo>
                    <a:pt x="421" y="1066"/>
                  </a:lnTo>
                  <a:lnTo>
                    <a:pt x="422" y="1066"/>
                  </a:lnTo>
                  <a:lnTo>
                    <a:pt x="423" y="1066"/>
                  </a:lnTo>
                  <a:lnTo>
                    <a:pt x="424" y="1065"/>
                  </a:lnTo>
                  <a:lnTo>
                    <a:pt x="425" y="1066"/>
                  </a:lnTo>
                  <a:lnTo>
                    <a:pt x="426" y="1066"/>
                  </a:lnTo>
                  <a:lnTo>
                    <a:pt x="426" y="1067"/>
                  </a:lnTo>
                  <a:lnTo>
                    <a:pt x="427" y="1067"/>
                  </a:lnTo>
                  <a:lnTo>
                    <a:pt x="428" y="1067"/>
                  </a:lnTo>
                  <a:lnTo>
                    <a:pt x="429" y="1067"/>
                  </a:lnTo>
                  <a:lnTo>
                    <a:pt x="429" y="1068"/>
                  </a:lnTo>
                  <a:lnTo>
                    <a:pt x="430" y="1068"/>
                  </a:lnTo>
                  <a:lnTo>
                    <a:pt x="430" y="1067"/>
                  </a:lnTo>
                  <a:lnTo>
                    <a:pt x="431" y="1067"/>
                  </a:lnTo>
                  <a:lnTo>
                    <a:pt x="431" y="1068"/>
                  </a:lnTo>
                  <a:lnTo>
                    <a:pt x="432" y="1067"/>
                  </a:lnTo>
                  <a:lnTo>
                    <a:pt x="433" y="1066"/>
                  </a:lnTo>
                  <a:lnTo>
                    <a:pt x="434" y="1067"/>
                  </a:lnTo>
                  <a:lnTo>
                    <a:pt x="435" y="1066"/>
                  </a:lnTo>
                  <a:lnTo>
                    <a:pt x="435" y="1065"/>
                  </a:lnTo>
                  <a:lnTo>
                    <a:pt x="436" y="1065"/>
                  </a:lnTo>
                  <a:lnTo>
                    <a:pt x="437" y="1065"/>
                  </a:lnTo>
                  <a:lnTo>
                    <a:pt x="437" y="1066"/>
                  </a:lnTo>
                  <a:lnTo>
                    <a:pt x="438" y="1066"/>
                  </a:lnTo>
                  <a:lnTo>
                    <a:pt x="439" y="1066"/>
                  </a:lnTo>
                  <a:lnTo>
                    <a:pt x="439" y="1067"/>
                  </a:lnTo>
                  <a:lnTo>
                    <a:pt x="440" y="1067"/>
                  </a:lnTo>
                  <a:lnTo>
                    <a:pt x="441" y="1067"/>
                  </a:lnTo>
                  <a:lnTo>
                    <a:pt x="441" y="1066"/>
                  </a:lnTo>
                  <a:lnTo>
                    <a:pt x="442" y="1067"/>
                  </a:lnTo>
                  <a:lnTo>
                    <a:pt x="443" y="1067"/>
                  </a:lnTo>
                  <a:lnTo>
                    <a:pt x="443" y="1068"/>
                  </a:lnTo>
                  <a:lnTo>
                    <a:pt x="444" y="1068"/>
                  </a:lnTo>
                  <a:lnTo>
                    <a:pt x="445" y="1067"/>
                  </a:lnTo>
                  <a:lnTo>
                    <a:pt x="445" y="1068"/>
                  </a:lnTo>
                  <a:lnTo>
                    <a:pt x="446" y="1067"/>
                  </a:lnTo>
                  <a:lnTo>
                    <a:pt x="446" y="1068"/>
                  </a:lnTo>
                  <a:lnTo>
                    <a:pt x="447" y="1068"/>
                  </a:lnTo>
                  <a:lnTo>
                    <a:pt x="447" y="1067"/>
                  </a:lnTo>
                  <a:lnTo>
                    <a:pt x="448" y="1067"/>
                  </a:lnTo>
                  <a:lnTo>
                    <a:pt x="449" y="1067"/>
                  </a:lnTo>
                  <a:lnTo>
                    <a:pt x="449" y="1066"/>
                  </a:lnTo>
                  <a:lnTo>
                    <a:pt x="450" y="1066"/>
                  </a:lnTo>
                  <a:lnTo>
                    <a:pt x="451" y="1065"/>
                  </a:lnTo>
                  <a:lnTo>
                    <a:pt x="451" y="1066"/>
                  </a:lnTo>
                  <a:lnTo>
                    <a:pt x="451" y="1067"/>
                  </a:lnTo>
                  <a:lnTo>
                    <a:pt x="452" y="1067"/>
                  </a:lnTo>
                  <a:lnTo>
                    <a:pt x="453" y="1067"/>
                  </a:lnTo>
                  <a:lnTo>
                    <a:pt x="454" y="1066"/>
                  </a:lnTo>
                  <a:lnTo>
                    <a:pt x="455" y="1067"/>
                  </a:lnTo>
                  <a:lnTo>
                    <a:pt x="456" y="1067"/>
                  </a:lnTo>
                  <a:lnTo>
                    <a:pt x="456" y="1068"/>
                  </a:lnTo>
                  <a:lnTo>
                    <a:pt x="457" y="1067"/>
                  </a:lnTo>
                  <a:lnTo>
                    <a:pt x="457" y="1068"/>
                  </a:lnTo>
                  <a:lnTo>
                    <a:pt x="458" y="1068"/>
                  </a:lnTo>
                  <a:lnTo>
                    <a:pt x="458" y="1067"/>
                  </a:lnTo>
                  <a:lnTo>
                    <a:pt x="459" y="1068"/>
                  </a:lnTo>
                  <a:lnTo>
                    <a:pt x="460" y="1068"/>
                  </a:lnTo>
                  <a:lnTo>
                    <a:pt x="460" y="1067"/>
                  </a:lnTo>
                  <a:lnTo>
                    <a:pt x="461" y="1068"/>
                  </a:lnTo>
                  <a:lnTo>
                    <a:pt x="461" y="1067"/>
                  </a:lnTo>
                  <a:lnTo>
                    <a:pt x="462" y="1068"/>
                  </a:lnTo>
                  <a:lnTo>
                    <a:pt x="463" y="1068"/>
                  </a:lnTo>
                  <a:lnTo>
                    <a:pt x="463" y="1067"/>
                  </a:lnTo>
                  <a:lnTo>
                    <a:pt x="464" y="1067"/>
                  </a:lnTo>
                  <a:lnTo>
                    <a:pt x="465" y="1067"/>
                  </a:lnTo>
                  <a:lnTo>
                    <a:pt x="465" y="1066"/>
                  </a:lnTo>
                  <a:lnTo>
                    <a:pt x="466" y="1066"/>
                  </a:lnTo>
                  <a:lnTo>
                    <a:pt x="466" y="1067"/>
                  </a:lnTo>
                  <a:lnTo>
                    <a:pt x="467" y="1067"/>
                  </a:lnTo>
                  <a:lnTo>
                    <a:pt x="468" y="1066"/>
                  </a:lnTo>
                  <a:lnTo>
                    <a:pt x="468" y="1067"/>
                  </a:lnTo>
                  <a:lnTo>
                    <a:pt x="468" y="1066"/>
                  </a:lnTo>
                  <a:lnTo>
                    <a:pt x="469" y="1067"/>
                  </a:lnTo>
                  <a:lnTo>
                    <a:pt x="469" y="1066"/>
                  </a:lnTo>
                  <a:lnTo>
                    <a:pt x="470" y="1066"/>
                  </a:lnTo>
                  <a:lnTo>
                    <a:pt x="470" y="1067"/>
                  </a:lnTo>
                  <a:lnTo>
                    <a:pt x="471" y="1067"/>
                  </a:lnTo>
                  <a:lnTo>
                    <a:pt x="471" y="1068"/>
                  </a:lnTo>
                  <a:lnTo>
                    <a:pt x="472" y="1067"/>
                  </a:lnTo>
                  <a:lnTo>
                    <a:pt x="472" y="1068"/>
                  </a:lnTo>
                  <a:lnTo>
                    <a:pt x="473" y="1068"/>
                  </a:lnTo>
                  <a:lnTo>
                    <a:pt x="474" y="1068"/>
                  </a:lnTo>
                  <a:lnTo>
                    <a:pt x="475" y="1068"/>
                  </a:lnTo>
                  <a:lnTo>
                    <a:pt x="476" y="1067"/>
                  </a:lnTo>
                  <a:lnTo>
                    <a:pt x="476" y="1068"/>
                  </a:lnTo>
                  <a:lnTo>
                    <a:pt x="477" y="1068"/>
                  </a:lnTo>
                  <a:lnTo>
                    <a:pt x="478" y="1068"/>
                  </a:lnTo>
                  <a:lnTo>
                    <a:pt x="478" y="1067"/>
                  </a:lnTo>
                  <a:lnTo>
                    <a:pt x="478" y="1068"/>
                  </a:lnTo>
                  <a:lnTo>
                    <a:pt x="479" y="1068"/>
                  </a:lnTo>
                  <a:lnTo>
                    <a:pt x="480" y="1067"/>
                  </a:lnTo>
                  <a:lnTo>
                    <a:pt x="481" y="1066"/>
                  </a:lnTo>
                  <a:lnTo>
                    <a:pt x="481" y="1065"/>
                  </a:lnTo>
                  <a:lnTo>
                    <a:pt x="482" y="1065"/>
                  </a:lnTo>
                  <a:lnTo>
                    <a:pt x="483" y="1066"/>
                  </a:lnTo>
                  <a:lnTo>
                    <a:pt x="484" y="1066"/>
                  </a:lnTo>
                  <a:lnTo>
                    <a:pt x="485" y="1066"/>
                  </a:lnTo>
                  <a:lnTo>
                    <a:pt x="485" y="1067"/>
                  </a:lnTo>
                  <a:lnTo>
                    <a:pt x="486" y="1067"/>
                  </a:lnTo>
                  <a:lnTo>
                    <a:pt x="486" y="1068"/>
                  </a:lnTo>
                  <a:lnTo>
                    <a:pt x="487" y="1068"/>
                  </a:lnTo>
                  <a:lnTo>
                    <a:pt x="488" y="1067"/>
                  </a:lnTo>
                  <a:lnTo>
                    <a:pt x="488" y="1068"/>
                  </a:lnTo>
                  <a:lnTo>
                    <a:pt x="489" y="1067"/>
                  </a:lnTo>
                  <a:lnTo>
                    <a:pt x="490" y="1067"/>
                  </a:lnTo>
                  <a:lnTo>
                    <a:pt x="491" y="1067"/>
                  </a:lnTo>
                  <a:lnTo>
                    <a:pt x="492" y="1067"/>
                  </a:lnTo>
                  <a:lnTo>
                    <a:pt x="492" y="1068"/>
                  </a:lnTo>
                  <a:lnTo>
                    <a:pt x="493" y="1068"/>
                  </a:lnTo>
                </a:path>
              </a:pathLst>
            </a:custGeom>
            <a:noFill/>
            <a:ln w="0">
              <a:solidFill>
                <a:srgbClr val="000080"/>
              </a:solidFill>
              <a:round/>
              <a:headEnd/>
              <a:tailEnd/>
            </a:ln>
          </p:spPr>
          <p:txBody>
            <a:bodyPr/>
            <a:lstStyle/>
            <a:p>
              <a:endParaRPr lang="en-US">
                <a:latin typeface="Constantia" pitchFamily="18" charset="0"/>
              </a:endParaRPr>
            </a:p>
          </p:txBody>
        </p:sp>
        <p:sp>
          <p:nvSpPr>
            <p:cNvPr id="62518" name="Freeform 50"/>
            <p:cNvSpPr>
              <a:spLocks/>
            </p:cNvSpPr>
            <p:nvPr/>
          </p:nvSpPr>
          <p:spPr bwMode="auto">
            <a:xfrm>
              <a:off x="5060" y="3636"/>
              <a:ext cx="493" cy="30"/>
            </a:xfrm>
            <a:custGeom>
              <a:avLst/>
              <a:gdLst>
                <a:gd name="T0" fmla="*/ 8 w 493"/>
                <a:gd name="T1" fmla="*/ 27 h 30"/>
                <a:gd name="T2" fmla="*/ 16 w 493"/>
                <a:gd name="T3" fmla="*/ 27 h 30"/>
                <a:gd name="T4" fmla="*/ 24 w 493"/>
                <a:gd name="T5" fmla="*/ 26 h 30"/>
                <a:gd name="T6" fmla="*/ 33 w 493"/>
                <a:gd name="T7" fmla="*/ 26 h 30"/>
                <a:gd name="T8" fmla="*/ 41 w 493"/>
                <a:gd name="T9" fmla="*/ 26 h 30"/>
                <a:gd name="T10" fmla="*/ 49 w 493"/>
                <a:gd name="T11" fmla="*/ 24 h 30"/>
                <a:gd name="T12" fmla="*/ 58 w 493"/>
                <a:gd name="T13" fmla="*/ 13 h 30"/>
                <a:gd name="T14" fmla="*/ 66 w 493"/>
                <a:gd name="T15" fmla="*/ 11 h 30"/>
                <a:gd name="T16" fmla="*/ 73 w 493"/>
                <a:gd name="T17" fmla="*/ 25 h 30"/>
                <a:gd name="T18" fmla="*/ 82 w 493"/>
                <a:gd name="T19" fmla="*/ 26 h 30"/>
                <a:gd name="T20" fmla="*/ 90 w 493"/>
                <a:gd name="T21" fmla="*/ 25 h 30"/>
                <a:gd name="T22" fmla="*/ 98 w 493"/>
                <a:gd name="T23" fmla="*/ 24 h 30"/>
                <a:gd name="T24" fmla="*/ 106 w 493"/>
                <a:gd name="T25" fmla="*/ 26 h 30"/>
                <a:gd name="T26" fmla="*/ 115 w 493"/>
                <a:gd name="T27" fmla="*/ 26 h 30"/>
                <a:gd name="T28" fmla="*/ 123 w 493"/>
                <a:gd name="T29" fmla="*/ 22 h 30"/>
                <a:gd name="T30" fmla="*/ 131 w 493"/>
                <a:gd name="T31" fmla="*/ 27 h 30"/>
                <a:gd name="T32" fmla="*/ 139 w 493"/>
                <a:gd name="T33" fmla="*/ 26 h 30"/>
                <a:gd name="T34" fmla="*/ 147 w 493"/>
                <a:gd name="T35" fmla="*/ 28 h 30"/>
                <a:gd name="T36" fmla="*/ 156 w 493"/>
                <a:gd name="T37" fmla="*/ 25 h 30"/>
                <a:gd name="T38" fmla="*/ 164 w 493"/>
                <a:gd name="T39" fmla="*/ 27 h 30"/>
                <a:gd name="T40" fmla="*/ 172 w 493"/>
                <a:gd name="T41" fmla="*/ 28 h 30"/>
                <a:gd name="T42" fmla="*/ 180 w 493"/>
                <a:gd name="T43" fmla="*/ 27 h 30"/>
                <a:gd name="T44" fmla="*/ 188 w 493"/>
                <a:gd name="T45" fmla="*/ 28 h 30"/>
                <a:gd name="T46" fmla="*/ 197 w 493"/>
                <a:gd name="T47" fmla="*/ 28 h 30"/>
                <a:gd name="T48" fmla="*/ 205 w 493"/>
                <a:gd name="T49" fmla="*/ 27 h 30"/>
                <a:gd name="T50" fmla="*/ 213 w 493"/>
                <a:gd name="T51" fmla="*/ 28 h 30"/>
                <a:gd name="T52" fmla="*/ 221 w 493"/>
                <a:gd name="T53" fmla="*/ 26 h 30"/>
                <a:gd name="T54" fmla="*/ 229 w 493"/>
                <a:gd name="T55" fmla="*/ 28 h 30"/>
                <a:gd name="T56" fmla="*/ 237 w 493"/>
                <a:gd name="T57" fmla="*/ 28 h 30"/>
                <a:gd name="T58" fmla="*/ 246 w 493"/>
                <a:gd name="T59" fmla="*/ 27 h 30"/>
                <a:gd name="T60" fmla="*/ 254 w 493"/>
                <a:gd name="T61" fmla="*/ 29 h 30"/>
                <a:gd name="T62" fmla="*/ 262 w 493"/>
                <a:gd name="T63" fmla="*/ 29 h 30"/>
                <a:gd name="T64" fmla="*/ 270 w 493"/>
                <a:gd name="T65" fmla="*/ 28 h 30"/>
                <a:gd name="T66" fmla="*/ 278 w 493"/>
                <a:gd name="T67" fmla="*/ 28 h 30"/>
                <a:gd name="T68" fmla="*/ 287 w 493"/>
                <a:gd name="T69" fmla="*/ 28 h 30"/>
                <a:gd name="T70" fmla="*/ 295 w 493"/>
                <a:gd name="T71" fmla="*/ 27 h 30"/>
                <a:gd name="T72" fmla="*/ 303 w 493"/>
                <a:gd name="T73" fmla="*/ 28 h 30"/>
                <a:gd name="T74" fmla="*/ 311 w 493"/>
                <a:gd name="T75" fmla="*/ 28 h 30"/>
                <a:gd name="T76" fmla="*/ 319 w 493"/>
                <a:gd name="T77" fmla="*/ 27 h 30"/>
                <a:gd name="T78" fmla="*/ 328 w 493"/>
                <a:gd name="T79" fmla="*/ 28 h 30"/>
                <a:gd name="T80" fmla="*/ 336 w 493"/>
                <a:gd name="T81" fmla="*/ 28 h 30"/>
                <a:gd name="T82" fmla="*/ 344 w 493"/>
                <a:gd name="T83" fmla="*/ 27 h 30"/>
                <a:gd name="T84" fmla="*/ 352 w 493"/>
                <a:gd name="T85" fmla="*/ 28 h 30"/>
                <a:gd name="T86" fmla="*/ 360 w 493"/>
                <a:gd name="T87" fmla="*/ 29 h 30"/>
                <a:gd name="T88" fmla="*/ 369 w 493"/>
                <a:gd name="T89" fmla="*/ 28 h 30"/>
                <a:gd name="T90" fmla="*/ 377 w 493"/>
                <a:gd name="T91" fmla="*/ 29 h 30"/>
                <a:gd name="T92" fmla="*/ 385 w 493"/>
                <a:gd name="T93" fmla="*/ 29 h 30"/>
                <a:gd name="T94" fmla="*/ 393 w 493"/>
                <a:gd name="T95" fmla="*/ 29 h 30"/>
                <a:gd name="T96" fmla="*/ 401 w 493"/>
                <a:gd name="T97" fmla="*/ 28 h 30"/>
                <a:gd name="T98" fmla="*/ 410 w 493"/>
                <a:gd name="T99" fmla="*/ 27 h 30"/>
                <a:gd name="T100" fmla="*/ 418 w 493"/>
                <a:gd name="T101" fmla="*/ 28 h 30"/>
                <a:gd name="T102" fmla="*/ 426 w 493"/>
                <a:gd name="T103" fmla="*/ 28 h 30"/>
                <a:gd name="T104" fmla="*/ 434 w 493"/>
                <a:gd name="T105" fmla="*/ 28 h 30"/>
                <a:gd name="T106" fmla="*/ 442 w 493"/>
                <a:gd name="T107" fmla="*/ 28 h 30"/>
                <a:gd name="T108" fmla="*/ 451 w 493"/>
                <a:gd name="T109" fmla="*/ 29 h 30"/>
                <a:gd name="T110" fmla="*/ 459 w 493"/>
                <a:gd name="T111" fmla="*/ 28 h 30"/>
                <a:gd name="T112" fmla="*/ 467 w 493"/>
                <a:gd name="T113" fmla="*/ 29 h 30"/>
                <a:gd name="T114" fmla="*/ 475 w 493"/>
                <a:gd name="T115" fmla="*/ 29 h 30"/>
                <a:gd name="T116" fmla="*/ 483 w 493"/>
                <a:gd name="T117" fmla="*/ 28 h 30"/>
                <a:gd name="T118" fmla="*/ 492 w 493"/>
                <a:gd name="T119" fmla="*/ 27 h 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93"/>
                <a:gd name="T181" fmla="*/ 0 h 30"/>
                <a:gd name="T182" fmla="*/ 493 w 493"/>
                <a:gd name="T183" fmla="*/ 30 h 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93" h="30">
                  <a:moveTo>
                    <a:pt x="0" y="28"/>
                  </a:moveTo>
                  <a:lnTo>
                    <a:pt x="1" y="28"/>
                  </a:lnTo>
                  <a:lnTo>
                    <a:pt x="2" y="28"/>
                  </a:lnTo>
                  <a:lnTo>
                    <a:pt x="2" y="27"/>
                  </a:lnTo>
                  <a:lnTo>
                    <a:pt x="3" y="27"/>
                  </a:lnTo>
                  <a:lnTo>
                    <a:pt x="4" y="27"/>
                  </a:lnTo>
                  <a:lnTo>
                    <a:pt x="4" y="28"/>
                  </a:lnTo>
                  <a:lnTo>
                    <a:pt x="4" y="27"/>
                  </a:lnTo>
                  <a:lnTo>
                    <a:pt x="5" y="28"/>
                  </a:lnTo>
                  <a:lnTo>
                    <a:pt x="6" y="27"/>
                  </a:lnTo>
                  <a:lnTo>
                    <a:pt x="7" y="27"/>
                  </a:lnTo>
                  <a:lnTo>
                    <a:pt x="8" y="27"/>
                  </a:lnTo>
                  <a:lnTo>
                    <a:pt x="9" y="27"/>
                  </a:lnTo>
                  <a:lnTo>
                    <a:pt x="10" y="28"/>
                  </a:lnTo>
                  <a:lnTo>
                    <a:pt x="10" y="27"/>
                  </a:lnTo>
                  <a:lnTo>
                    <a:pt x="11" y="28"/>
                  </a:lnTo>
                  <a:lnTo>
                    <a:pt x="12" y="27"/>
                  </a:lnTo>
                  <a:lnTo>
                    <a:pt x="13" y="28"/>
                  </a:lnTo>
                  <a:lnTo>
                    <a:pt x="14" y="28"/>
                  </a:lnTo>
                  <a:lnTo>
                    <a:pt x="15" y="28"/>
                  </a:lnTo>
                  <a:lnTo>
                    <a:pt x="15" y="27"/>
                  </a:lnTo>
                  <a:lnTo>
                    <a:pt x="16" y="27"/>
                  </a:lnTo>
                  <a:lnTo>
                    <a:pt x="17" y="27"/>
                  </a:lnTo>
                  <a:lnTo>
                    <a:pt x="18" y="28"/>
                  </a:lnTo>
                  <a:lnTo>
                    <a:pt x="19" y="28"/>
                  </a:lnTo>
                  <a:lnTo>
                    <a:pt x="19" y="27"/>
                  </a:lnTo>
                  <a:lnTo>
                    <a:pt x="20" y="26"/>
                  </a:lnTo>
                  <a:lnTo>
                    <a:pt x="20" y="27"/>
                  </a:lnTo>
                  <a:lnTo>
                    <a:pt x="21" y="27"/>
                  </a:lnTo>
                  <a:lnTo>
                    <a:pt x="22" y="27"/>
                  </a:lnTo>
                  <a:lnTo>
                    <a:pt x="23" y="27"/>
                  </a:lnTo>
                  <a:lnTo>
                    <a:pt x="23" y="26"/>
                  </a:lnTo>
                  <a:lnTo>
                    <a:pt x="24" y="26"/>
                  </a:lnTo>
                  <a:lnTo>
                    <a:pt x="25" y="26"/>
                  </a:lnTo>
                  <a:lnTo>
                    <a:pt x="26" y="26"/>
                  </a:lnTo>
                  <a:lnTo>
                    <a:pt x="26" y="27"/>
                  </a:lnTo>
                  <a:lnTo>
                    <a:pt x="27" y="27"/>
                  </a:lnTo>
                  <a:lnTo>
                    <a:pt x="28" y="27"/>
                  </a:lnTo>
                  <a:lnTo>
                    <a:pt x="29" y="26"/>
                  </a:lnTo>
                  <a:lnTo>
                    <a:pt x="30" y="27"/>
                  </a:lnTo>
                  <a:lnTo>
                    <a:pt x="31" y="27"/>
                  </a:lnTo>
                  <a:lnTo>
                    <a:pt x="32" y="27"/>
                  </a:lnTo>
                  <a:lnTo>
                    <a:pt x="33" y="26"/>
                  </a:lnTo>
                  <a:lnTo>
                    <a:pt x="33" y="25"/>
                  </a:lnTo>
                  <a:lnTo>
                    <a:pt x="34" y="26"/>
                  </a:lnTo>
                  <a:lnTo>
                    <a:pt x="35" y="25"/>
                  </a:lnTo>
                  <a:lnTo>
                    <a:pt x="35" y="26"/>
                  </a:lnTo>
                  <a:lnTo>
                    <a:pt x="36" y="26"/>
                  </a:lnTo>
                  <a:lnTo>
                    <a:pt x="37" y="26"/>
                  </a:lnTo>
                  <a:lnTo>
                    <a:pt x="37" y="27"/>
                  </a:lnTo>
                  <a:lnTo>
                    <a:pt x="38" y="27"/>
                  </a:lnTo>
                  <a:lnTo>
                    <a:pt x="39" y="26"/>
                  </a:lnTo>
                  <a:lnTo>
                    <a:pt x="40" y="27"/>
                  </a:lnTo>
                  <a:lnTo>
                    <a:pt x="40" y="26"/>
                  </a:lnTo>
                  <a:lnTo>
                    <a:pt x="41" y="26"/>
                  </a:lnTo>
                  <a:lnTo>
                    <a:pt x="42" y="26"/>
                  </a:lnTo>
                  <a:lnTo>
                    <a:pt x="42" y="27"/>
                  </a:lnTo>
                  <a:lnTo>
                    <a:pt x="43" y="27"/>
                  </a:lnTo>
                  <a:lnTo>
                    <a:pt x="43" y="26"/>
                  </a:lnTo>
                  <a:lnTo>
                    <a:pt x="44" y="26"/>
                  </a:lnTo>
                  <a:lnTo>
                    <a:pt x="45" y="26"/>
                  </a:lnTo>
                  <a:lnTo>
                    <a:pt x="46" y="27"/>
                  </a:lnTo>
                  <a:lnTo>
                    <a:pt x="47" y="26"/>
                  </a:lnTo>
                  <a:lnTo>
                    <a:pt x="48" y="26"/>
                  </a:lnTo>
                  <a:lnTo>
                    <a:pt x="48" y="25"/>
                  </a:lnTo>
                  <a:lnTo>
                    <a:pt x="49" y="24"/>
                  </a:lnTo>
                  <a:lnTo>
                    <a:pt x="49" y="25"/>
                  </a:lnTo>
                  <a:lnTo>
                    <a:pt x="50" y="26"/>
                  </a:lnTo>
                  <a:lnTo>
                    <a:pt x="51" y="25"/>
                  </a:lnTo>
                  <a:lnTo>
                    <a:pt x="52" y="25"/>
                  </a:lnTo>
                  <a:lnTo>
                    <a:pt x="53" y="25"/>
                  </a:lnTo>
                  <a:lnTo>
                    <a:pt x="54" y="24"/>
                  </a:lnTo>
                  <a:lnTo>
                    <a:pt x="54" y="23"/>
                  </a:lnTo>
                  <a:lnTo>
                    <a:pt x="54" y="22"/>
                  </a:lnTo>
                  <a:lnTo>
                    <a:pt x="55" y="23"/>
                  </a:lnTo>
                  <a:lnTo>
                    <a:pt x="55" y="20"/>
                  </a:lnTo>
                  <a:lnTo>
                    <a:pt x="56" y="16"/>
                  </a:lnTo>
                  <a:lnTo>
                    <a:pt x="56" y="14"/>
                  </a:lnTo>
                  <a:lnTo>
                    <a:pt x="57" y="13"/>
                  </a:lnTo>
                  <a:lnTo>
                    <a:pt x="58" y="13"/>
                  </a:lnTo>
                  <a:lnTo>
                    <a:pt x="58" y="17"/>
                  </a:lnTo>
                  <a:lnTo>
                    <a:pt x="59" y="19"/>
                  </a:lnTo>
                  <a:lnTo>
                    <a:pt x="59" y="21"/>
                  </a:lnTo>
                  <a:lnTo>
                    <a:pt x="60" y="22"/>
                  </a:lnTo>
                  <a:lnTo>
                    <a:pt x="61" y="23"/>
                  </a:lnTo>
                  <a:lnTo>
                    <a:pt x="61" y="21"/>
                  </a:lnTo>
                  <a:lnTo>
                    <a:pt x="62" y="21"/>
                  </a:lnTo>
                  <a:lnTo>
                    <a:pt x="62" y="22"/>
                  </a:lnTo>
                  <a:lnTo>
                    <a:pt x="63" y="21"/>
                  </a:lnTo>
                  <a:lnTo>
                    <a:pt x="64" y="21"/>
                  </a:lnTo>
                  <a:lnTo>
                    <a:pt x="64" y="19"/>
                  </a:lnTo>
                  <a:lnTo>
                    <a:pt x="65" y="18"/>
                  </a:lnTo>
                  <a:lnTo>
                    <a:pt x="65" y="15"/>
                  </a:lnTo>
                  <a:lnTo>
                    <a:pt x="66" y="11"/>
                  </a:lnTo>
                  <a:lnTo>
                    <a:pt x="66" y="5"/>
                  </a:lnTo>
                  <a:lnTo>
                    <a:pt x="67" y="0"/>
                  </a:lnTo>
                  <a:lnTo>
                    <a:pt x="67" y="2"/>
                  </a:lnTo>
                  <a:lnTo>
                    <a:pt x="68" y="7"/>
                  </a:lnTo>
                  <a:lnTo>
                    <a:pt x="68" y="12"/>
                  </a:lnTo>
                  <a:lnTo>
                    <a:pt x="69" y="16"/>
                  </a:lnTo>
                  <a:lnTo>
                    <a:pt x="69" y="19"/>
                  </a:lnTo>
                  <a:lnTo>
                    <a:pt x="70" y="21"/>
                  </a:lnTo>
                  <a:lnTo>
                    <a:pt x="71" y="23"/>
                  </a:lnTo>
                  <a:lnTo>
                    <a:pt x="71" y="24"/>
                  </a:lnTo>
                  <a:lnTo>
                    <a:pt x="72" y="25"/>
                  </a:lnTo>
                  <a:lnTo>
                    <a:pt x="73" y="25"/>
                  </a:lnTo>
                  <a:lnTo>
                    <a:pt x="73" y="24"/>
                  </a:lnTo>
                  <a:lnTo>
                    <a:pt x="73" y="25"/>
                  </a:lnTo>
                  <a:lnTo>
                    <a:pt x="74" y="25"/>
                  </a:lnTo>
                  <a:lnTo>
                    <a:pt x="75" y="26"/>
                  </a:lnTo>
                  <a:lnTo>
                    <a:pt x="76" y="26"/>
                  </a:lnTo>
                  <a:lnTo>
                    <a:pt x="77" y="26"/>
                  </a:lnTo>
                  <a:lnTo>
                    <a:pt x="78" y="26"/>
                  </a:lnTo>
                  <a:lnTo>
                    <a:pt x="79" y="26"/>
                  </a:lnTo>
                  <a:lnTo>
                    <a:pt x="79" y="25"/>
                  </a:lnTo>
                  <a:lnTo>
                    <a:pt x="80" y="26"/>
                  </a:lnTo>
                  <a:lnTo>
                    <a:pt x="80" y="25"/>
                  </a:lnTo>
                  <a:lnTo>
                    <a:pt x="81" y="26"/>
                  </a:lnTo>
                  <a:lnTo>
                    <a:pt x="82" y="26"/>
                  </a:lnTo>
                  <a:lnTo>
                    <a:pt x="83" y="25"/>
                  </a:lnTo>
                  <a:lnTo>
                    <a:pt x="84" y="25"/>
                  </a:lnTo>
                  <a:lnTo>
                    <a:pt x="84" y="24"/>
                  </a:lnTo>
                  <a:lnTo>
                    <a:pt x="85" y="24"/>
                  </a:lnTo>
                  <a:lnTo>
                    <a:pt x="86" y="24"/>
                  </a:lnTo>
                  <a:lnTo>
                    <a:pt x="87" y="25"/>
                  </a:lnTo>
                  <a:lnTo>
                    <a:pt x="88" y="24"/>
                  </a:lnTo>
                  <a:lnTo>
                    <a:pt x="88" y="25"/>
                  </a:lnTo>
                  <a:lnTo>
                    <a:pt x="89" y="25"/>
                  </a:lnTo>
                  <a:lnTo>
                    <a:pt x="90" y="25"/>
                  </a:lnTo>
                  <a:lnTo>
                    <a:pt x="91" y="25"/>
                  </a:lnTo>
                  <a:lnTo>
                    <a:pt x="92" y="25"/>
                  </a:lnTo>
                  <a:lnTo>
                    <a:pt x="93" y="24"/>
                  </a:lnTo>
                  <a:lnTo>
                    <a:pt x="94" y="22"/>
                  </a:lnTo>
                  <a:lnTo>
                    <a:pt x="95" y="21"/>
                  </a:lnTo>
                  <a:lnTo>
                    <a:pt x="95" y="20"/>
                  </a:lnTo>
                  <a:lnTo>
                    <a:pt x="96" y="20"/>
                  </a:lnTo>
                  <a:lnTo>
                    <a:pt x="96" y="22"/>
                  </a:lnTo>
                  <a:lnTo>
                    <a:pt x="97" y="22"/>
                  </a:lnTo>
                  <a:lnTo>
                    <a:pt x="98" y="23"/>
                  </a:lnTo>
                  <a:lnTo>
                    <a:pt x="98" y="24"/>
                  </a:lnTo>
                  <a:lnTo>
                    <a:pt x="99" y="24"/>
                  </a:lnTo>
                  <a:lnTo>
                    <a:pt x="99" y="25"/>
                  </a:lnTo>
                  <a:lnTo>
                    <a:pt x="99" y="26"/>
                  </a:lnTo>
                  <a:lnTo>
                    <a:pt x="100" y="26"/>
                  </a:lnTo>
                  <a:lnTo>
                    <a:pt x="101" y="26"/>
                  </a:lnTo>
                  <a:lnTo>
                    <a:pt x="101" y="25"/>
                  </a:lnTo>
                  <a:lnTo>
                    <a:pt x="102" y="26"/>
                  </a:lnTo>
                  <a:lnTo>
                    <a:pt x="103" y="25"/>
                  </a:lnTo>
                  <a:lnTo>
                    <a:pt x="103" y="26"/>
                  </a:lnTo>
                  <a:lnTo>
                    <a:pt x="104" y="25"/>
                  </a:lnTo>
                  <a:lnTo>
                    <a:pt x="105" y="25"/>
                  </a:lnTo>
                  <a:lnTo>
                    <a:pt x="106" y="27"/>
                  </a:lnTo>
                  <a:lnTo>
                    <a:pt x="106" y="26"/>
                  </a:lnTo>
                  <a:lnTo>
                    <a:pt x="107" y="26"/>
                  </a:lnTo>
                  <a:lnTo>
                    <a:pt x="107" y="27"/>
                  </a:lnTo>
                  <a:lnTo>
                    <a:pt x="108" y="26"/>
                  </a:lnTo>
                  <a:lnTo>
                    <a:pt x="109" y="26"/>
                  </a:lnTo>
                  <a:lnTo>
                    <a:pt x="110" y="27"/>
                  </a:lnTo>
                  <a:lnTo>
                    <a:pt x="110" y="26"/>
                  </a:lnTo>
                  <a:lnTo>
                    <a:pt x="111" y="25"/>
                  </a:lnTo>
                  <a:lnTo>
                    <a:pt x="112" y="25"/>
                  </a:lnTo>
                  <a:lnTo>
                    <a:pt x="112" y="26"/>
                  </a:lnTo>
                  <a:lnTo>
                    <a:pt x="113" y="26"/>
                  </a:lnTo>
                  <a:lnTo>
                    <a:pt x="114" y="26"/>
                  </a:lnTo>
                  <a:lnTo>
                    <a:pt x="115" y="26"/>
                  </a:lnTo>
                  <a:lnTo>
                    <a:pt x="115" y="25"/>
                  </a:lnTo>
                  <a:lnTo>
                    <a:pt x="116" y="25"/>
                  </a:lnTo>
                  <a:lnTo>
                    <a:pt x="117" y="25"/>
                  </a:lnTo>
                  <a:lnTo>
                    <a:pt x="117" y="26"/>
                  </a:lnTo>
                  <a:lnTo>
                    <a:pt x="118" y="25"/>
                  </a:lnTo>
                  <a:lnTo>
                    <a:pt x="119" y="25"/>
                  </a:lnTo>
                  <a:lnTo>
                    <a:pt x="119" y="26"/>
                  </a:lnTo>
                  <a:lnTo>
                    <a:pt x="120" y="25"/>
                  </a:lnTo>
                  <a:lnTo>
                    <a:pt x="121" y="23"/>
                  </a:lnTo>
                  <a:lnTo>
                    <a:pt x="121" y="24"/>
                  </a:lnTo>
                  <a:lnTo>
                    <a:pt x="122" y="23"/>
                  </a:lnTo>
                  <a:lnTo>
                    <a:pt x="123" y="22"/>
                  </a:lnTo>
                  <a:lnTo>
                    <a:pt x="124" y="21"/>
                  </a:lnTo>
                  <a:lnTo>
                    <a:pt x="124" y="19"/>
                  </a:lnTo>
                  <a:lnTo>
                    <a:pt x="125" y="18"/>
                  </a:lnTo>
                  <a:lnTo>
                    <a:pt x="125" y="16"/>
                  </a:lnTo>
                  <a:lnTo>
                    <a:pt x="126" y="17"/>
                  </a:lnTo>
                  <a:lnTo>
                    <a:pt x="126" y="18"/>
                  </a:lnTo>
                  <a:lnTo>
                    <a:pt x="127" y="19"/>
                  </a:lnTo>
                  <a:lnTo>
                    <a:pt x="127" y="20"/>
                  </a:lnTo>
                  <a:lnTo>
                    <a:pt x="127" y="22"/>
                  </a:lnTo>
                  <a:lnTo>
                    <a:pt x="128" y="24"/>
                  </a:lnTo>
                  <a:lnTo>
                    <a:pt x="129" y="25"/>
                  </a:lnTo>
                  <a:lnTo>
                    <a:pt x="130" y="26"/>
                  </a:lnTo>
                  <a:lnTo>
                    <a:pt x="131" y="27"/>
                  </a:lnTo>
                  <a:lnTo>
                    <a:pt x="132" y="27"/>
                  </a:lnTo>
                  <a:lnTo>
                    <a:pt x="133" y="26"/>
                  </a:lnTo>
                  <a:lnTo>
                    <a:pt x="134" y="27"/>
                  </a:lnTo>
                  <a:lnTo>
                    <a:pt x="135" y="27"/>
                  </a:lnTo>
                  <a:lnTo>
                    <a:pt x="136" y="28"/>
                  </a:lnTo>
                  <a:lnTo>
                    <a:pt x="136" y="27"/>
                  </a:lnTo>
                  <a:lnTo>
                    <a:pt x="137" y="27"/>
                  </a:lnTo>
                  <a:lnTo>
                    <a:pt x="138" y="27"/>
                  </a:lnTo>
                  <a:lnTo>
                    <a:pt x="139" y="27"/>
                  </a:lnTo>
                  <a:lnTo>
                    <a:pt x="139" y="26"/>
                  </a:lnTo>
                  <a:lnTo>
                    <a:pt x="140" y="27"/>
                  </a:lnTo>
                  <a:lnTo>
                    <a:pt x="141" y="27"/>
                  </a:lnTo>
                  <a:lnTo>
                    <a:pt x="142" y="27"/>
                  </a:lnTo>
                  <a:lnTo>
                    <a:pt x="142" y="26"/>
                  </a:lnTo>
                  <a:lnTo>
                    <a:pt x="143" y="26"/>
                  </a:lnTo>
                  <a:lnTo>
                    <a:pt x="144" y="26"/>
                  </a:lnTo>
                  <a:lnTo>
                    <a:pt x="145" y="27"/>
                  </a:lnTo>
                  <a:lnTo>
                    <a:pt x="146" y="27"/>
                  </a:lnTo>
                  <a:lnTo>
                    <a:pt x="146" y="28"/>
                  </a:lnTo>
                  <a:lnTo>
                    <a:pt x="146" y="27"/>
                  </a:lnTo>
                  <a:lnTo>
                    <a:pt x="147" y="27"/>
                  </a:lnTo>
                  <a:lnTo>
                    <a:pt x="147" y="28"/>
                  </a:lnTo>
                  <a:lnTo>
                    <a:pt x="148" y="27"/>
                  </a:lnTo>
                  <a:lnTo>
                    <a:pt x="148" y="26"/>
                  </a:lnTo>
                  <a:lnTo>
                    <a:pt x="149" y="27"/>
                  </a:lnTo>
                  <a:lnTo>
                    <a:pt x="149" y="26"/>
                  </a:lnTo>
                  <a:lnTo>
                    <a:pt x="150" y="26"/>
                  </a:lnTo>
                  <a:lnTo>
                    <a:pt x="151" y="27"/>
                  </a:lnTo>
                  <a:lnTo>
                    <a:pt x="151" y="26"/>
                  </a:lnTo>
                  <a:lnTo>
                    <a:pt x="152" y="27"/>
                  </a:lnTo>
                  <a:lnTo>
                    <a:pt x="153" y="27"/>
                  </a:lnTo>
                  <a:lnTo>
                    <a:pt x="154" y="26"/>
                  </a:lnTo>
                  <a:lnTo>
                    <a:pt x="154" y="25"/>
                  </a:lnTo>
                  <a:lnTo>
                    <a:pt x="155" y="26"/>
                  </a:lnTo>
                  <a:lnTo>
                    <a:pt x="156" y="25"/>
                  </a:lnTo>
                  <a:lnTo>
                    <a:pt x="156" y="26"/>
                  </a:lnTo>
                  <a:lnTo>
                    <a:pt x="157" y="26"/>
                  </a:lnTo>
                  <a:lnTo>
                    <a:pt x="157" y="25"/>
                  </a:lnTo>
                  <a:lnTo>
                    <a:pt x="158" y="26"/>
                  </a:lnTo>
                  <a:lnTo>
                    <a:pt x="159" y="26"/>
                  </a:lnTo>
                  <a:lnTo>
                    <a:pt x="160" y="26"/>
                  </a:lnTo>
                  <a:lnTo>
                    <a:pt x="161" y="25"/>
                  </a:lnTo>
                  <a:lnTo>
                    <a:pt x="161" y="26"/>
                  </a:lnTo>
                  <a:lnTo>
                    <a:pt x="162" y="26"/>
                  </a:lnTo>
                  <a:lnTo>
                    <a:pt x="162" y="27"/>
                  </a:lnTo>
                  <a:lnTo>
                    <a:pt x="163" y="27"/>
                  </a:lnTo>
                  <a:lnTo>
                    <a:pt x="163" y="26"/>
                  </a:lnTo>
                  <a:lnTo>
                    <a:pt x="164" y="27"/>
                  </a:lnTo>
                  <a:lnTo>
                    <a:pt x="164" y="26"/>
                  </a:lnTo>
                  <a:lnTo>
                    <a:pt x="165" y="26"/>
                  </a:lnTo>
                  <a:lnTo>
                    <a:pt x="165" y="27"/>
                  </a:lnTo>
                  <a:lnTo>
                    <a:pt x="166" y="27"/>
                  </a:lnTo>
                  <a:lnTo>
                    <a:pt x="166" y="28"/>
                  </a:lnTo>
                  <a:lnTo>
                    <a:pt x="167" y="27"/>
                  </a:lnTo>
                  <a:lnTo>
                    <a:pt x="168" y="28"/>
                  </a:lnTo>
                  <a:lnTo>
                    <a:pt x="169" y="28"/>
                  </a:lnTo>
                  <a:lnTo>
                    <a:pt x="169" y="27"/>
                  </a:lnTo>
                  <a:lnTo>
                    <a:pt x="170" y="28"/>
                  </a:lnTo>
                  <a:lnTo>
                    <a:pt x="170" y="27"/>
                  </a:lnTo>
                  <a:lnTo>
                    <a:pt x="171" y="26"/>
                  </a:lnTo>
                  <a:lnTo>
                    <a:pt x="171" y="28"/>
                  </a:lnTo>
                  <a:lnTo>
                    <a:pt x="172" y="28"/>
                  </a:lnTo>
                  <a:lnTo>
                    <a:pt x="172" y="27"/>
                  </a:lnTo>
                  <a:lnTo>
                    <a:pt x="173" y="27"/>
                  </a:lnTo>
                  <a:lnTo>
                    <a:pt x="174" y="28"/>
                  </a:lnTo>
                  <a:lnTo>
                    <a:pt x="175" y="27"/>
                  </a:lnTo>
                  <a:lnTo>
                    <a:pt x="176" y="26"/>
                  </a:lnTo>
                  <a:lnTo>
                    <a:pt x="176" y="27"/>
                  </a:lnTo>
                  <a:lnTo>
                    <a:pt x="176" y="28"/>
                  </a:lnTo>
                  <a:lnTo>
                    <a:pt x="177" y="27"/>
                  </a:lnTo>
                  <a:lnTo>
                    <a:pt x="178" y="27"/>
                  </a:lnTo>
                  <a:lnTo>
                    <a:pt x="178" y="28"/>
                  </a:lnTo>
                  <a:lnTo>
                    <a:pt x="179" y="28"/>
                  </a:lnTo>
                  <a:lnTo>
                    <a:pt x="180" y="27"/>
                  </a:lnTo>
                  <a:lnTo>
                    <a:pt x="181" y="27"/>
                  </a:lnTo>
                  <a:lnTo>
                    <a:pt x="182" y="26"/>
                  </a:lnTo>
                  <a:lnTo>
                    <a:pt x="183" y="27"/>
                  </a:lnTo>
                  <a:lnTo>
                    <a:pt x="184" y="26"/>
                  </a:lnTo>
                  <a:lnTo>
                    <a:pt x="184" y="27"/>
                  </a:lnTo>
                  <a:lnTo>
                    <a:pt x="185" y="27"/>
                  </a:lnTo>
                  <a:lnTo>
                    <a:pt x="186" y="28"/>
                  </a:lnTo>
                  <a:lnTo>
                    <a:pt x="187" y="28"/>
                  </a:lnTo>
                  <a:lnTo>
                    <a:pt x="188" y="28"/>
                  </a:lnTo>
                  <a:lnTo>
                    <a:pt x="189" y="28"/>
                  </a:lnTo>
                  <a:lnTo>
                    <a:pt x="190" y="26"/>
                  </a:lnTo>
                  <a:lnTo>
                    <a:pt x="190" y="27"/>
                  </a:lnTo>
                  <a:lnTo>
                    <a:pt x="191" y="27"/>
                  </a:lnTo>
                  <a:lnTo>
                    <a:pt x="191" y="28"/>
                  </a:lnTo>
                  <a:lnTo>
                    <a:pt x="192" y="28"/>
                  </a:lnTo>
                  <a:lnTo>
                    <a:pt x="193" y="27"/>
                  </a:lnTo>
                  <a:lnTo>
                    <a:pt x="194" y="28"/>
                  </a:lnTo>
                  <a:lnTo>
                    <a:pt x="195" y="28"/>
                  </a:lnTo>
                  <a:lnTo>
                    <a:pt x="196" y="28"/>
                  </a:lnTo>
                  <a:lnTo>
                    <a:pt x="197" y="28"/>
                  </a:lnTo>
                  <a:lnTo>
                    <a:pt x="197" y="29"/>
                  </a:lnTo>
                  <a:lnTo>
                    <a:pt x="198" y="29"/>
                  </a:lnTo>
                  <a:lnTo>
                    <a:pt x="199" y="29"/>
                  </a:lnTo>
                  <a:lnTo>
                    <a:pt x="199" y="28"/>
                  </a:lnTo>
                  <a:lnTo>
                    <a:pt x="200" y="28"/>
                  </a:lnTo>
                  <a:lnTo>
                    <a:pt x="201" y="28"/>
                  </a:lnTo>
                  <a:lnTo>
                    <a:pt x="202" y="28"/>
                  </a:lnTo>
                  <a:lnTo>
                    <a:pt x="202" y="27"/>
                  </a:lnTo>
                  <a:lnTo>
                    <a:pt x="203" y="27"/>
                  </a:lnTo>
                  <a:lnTo>
                    <a:pt x="204" y="27"/>
                  </a:lnTo>
                  <a:lnTo>
                    <a:pt x="205" y="27"/>
                  </a:lnTo>
                  <a:lnTo>
                    <a:pt x="205" y="28"/>
                  </a:lnTo>
                  <a:lnTo>
                    <a:pt x="206" y="27"/>
                  </a:lnTo>
                  <a:lnTo>
                    <a:pt x="207" y="28"/>
                  </a:lnTo>
                  <a:lnTo>
                    <a:pt x="208" y="27"/>
                  </a:lnTo>
                  <a:lnTo>
                    <a:pt x="209" y="27"/>
                  </a:lnTo>
                  <a:lnTo>
                    <a:pt x="210" y="27"/>
                  </a:lnTo>
                  <a:lnTo>
                    <a:pt x="211" y="26"/>
                  </a:lnTo>
                  <a:lnTo>
                    <a:pt x="211" y="27"/>
                  </a:lnTo>
                  <a:lnTo>
                    <a:pt x="212" y="27"/>
                  </a:lnTo>
                  <a:lnTo>
                    <a:pt x="213" y="26"/>
                  </a:lnTo>
                  <a:lnTo>
                    <a:pt x="213" y="28"/>
                  </a:lnTo>
                  <a:lnTo>
                    <a:pt x="214" y="28"/>
                  </a:lnTo>
                  <a:lnTo>
                    <a:pt x="214" y="27"/>
                  </a:lnTo>
                  <a:lnTo>
                    <a:pt x="215" y="27"/>
                  </a:lnTo>
                  <a:lnTo>
                    <a:pt x="215" y="26"/>
                  </a:lnTo>
                  <a:lnTo>
                    <a:pt x="216" y="27"/>
                  </a:lnTo>
                  <a:lnTo>
                    <a:pt x="216" y="26"/>
                  </a:lnTo>
                  <a:lnTo>
                    <a:pt x="217" y="26"/>
                  </a:lnTo>
                  <a:lnTo>
                    <a:pt x="218" y="26"/>
                  </a:lnTo>
                  <a:lnTo>
                    <a:pt x="218" y="27"/>
                  </a:lnTo>
                  <a:lnTo>
                    <a:pt x="219" y="26"/>
                  </a:lnTo>
                  <a:lnTo>
                    <a:pt x="219" y="27"/>
                  </a:lnTo>
                  <a:lnTo>
                    <a:pt x="220" y="27"/>
                  </a:lnTo>
                  <a:lnTo>
                    <a:pt x="220" y="28"/>
                  </a:lnTo>
                  <a:lnTo>
                    <a:pt x="221" y="27"/>
                  </a:lnTo>
                  <a:lnTo>
                    <a:pt x="221" y="26"/>
                  </a:lnTo>
                  <a:lnTo>
                    <a:pt x="222" y="26"/>
                  </a:lnTo>
                  <a:lnTo>
                    <a:pt x="223" y="27"/>
                  </a:lnTo>
                  <a:lnTo>
                    <a:pt x="223" y="26"/>
                  </a:lnTo>
                  <a:lnTo>
                    <a:pt x="224" y="27"/>
                  </a:lnTo>
                  <a:lnTo>
                    <a:pt x="225" y="27"/>
                  </a:lnTo>
                  <a:lnTo>
                    <a:pt x="225" y="28"/>
                  </a:lnTo>
                  <a:lnTo>
                    <a:pt x="226" y="28"/>
                  </a:lnTo>
                  <a:lnTo>
                    <a:pt x="227" y="28"/>
                  </a:lnTo>
                  <a:lnTo>
                    <a:pt x="227" y="27"/>
                  </a:lnTo>
                  <a:lnTo>
                    <a:pt x="228" y="27"/>
                  </a:lnTo>
                  <a:lnTo>
                    <a:pt x="228" y="28"/>
                  </a:lnTo>
                  <a:lnTo>
                    <a:pt x="229" y="27"/>
                  </a:lnTo>
                  <a:lnTo>
                    <a:pt x="229" y="28"/>
                  </a:lnTo>
                  <a:lnTo>
                    <a:pt x="230" y="28"/>
                  </a:lnTo>
                  <a:lnTo>
                    <a:pt x="230" y="27"/>
                  </a:lnTo>
                  <a:lnTo>
                    <a:pt x="231" y="28"/>
                  </a:lnTo>
                  <a:lnTo>
                    <a:pt x="232" y="28"/>
                  </a:lnTo>
                  <a:lnTo>
                    <a:pt x="233" y="28"/>
                  </a:lnTo>
                  <a:lnTo>
                    <a:pt x="234" y="27"/>
                  </a:lnTo>
                  <a:lnTo>
                    <a:pt x="235" y="27"/>
                  </a:lnTo>
                  <a:lnTo>
                    <a:pt x="236" y="27"/>
                  </a:lnTo>
                  <a:lnTo>
                    <a:pt x="237" y="28"/>
                  </a:lnTo>
                  <a:lnTo>
                    <a:pt x="238" y="27"/>
                  </a:lnTo>
                  <a:lnTo>
                    <a:pt x="239" y="27"/>
                  </a:lnTo>
                  <a:lnTo>
                    <a:pt x="239" y="28"/>
                  </a:lnTo>
                  <a:lnTo>
                    <a:pt x="240" y="28"/>
                  </a:lnTo>
                  <a:lnTo>
                    <a:pt x="240" y="27"/>
                  </a:lnTo>
                  <a:lnTo>
                    <a:pt x="241" y="27"/>
                  </a:lnTo>
                  <a:lnTo>
                    <a:pt x="241" y="28"/>
                  </a:lnTo>
                  <a:lnTo>
                    <a:pt x="242" y="27"/>
                  </a:lnTo>
                  <a:lnTo>
                    <a:pt x="243" y="27"/>
                  </a:lnTo>
                  <a:lnTo>
                    <a:pt x="244" y="27"/>
                  </a:lnTo>
                  <a:lnTo>
                    <a:pt x="245" y="27"/>
                  </a:lnTo>
                  <a:lnTo>
                    <a:pt x="246" y="27"/>
                  </a:lnTo>
                  <a:lnTo>
                    <a:pt x="247" y="27"/>
                  </a:lnTo>
                  <a:lnTo>
                    <a:pt x="247" y="28"/>
                  </a:lnTo>
                  <a:lnTo>
                    <a:pt x="248" y="28"/>
                  </a:lnTo>
                  <a:lnTo>
                    <a:pt x="249" y="28"/>
                  </a:lnTo>
                  <a:lnTo>
                    <a:pt x="250" y="28"/>
                  </a:lnTo>
                  <a:lnTo>
                    <a:pt x="251" y="28"/>
                  </a:lnTo>
                  <a:lnTo>
                    <a:pt x="252" y="28"/>
                  </a:lnTo>
                  <a:lnTo>
                    <a:pt x="253" y="28"/>
                  </a:lnTo>
                  <a:lnTo>
                    <a:pt x="253" y="29"/>
                  </a:lnTo>
                  <a:lnTo>
                    <a:pt x="254" y="29"/>
                  </a:lnTo>
                  <a:lnTo>
                    <a:pt x="255" y="29"/>
                  </a:lnTo>
                  <a:lnTo>
                    <a:pt x="256" y="29"/>
                  </a:lnTo>
                  <a:lnTo>
                    <a:pt x="256" y="28"/>
                  </a:lnTo>
                  <a:lnTo>
                    <a:pt x="257" y="29"/>
                  </a:lnTo>
                  <a:lnTo>
                    <a:pt x="258" y="29"/>
                  </a:lnTo>
                  <a:lnTo>
                    <a:pt x="259" y="29"/>
                  </a:lnTo>
                  <a:lnTo>
                    <a:pt x="259" y="28"/>
                  </a:lnTo>
                  <a:lnTo>
                    <a:pt x="260" y="29"/>
                  </a:lnTo>
                  <a:lnTo>
                    <a:pt x="260" y="28"/>
                  </a:lnTo>
                  <a:lnTo>
                    <a:pt x="261" y="28"/>
                  </a:lnTo>
                  <a:lnTo>
                    <a:pt x="262" y="28"/>
                  </a:lnTo>
                  <a:lnTo>
                    <a:pt x="262" y="29"/>
                  </a:lnTo>
                  <a:lnTo>
                    <a:pt x="262" y="28"/>
                  </a:lnTo>
                  <a:lnTo>
                    <a:pt x="263" y="28"/>
                  </a:lnTo>
                  <a:lnTo>
                    <a:pt x="264" y="28"/>
                  </a:lnTo>
                  <a:lnTo>
                    <a:pt x="265" y="28"/>
                  </a:lnTo>
                  <a:lnTo>
                    <a:pt x="266" y="28"/>
                  </a:lnTo>
                  <a:lnTo>
                    <a:pt x="266" y="29"/>
                  </a:lnTo>
                  <a:lnTo>
                    <a:pt x="267" y="28"/>
                  </a:lnTo>
                  <a:lnTo>
                    <a:pt x="268" y="28"/>
                  </a:lnTo>
                  <a:lnTo>
                    <a:pt x="269" y="29"/>
                  </a:lnTo>
                  <a:lnTo>
                    <a:pt x="269" y="28"/>
                  </a:lnTo>
                  <a:lnTo>
                    <a:pt x="270" y="28"/>
                  </a:lnTo>
                  <a:lnTo>
                    <a:pt x="271" y="28"/>
                  </a:lnTo>
                  <a:lnTo>
                    <a:pt x="272" y="28"/>
                  </a:lnTo>
                  <a:lnTo>
                    <a:pt x="273" y="28"/>
                  </a:lnTo>
                  <a:lnTo>
                    <a:pt x="274" y="28"/>
                  </a:lnTo>
                  <a:lnTo>
                    <a:pt x="275" y="28"/>
                  </a:lnTo>
                  <a:lnTo>
                    <a:pt x="275" y="29"/>
                  </a:lnTo>
                  <a:lnTo>
                    <a:pt x="276" y="28"/>
                  </a:lnTo>
                  <a:lnTo>
                    <a:pt x="277" y="28"/>
                  </a:lnTo>
                  <a:lnTo>
                    <a:pt x="278" y="28"/>
                  </a:lnTo>
                  <a:lnTo>
                    <a:pt x="279" y="28"/>
                  </a:lnTo>
                  <a:lnTo>
                    <a:pt x="280" y="28"/>
                  </a:lnTo>
                  <a:lnTo>
                    <a:pt x="281" y="28"/>
                  </a:lnTo>
                  <a:lnTo>
                    <a:pt x="281" y="27"/>
                  </a:lnTo>
                  <a:lnTo>
                    <a:pt x="282" y="26"/>
                  </a:lnTo>
                  <a:lnTo>
                    <a:pt x="283" y="26"/>
                  </a:lnTo>
                  <a:lnTo>
                    <a:pt x="284" y="27"/>
                  </a:lnTo>
                  <a:lnTo>
                    <a:pt x="284" y="28"/>
                  </a:lnTo>
                  <a:lnTo>
                    <a:pt x="285" y="28"/>
                  </a:lnTo>
                  <a:lnTo>
                    <a:pt x="286" y="28"/>
                  </a:lnTo>
                  <a:lnTo>
                    <a:pt x="287" y="28"/>
                  </a:lnTo>
                  <a:lnTo>
                    <a:pt x="287" y="29"/>
                  </a:lnTo>
                  <a:lnTo>
                    <a:pt x="288" y="28"/>
                  </a:lnTo>
                  <a:lnTo>
                    <a:pt x="288" y="27"/>
                  </a:lnTo>
                  <a:lnTo>
                    <a:pt x="288" y="28"/>
                  </a:lnTo>
                  <a:lnTo>
                    <a:pt x="289" y="28"/>
                  </a:lnTo>
                  <a:lnTo>
                    <a:pt x="290" y="28"/>
                  </a:lnTo>
                  <a:lnTo>
                    <a:pt x="290" y="27"/>
                  </a:lnTo>
                  <a:lnTo>
                    <a:pt x="291" y="27"/>
                  </a:lnTo>
                  <a:lnTo>
                    <a:pt x="291" y="28"/>
                  </a:lnTo>
                  <a:lnTo>
                    <a:pt x="292" y="28"/>
                  </a:lnTo>
                  <a:lnTo>
                    <a:pt x="292" y="27"/>
                  </a:lnTo>
                  <a:lnTo>
                    <a:pt x="293" y="27"/>
                  </a:lnTo>
                  <a:lnTo>
                    <a:pt x="294" y="26"/>
                  </a:lnTo>
                  <a:lnTo>
                    <a:pt x="294" y="27"/>
                  </a:lnTo>
                  <a:lnTo>
                    <a:pt x="295" y="27"/>
                  </a:lnTo>
                  <a:lnTo>
                    <a:pt x="296" y="27"/>
                  </a:lnTo>
                  <a:lnTo>
                    <a:pt x="297" y="27"/>
                  </a:lnTo>
                  <a:lnTo>
                    <a:pt x="298" y="27"/>
                  </a:lnTo>
                  <a:lnTo>
                    <a:pt x="298" y="26"/>
                  </a:lnTo>
                  <a:lnTo>
                    <a:pt x="299" y="27"/>
                  </a:lnTo>
                  <a:lnTo>
                    <a:pt x="300" y="27"/>
                  </a:lnTo>
                  <a:lnTo>
                    <a:pt x="301" y="28"/>
                  </a:lnTo>
                  <a:lnTo>
                    <a:pt x="301" y="27"/>
                  </a:lnTo>
                  <a:lnTo>
                    <a:pt x="302" y="27"/>
                  </a:lnTo>
                  <a:lnTo>
                    <a:pt x="303" y="28"/>
                  </a:lnTo>
                  <a:lnTo>
                    <a:pt x="304" y="28"/>
                  </a:lnTo>
                  <a:lnTo>
                    <a:pt x="305" y="27"/>
                  </a:lnTo>
                  <a:lnTo>
                    <a:pt x="305" y="28"/>
                  </a:lnTo>
                  <a:lnTo>
                    <a:pt x="306" y="28"/>
                  </a:lnTo>
                  <a:lnTo>
                    <a:pt x="307" y="28"/>
                  </a:lnTo>
                  <a:lnTo>
                    <a:pt x="308" y="29"/>
                  </a:lnTo>
                  <a:lnTo>
                    <a:pt x="309" y="28"/>
                  </a:lnTo>
                  <a:lnTo>
                    <a:pt x="309" y="27"/>
                  </a:lnTo>
                  <a:lnTo>
                    <a:pt x="310" y="27"/>
                  </a:lnTo>
                  <a:lnTo>
                    <a:pt x="311" y="27"/>
                  </a:lnTo>
                  <a:lnTo>
                    <a:pt x="311" y="28"/>
                  </a:lnTo>
                  <a:lnTo>
                    <a:pt x="312" y="27"/>
                  </a:lnTo>
                  <a:lnTo>
                    <a:pt x="313" y="27"/>
                  </a:lnTo>
                  <a:lnTo>
                    <a:pt x="314" y="27"/>
                  </a:lnTo>
                  <a:lnTo>
                    <a:pt x="314" y="26"/>
                  </a:lnTo>
                  <a:lnTo>
                    <a:pt x="315" y="25"/>
                  </a:lnTo>
                  <a:lnTo>
                    <a:pt x="316" y="25"/>
                  </a:lnTo>
                  <a:lnTo>
                    <a:pt x="317" y="24"/>
                  </a:lnTo>
                  <a:lnTo>
                    <a:pt x="317" y="25"/>
                  </a:lnTo>
                  <a:lnTo>
                    <a:pt x="318" y="26"/>
                  </a:lnTo>
                  <a:lnTo>
                    <a:pt x="319" y="26"/>
                  </a:lnTo>
                  <a:lnTo>
                    <a:pt x="319" y="27"/>
                  </a:lnTo>
                  <a:lnTo>
                    <a:pt x="320" y="28"/>
                  </a:lnTo>
                  <a:lnTo>
                    <a:pt x="321" y="28"/>
                  </a:lnTo>
                  <a:lnTo>
                    <a:pt x="321" y="27"/>
                  </a:lnTo>
                  <a:lnTo>
                    <a:pt x="322" y="27"/>
                  </a:lnTo>
                  <a:lnTo>
                    <a:pt x="323" y="27"/>
                  </a:lnTo>
                  <a:lnTo>
                    <a:pt x="324" y="27"/>
                  </a:lnTo>
                  <a:lnTo>
                    <a:pt x="325" y="27"/>
                  </a:lnTo>
                  <a:lnTo>
                    <a:pt x="325" y="28"/>
                  </a:lnTo>
                  <a:lnTo>
                    <a:pt x="326" y="28"/>
                  </a:lnTo>
                  <a:lnTo>
                    <a:pt x="327" y="28"/>
                  </a:lnTo>
                  <a:lnTo>
                    <a:pt x="328" y="28"/>
                  </a:lnTo>
                  <a:lnTo>
                    <a:pt x="329" y="28"/>
                  </a:lnTo>
                  <a:lnTo>
                    <a:pt x="330" y="28"/>
                  </a:lnTo>
                  <a:lnTo>
                    <a:pt x="331" y="28"/>
                  </a:lnTo>
                  <a:lnTo>
                    <a:pt x="332" y="28"/>
                  </a:lnTo>
                  <a:lnTo>
                    <a:pt x="333" y="28"/>
                  </a:lnTo>
                  <a:lnTo>
                    <a:pt x="334" y="28"/>
                  </a:lnTo>
                  <a:lnTo>
                    <a:pt x="334" y="29"/>
                  </a:lnTo>
                  <a:lnTo>
                    <a:pt x="335" y="28"/>
                  </a:lnTo>
                  <a:lnTo>
                    <a:pt x="336" y="28"/>
                  </a:lnTo>
                  <a:lnTo>
                    <a:pt x="337" y="28"/>
                  </a:lnTo>
                  <a:lnTo>
                    <a:pt x="337" y="27"/>
                  </a:lnTo>
                  <a:lnTo>
                    <a:pt x="338" y="27"/>
                  </a:lnTo>
                  <a:lnTo>
                    <a:pt x="338" y="26"/>
                  </a:lnTo>
                  <a:lnTo>
                    <a:pt x="339" y="27"/>
                  </a:lnTo>
                  <a:lnTo>
                    <a:pt x="340" y="27"/>
                  </a:lnTo>
                  <a:lnTo>
                    <a:pt x="340" y="28"/>
                  </a:lnTo>
                  <a:lnTo>
                    <a:pt x="341" y="28"/>
                  </a:lnTo>
                  <a:lnTo>
                    <a:pt x="342" y="27"/>
                  </a:lnTo>
                  <a:lnTo>
                    <a:pt x="342" y="26"/>
                  </a:lnTo>
                  <a:lnTo>
                    <a:pt x="342" y="27"/>
                  </a:lnTo>
                  <a:lnTo>
                    <a:pt x="343" y="26"/>
                  </a:lnTo>
                  <a:lnTo>
                    <a:pt x="343" y="27"/>
                  </a:lnTo>
                  <a:lnTo>
                    <a:pt x="344" y="27"/>
                  </a:lnTo>
                  <a:lnTo>
                    <a:pt x="345" y="27"/>
                  </a:lnTo>
                  <a:lnTo>
                    <a:pt x="345" y="26"/>
                  </a:lnTo>
                  <a:lnTo>
                    <a:pt x="346" y="27"/>
                  </a:lnTo>
                  <a:lnTo>
                    <a:pt x="346" y="28"/>
                  </a:lnTo>
                  <a:lnTo>
                    <a:pt x="347" y="28"/>
                  </a:lnTo>
                  <a:lnTo>
                    <a:pt x="348" y="28"/>
                  </a:lnTo>
                  <a:lnTo>
                    <a:pt x="349" y="28"/>
                  </a:lnTo>
                  <a:lnTo>
                    <a:pt x="350" y="28"/>
                  </a:lnTo>
                  <a:lnTo>
                    <a:pt x="351" y="28"/>
                  </a:lnTo>
                  <a:lnTo>
                    <a:pt x="352" y="28"/>
                  </a:lnTo>
                  <a:lnTo>
                    <a:pt x="353" y="28"/>
                  </a:lnTo>
                  <a:lnTo>
                    <a:pt x="354" y="28"/>
                  </a:lnTo>
                  <a:lnTo>
                    <a:pt x="355" y="28"/>
                  </a:lnTo>
                  <a:lnTo>
                    <a:pt x="356" y="28"/>
                  </a:lnTo>
                  <a:lnTo>
                    <a:pt x="356" y="29"/>
                  </a:lnTo>
                  <a:lnTo>
                    <a:pt x="357" y="29"/>
                  </a:lnTo>
                  <a:lnTo>
                    <a:pt x="358" y="28"/>
                  </a:lnTo>
                  <a:lnTo>
                    <a:pt x="359" y="28"/>
                  </a:lnTo>
                  <a:lnTo>
                    <a:pt x="360" y="28"/>
                  </a:lnTo>
                  <a:lnTo>
                    <a:pt x="360" y="29"/>
                  </a:lnTo>
                  <a:lnTo>
                    <a:pt x="361" y="28"/>
                  </a:lnTo>
                  <a:lnTo>
                    <a:pt x="361" y="29"/>
                  </a:lnTo>
                  <a:lnTo>
                    <a:pt x="362" y="29"/>
                  </a:lnTo>
                  <a:lnTo>
                    <a:pt x="362" y="28"/>
                  </a:lnTo>
                  <a:lnTo>
                    <a:pt x="363" y="28"/>
                  </a:lnTo>
                  <a:lnTo>
                    <a:pt x="363" y="29"/>
                  </a:lnTo>
                  <a:lnTo>
                    <a:pt x="364" y="29"/>
                  </a:lnTo>
                  <a:lnTo>
                    <a:pt x="365" y="29"/>
                  </a:lnTo>
                  <a:lnTo>
                    <a:pt x="365" y="28"/>
                  </a:lnTo>
                  <a:lnTo>
                    <a:pt x="366" y="27"/>
                  </a:lnTo>
                  <a:lnTo>
                    <a:pt x="366" y="28"/>
                  </a:lnTo>
                  <a:lnTo>
                    <a:pt x="367" y="29"/>
                  </a:lnTo>
                  <a:lnTo>
                    <a:pt x="368" y="29"/>
                  </a:lnTo>
                  <a:lnTo>
                    <a:pt x="368" y="28"/>
                  </a:lnTo>
                  <a:lnTo>
                    <a:pt x="369" y="28"/>
                  </a:lnTo>
                  <a:lnTo>
                    <a:pt x="370" y="28"/>
                  </a:lnTo>
                  <a:lnTo>
                    <a:pt x="370" y="27"/>
                  </a:lnTo>
                  <a:lnTo>
                    <a:pt x="371" y="28"/>
                  </a:lnTo>
                  <a:lnTo>
                    <a:pt x="371" y="29"/>
                  </a:lnTo>
                  <a:lnTo>
                    <a:pt x="372" y="28"/>
                  </a:lnTo>
                  <a:lnTo>
                    <a:pt x="373" y="28"/>
                  </a:lnTo>
                  <a:lnTo>
                    <a:pt x="374" y="28"/>
                  </a:lnTo>
                  <a:lnTo>
                    <a:pt x="375" y="28"/>
                  </a:lnTo>
                  <a:lnTo>
                    <a:pt x="376" y="28"/>
                  </a:lnTo>
                  <a:lnTo>
                    <a:pt x="377" y="29"/>
                  </a:lnTo>
                  <a:lnTo>
                    <a:pt x="378" y="29"/>
                  </a:lnTo>
                  <a:lnTo>
                    <a:pt x="379" y="29"/>
                  </a:lnTo>
                  <a:lnTo>
                    <a:pt x="380" y="28"/>
                  </a:lnTo>
                  <a:lnTo>
                    <a:pt x="380" y="29"/>
                  </a:lnTo>
                  <a:lnTo>
                    <a:pt x="381" y="29"/>
                  </a:lnTo>
                  <a:lnTo>
                    <a:pt x="382" y="29"/>
                  </a:lnTo>
                  <a:lnTo>
                    <a:pt x="383" y="30"/>
                  </a:lnTo>
                  <a:lnTo>
                    <a:pt x="383" y="29"/>
                  </a:lnTo>
                  <a:lnTo>
                    <a:pt x="384" y="29"/>
                  </a:lnTo>
                  <a:lnTo>
                    <a:pt x="384" y="28"/>
                  </a:lnTo>
                  <a:lnTo>
                    <a:pt x="385" y="29"/>
                  </a:lnTo>
                  <a:lnTo>
                    <a:pt x="385" y="30"/>
                  </a:lnTo>
                  <a:lnTo>
                    <a:pt x="386" y="29"/>
                  </a:lnTo>
                  <a:lnTo>
                    <a:pt x="387" y="29"/>
                  </a:lnTo>
                  <a:lnTo>
                    <a:pt x="388" y="29"/>
                  </a:lnTo>
                  <a:lnTo>
                    <a:pt x="388" y="27"/>
                  </a:lnTo>
                  <a:lnTo>
                    <a:pt x="388" y="28"/>
                  </a:lnTo>
                  <a:lnTo>
                    <a:pt x="389" y="29"/>
                  </a:lnTo>
                  <a:lnTo>
                    <a:pt x="389" y="28"/>
                  </a:lnTo>
                  <a:lnTo>
                    <a:pt x="390" y="28"/>
                  </a:lnTo>
                  <a:lnTo>
                    <a:pt x="391" y="29"/>
                  </a:lnTo>
                  <a:lnTo>
                    <a:pt x="391" y="28"/>
                  </a:lnTo>
                  <a:lnTo>
                    <a:pt x="391" y="29"/>
                  </a:lnTo>
                  <a:lnTo>
                    <a:pt x="392" y="28"/>
                  </a:lnTo>
                  <a:lnTo>
                    <a:pt x="392" y="29"/>
                  </a:lnTo>
                  <a:lnTo>
                    <a:pt x="393" y="28"/>
                  </a:lnTo>
                  <a:lnTo>
                    <a:pt x="393" y="29"/>
                  </a:lnTo>
                  <a:lnTo>
                    <a:pt x="394" y="29"/>
                  </a:lnTo>
                  <a:lnTo>
                    <a:pt x="395" y="28"/>
                  </a:lnTo>
                  <a:lnTo>
                    <a:pt x="395" y="29"/>
                  </a:lnTo>
                  <a:lnTo>
                    <a:pt x="396" y="29"/>
                  </a:lnTo>
                  <a:lnTo>
                    <a:pt x="397" y="29"/>
                  </a:lnTo>
                  <a:lnTo>
                    <a:pt x="398" y="28"/>
                  </a:lnTo>
                  <a:lnTo>
                    <a:pt x="399" y="28"/>
                  </a:lnTo>
                  <a:lnTo>
                    <a:pt x="400" y="28"/>
                  </a:lnTo>
                  <a:lnTo>
                    <a:pt x="401" y="27"/>
                  </a:lnTo>
                  <a:lnTo>
                    <a:pt x="401" y="28"/>
                  </a:lnTo>
                  <a:lnTo>
                    <a:pt x="402" y="28"/>
                  </a:lnTo>
                  <a:lnTo>
                    <a:pt x="403" y="28"/>
                  </a:lnTo>
                  <a:lnTo>
                    <a:pt x="404" y="28"/>
                  </a:lnTo>
                  <a:lnTo>
                    <a:pt x="404" y="27"/>
                  </a:lnTo>
                  <a:lnTo>
                    <a:pt x="405" y="27"/>
                  </a:lnTo>
                  <a:lnTo>
                    <a:pt x="405" y="28"/>
                  </a:lnTo>
                  <a:lnTo>
                    <a:pt x="406" y="28"/>
                  </a:lnTo>
                  <a:lnTo>
                    <a:pt x="407" y="27"/>
                  </a:lnTo>
                  <a:lnTo>
                    <a:pt x="407" y="28"/>
                  </a:lnTo>
                  <a:lnTo>
                    <a:pt x="408" y="28"/>
                  </a:lnTo>
                  <a:lnTo>
                    <a:pt x="409" y="29"/>
                  </a:lnTo>
                  <a:lnTo>
                    <a:pt x="409" y="28"/>
                  </a:lnTo>
                  <a:lnTo>
                    <a:pt x="410" y="27"/>
                  </a:lnTo>
                  <a:lnTo>
                    <a:pt x="410" y="28"/>
                  </a:lnTo>
                  <a:lnTo>
                    <a:pt x="410" y="27"/>
                  </a:lnTo>
                  <a:lnTo>
                    <a:pt x="411" y="28"/>
                  </a:lnTo>
                  <a:lnTo>
                    <a:pt x="412" y="28"/>
                  </a:lnTo>
                  <a:lnTo>
                    <a:pt x="413" y="27"/>
                  </a:lnTo>
                  <a:lnTo>
                    <a:pt x="413" y="28"/>
                  </a:lnTo>
                  <a:lnTo>
                    <a:pt x="414" y="28"/>
                  </a:lnTo>
                  <a:lnTo>
                    <a:pt x="415" y="27"/>
                  </a:lnTo>
                  <a:lnTo>
                    <a:pt x="416" y="27"/>
                  </a:lnTo>
                  <a:lnTo>
                    <a:pt x="416" y="28"/>
                  </a:lnTo>
                  <a:lnTo>
                    <a:pt x="417" y="27"/>
                  </a:lnTo>
                  <a:lnTo>
                    <a:pt x="417" y="28"/>
                  </a:lnTo>
                  <a:lnTo>
                    <a:pt x="418" y="28"/>
                  </a:lnTo>
                  <a:lnTo>
                    <a:pt x="419" y="28"/>
                  </a:lnTo>
                  <a:lnTo>
                    <a:pt x="420" y="27"/>
                  </a:lnTo>
                  <a:lnTo>
                    <a:pt x="420" y="28"/>
                  </a:lnTo>
                  <a:lnTo>
                    <a:pt x="421" y="28"/>
                  </a:lnTo>
                  <a:lnTo>
                    <a:pt x="422" y="28"/>
                  </a:lnTo>
                  <a:lnTo>
                    <a:pt x="422" y="29"/>
                  </a:lnTo>
                  <a:lnTo>
                    <a:pt x="423" y="28"/>
                  </a:lnTo>
                  <a:lnTo>
                    <a:pt x="424" y="28"/>
                  </a:lnTo>
                  <a:lnTo>
                    <a:pt x="425" y="28"/>
                  </a:lnTo>
                  <a:lnTo>
                    <a:pt x="426" y="28"/>
                  </a:lnTo>
                  <a:lnTo>
                    <a:pt x="427" y="28"/>
                  </a:lnTo>
                  <a:lnTo>
                    <a:pt x="427" y="27"/>
                  </a:lnTo>
                  <a:lnTo>
                    <a:pt x="428" y="28"/>
                  </a:lnTo>
                  <a:lnTo>
                    <a:pt x="429" y="28"/>
                  </a:lnTo>
                  <a:lnTo>
                    <a:pt x="429" y="29"/>
                  </a:lnTo>
                  <a:lnTo>
                    <a:pt x="430" y="28"/>
                  </a:lnTo>
                  <a:lnTo>
                    <a:pt x="431" y="28"/>
                  </a:lnTo>
                  <a:lnTo>
                    <a:pt x="431" y="27"/>
                  </a:lnTo>
                  <a:lnTo>
                    <a:pt x="432" y="28"/>
                  </a:lnTo>
                  <a:lnTo>
                    <a:pt x="433" y="28"/>
                  </a:lnTo>
                  <a:lnTo>
                    <a:pt x="433" y="29"/>
                  </a:lnTo>
                  <a:lnTo>
                    <a:pt x="434" y="28"/>
                  </a:lnTo>
                  <a:lnTo>
                    <a:pt x="435" y="27"/>
                  </a:lnTo>
                  <a:lnTo>
                    <a:pt x="435" y="28"/>
                  </a:lnTo>
                  <a:lnTo>
                    <a:pt x="435" y="29"/>
                  </a:lnTo>
                  <a:lnTo>
                    <a:pt x="436" y="28"/>
                  </a:lnTo>
                  <a:lnTo>
                    <a:pt x="437" y="28"/>
                  </a:lnTo>
                  <a:lnTo>
                    <a:pt x="437" y="29"/>
                  </a:lnTo>
                  <a:lnTo>
                    <a:pt x="438" y="28"/>
                  </a:lnTo>
                  <a:lnTo>
                    <a:pt x="439" y="28"/>
                  </a:lnTo>
                  <a:lnTo>
                    <a:pt x="440" y="28"/>
                  </a:lnTo>
                  <a:lnTo>
                    <a:pt x="441" y="27"/>
                  </a:lnTo>
                  <a:lnTo>
                    <a:pt x="441" y="26"/>
                  </a:lnTo>
                  <a:lnTo>
                    <a:pt x="441" y="27"/>
                  </a:lnTo>
                  <a:lnTo>
                    <a:pt x="442" y="28"/>
                  </a:lnTo>
                  <a:lnTo>
                    <a:pt x="443" y="29"/>
                  </a:lnTo>
                  <a:lnTo>
                    <a:pt x="444" y="28"/>
                  </a:lnTo>
                  <a:lnTo>
                    <a:pt x="444" y="29"/>
                  </a:lnTo>
                  <a:lnTo>
                    <a:pt x="444" y="28"/>
                  </a:lnTo>
                  <a:lnTo>
                    <a:pt x="445" y="28"/>
                  </a:lnTo>
                  <a:lnTo>
                    <a:pt x="446" y="29"/>
                  </a:lnTo>
                  <a:lnTo>
                    <a:pt x="447" y="30"/>
                  </a:lnTo>
                  <a:lnTo>
                    <a:pt x="447" y="29"/>
                  </a:lnTo>
                  <a:lnTo>
                    <a:pt x="448" y="29"/>
                  </a:lnTo>
                  <a:lnTo>
                    <a:pt x="449" y="29"/>
                  </a:lnTo>
                  <a:lnTo>
                    <a:pt x="450" y="29"/>
                  </a:lnTo>
                  <a:lnTo>
                    <a:pt x="451" y="29"/>
                  </a:lnTo>
                  <a:lnTo>
                    <a:pt x="451" y="28"/>
                  </a:lnTo>
                  <a:lnTo>
                    <a:pt x="452" y="28"/>
                  </a:lnTo>
                  <a:lnTo>
                    <a:pt x="453" y="28"/>
                  </a:lnTo>
                  <a:lnTo>
                    <a:pt x="453" y="29"/>
                  </a:lnTo>
                  <a:lnTo>
                    <a:pt x="454" y="29"/>
                  </a:lnTo>
                  <a:lnTo>
                    <a:pt x="455" y="29"/>
                  </a:lnTo>
                  <a:lnTo>
                    <a:pt x="456" y="29"/>
                  </a:lnTo>
                  <a:lnTo>
                    <a:pt x="457" y="29"/>
                  </a:lnTo>
                  <a:lnTo>
                    <a:pt x="458" y="28"/>
                  </a:lnTo>
                  <a:lnTo>
                    <a:pt x="459" y="28"/>
                  </a:lnTo>
                  <a:lnTo>
                    <a:pt x="460" y="29"/>
                  </a:lnTo>
                  <a:lnTo>
                    <a:pt x="460" y="28"/>
                  </a:lnTo>
                  <a:lnTo>
                    <a:pt x="461" y="28"/>
                  </a:lnTo>
                  <a:lnTo>
                    <a:pt x="462" y="28"/>
                  </a:lnTo>
                  <a:lnTo>
                    <a:pt x="463" y="29"/>
                  </a:lnTo>
                  <a:lnTo>
                    <a:pt x="464" y="29"/>
                  </a:lnTo>
                  <a:lnTo>
                    <a:pt x="464" y="28"/>
                  </a:lnTo>
                  <a:lnTo>
                    <a:pt x="465" y="28"/>
                  </a:lnTo>
                  <a:lnTo>
                    <a:pt x="466" y="28"/>
                  </a:lnTo>
                  <a:lnTo>
                    <a:pt x="466" y="29"/>
                  </a:lnTo>
                  <a:lnTo>
                    <a:pt x="467" y="29"/>
                  </a:lnTo>
                  <a:lnTo>
                    <a:pt x="468" y="28"/>
                  </a:lnTo>
                  <a:lnTo>
                    <a:pt x="468" y="29"/>
                  </a:lnTo>
                  <a:lnTo>
                    <a:pt x="469" y="29"/>
                  </a:lnTo>
                  <a:lnTo>
                    <a:pt x="470" y="29"/>
                  </a:lnTo>
                  <a:lnTo>
                    <a:pt x="471" y="29"/>
                  </a:lnTo>
                  <a:lnTo>
                    <a:pt x="471" y="28"/>
                  </a:lnTo>
                  <a:lnTo>
                    <a:pt x="472" y="29"/>
                  </a:lnTo>
                  <a:lnTo>
                    <a:pt x="473" y="28"/>
                  </a:lnTo>
                  <a:lnTo>
                    <a:pt x="474" y="28"/>
                  </a:lnTo>
                  <a:lnTo>
                    <a:pt x="475" y="29"/>
                  </a:lnTo>
                  <a:lnTo>
                    <a:pt x="476" y="29"/>
                  </a:lnTo>
                  <a:lnTo>
                    <a:pt x="477" y="28"/>
                  </a:lnTo>
                  <a:lnTo>
                    <a:pt x="477" y="27"/>
                  </a:lnTo>
                  <a:lnTo>
                    <a:pt x="478" y="28"/>
                  </a:lnTo>
                  <a:lnTo>
                    <a:pt x="479" y="29"/>
                  </a:lnTo>
                  <a:lnTo>
                    <a:pt x="480" y="28"/>
                  </a:lnTo>
                  <a:lnTo>
                    <a:pt x="481" y="28"/>
                  </a:lnTo>
                  <a:lnTo>
                    <a:pt x="482" y="28"/>
                  </a:lnTo>
                  <a:lnTo>
                    <a:pt x="483" y="28"/>
                  </a:lnTo>
                  <a:lnTo>
                    <a:pt x="484" y="28"/>
                  </a:lnTo>
                  <a:lnTo>
                    <a:pt x="485" y="28"/>
                  </a:lnTo>
                  <a:lnTo>
                    <a:pt x="485" y="29"/>
                  </a:lnTo>
                  <a:lnTo>
                    <a:pt x="486" y="29"/>
                  </a:lnTo>
                  <a:lnTo>
                    <a:pt x="486" y="28"/>
                  </a:lnTo>
                  <a:lnTo>
                    <a:pt x="487" y="29"/>
                  </a:lnTo>
                  <a:lnTo>
                    <a:pt x="487" y="28"/>
                  </a:lnTo>
                  <a:lnTo>
                    <a:pt x="488" y="28"/>
                  </a:lnTo>
                  <a:lnTo>
                    <a:pt x="489" y="28"/>
                  </a:lnTo>
                  <a:lnTo>
                    <a:pt x="489" y="29"/>
                  </a:lnTo>
                  <a:lnTo>
                    <a:pt x="489" y="28"/>
                  </a:lnTo>
                  <a:lnTo>
                    <a:pt x="490" y="28"/>
                  </a:lnTo>
                  <a:lnTo>
                    <a:pt x="491" y="28"/>
                  </a:lnTo>
                  <a:lnTo>
                    <a:pt x="492" y="27"/>
                  </a:lnTo>
                  <a:lnTo>
                    <a:pt x="492" y="28"/>
                  </a:lnTo>
                  <a:lnTo>
                    <a:pt x="493" y="28"/>
                  </a:lnTo>
                  <a:lnTo>
                    <a:pt x="493" y="27"/>
                  </a:lnTo>
                  <a:lnTo>
                    <a:pt x="493" y="28"/>
                  </a:lnTo>
                </a:path>
              </a:pathLst>
            </a:custGeom>
            <a:noFill/>
            <a:ln w="0">
              <a:solidFill>
                <a:srgbClr val="000080"/>
              </a:solidFill>
              <a:round/>
              <a:headEnd/>
              <a:tailEnd/>
            </a:ln>
          </p:spPr>
          <p:txBody>
            <a:bodyPr/>
            <a:lstStyle/>
            <a:p>
              <a:endParaRPr lang="en-US">
                <a:latin typeface="Constantia" pitchFamily="18" charset="0"/>
              </a:endParaRPr>
            </a:p>
          </p:txBody>
        </p:sp>
        <p:sp>
          <p:nvSpPr>
            <p:cNvPr id="62519" name="Line 51"/>
            <p:cNvSpPr>
              <a:spLocks noChangeShapeType="1"/>
            </p:cNvSpPr>
            <p:nvPr/>
          </p:nvSpPr>
          <p:spPr bwMode="auto">
            <a:xfrm>
              <a:off x="3072" y="3696"/>
              <a:ext cx="2496" cy="0"/>
            </a:xfrm>
            <a:prstGeom prst="line">
              <a:avLst/>
            </a:prstGeom>
            <a:noFill/>
            <a:ln w="9525">
              <a:solidFill>
                <a:schemeClr val="tx1"/>
              </a:solidFill>
              <a:round/>
              <a:headEnd/>
              <a:tailEnd/>
            </a:ln>
          </p:spPr>
          <p:txBody>
            <a:bodyPr/>
            <a:lstStyle/>
            <a:p>
              <a:endParaRPr lang="en-US"/>
            </a:p>
          </p:txBody>
        </p:sp>
        <p:sp>
          <p:nvSpPr>
            <p:cNvPr id="62520" name="Text Box 52"/>
            <p:cNvSpPr txBox="1">
              <a:spLocks noChangeArrowheads="1"/>
            </p:cNvSpPr>
            <p:nvPr/>
          </p:nvSpPr>
          <p:spPr bwMode="auto">
            <a:xfrm>
              <a:off x="3014" y="3718"/>
              <a:ext cx="194" cy="194"/>
            </a:xfrm>
            <a:prstGeom prst="rect">
              <a:avLst/>
            </a:prstGeom>
            <a:noFill/>
            <a:ln w="9525">
              <a:noFill/>
              <a:miter lim="800000"/>
              <a:headEnd/>
              <a:tailEnd/>
            </a:ln>
          </p:spPr>
          <p:txBody>
            <a:bodyPr wrap="none">
              <a:spAutoFit/>
            </a:bodyPr>
            <a:lstStyle/>
            <a:p>
              <a:r>
                <a:rPr lang="en-US" sz="1200">
                  <a:latin typeface="Constantia" pitchFamily="18" charset="0"/>
                </a:rPr>
                <a:t>0</a:t>
              </a:r>
            </a:p>
          </p:txBody>
        </p:sp>
        <p:sp>
          <p:nvSpPr>
            <p:cNvPr id="62521" name="Text Box 53"/>
            <p:cNvSpPr txBox="1">
              <a:spLocks noChangeArrowheads="1"/>
            </p:cNvSpPr>
            <p:nvPr/>
          </p:nvSpPr>
          <p:spPr bwMode="auto">
            <a:xfrm>
              <a:off x="5271" y="3718"/>
              <a:ext cx="436" cy="194"/>
            </a:xfrm>
            <a:prstGeom prst="rect">
              <a:avLst/>
            </a:prstGeom>
            <a:noFill/>
            <a:ln w="9525">
              <a:noFill/>
              <a:miter lim="800000"/>
              <a:headEnd/>
              <a:tailEnd/>
            </a:ln>
          </p:spPr>
          <p:txBody>
            <a:bodyPr wrap="none">
              <a:spAutoFit/>
            </a:bodyPr>
            <a:lstStyle/>
            <a:p>
              <a:r>
                <a:rPr lang="en-US" sz="1200">
                  <a:latin typeface="Constantia" pitchFamily="18" charset="0"/>
                </a:rPr>
                <a:t>20000</a:t>
              </a:r>
            </a:p>
          </p:txBody>
        </p:sp>
        <p:sp>
          <p:nvSpPr>
            <p:cNvPr id="62522" name="Text Box 54"/>
            <p:cNvSpPr txBox="1">
              <a:spLocks noChangeArrowheads="1"/>
            </p:cNvSpPr>
            <p:nvPr/>
          </p:nvSpPr>
          <p:spPr bwMode="auto">
            <a:xfrm>
              <a:off x="3990" y="3714"/>
              <a:ext cx="437" cy="195"/>
            </a:xfrm>
            <a:prstGeom prst="rect">
              <a:avLst/>
            </a:prstGeom>
            <a:noFill/>
            <a:ln w="9525">
              <a:noFill/>
              <a:miter lim="800000"/>
              <a:headEnd/>
              <a:tailEnd/>
            </a:ln>
          </p:spPr>
          <p:txBody>
            <a:bodyPr wrap="none">
              <a:spAutoFit/>
            </a:bodyPr>
            <a:lstStyle/>
            <a:p>
              <a:r>
                <a:rPr lang="en-US" sz="1200">
                  <a:latin typeface="Constantia" pitchFamily="18" charset="0"/>
                </a:rPr>
                <a:t>10000</a:t>
              </a:r>
            </a:p>
          </p:txBody>
        </p:sp>
        <p:sp>
          <p:nvSpPr>
            <p:cNvPr id="62523" name="Line 55"/>
            <p:cNvSpPr>
              <a:spLocks noChangeShapeType="1"/>
            </p:cNvSpPr>
            <p:nvPr/>
          </p:nvSpPr>
          <p:spPr bwMode="auto">
            <a:xfrm>
              <a:off x="4578" y="2454"/>
              <a:ext cx="0" cy="96"/>
            </a:xfrm>
            <a:prstGeom prst="line">
              <a:avLst/>
            </a:prstGeom>
            <a:noFill/>
            <a:ln w="9525">
              <a:solidFill>
                <a:schemeClr val="tx1"/>
              </a:solidFill>
              <a:round/>
              <a:headEnd/>
              <a:tailEnd type="triangle" w="med" len="med"/>
            </a:ln>
          </p:spPr>
          <p:txBody>
            <a:bodyPr/>
            <a:lstStyle/>
            <a:p>
              <a:endParaRPr lang="en-US"/>
            </a:p>
          </p:txBody>
        </p:sp>
        <p:sp>
          <p:nvSpPr>
            <p:cNvPr id="62524" name="Text Box 56"/>
            <p:cNvSpPr txBox="1">
              <a:spLocks noChangeArrowheads="1"/>
            </p:cNvSpPr>
            <p:nvPr/>
          </p:nvSpPr>
          <p:spPr bwMode="auto">
            <a:xfrm>
              <a:off x="4367" y="2304"/>
              <a:ext cx="603" cy="173"/>
            </a:xfrm>
            <a:prstGeom prst="rect">
              <a:avLst/>
            </a:prstGeom>
            <a:noFill/>
            <a:ln w="9525">
              <a:noFill/>
              <a:miter lim="800000"/>
              <a:headEnd/>
              <a:tailEnd/>
            </a:ln>
          </p:spPr>
          <p:txBody>
            <a:bodyPr wrap="none">
              <a:spAutoFit/>
            </a:bodyPr>
            <a:lstStyle/>
            <a:p>
              <a:r>
                <a:rPr lang="en-US" sz="1000">
                  <a:latin typeface="Constantia" pitchFamily="18" charset="0"/>
                </a:rPr>
                <a:t>12898.9 Da</a:t>
              </a:r>
            </a:p>
          </p:txBody>
        </p:sp>
        <p:sp>
          <p:nvSpPr>
            <p:cNvPr id="62525" name="Text Box 57"/>
            <p:cNvSpPr txBox="1">
              <a:spLocks noChangeArrowheads="1"/>
            </p:cNvSpPr>
            <p:nvPr/>
          </p:nvSpPr>
          <p:spPr bwMode="auto">
            <a:xfrm>
              <a:off x="4224" y="3840"/>
              <a:ext cx="311" cy="194"/>
            </a:xfrm>
            <a:prstGeom prst="rect">
              <a:avLst/>
            </a:prstGeom>
            <a:noFill/>
            <a:ln w="9525">
              <a:noFill/>
              <a:miter lim="800000"/>
              <a:headEnd/>
              <a:tailEnd/>
            </a:ln>
          </p:spPr>
          <p:txBody>
            <a:bodyPr wrap="none">
              <a:spAutoFit/>
            </a:bodyPr>
            <a:lstStyle/>
            <a:p>
              <a:r>
                <a:rPr lang="en-US" sz="1200">
                  <a:latin typeface="Constantia" pitchFamily="18" charset="0"/>
                </a:rPr>
                <a:t>m/z</a:t>
              </a:r>
            </a:p>
          </p:txBody>
        </p:sp>
      </p:grpSp>
      <p:sp>
        <p:nvSpPr>
          <p:cNvPr id="62509" name="Text Box 58"/>
          <p:cNvSpPr txBox="1">
            <a:spLocks noChangeArrowheads="1"/>
          </p:cNvSpPr>
          <p:nvPr/>
        </p:nvSpPr>
        <p:spPr bwMode="auto">
          <a:xfrm rot="-5400000">
            <a:off x="4385469" y="4606131"/>
            <a:ext cx="1379538" cy="244475"/>
          </a:xfrm>
          <a:prstGeom prst="rect">
            <a:avLst/>
          </a:prstGeom>
          <a:noFill/>
          <a:ln w="9525">
            <a:noFill/>
            <a:miter lim="800000"/>
            <a:headEnd/>
            <a:tailEnd/>
          </a:ln>
        </p:spPr>
        <p:txBody>
          <a:bodyPr wrap="none">
            <a:spAutoFit/>
          </a:bodyPr>
          <a:lstStyle/>
          <a:p>
            <a:r>
              <a:rPr lang="en-US" sz="1000">
                <a:latin typeface="Constantia" pitchFamily="18" charset="0"/>
              </a:rPr>
              <a:t>Relative Intensity (%)</a:t>
            </a:r>
          </a:p>
        </p:txBody>
      </p:sp>
      <p:sp>
        <p:nvSpPr>
          <p:cNvPr id="62510" name="Text Box 59"/>
          <p:cNvSpPr txBox="1">
            <a:spLocks noChangeArrowheads="1"/>
          </p:cNvSpPr>
          <p:nvPr/>
        </p:nvSpPr>
        <p:spPr bwMode="auto">
          <a:xfrm>
            <a:off x="1812925" y="6053138"/>
            <a:ext cx="1198563" cy="274637"/>
          </a:xfrm>
          <a:prstGeom prst="rect">
            <a:avLst/>
          </a:prstGeom>
          <a:noFill/>
          <a:ln w="9525">
            <a:noFill/>
            <a:miter lim="800000"/>
            <a:headEnd/>
            <a:tailEnd/>
          </a:ln>
        </p:spPr>
        <p:txBody>
          <a:bodyPr wrap="none">
            <a:spAutoFit/>
          </a:bodyPr>
          <a:lstStyle/>
          <a:p>
            <a:r>
              <a:rPr lang="en-US" sz="1200">
                <a:latin typeface="Constantia" pitchFamily="18" charset="0"/>
              </a:rPr>
              <a:t>Time (minutes)</a:t>
            </a:r>
          </a:p>
        </p:txBody>
      </p:sp>
      <p:sp>
        <p:nvSpPr>
          <p:cNvPr id="62511" name="Text Box 60"/>
          <p:cNvSpPr txBox="1">
            <a:spLocks noChangeArrowheads="1"/>
          </p:cNvSpPr>
          <p:nvPr/>
        </p:nvSpPr>
        <p:spPr bwMode="auto">
          <a:xfrm rot="-5400000">
            <a:off x="-198438" y="4770438"/>
            <a:ext cx="976313" cy="274638"/>
          </a:xfrm>
          <a:prstGeom prst="rect">
            <a:avLst/>
          </a:prstGeom>
          <a:noFill/>
          <a:ln w="9525">
            <a:noFill/>
            <a:miter lim="800000"/>
            <a:headEnd/>
            <a:tailEnd/>
          </a:ln>
        </p:spPr>
        <p:txBody>
          <a:bodyPr wrap="none">
            <a:spAutoFit/>
          </a:bodyPr>
          <a:lstStyle/>
          <a:p>
            <a:r>
              <a:rPr lang="en-US" sz="1200">
                <a:latin typeface="Constantia" pitchFamily="18" charset="0"/>
              </a:rPr>
              <a:t>absorbance</a:t>
            </a:r>
          </a:p>
        </p:txBody>
      </p:sp>
      <p:sp>
        <p:nvSpPr>
          <p:cNvPr id="62512" name="Text Box 61"/>
          <p:cNvSpPr txBox="1">
            <a:spLocks noChangeArrowheads="1"/>
          </p:cNvSpPr>
          <p:nvPr/>
        </p:nvSpPr>
        <p:spPr bwMode="auto">
          <a:xfrm>
            <a:off x="5715000" y="3048000"/>
            <a:ext cx="2614613" cy="284163"/>
          </a:xfrm>
          <a:prstGeom prst="rect">
            <a:avLst/>
          </a:prstGeom>
          <a:noFill/>
          <a:ln w="9525">
            <a:solidFill>
              <a:schemeClr val="tx1"/>
            </a:solidFill>
            <a:miter lim="800000"/>
            <a:headEnd/>
            <a:tailEnd/>
          </a:ln>
        </p:spPr>
        <p:txBody>
          <a:bodyPr wrap="none">
            <a:spAutoFit/>
          </a:bodyPr>
          <a:lstStyle/>
          <a:p>
            <a:r>
              <a:rPr lang="en-US" sz="1200" b="1">
                <a:latin typeface="Constantia" pitchFamily="18" charset="0"/>
              </a:rPr>
              <a:t>MALDI Spectrum from fraction 43</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2514600" y="2108200"/>
          <a:ext cx="3429000" cy="2201863"/>
        </p:xfrm>
        <a:graphic>
          <a:graphicData uri="http://schemas.openxmlformats.org/presentationml/2006/ole">
            <p:oleObj spid="_x0000_s95234" name="Image" r:id="rId4" imgW="1925851" imgH="1237386" progId="">
              <p:embed/>
            </p:oleObj>
          </a:graphicData>
        </a:graphic>
      </p:graphicFrame>
      <p:sp>
        <p:nvSpPr>
          <p:cNvPr id="5124" name="Line 3"/>
          <p:cNvSpPr>
            <a:spLocks noChangeShapeType="1"/>
          </p:cNvSpPr>
          <p:nvPr/>
        </p:nvSpPr>
        <p:spPr bwMode="auto">
          <a:xfrm>
            <a:off x="1981200" y="2514600"/>
            <a:ext cx="381000" cy="0"/>
          </a:xfrm>
          <a:prstGeom prst="line">
            <a:avLst/>
          </a:prstGeom>
          <a:noFill/>
          <a:ln w="9525">
            <a:solidFill>
              <a:schemeClr val="tx1"/>
            </a:solidFill>
            <a:round/>
            <a:headEnd/>
            <a:tailEnd type="triangle" w="med" len="med"/>
          </a:ln>
        </p:spPr>
        <p:txBody>
          <a:bodyPr/>
          <a:lstStyle/>
          <a:p>
            <a:endParaRPr lang="en-US"/>
          </a:p>
        </p:txBody>
      </p:sp>
      <p:sp>
        <p:nvSpPr>
          <p:cNvPr id="5125" name="Line 4"/>
          <p:cNvSpPr>
            <a:spLocks noChangeShapeType="1"/>
          </p:cNvSpPr>
          <p:nvPr/>
        </p:nvSpPr>
        <p:spPr bwMode="auto">
          <a:xfrm>
            <a:off x="1981200" y="4038600"/>
            <a:ext cx="381000" cy="76200"/>
          </a:xfrm>
          <a:prstGeom prst="line">
            <a:avLst/>
          </a:prstGeom>
          <a:noFill/>
          <a:ln w="9525">
            <a:solidFill>
              <a:schemeClr val="tx1"/>
            </a:solidFill>
            <a:round/>
            <a:headEnd/>
            <a:tailEnd type="triangle" w="med" len="med"/>
          </a:ln>
        </p:spPr>
        <p:txBody>
          <a:bodyPr/>
          <a:lstStyle/>
          <a:p>
            <a:endParaRPr lang="en-US"/>
          </a:p>
        </p:txBody>
      </p:sp>
      <p:sp>
        <p:nvSpPr>
          <p:cNvPr id="5126" name="Line 5"/>
          <p:cNvSpPr>
            <a:spLocks noChangeShapeType="1"/>
          </p:cNvSpPr>
          <p:nvPr/>
        </p:nvSpPr>
        <p:spPr bwMode="auto">
          <a:xfrm>
            <a:off x="1981200" y="4267200"/>
            <a:ext cx="381000" cy="0"/>
          </a:xfrm>
          <a:prstGeom prst="line">
            <a:avLst/>
          </a:prstGeom>
          <a:noFill/>
          <a:ln w="9525">
            <a:solidFill>
              <a:schemeClr val="tx1"/>
            </a:solidFill>
            <a:round/>
            <a:headEnd/>
            <a:tailEnd type="triangle" w="med" len="med"/>
          </a:ln>
        </p:spPr>
        <p:txBody>
          <a:bodyPr/>
          <a:lstStyle/>
          <a:p>
            <a:endParaRPr lang="en-US"/>
          </a:p>
        </p:txBody>
      </p:sp>
      <p:sp>
        <p:nvSpPr>
          <p:cNvPr id="5127" name="Text Box 6"/>
          <p:cNvSpPr txBox="1">
            <a:spLocks noChangeArrowheads="1"/>
          </p:cNvSpPr>
          <p:nvPr/>
        </p:nvSpPr>
        <p:spPr bwMode="auto">
          <a:xfrm>
            <a:off x="457200" y="2362200"/>
            <a:ext cx="1555750" cy="274638"/>
          </a:xfrm>
          <a:prstGeom prst="rect">
            <a:avLst/>
          </a:prstGeom>
          <a:noFill/>
          <a:ln w="9525">
            <a:noFill/>
            <a:miter lim="800000"/>
            <a:headEnd/>
            <a:tailEnd/>
          </a:ln>
        </p:spPr>
        <p:txBody>
          <a:bodyPr wrap="none">
            <a:spAutoFit/>
          </a:bodyPr>
          <a:lstStyle/>
          <a:p>
            <a:r>
              <a:rPr lang="en-US" sz="1200" b="1">
                <a:latin typeface="Constantia" pitchFamily="18" charset="0"/>
              </a:rPr>
              <a:t>Albumin (66.4 kDa)</a:t>
            </a:r>
          </a:p>
        </p:txBody>
      </p:sp>
      <p:sp>
        <p:nvSpPr>
          <p:cNvPr id="5128" name="Text Box 7"/>
          <p:cNvSpPr txBox="1">
            <a:spLocks noChangeArrowheads="1"/>
          </p:cNvSpPr>
          <p:nvPr/>
        </p:nvSpPr>
        <p:spPr bwMode="auto">
          <a:xfrm>
            <a:off x="0" y="4114800"/>
            <a:ext cx="1984375" cy="274638"/>
          </a:xfrm>
          <a:prstGeom prst="rect">
            <a:avLst/>
          </a:prstGeom>
          <a:noFill/>
          <a:ln w="9525">
            <a:noFill/>
            <a:miter lim="800000"/>
            <a:headEnd/>
            <a:tailEnd/>
          </a:ln>
        </p:spPr>
        <p:txBody>
          <a:bodyPr wrap="none">
            <a:spAutoFit/>
          </a:bodyPr>
          <a:lstStyle/>
          <a:p>
            <a:r>
              <a:rPr lang="en-US" sz="1200" b="1">
                <a:latin typeface="Constantia" pitchFamily="18" charset="0"/>
              </a:rPr>
              <a:t>Cytochrome C (12.4 kDa)</a:t>
            </a:r>
          </a:p>
        </p:txBody>
      </p:sp>
      <p:sp>
        <p:nvSpPr>
          <p:cNvPr id="5129" name="Text Box 8"/>
          <p:cNvSpPr txBox="1">
            <a:spLocks noChangeArrowheads="1"/>
          </p:cNvSpPr>
          <p:nvPr/>
        </p:nvSpPr>
        <p:spPr bwMode="auto">
          <a:xfrm>
            <a:off x="0" y="3810000"/>
            <a:ext cx="2014538" cy="274638"/>
          </a:xfrm>
          <a:prstGeom prst="rect">
            <a:avLst/>
          </a:prstGeom>
          <a:noFill/>
          <a:ln w="9525">
            <a:noFill/>
            <a:miter lim="800000"/>
            <a:headEnd/>
            <a:tailEnd/>
          </a:ln>
        </p:spPr>
        <p:txBody>
          <a:bodyPr wrap="none">
            <a:spAutoFit/>
          </a:bodyPr>
          <a:lstStyle/>
          <a:p>
            <a:r>
              <a:rPr lang="en-US" sz="1200" b="1">
                <a:latin typeface="Constantia" pitchFamily="18" charset="0"/>
              </a:rPr>
              <a:t>Apomyoglobin (16.9 kDa)</a:t>
            </a:r>
          </a:p>
        </p:txBody>
      </p:sp>
      <p:graphicFrame>
        <p:nvGraphicFramePr>
          <p:cNvPr id="5123" name="Object 3"/>
          <p:cNvGraphicFramePr>
            <a:graphicFrameLocks noChangeAspect="1"/>
          </p:cNvGraphicFramePr>
          <p:nvPr/>
        </p:nvGraphicFramePr>
        <p:xfrm>
          <a:off x="6400800" y="2111375"/>
          <a:ext cx="685800" cy="2209800"/>
        </p:xfrm>
        <a:graphic>
          <a:graphicData uri="http://schemas.openxmlformats.org/presentationml/2006/ole">
            <p:oleObj spid="_x0000_s95235" name="Image" r:id="rId5" imgW="5612698" imgH="18057143" progId="">
              <p:embed/>
            </p:oleObj>
          </a:graphicData>
        </a:graphic>
      </p:graphicFrame>
      <p:sp>
        <p:nvSpPr>
          <p:cNvPr id="5130" name="Rectangle 10"/>
          <p:cNvSpPr>
            <a:spLocks noChangeArrowheads="1"/>
          </p:cNvSpPr>
          <p:nvPr/>
        </p:nvSpPr>
        <p:spPr bwMode="auto">
          <a:xfrm>
            <a:off x="5410200" y="4222750"/>
            <a:ext cx="533400" cy="82550"/>
          </a:xfrm>
          <a:prstGeom prst="rect">
            <a:avLst/>
          </a:prstGeom>
          <a:noFill/>
          <a:ln w="9525">
            <a:solidFill>
              <a:schemeClr val="tx1"/>
            </a:solidFill>
            <a:miter lim="800000"/>
            <a:headEnd/>
            <a:tailEnd/>
          </a:ln>
        </p:spPr>
        <p:txBody>
          <a:bodyPr wrap="none" anchor="ctr"/>
          <a:lstStyle/>
          <a:p>
            <a:endParaRPr lang="en-US">
              <a:latin typeface="Constantia" pitchFamily="18" charset="0"/>
            </a:endParaRPr>
          </a:p>
        </p:txBody>
      </p:sp>
      <p:sp>
        <p:nvSpPr>
          <p:cNvPr id="5131" name="Rectangle 11"/>
          <p:cNvSpPr>
            <a:spLocks noChangeArrowheads="1"/>
          </p:cNvSpPr>
          <p:nvPr/>
        </p:nvSpPr>
        <p:spPr bwMode="auto">
          <a:xfrm>
            <a:off x="4876800" y="4222750"/>
            <a:ext cx="533400" cy="82550"/>
          </a:xfrm>
          <a:prstGeom prst="rect">
            <a:avLst/>
          </a:prstGeom>
          <a:noFill/>
          <a:ln w="9525">
            <a:solidFill>
              <a:schemeClr val="tx1"/>
            </a:solidFill>
            <a:miter lim="800000"/>
            <a:headEnd/>
            <a:tailEnd/>
          </a:ln>
        </p:spPr>
        <p:txBody>
          <a:bodyPr wrap="none" anchor="ctr"/>
          <a:lstStyle/>
          <a:p>
            <a:endParaRPr lang="en-US">
              <a:latin typeface="Constantia" pitchFamily="18" charset="0"/>
            </a:endParaRPr>
          </a:p>
        </p:txBody>
      </p:sp>
      <p:sp>
        <p:nvSpPr>
          <p:cNvPr id="5132" name="Text Box 12"/>
          <p:cNvSpPr txBox="1">
            <a:spLocks noChangeArrowheads="1"/>
          </p:cNvSpPr>
          <p:nvPr/>
        </p:nvSpPr>
        <p:spPr bwMode="auto">
          <a:xfrm>
            <a:off x="5378450" y="1676400"/>
            <a:ext cx="708025" cy="457200"/>
          </a:xfrm>
          <a:prstGeom prst="rect">
            <a:avLst/>
          </a:prstGeom>
          <a:noFill/>
          <a:ln w="9525">
            <a:noFill/>
            <a:miter lim="800000"/>
            <a:headEnd/>
            <a:tailEnd/>
          </a:ln>
        </p:spPr>
        <p:txBody>
          <a:bodyPr wrap="none">
            <a:spAutoFit/>
          </a:bodyPr>
          <a:lstStyle/>
          <a:p>
            <a:pPr algn="ctr"/>
            <a:r>
              <a:rPr lang="en-US" sz="1200" b="1">
                <a:latin typeface="Constantia" pitchFamily="18" charset="0"/>
              </a:rPr>
              <a:t>sample</a:t>
            </a:r>
          </a:p>
          <a:p>
            <a:pPr algn="ctr"/>
            <a:r>
              <a:rPr lang="en-US" sz="1200" b="1">
                <a:latin typeface="Constantia" pitchFamily="18" charset="0"/>
              </a:rPr>
              <a:t>(x µg)</a:t>
            </a:r>
          </a:p>
        </p:txBody>
      </p:sp>
      <p:sp>
        <p:nvSpPr>
          <p:cNvPr id="5133" name="Line 13"/>
          <p:cNvSpPr>
            <a:spLocks noChangeShapeType="1"/>
          </p:cNvSpPr>
          <p:nvPr/>
        </p:nvSpPr>
        <p:spPr bwMode="auto">
          <a:xfrm flipV="1">
            <a:off x="5105400" y="4343400"/>
            <a:ext cx="0" cy="228600"/>
          </a:xfrm>
          <a:prstGeom prst="line">
            <a:avLst/>
          </a:prstGeom>
          <a:noFill/>
          <a:ln w="9525">
            <a:solidFill>
              <a:schemeClr val="tx1"/>
            </a:solidFill>
            <a:round/>
            <a:headEnd/>
            <a:tailEnd type="triangle" w="med" len="med"/>
          </a:ln>
        </p:spPr>
        <p:txBody>
          <a:bodyPr/>
          <a:lstStyle/>
          <a:p>
            <a:endParaRPr lang="en-US"/>
          </a:p>
        </p:txBody>
      </p:sp>
      <p:sp>
        <p:nvSpPr>
          <p:cNvPr id="5134" name="Line 14"/>
          <p:cNvSpPr>
            <a:spLocks noChangeShapeType="1"/>
          </p:cNvSpPr>
          <p:nvPr/>
        </p:nvSpPr>
        <p:spPr bwMode="auto">
          <a:xfrm flipV="1">
            <a:off x="5638800" y="4343400"/>
            <a:ext cx="0" cy="228600"/>
          </a:xfrm>
          <a:prstGeom prst="line">
            <a:avLst/>
          </a:prstGeom>
          <a:noFill/>
          <a:ln w="9525">
            <a:solidFill>
              <a:schemeClr val="tx1"/>
            </a:solidFill>
            <a:round/>
            <a:headEnd/>
            <a:tailEnd type="triangle" w="med" len="med"/>
          </a:ln>
        </p:spPr>
        <p:txBody>
          <a:bodyPr/>
          <a:lstStyle/>
          <a:p>
            <a:endParaRPr lang="en-US"/>
          </a:p>
        </p:txBody>
      </p:sp>
      <p:sp>
        <p:nvSpPr>
          <p:cNvPr id="5135" name="Line 15"/>
          <p:cNvSpPr>
            <a:spLocks noChangeShapeType="1"/>
          </p:cNvSpPr>
          <p:nvPr/>
        </p:nvSpPr>
        <p:spPr bwMode="auto">
          <a:xfrm>
            <a:off x="6019800" y="4267200"/>
            <a:ext cx="304800" cy="0"/>
          </a:xfrm>
          <a:prstGeom prst="line">
            <a:avLst/>
          </a:prstGeom>
          <a:noFill/>
          <a:ln w="9525">
            <a:solidFill>
              <a:schemeClr val="tx1"/>
            </a:solidFill>
            <a:round/>
            <a:headEnd type="triangle" w="med" len="med"/>
            <a:tailEnd type="triangle" w="med" len="med"/>
          </a:ln>
        </p:spPr>
        <p:txBody>
          <a:bodyPr/>
          <a:lstStyle/>
          <a:p>
            <a:endParaRPr lang="en-US"/>
          </a:p>
        </p:txBody>
      </p:sp>
      <p:sp>
        <p:nvSpPr>
          <p:cNvPr id="5136" name="Text Box 16"/>
          <p:cNvSpPr txBox="1">
            <a:spLocks noChangeArrowheads="1"/>
          </p:cNvSpPr>
          <p:nvPr/>
        </p:nvSpPr>
        <p:spPr bwMode="auto">
          <a:xfrm rot="-5400000">
            <a:off x="2543969" y="5228431"/>
            <a:ext cx="520700" cy="274638"/>
          </a:xfrm>
          <a:prstGeom prst="rect">
            <a:avLst/>
          </a:prstGeom>
          <a:noFill/>
          <a:ln w="9525">
            <a:noFill/>
            <a:miter lim="800000"/>
            <a:headEnd/>
            <a:tailEnd/>
          </a:ln>
        </p:spPr>
        <p:txBody>
          <a:bodyPr wrap="none">
            <a:spAutoFit/>
          </a:bodyPr>
          <a:lstStyle/>
          <a:p>
            <a:r>
              <a:rPr lang="en-US" sz="1200" b="1">
                <a:latin typeface="Constantia" pitchFamily="18" charset="0"/>
              </a:rPr>
              <a:t>1400</a:t>
            </a:r>
          </a:p>
        </p:txBody>
      </p:sp>
      <p:sp>
        <p:nvSpPr>
          <p:cNvPr id="5137" name="Text Box 17"/>
          <p:cNvSpPr txBox="1">
            <a:spLocks noChangeArrowheads="1"/>
          </p:cNvSpPr>
          <p:nvPr/>
        </p:nvSpPr>
        <p:spPr bwMode="auto">
          <a:xfrm rot="-5400000">
            <a:off x="3149600" y="5186363"/>
            <a:ext cx="436563" cy="274637"/>
          </a:xfrm>
          <a:prstGeom prst="rect">
            <a:avLst/>
          </a:prstGeom>
          <a:noFill/>
          <a:ln w="9525">
            <a:noFill/>
            <a:miter lim="800000"/>
            <a:headEnd/>
            <a:tailEnd/>
          </a:ln>
        </p:spPr>
        <p:txBody>
          <a:bodyPr wrap="none">
            <a:spAutoFit/>
          </a:bodyPr>
          <a:lstStyle/>
          <a:p>
            <a:r>
              <a:rPr lang="en-US" sz="1200" b="1">
                <a:latin typeface="Constantia" pitchFamily="18" charset="0"/>
              </a:rPr>
              <a:t>350</a:t>
            </a:r>
          </a:p>
        </p:txBody>
      </p:sp>
      <p:sp>
        <p:nvSpPr>
          <p:cNvPr id="5138" name="Text Box 18"/>
          <p:cNvSpPr txBox="1">
            <a:spLocks noChangeArrowheads="1"/>
          </p:cNvSpPr>
          <p:nvPr/>
        </p:nvSpPr>
        <p:spPr bwMode="auto">
          <a:xfrm rot="-5400000">
            <a:off x="3612356" y="5144294"/>
            <a:ext cx="352425" cy="274638"/>
          </a:xfrm>
          <a:prstGeom prst="rect">
            <a:avLst/>
          </a:prstGeom>
          <a:noFill/>
          <a:ln w="9525">
            <a:noFill/>
            <a:miter lim="800000"/>
            <a:headEnd/>
            <a:tailEnd/>
          </a:ln>
        </p:spPr>
        <p:txBody>
          <a:bodyPr wrap="none">
            <a:spAutoFit/>
          </a:bodyPr>
          <a:lstStyle/>
          <a:p>
            <a:r>
              <a:rPr lang="en-US" sz="1200" b="1">
                <a:latin typeface="Constantia" pitchFamily="18" charset="0"/>
              </a:rPr>
              <a:t>87</a:t>
            </a:r>
          </a:p>
        </p:txBody>
      </p:sp>
      <p:sp>
        <p:nvSpPr>
          <p:cNvPr id="5139" name="Text Box 19"/>
          <p:cNvSpPr txBox="1">
            <a:spLocks noChangeArrowheads="1"/>
          </p:cNvSpPr>
          <p:nvPr/>
        </p:nvSpPr>
        <p:spPr bwMode="auto">
          <a:xfrm rot="-5400000">
            <a:off x="4069556" y="5144294"/>
            <a:ext cx="352425" cy="274638"/>
          </a:xfrm>
          <a:prstGeom prst="rect">
            <a:avLst/>
          </a:prstGeom>
          <a:noFill/>
          <a:ln w="9525">
            <a:noFill/>
            <a:miter lim="800000"/>
            <a:headEnd/>
            <a:tailEnd/>
          </a:ln>
        </p:spPr>
        <p:txBody>
          <a:bodyPr wrap="none">
            <a:spAutoFit/>
          </a:bodyPr>
          <a:lstStyle/>
          <a:p>
            <a:r>
              <a:rPr lang="en-US" sz="1200" b="1">
                <a:latin typeface="Constantia" pitchFamily="18" charset="0"/>
              </a:rPr>
              <a:t>22</a:t>
            </a:r>
          </a:p>
        </p:txBody>
      </p:sp>
      <p:sp>
        <p:nvSpPr>
          <p:cNvPr id="5140" name="Text Box 20"/>
          <p:cNvSpPr txBox="1">
            <a:spLocks noChangeArrowheads="1"/>
          </p:cNvSpPr>
          <p:nvPr/>
        </p:nvSpPr>
        <p:spPr bwMode="auto">
          <a:xfrm rot="-5400000">
            <a:off x="4575175" y="5102225"/>
            <a:ext cx="268288" cy="274638"/>
          </a:xfrm>
          <a:prstGeom prst="rect">
            <a:avLst/>
          </a:prstGeom>
          <a:noFill/>
          <a:ln w="9525">
            <a:noFill/>
            <a:miter lim="800000"/>
            <a:headEnd/>
            <a:tailEnd/>
          </a:ln>
        </p:spPr>
        <p:txBody>
          <a:bodyPr wrap="none">
            <a:spAutoFit/>
          </a:bodyPr>
          <a:lstStyle/>
          <a:p>
            <a:r>
              <a:rPr lang="en-US" sz="1200" b="1">
                <a:latin typeface="Constantia" pitchFamily="18" charset="0"/>
              </a:rPr>
              <a:t>5</a:t>
            </a:r>
          </a:p>
        </p:txBody>
      </p:sp>
      <p:sp>
        <p:nvSpPr>
          <p:cNvPr id="5141" name="AutoShape 21" descr="Divot"/>
          <p:cNvSpPr>
            <a:spLocks noChangeArrowheads="1"/>
          </p:cNvSpPr>
          <p:nvPr/>
        </p:nvSpPr>
        <p:spPr bwMode="auto">
          <a:xfrm>
            <a:off x="2590800" y="4648200"/>
            <a:ext cx="2895600" cy="381000"/>
          </a:xfrm>
          <a:prstGeom prst="rtTriangle">
            <a:avLst/>
          </a:prstGeom>
          <a:pattFill prst="divot">
            <a:fgClr>
              <a:schemeClr val="bg2"/>
            </a:fgClr>
            <a:bgClr>
              <a:schemeClr val="bg1"/>
            </a:bgClr>
          </a:pattFill>
          <a:ln w="9525">
            <a:solidFill>
              <a:schemeClr val="tx1"/>
            </a:solidFill>
            <a:miter lim="800000"/>
            <a:headEnd/>
            <a:tailEnd/>
          </a:ln>
        </p:spPr>
        <p:txBody>
          <a:bodyPr wrap="none" anchor="ctr"/>
          <a:lstStyle/>
          <a:p>
            <a:endParaRPr lang="en-US">
              <a:latin typeface="Constantia" pitchFamily="18" charset="0"/>
            </a:endParaRPr>
          </a:p>
        </p:txBody>
      </p:sp>
      <p:sp>
        <p:nvSpPr>
          <p:cNvPr id="5142" name="Text Box 22"/>
          <p:cNvSpPr txBox="1">
            <a:spLocks noChangeArrowheads="1"/>
          </p:cNvSpPr>
          <p:nvPr/>
        </p:nvSpPr>
        <p:spPr bwMode="auto">
          <a:xfrm rot="-5400000">
            <a:off x="4986338" y="5102225"/>
            <a:ext cx="268288" cy="274637"/>
          </a:xfrm>
          <a:prstGeom prst="rect">
            <a:avLst/>
          </a:prstGeom>
          <a:noFill/>
          <a:ln w="9525">
            <a:noFill/>
            <a:miter lim="800000"/>
            <a:headEnd/>
            <a:tailEnd/>
          </a:ln>
        </p:spPr>
        <p:txBody>
          <a:bodyPr wrap="none">
            <a:spAutoFit/>
          </a:bodyPr>
          <a:lstStyle/>
          <a:p>
            <a:r>
              <a:rPr lang="en-US" sz="1200" b="1">
                <a:latin typeface="Constantia" pitchFamily="18" charset="0"/>
              </a:rPr>
              <a:t>0</a:t>
            </a:r>
          </a:p>
        </p:txBody>
      </p:sp>
      <p:sp>
        <p:nvSpPr>
          <p:cNvPr id="5143" name="Text Box 23"/>
          <p:cNvSpPr txBox="1">
            <a:spLocks noChangeArrowheads="1"/>
          </p:cNvSpPr>
          <p:nvPr/>
        </p:nvSpPr>
        <p:spPr bwMode="auto">
          <a:xfrm>
            <a:off x="4953000" y="4525963"/>
            <a:ext cx="808038" cy="274637"/>
          </a:xfrm>
          <a:prstGeom prst="rect">
            <a:avLst/>
          </a:prstGeom>
          <a:noFill/>
          <a:ln w="9525">
            <a:noFill/>
            <a:miter lim="800000"/>
            <a:headEnd/>
            <a:tailEnd/>
          </a:ln>
        </p:spPr>
        <p:txBody>
          <a:bodyPr wrap="none">
            <a:spAutoFit/>
          </a:bodyPr>
          <a:lstStyle/>
          <a:p>
            <a:r>
              <a:rPr lang="en-US" sz="1200">
                <a:latin typeface="Constantia" pitchFamily="18" charset="0"/>
              </a:rPr>
              <a:t>gel slices</a:t>
            </a:r>
          </a:p>
        </p:txBody>
      </p:sp>
      <p:sp>
        <p:nvSpPr>
          <p:cNvPr id="5144" name="Text Box 24"/>
          <p:cNvSpPr txBox="1">
            <a:spLocks noChangeArrowheads="1"/>
          </p:cNvSpPr>
          <p:nvPr/>
        </p:nvSpPr>
        <p:spPr bwMode="auto">
          <a:xfrm>
            <a:off x="4903788" y="1676400"/>
            <a:ext cx="582612" cy="274638"/>
          </a:xfrm>
          <a:prstGeom prst="rect">
            <a:avLst/>
          </a:prstGeom>
          <a:noFill/>
          <a:ln w="9525">
            <a:noFill/>
            <a:miter lim="800000"/>
            <a:headEnd/>
            <a:tailEnd/>
          </a:ln>
        </p:spPr>
        <p:txBody>
          <a:bodyPr wrap="none">
            <a:spAutoFit/>
          </a:bodyPr>
          <a:lstStyle/>
          <a:p>
            <a:r>
              <a:rPr lang="en-US" sz="1200" b="1">
                <a:latin typeface="Constantia" pitchFamily="18" charset="0"/>
              </a:rPr>
              <a:t>blank</a:t>
            </a:r>
          </a:p>
        </p:txBody>
      </p:sp>
      <p:sp>
        <p:nvSpPr>
          <p:cNvPr id="5145" name="Text Box 25"/>
          <p:cNvSpPr txBox="1">
            <a:spLocks noChangeArrowheads="1"/>
          </p:cNvSpPr>
          <p:nvPr/>
        </p:nvSpPr>
        <p:spPr bwMode="auto">
          <a:xfrm>
            <a:off x="3279775" y="1676400"/>
            <a:ext cx="911225" cy="274638"/>
          </a:xfrm>
          <a:prstGeom prst="rect">
            <a:avLst/>
          </a:prstGeom>
          <a:noFill/>
          <a:ln w="9525">
            <a:noFill/>
            <a:miter lim="800000"/>
            <a:headEnd/>
            <a:tailEnd/>
          </a:ln>
        </p:spPr>
        <p:txBody>
          <a:bodyPr wrap="none">
            <a:spAutoFit/>
          </a:bodyPr>
          <a:lstStyle/>
          <a:p>
            <a:r>
              <a:rPr lang="en-US" sz="1200" b="1">
                <a:latin typeface="Constantia" pitchFamily="18" charset="0"/>
              </a:rPr>
              <a:t>standards</a:t>
            </a:r>
          </a:p>
        </p:txBody>
      </p:sp>
      <p:sp>
        <p:nvSpPr>
          <p:cNvPr id="5146" name="AutoShape 26"/>
          <p:cNvSpPr>
            <a:spLocks/>
          </p:cNvSpPr>
          <p:nvPr/>
        </p:nvSpPr>
        <p:spPr bwMode="auto">
          <a:xfrm rot="-5400000">
            <a:off x="3695700" y="876300"/>
            <a:ext cx="76200" cy="2286000"/>
          </a:xfrm>
          <a:prstGeom prst="rightBrace">
            <a:avLst>
              <a:gd name="adj1" fmla="val 250000"/>
              <a:gd name="adj2" fmla="val 50000"/>
            </a:avLst>
          </a:prstGeom>
          <a:noFill/>
          <a:ln w="9525">
            <a:solidFill>
              <a:schemeClr val="tx1"/>
            </a:solidFill>
            <a:round/>
            <a:headEnd/>
            <a:tailEnd/>
          </a:ln>
        </p:spPr>
        <p:txBody>
          <a:bodyPr wrap="none" anchor="ctr"/>
          <a:lstStyle/>
          <a:p>
            <a:endParaRPr lang="en-US">
              <a:latin typeface="Constantia" pitchFamily="18" charset="0"/>
            </a:endParaRPr>
          </a:p>
        </p:txBody>
      </p:sp>
      <p:sp>
        <p:nvSpPr>
          <p:cNvPr id="5147" name="Text Box 27"/>
          <p:cNvSpPr txBox="1">
            <a:spLocks noChangeArrowheads="1"/>
          </p:cNvSpPr>
          <p:nvPr/>
        </p:nvSpPr>
        <p:spPr bwMode="auto">
          <a:xfrm>
            <a:off x="6400800" y="1676400"/>
            <a:ext cx="708025" cy="457200"/>
          </a:xfrm>
          <a:prstGeom prst="rect">
            <a:avLst/>
          </a:prstGeom>
          <a:noFill/>
          <a:ln w="9525">
            <a:noFill/>
            <a:miter lim="800000"/>
            <a:headEnd/>
            <a:tailEnd/>
          </a:ln>
        </p:spPr>
        <p:txBody>
          <a:bodyPr wrap="none">
            <a:spAutoFit/>
          </a:bodyPr>
          <a:lstStyle/>
          <a:p>
            <a:pPr algn="ctr"/>
            <a:r>
              <a:rPr lang="en-US" sz="1200" b="1">
                <a:latin typeface="Constantia" pitchFamily="18" charset="0"/>
              </a:rPr>
              <a:t>pre-cut</a:t>
            </a:r>
          </a:p>
          <a:p>
            <a:pPr algn="ctr"/>
            <a:r>
              <a:rPr lang="en-US" sz="1200" b="1">
                <a:latin typeface="Constantia" pitchFamily="18" charset="0"/>
              </a:rPr>
              <a:t>sample</a:t>
            </a:r>
          </a:p>
        </p:txBody>
      </p:sp>
      <p:sp>
        <p:nvSpPr>
          <p:cNvPr id="5148" name="AutoShape 28"/>
          <p:cNvSpPr>
            <a:spLocks/>
          </p:cNvSpPr>
          <p:nvPr/>
        </p:nvSpPr>
        <p:spPr bwMode="auto">
          <a:xfrm>
            <a:off x="7162800" y="2286000"/>
            <a:ext cx="76200" cy="1752600"/>
          </a:xfrm>
          <a:prstGeom prst="rightBrace">
            <a:avLst>
              <a:gd name="adj1" fmla="val 191667"/>
              <a:gd name="adj2" fmla="val 50000"/>
            </a:avLst>
          </a:prstGeom>
          <a:noFill/>
          <a:ln w="9525">
            <a:solidFill>
              <a:schemeClr val="tx1"/>
            </a:solidFill>
            <a:round/>
            <a:headEnd/>
            <a:tailEnd/>
          </a:ln>
        </p:spPr>
        <p:txBody>
          <a:bodyPr wrap="none" anchor="ctr"/>
          <a:lstStyle/>
          <a:p>
            <a:endParaRPr lang="en-US">
              <a:latin typeface="Constantia" pitchFamily="18" charset="0"/>
            </a:endParaRPr>
          </a:p>
        </p:txBody>
      </p:sp>
      <p:sp>
        <p:nvSpPr>
          <p:cNvPr id="5149" name="Text Box 29"/>
          <p:cNvSpPr txBox="1">
            <a:spLocks noChangeArrowheads="1"/>
          </p:cNvSpPr>
          <p:nvPr/>
        </p:nvSpPr>
        <p:spPr bwMode="auto">
          <a:xfrm>
            <a:off x="7315200" y="2971800"/>
            <a:ext cx="1225550" cy="457200"/>
          </a:xfrm>
          <a:prstGeom prst="rect">
            <a:avLst/>
          </a:prstGeom>
          <a:noFill/>
          <a:ln w="9525">
            <a:noFill/>
            <a:miter lim="800000"/>
            <a:headEnd/>
            <a:tailEnd/>
          </a:ln>
        </p:spPr>
        <p:txBody>
          <a:bodyPr wrap="none">
            <a:spAutoFit/>
          </a:bodyPr>
          <a:lstStyle/>
          <a:p>
            <a:r>
              <a:rPr lang="en-US" sz="1200" b="1">
                <a:latin typeface="Constantia" pitchFamily="18" charset="0"/>
              </a:rPr>
              <a:t>Post-RF HPLC</a:t>
            </a:r>
          </a:p>
          <a:p>
            <a:r>
              <a:rPr lang="en-US" sz="1200" b="1">
                <a:latin typeface="Constantia" pitchFamily="18" charset="0"/>
              </a:rPr>
              <a:t>Impurities</a:t>
            </a:r>
          </a:p>
        </p:txBody>
      </p:sp>
      <p:sp>
        <p:nvSpPr>
          <p:cNvPr id="5150" name="Text Box 30"/>
          <p:cNvSpPr txBox="1">
            <a:spLocks noChangeArrowheads="1"/>
          </p:cNvSpPr>
          <p:nvPr/>
        </p:nvSpPr>
        <p:spPr bwMode="auto">
          <a:xfrm>
            <a:off x="3097213" y="4419600"/>
            <a:ext cx="1322387" cy="274638"/>
          </a:xfrm>
          <a:prstGeom prst="rect">
            <a:avLst/>
          </a:prstGeom>
          <a:noFill/>
          <a:ln w="9525">
            <a:noFill/>
            <a:miter lim="800000"/>
            <a:headEnd/>
            <a:tailEnd/>
          </a:ln>
        </p:spPr>
        <p:txBody>
          <a:bodyPr wrap="none">
            <a:spAutoFit/>
          </a:bodyPr>
          <a:lstStyle/>
          <a:p>
            <a:r>
              <a:rPr lang="en-US" sz="1200" b="1">
                <a:latin typeface="Constantia" pitchFamily="18" charset="0"/>
              </a:rPr>
              <a:t>ng protein/ lane</a:t>
            </a:r>
          </a:p>
        </p:txBody>
      </p:sp>
      <p:sp>
        <p:nvSpPr>
          <p:cNvPr id="5151" name="Text Box 31"/>
          <p:cNvSpPr txBox="1">
            <a:spLocks noChangeArrowheads="1"/>
          </p:cNvSpPr>
          <p:nvPr/>
        </p:nvSpPr>
        <p:spPr bwMode="auto">
          <a:xfrm>
            <a:off x="379413" y="609600"/>
            <a:ext cx="8188325" cy="671513"/>
          </a:xfrm>
          <a:prstGeom prst="rect">
            <a:avLst/>
          </a:prstGeom>
          <a:noFill/>
          <a:ln w="9525">
            <a:noFill/>
            <a:miter lim="800000"/>
            <a:headEnd/>
            <a:tailEnd/>
          </a:ln>
        </p:spPr>
        <p:txBody>
          <a:bodyPr wrap="none">
            <a:spAutoFit/>
          </a:bodyPr>
          <a:lstStyle/>
          <a:p>
            <a:pPr algn="ctr"/>
            <a:r>
              <a:rPr lang="en-US" sz="2000" b="1">
                <a:latin typeface="Constantia" pitchFamily="18" charset="0"/>
              </a:rPr>
              <a:t>2</a:t>
            </a:r>
            <a:r>
              <a:rPr lang="en-US" sz="2000" b="1" baseline="30000">
                <a:latin typeface="Constantia" pitchFamily="18" charset="0"/>
              </a:rPr>
              <a:t>nd</a:t>
            </a:r>
            <a:r>
              <a:rPr lang="en-US" sz="2000" b="1">
                <a:latin typeface="Constantia" pitchFamily="18" charset="0"/>
              </a:rPr>
              <a:t> Dimension Separation Strategy on F43 Following LCMALDI-MS</a:t>
            </a:r>
          </a:p>
          <a:p>
            <a:pPr algn="ctr"/>
            <a:r>
              <a:rPr lang="en-US" b="1" i="1">
                <a:latin typeface="Constantia" pitchFamily="18" charset="0"/>
              </a:rPr>
              <a:t>(Negative Cu-Stained 1D PAGE)</a:t>
            </a:r>
          </a:p>
        </p:txBody>
      </p:sp>
      <p:sp>
        <p:nvSpPr>
          <p:cNvPr id="5152" name="Line 32"/>
          <p:cNvSpPr>
            <a:spLocks noChangeShapeType="1"/>
          </p:cNvSpPr>
          <p:nvPr/>
        </p:nvSpPr>
        <p:spPr bwMode="auto">
          <a:xfrm flipH="1">
            <a:off x="7162800" y="4267200"/>
            <a:ext cx="228600" cy="0"/>
          </a:xfrm>
          <a:prstGeom prst="line">
            <a:avLst/>
          </a:prstGeom>
          <a:noFill/>
          <a:ln w="9525">
            <a:solidFill>
              <a:schemeClr val="tx1"/>
            </a:solidFill>
            <a:round/>
            <a:headEnd/>
            <a:tailEnd type="triangle" w="med" len="med"/>
          </a:ln>
        </p:spPr>
        <p:txBody>
          <a:bodyPr/>
          <a:lstStyle/>
          <a:p>
            <a:endParaRPr lang="en-US"/>
          </a:p>
        </p:txBody>
      </p:sp>
      <p:sp>
        <p:nvSpPr>
          <p:cNvPr id="5153" name="Text Box 33"/>
          <p:cNvSpPr txBox="1">
            <a:spLocks noChangeArrowheads="1"/>
          </p:cNvSpPr>
          <p:nvPr/>
        </p:nvSpPr>
        <p:spPr bwMode="auto">
          <a:xfrm>
            <a:off x="7391400" y="4038600"/>
            <a:ext cx="990600" cy="457200"/>
          </a:xfrm>
          <a:prstGeom prst="rect">
            <a:avLst/>
          </a:prstGeom>
          <a:noFill/>
          <a:ln w="9525">
            <a:noFill/>
            <a:miter lim="800000"/>
            <a:headEnd/>
            <a:tailEnd/>
          </a:ln>
        </p:spPr>
        <p:txBody>
          <a:bodyPr wrap="none">
            <a:spAutoFit/>
          </a:bodyPr>
          <a:lstStyle/>
          <a:p>
            <a:pPr algn="ctr"/>
            <a:r>
              <a:rPr lang="en-US" sz="1200" b="1">
                <a:latin typeface="Constantia" pitchFamily="18" charset="0"/>
              </a:rPr>
              <a:t>100-200ng</a:t>
            </a:r>
          </a:p>
          <a:p>
            <a:pPr algn="ctr"/>
            <a:r>
              <a:rPr lang="en-US" sz="1200" b="1">
                <a:latin typeface="Constantia" pitchFamily="18" charset="0"/>
              </a:rPr>
              <a:t>(~12.7 kDa)</a:t>
            </a:r>
          </a:p>
        </p:txBody>
      </p:sp>
      <p:sp>
        <p:nvSpPr>
          <p:cNvPr id="5154" name="Text Box 34"/>
          <p:cNvSpPr txBox="1">
            <a:spLocks noChangeArrowheads="1"/>
          </p:cNvSpPr>
          <p:nvPr/>
        </p:nvSpPr>
        <p:spPr bwMode="auto">
          <a:xfrm>
            <a:off x="304800" y="5638800"/>
            <a:ext cx="8439150" cy="701675"/>
          </a:xfrm>
          <a:prstGeom prst="rect">
            <a:avLst/>
          </a:prstGeom>
          <a:noFill/>
          <a:ln w="9525">
            <a:noFill/>
            <a:miter lim="800000"/>
            <a:headEnd/>
            <a:tailEnd/>
          </a:ln>
        </p:spPr>
        <p:txBody>
          <a:bodyPr>
            <a:spAutoFit/>
          </a:bodyPr>
          <a:lstStyle/>
          <a:p>
            <a:r>
              <a:rPr lang="en-US" sz="2000" i="1">
                <a:latin typeface="Times New Roman" pitchFamily="18" charset="0"/>
              </a:rPr>
              <a:t>1) The proteins are either electroeluted or in-gel digested followed by Tof/Tof based characterization!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304800" y="1722438"/>
            <a:ext cx="8686800" cy="4525962"/>
          </a:xfrm>
          <a:prstGeom prst="rect">
            <a:avLst/>
          </a:prstGeom>
          <a:noFill/>
          <a:ln w="9525">
            <a:noFill/>
            <a:miter lim="800000"/>
            <a:headEnd/>
            <a:tailEnd/>
          </a:ln>
          <a:effectLst/>
        </p:spPr>
        <p:txBody>
          <a:bodyPr/>
          <a:lstStyle/>
          <a:p>
            <a:pPr marL="342900" indent="-342900" fontAlgn="auto">
              <a:spcBef>
                <a:spcPct val="20000"/>
              </a:spcBef>
              <a:spcAft>
                <a:spcPts val="0"/>
              </a:spcAft>
              <a:buClr>
                <a:schemeClr val="hlink"/>
              </a:buClr>
              <a:buSzPct val="60000"/>
              <a:buFont typeface="Wingdings" pitchFamily="2" charset="2"/>
              <a:buChar char="n"/>
              <a:defRPr/>
            </a:pPr>
            <a:r>
              <a:rPr lang="en-US" sz="2800" dirty="0">
                <a:solidFill>
                  <a:srgbClr val="FFFF00"/>
                </a:solidFill>
                <a:effectLst>
                  <a:outerShdw blurRad="38100" dist="38100" dir="2700000" algn="tl">
                    <a:srgbClr val="000000"/>
                  </a:outerShdw>
                </a:effectLst>
                <a:latin typeface="+mn-lt"/>
                <a:cs typeface="+mn-cs"/>
              </a:rPr>
              <a:t>Relative or Absolute Quantification of Known Proteins…….</a:t>
            </a:r>
          </a:p>
          <a:p>
            <a:pPr marL="742950" lvl="1" indent="-285750" fontAlgn="auto">
              <a:spcBef>
                <a:spcPct val="20000"/>
              </a:spcBef>
              <a:spcAft>
                <a:spcPts val="0"/>
              </a:spcAft>
              <a:buClr>
                <a:schemeClr val="tx2"/>
              </a:buClr>
              <a:buSzPct val="60000"/>
              <a:buFont typeface="Wingdings" pitchFamily="2" charset="2"/>
              <a:buChar char="n"/>
              <a:defRPr/>
            </a:pPr>
            <a:r>
              <a:rPr lang="en-US" sz="2400" dirty="0">
                <a:effectLst>
                  <a:outerShdw blurRad="38100" dist="38100" dir="2700000" algn="tl">
                    <a:srgbClr val="000000"/>
                  </a:outerShdw>
                </a:effectLst>
                <a:latin typeface="+mn-lt"/>
                <a:cs typeface="+mn-cs"/>
              </a:rPr>
              <a:t>Mass Spectrometry (Mass Tags/ AQUA)</a:t>
            </a:r>
          </a:p>
          <a:p>
            <a:pPr marL="742950" lvl="1" indent="-285750" fontAlgn="auto">
              <a:spcBef>
                <a:spcPct val="20000"/>
              </a:spcBef>
              <a:spcAft>
                <a:spcPts val="0"/>
              </a:spcAft>
              <a:buClr>
                <a:schemeClr val="tx2"/>
              </a:buClr>
              <a:buSzPct val="60000"/>
              <a:buFont typeface="Wingdings" pitchFamily="2" charset="2"/>
              <a:buChar char="n"/>
              <a:defRPr/>
            </a:pPr>
            <a:r>
              <a:rPr lang="en-US" sz="2400" dirty="0" err="1">
                <a:effectLst>
                  <a:outerShdw blurRad="38100" dist="38100" dir="2700000" algn="tl">
                    <a:srgbClr val="000000"/>
                  </a:outerShdw>
                </a:effectLst>
                <a:latin typeface="+mn-lt"/>
                <a:cs typeface="+mn-cs"/>
              </a:rPr>
              <a:t>Immuno</a:t>
            </a:r>
            <a:r>
              <a:rPr lang="en-US" sz="2400" dirty="0">
                <a:effectLst>
                  <a:outerShdw blurRad="38100" dist="38100" dir="2700000" algn="tl">
                    <a:srgbClr val="000000"/>
                  </a:outerShdw>
                </a:effectLst>
                <a:latin typeface="+mn-lt"/>
                <a:cs typeface="+mn-cs"/>
              </a:rPr>
              <a:t>-Directed (examples)</a:t>
            </a:r>
          </a:p>
          <a:p>
            <a:pPr marL="1143000" lvl="2" indent="-228600" fontAlgn="auto">
              <a:spcBef>
                <a:spcPct val="20000"/>
              </a:spcBef>
              <a:spcAft>
                <a:spcPts val="0"/>
              </a:spcAft>
              <a:buClr>
                <a:schemeClr val="folHlink"/>
              </a:buClr>
              <a:buSzPct val="60000"/>
              <a:buFont typeface="Wingdings" pitchFamily="2" charset="2"/>
              <a:buChar char="n"/>
              <a:defRPr/>
            </a:pPr>
            <a:r>
              <a:rPr lang="en-US" sz="2000" dirty="0">
                <a:effectLst>
                  <a:outerShdw blurRad="38100" dist="38100" dir="2700000" algn="tl">
                    <a:srgbClr val="000000"/>
                  </a:outerShdw>
                </a:effectLst>
                <a:latin typeface="+mn-lt"/>
                <a:cs typeface="+mn-cs"/>
              </a:rPr>
              <a:t>1) Protein Arrays, 2) Western Blot, 3) ELISA, 4) </a:t>
            </a:r>
            <a:r>
              <a:rPr lang="en-US" sz="2000" dirty="0" err="1">
                <a:effectLst>
                  <a:outerShdw blurRad="38100" dist="38100" dir="2700000" algn="tl">
                    <a:srgbClr val="000000"/>
                  </a:outerShdw>
                </a:effectLst>
                <a:latin typeface="+mn-lt"/>
                <a:cs typeface="+mn-cs"/>
              </a:rPr>
              <a:t>Bioplex</a:t>
            </a:r>
            <a:r>
              <a:rPr lang="en-US" sz="2000" dirty="0">
                <a:effectLst>
                  <a:outerShdw blurRad="38100" dist="38100" dir="2700000" algn="tl">
                    <a:srgbClr val="000000"/>
                  </a:outerShdw>
                </a:effectLst>
                <a:latin typeface="+mn-lt"/>
                <a:cs typeface="+mn-cs"/>
              </a:rPr>
              <a:t>/ </a:t>
            </a:r>
            <a:r>
              <a:rPr lang="en-US" sz="2000" dirty="0" err="1">
                <a:effectLst>
                  <a:outerShdw blurRad="38100" dist="38100" dir="2700000" algn="tl">
                    <a:srgbClr val="000000"/>
                  </a:outerShdw>
                </a:effectLst>
                <a:latin typeface="+mn-lt"/>
                <a:cs typeface="+mn-cs"/>
              </a:rPr>
              <a:t>Luminex</a:t>
            </a:r>
            <a:endParaRPr lang="en-US" sz="2000" dirty="0">
              <a:effectLst>
                <a:outerShdw blurRad="38100" dist="38100" dir="2700000" algn="tl">
                  <a:srgbClr val="000000"/>
                </a:outerShdw>
              </a:effectLst>
              <a:latin typeface="+mn-lt"/>
              <a:cs typeface="+mn-cs"/>
            </a:endParaRPr>
          </a:p>
          <a:p>
            <a:pPr marL="342900" indent="-342900" fontAlgn="auto">
              <a:spcBef>
                <a:spcPct val="20000"/>
              </a:spcBef>
              <a:spcAft>
                <a:spcPts val="0"/>
              </a:spcAft>
              <a:buClr>
                <a:schemeClr val="hlink"/>
              </a:buClr>
              <a:buSzPct val="60000"/>
              <a:buFont typeface="Wingdings" pitchFamily="2" charset="2"/>
              <a:buChar char="n"/>
              <a:defRPr/>
            </a:pPr>
            <a:r>
              <a:rPr lang="en-US" sz="2800" dirty="0">
                <a:solidFill>
                  <a:srgbClr val="FFFF00"/>
                </a:solidFill>
                <a:effectLst>
                  <a:outerShdw blurRad="38100" dist="38100" dir="2700000" algn="tl">
                    <a:srgbClr val="000000"/>
                  </a:outerShdw>
                </a:effectLst>
                <a:latin typeface="+mn-lt"/>
                <a:cs typeface="+mn-cs"/>
              </a:rPr>
              <a:t>Characterization of Unknown Proteins/ Mapping Post Translational Modifications (PTM’s)……..</a:t>
            </a:r>
          </a:p>
          <a:p>
            <a:pPr marL="742950" lvl="1" indent="-285750" fontAlgn="auto">
              <a:spcBef>
                <a:spcPct val="20000"/>
              </a:spcBef>
              <a:spcAft>
                <a:spcPts val="0"/>
              </a:spcAft>
              <a:buClr>
                <a:schemeClr val="tx2"/>
              </a:buClr>
              <a:buSzPct val="60000"/>
              <a:buFont typeface="Wingdings" pitchFamily="2" charset="2"/>
              <a:buChar char="n"/>
              <a:defRPr/>
            </a:pPr>
            <a:r>
              <a:rPr lang="en-US" sz="2400" u="sng" dirty="0">
                <a:effectLst>
                  <a:outerShdw blurRad="38100" dist="38100" dir="2700000" algn="tl">
                    <a:srgbClr val="000000"/>
                  </a:outerShdw>
                </a:effectLst>
                <a:latin typeface="+mn-lt"/>
                <a:cs typeface="+mn-cs"/>
              </a:rPr>
              <a:t>Sequencing of Unknowns</a:t>
            </a:r>
            <a:r>
              <a:rPr lang="en-US" sz="2400" dirty="0">
                <a:effectLst>
                  <a:outerShdw blurRad="38100" dist="38100" dir="2700000" algn="tl">
                    <a:srgbClr val="000000"/>
                  </a:outerShdw>
                </a:effectLst>
                <a:latin typeface="+mn-lt"/>
                <a:cs typeface="+mn-cs"/>
              </a:rPr>
              <a:t>, Mass Spectrometry alone! </a:t>
            </a:r>
          </a:p>
        </p:txBody>
      </p:sp>
      <p:sp>
        <p:nvSpPr>
          <p:cNvPr id="5" name="Rectangle 4"/>
          <p:cNvSpPr>
            <a:spLocks noChangeArrowheads="1"/>
          </p:cNvSpPr>
          <p:nvPr/>
        </p:nvSpPr>
        <p:spPr bwMode="auto">
          <a:xfrm>
            <a:off x="381000" y="304800"/>
            <a:ext cx="8229600" cy="990600"/>
          </a:xfrm>
          <a:prstGeom prst="rect">
            <a:avLst/>
          </a:prstGeom>
          <a:noFill/>
          <a:ln w="9525">
            <a:noFill/>
            <a:miter lim="800000"/>
            <a:headEnd/>
            <a:tailEnd/>
          </a:ln>
          <a:effectLst/>
        </p:spPr>
        <p:txBody>
          <a:bodyPr anchor="ctr"/>
          <a:lstStyle/>
          <a:p>
            <a:pPr algn="ctr" fontAlgn="auto">
              <a:spcBef>
                <a:spcPts val="0"/>
              </a:spcBef>
              <a:spcAft>
                <a:spcPts val="0"/>
              </a:spcAft>
              <a:defRPr/>
            </a:pPr>
            <a:r>
              <a:rPr lang="en-US" sz="4000" b="1">
                <a:effectLst>
                  <a:outerShdw blurRad="38100" dist="38100" dir="2700000" algn="tl">
                    <a:srgbClr val="000000"/>
                  </a:outerShdw>
                </a:effectLst>
                <a:latin typeface="+mn-lt"/>
                <a:cs typeface="+mn-cs"/>
              </a:rPr>
              <a:t>What Tools Encompass Proteomics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linds(horizontal)">
                                      <p:cBhvr>
                                        <p:cTn id="21" dur="500"/>
                                        <p:tgtEl>
                                          <p:spTgt spid="3">
                                            <p:txEl>
                                              <p:pRg st="4" end="4"/>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linds(horizontal)">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1074465" y="457200"/>
            <a:ext cx="6609310" cy="677108"/>
          </a:xfrm>
          <a:prstGeom prst="rect">
            <a:avLst/>
          </a:prstGeom>
          <a:noFill/>
          <a:ln w="9525">
            <a:noFill/>
            <a:miter lim="800000"/>
            <a:headEnd/>
            <a:tailEnd/>
          </a:ln>
        </p:spPr>
        <p:txBody>
          <a:bodyPr wrap="none">
            <a:spAutoFit/>
          </a:bodyPr>
          <a:lstStyle/>
          <a:p>
            <a:pPr algn="ctr"/>
            <a:r>
              <a:rPr lang="en-US" sz="2000" b="1" dirty="0">
                <a:latin typeface="Constantia" pitchFamily="18" charset="0"/>
              </a:rPr>
              <a:t>Characterization of Unknown </a:t>
            </a:r>
            <a:r>
              <a:rPr lang="en-US" sz="2000" b="1" dirty="0" smtClean="0">
                <a:latin typeface="Constantia" pitchFamily="18" charset="0"/>
              </a:rPr>
              <a:t>Protein </a:t>
            </a:r>
            <a:r>
              <a:rPr lang="en-US" sz="2000" b="1" dirty="0">
                <a:latin typeface="Constantia" pitchFamily="18" charset="0"/>
              </a:rPr>
              <a:t>by </a:t>
            </a:r>
            <a:r>
              <a:rPr lang="en-US" sz="2000" b="1" dirty="0" smtClean="0">
                <a:latin typeface="Constantia" pitchFamily="18" charset="0"/>
              </a:rPr>
              <a:t>LC-MS(MS)</a:t>
            </a:r>
            <a:r>
              <a:rPr lang="en-US" sz="2000" b="1" baseline="30000" dirty="0" smtClean="0">
                <a:latin typeface="Constantia" pitchFamily="18" charset="0"/>
              </a:rPr>
              <a:t>2 </a:t>
            </a:r>
            <a:endParaRPr lang="en-US" sz="2000" b="1" baseline="30000" dirty="0">
              <a:latin typeface="Constantia" pitchFamily="18" charset="0"/>
            </a:endParaRPr>
          </a:p>
          <a:p>
            <a:pPr algn="ctr"/>
            <a:endParaRPr lang="en-US" b="1" i="1" dirty="0">
              <a:latin typeface="Constantia" pitchFamily="18" charset="0"/>
            </a:endParaRPr>
          </a:p>
        </p:txBody>
      </p:sp>
      <p:pic>
        <p:nvPicPr>
          <p:cNvPr id="63491" name="Picture 3"/>
          <p:cNvPicPr>
            <a:picLocks noChangeAspect="1" noChangeArrowheads="1"/>
          </p:cNvPicPr>
          <p:nvPr/>
        </p:nvPicPr>
        <p:blipFill>
          <a:blip r:embed="rId3" cstate="print"/>
          <a:srcRect/>
          <a:stretch>
            <a:fillRect/>
          </a:stretch>
        </p:blipFill>
        <p:spPr bwMode="auto">
          <a:xfrm>
            <a:off x="990600" y="1676400"/>
            <a:ext cx="7315200" cy="4376738"/>
          </a:xfrm>
          <a:prstGeom prst="rect">
            <a:avLst/>
          </a:prstGeom>
          <a:noFill/>
          <a:ln w="9525">
            <a:noFill/>
            <a:miter lim="800000"/>
            <a:headEnd/>
            <a:tailEnd/>
          </a:ln>
        </p:spPr>
      </p:pic>
      <p:sp>
        <p:nvSpPr>
          <p:cNvPr id="63492" name="Text Box 4"/>
          <p:cNvSpPr txBox="1">
            <a:spLocks noChangeArrowheads="1"/>
          </p:cNvSpPr>
          <p:nvPr/>
        </p:nvSpPr>
        <p:spPr bwMode="auto">
          <a:xfrm>
            <a:off x="5791200" y="1524000"/>
            <a:ext cx="2965450" cy="274638"/>
          </a:xfrm>
          <a:prstGeom prst="rect">
            <a:avLst/>
          </a:prstGeom>
          <a:noFill/>
          <a:ln w="9525">
            <a:noFill/>
            <a:miter lim="800000"/>
            <a:headEnd/>
            <a:tailEnd/>
          </a:ln>
        </p:spPr>
        <p:txBody>
          <a:bodyPr wrap="none">
            <a:spAutoFit/>
          </a:bodyPr>
          <a:lstStyle/>
          <a:p>
            <a:r>
              <a:rPr lang="en-US" sz="1200" b="1">
                <a:latin typeface="Constantia" pitchFamily="18" charset="0"/>
              </a:rPr>
              <a:t>60 min RF-LC Run on Tryptic Peptides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1792288" y="381000"/>
            <a:ext cx="5557837" cy="336550"/>
          </a:xfrm>
          <a:prstGeom prst="rect">
            <a:avLst/>
          </a:prstGeom>
          <a:noFill/>
          <a:ln w="9525">
            <a:noFill/>
            <a:miter lim="800000"/>
            <a:headEnd/>
            <a:tailEnd/>
          </a:ln>
        </p:spPr>
        <p:txBody>
          <a:bodyPr wrap="none">
            <a:spAutoFit/>
          </a:bodyPr>
          <a:lstStyle/>
          <a:p>
            <a:r>
              <a:rPr lang="en-US" sz="1600">
                <a:latin typeface="Constantia" pitchFamily="18" charset="0"/>
              </a:rPr>
              <a:t>Performed in-gel digestion of excised gel band using trypsin</a:t>
            </a:r>
          </a:p>
        </p:txBody>
      </p:sp>
      <p:sp>
        <p:nvSpPr>
          <p:cNvPr id="64515" name="Line 3"/>
          <p:cNvSpPr>
            <a:spLocks noChangeShapeType="1"/>
          </p:cNvSpPr>
          <p:nvPr/>
        </p:nvSpPr>
        <p:spPr bwMode="auto">
          <a:xfrm>
            <a:off x="4562475" y="762000"/>
            <a:ext cx="0" cy="228600"/>
          </a:xfrm>
          <a:prstGeom prst="line">
            <a:avLst/>
          </a:prstGeom>
          <a:noFill/>
          <a:ln w="9525">
            <a:solidFill>
              <a:schemeClr val="tx1"/>
            </a:solidFill>
            <a:round/>
            <a:headEnd/>
            <a:tailEnd type="triangle" w="med" len="med"/>
          </a:ln>
        </p:spPr>
        <p:txBody>
          <a:bodyPr/>
          <a:lstStyle/>
          <a:p>
            <a:endParaRPr lang="en-US"/>
          </a:p>
        </p:txBody>
      </p:sp>
      <p:sp>
        <p:nvSpPr>
          <p:cNvPr id="64516" name="Text Box 4"/>
          <p:cNvSpPr txBox="1">
            <a:spLocks noChangeArrowheads="1"/>
          </p:cNvSpPr>
          <p:nvPr/>
        </p:nvSpPr>
        <p:spPr bwMode="auto">
          <a:xfrm>
            <a:off x="304800" y="1066800"/>
            <a:ext cx="8534400" cy="336550"/>
          </a:xfrm>
          <a:prstGeom prst="rect">
            <a:avLst/>
          </a:prstGeom>
          <a:noFill/>
          <a:ln w="9525">
            <a:noFill/>
            <a:miter lim="800000"/>
            <a:headEnd/>
            <a:tailEnd/>
          </a:ln>
        </p:spPr>
        <p:txBody>
          <a:bodyPr wrap="none">
            <a:spAutoFit/>
          </a:bodyPr>
          <a:lstStyle/>
          <a:p>
            <a:r>
              <a:rPr lang="en-US" sz="1600">
                <a:latin typeface="Constantia" pitchFamily="18" charset="0"/>
              </a:rPr>
              <a:t>Characterized tryptic fragments by LC-MSMS on the LCQ-Deca</a:t>
            </a:r>
            <a:r>
              <a:rPr lang="en-US" sz="1600" baseline="30000">
                <a:latin typeface="Constantia" pitchFamily="18" charset="0"/>
              </a:rPr>
              <a:t>+plus</a:t>
            </a:r>
            <a:r>
              <a:rPr lang="en-US" sz="1600">
                <a:latin typeface="Constantia" pitchFamily="18" charset="0"/>
              </a:rPr>
              <a:t> and by MALDI-TOF/TOF</a:t>
            </a:r>
          </a:p>
        </p:txBody>
      </p:sp>
      <p:sp>
        <p:nvSpPr>
          <p:cNvPr id="64517" name="Rectangle 5"/>
          <p:cNvSpPr>
            <a:spLocks noChangeArrowheads="1"/>
          </p:cNvSpPr>
          <p:nvPr/>
        </p:nvSpPr>
        <p:spPr bwMode="auto">
          <a:xfrm>
            <a:off x="533400" y="2222500"/>
            <a:ext cx="8077200" cy="822325"/>
          </a:xfrm>
          <a:prstGeom prst="rect">
            <a:avLst/>
          </a:prstGeom>
          <a:noFill/>
          <a:ln w="9525">
            <a:noFill/>
            <a:miter lim="800000"/>
            <a:headEnd/>
            <a:tailEnd/>
          </a:ln>
        </p:spPr>
        <p:txBody>
          <a:bodyPr anchor="ctr">
            <a:spAutoFit/>
          </a:bodyPr>
          <a:lstStyle/>
          <a:p>
            <a:r>
              <a:rPr lang="en-US">
                <a:latin typeface="Constantia" pitchFamily="18" charset="0"/>
              </a:rPr>
              <a:t>  </a:t>
            </a:r>
            <a:r>
              <a:rPr lang="en-US" sz="2400">
                <a:latin typeface="Constantia" pitchFamily="18" charset="0"/>
              </a:rPr>
              <a:t> </a:t>
            </a:r>
            <a:r>
              <a:rPr lang="en-US">
                <a:latin typeface="Constantia" pitchFamily="18" charset="0"/>
              </a:rPr>
              <a:t>                                                                                                        </a:t>
            </a:r>
            <a:br>
              <a:rPr lang="en-US">
                <a:latin typeface="Constantia" pitchFamily="18" charset="0"/>
              </a:rPr>
            </a:br>
            <a:r>
              <a:rPr lang="en-US" sz="1200">
                <a:latin typeface="Courier-New"/>
              </a:rPr>
              <a:t>MASHRLLLLC LAGLVFVSEA GPTGVDESKC PLMVK</a:t>
            </a:r>
            <a:r>
              <a:rPr lang="en-US" sz="1200" b="1">
                <a:solidFill>
                  <a:srgbClr val="FF0000"/>
                </a:solidFill>
                <a:latin typeface="Courier-New"/>
              </a:rPr>
              <a:t>VLDAV RGSPAVNVAV NVFKKAADET WAPFASGKTS ESGELHGLTT EEEFVEGIYKVEIDTKSYWK</a:t>
            </a:r>
            <a:r>
              <a:rPr lang="en-US" sz="1200">
                <a:latin typeface="Courier-New"/>
              </a:rPr>
              <a:t> SLGISPFHEH AEVVFTANDSGPRHYTIARLLSPYSYSTTAVVTNPKE</a:t>
            </a:r>
            <a:endParaRPr lang="en-US">
              <a:latin typeface="Constantia" pitchFamily="18" charset="0"/>
            </a:endParaRPr>
          </a:p>
        </p:txBody>
      </p:sp>
      <p:pic>
        <p:nvPicPr>
          <p:cNvPr id="64518" name="Picture 6" descr="flicka"/>
          <p:cNvPicPr>
            <a:picLocks noChangeAspect="1" noChangeArrowheads="1"/>
          </p:cNvPicPr>
          <p:nvPr/>
        </p:nvPicPr>
        <p:blipFill>
          <a:blip r:embed="rId3" cstate="print"/>
          <a:srcRect/>
          <a:stretch>
            <a:fillRect/>
          </a:stretch>
        </p:blipFill>
        <p:spPr bwMode="auto">
          <a:xfrm>
            <a:off x="1028700" y="1766888"/>
            <a:ext cx="6667500" cy="538162"/>
          </a:xfrm>
          <a:prstGeom prst="rect">
            <a:avLst/>
          </a:prstGeom>
          <a:noFill/>
          <a:ln w="9525">
            <a:noFill/>
            <a:miter lim="800000"/>
            <a:headEnd/>
            <a:tailEnd/>
          </a:ln>
        </p:spPr>
      </p:pic>
      <p:graphicFrame>
        <p:nvGraphicFramePr>
          <p:cNvPr id="62471" name="Group 7"/>
          <p:cNvGraphicFramePr>
            <a:graphicFrameLocks noGrp="1"/>
          </p:cNvGraphicFramePr>
          <p:nvPr/>
        </p:nvGraphicFramePr>
        <p:xfrm>
          <a:off x="381000" y="3124200"/>
          <a:ext cx="3759517" cy="3433128"/>
        </p:xfrm>
        <a:graphic>
          <a:graphicData uri="http://schemas.openxmlformats.org/drawingml/2006/table">
            <a:tbl>
              <a:tblPr/>
              <a:tblGrid>
                <a:gridCol w="208280"/>
                <a:gridCol w="2484437"/>
                <a:gridCol w="1066800"/>
              </a:tblGrid>
              <a:tr h="609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Verdana" pitchFamily="34" charset="0"/>
                        </a:rPr>
                        <a:t>Sequenced tryptic fragments</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Verdana" pitchFamily="34" charset="0"/>
                        </a:rPr>
                        <a:t>AA Position</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a:noFill/>
                    </a:lnL>
                    <a:lnR cap="flat">
                      <a:noFill/>
                    </a:lnR>
                    <a:lnT cap="flat">
                      <a:noFill/>
                    </a:lnT>
                    <a:lnB>
                      <a:noFill/>
                    </a:lnB>
                    <a:lnTlToBr>
                      <a:noFill/>
                    </a:lnTlToBr>
                    <a:lnBlToTr>
                      <a:noFill/>
                    </a:lnBlToTr>
                    <a:noFill/>
                  </a:tcPr>
                </a:tc>
              </a:tr>
              <a:tr h="276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a:txBody>
                  <a:tcPr horzOverflow="overflow">
                    <a:lnL>
                      <a:noFill/>
                    </a:lnL>
                    <a:lnR cap="flat">
                      <a:noFill/>
                    </a:lnR>
                    <a:lnT>
                      <a:noFill/>
                    </a:lnT>
                    <a:lnB>
                      <a:noFill/>
                    </a:lnB>
                    <a:lnTlToBr>
                      <a:noFill/>
                    </a:lnTlToBr>
                    <a:lnBlToTr>
                      <a:noFill/>
                    </a:lnBlToTr>
                    <a:noFill/>
                  </a:tcPr>
                </a:tc>
              </a:tr>
              <a:tr h="260350">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CC"/>
                          </a:solidFill>
                          <a:effectLst/>
                          <a:latin typeface="Verdana" pitchFamily="34" charset="0"/>
                        </a:rPr>
                        <a:t>VLDAVRGSPAVNVAVNVFK </a:t>
                      </a:r>
                      <a:r>
                        <a:rPr kumimoji="0" lang="en-US" sz="1200" b="0" i="0" u="none" strike="noStrike" cap="none" normalizeH="0" baseline="0" smtClean="0">
                          <a:ln>
                            <a:noFill/>
                          </a:ln>
                          <a:solidFill>
                            <a:schemeClr val="tx1"/>
                          </a:solidFill>
                          <a:effectLst/>
                          <a:latin typeface="Verdana" pitchFamily="34" charset="0"/>
                        </a:rPr>
                        <a:t>*</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Verdana" pitchFamily="34" charset="0"/>
                        </a:rPr>
                        <a:t>  36 -  54</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a:noFill/>
                    </a:lnL>
                    <a:lnR cap="flat">
                      <a:noFill/>
                    </a:lnR>
                    <a:lnT>
                      <a:noFill/>
                    </a:lnT>
                    <a:lnB>
                      <a:noFill/>
                    </a:lnB>
                    <a:lnTlToBr>
                      <a:noFill/>
                    </a:lnTlToBr>
                    <a:lnBlToTr>
                      <a:noFill/>
                    </a:lnBlToTr>
                    <a:noFill/>
                  </a:tcPr>
                </a:tc>
              </a:tr>
              <a:tr h="260350">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CC"/>
                          </a:solidFill>
                          <a:effectLst/>
                          <a:latin typeface="Verdana" pitchFamily="34" charset="0"/>
                        </a:rPr>
                        <a:t>VLDAVR</a:t>
                      </a:r>
                      <a:r>
                        <a:rPr kumimoji="0" lang="en-US" sz="1200" b="0" i="0" u="none" strike="noStrike" cap="none" normalizeH="0" baseline="0" smtClean="0">
                          <a:ln>
                            <a:noFill/>
                          </a:ln>
                          <a:solidFill>
                            <a:schemeClr val="accent2"/>
                          </a:solidFill>
                          <a:effectLst/>
                          <a:latin typeface="Verdana" pitchFamily="34" charset="0"/>
                        </a:rPr>
                        <a:t> </a:t>
                      </a: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Verdana" pitchFamily="34" charset="0"/>
                        </a:rPr>
                        <a:t>  36 -  41</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a:noFill/>
                    </a:lnL>
                    <a:lnR cap="flat">
                      <a:noFill/>
                    </a:lnR>
                    <a:lnT>
                      <a:noFill/>
                    </a:lnT>
                    <a:lnB>
                      <a:noFill/>
                    </a:lnB>
                    <a:lnTlToBr>
                      <a:noFill/>
                    </a:lnTlToBr>
                    <a:lnBlToTr>
                      <a:noFill/>
                    </a:lnBlToTr>
                    <a:noFill/>
                  </a:tcPr>
                </a:tc>
              </a:tr>
              <a:tr h="260350">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CC"/>
                          </a:solidFill>
                          <a:effectLst/>
                          <a:latin typeface="Verdana" pitchFamily="34" charset="0"/>
                        </a:rPr>
                        <a:t>GSPAVNVAVNVFKK</a:t>
                      </a:r>
                      <a:r>
                        <a:rPr kumimoji="0" lang="en-US" sz="1200" b="0" i="0" u="none" strike="noStrike" cap="none" normalizeH="0" baseline="0" smtClean="0">
                          <a:ln>
                            <a:noFill/>
                          </a:ln>
                          <a:solidFill>
                            <a:schemeClr val="tx1"/>
                          </a:solidFill>
                          <a:effectLst/>
                          <a:latin typeface="Verdana" pitchFamily="34" charset="0"/>
                        </a:rPr>
                        <a:t>*</a:t>
                      </a:r>
                      <a:r>
                        <a:rPr kumimoji="0" lang="en-US" sz="1200" b="0" i="0" u="none" strike="noStrike" cap="none" normalizeH="0" baseline="0" smtClean="0">
                          <a:ln>
                            <a:noFill/>
                          </a:ln>
                          <a:solidFill>
                            <a:srgbClr val="0000CC"/>
                          </a:solidFill>
                          <a:effectLst/>
                          <a:latin typeface="Verdana" pitchFamily="34" charset="0"/>
                        </a:rPr>
                        <a:t> </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Verdana" pitchFamily="34" charset="0"/>
                        </a:rPr>
                        <a:t>  42 -  55</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a:noFill/>
                    </a:lnL>
                    <a:lnR cap="flat">
                      <a:noFill/>
                    </a:lnR>
                    <a:lnT>
                      <a:noFill/>
                    </a:lnT>
                    <a:lnB>
                      <a:noFill/>
                    </a:lnB>
                    <a:lnTlToBr>
                      <a:noFill/>
                    </a:lnTlToBr>
                    <a:lnBlToTr>
                      <a:noFill/>
                    </a:lnBlToTr>
                    <a:noFill/>
                  </a:tcPr>
                </a:tc>
              </a:tr>
              <a:tr h="311150">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CC"/>
                          </a:solidFill>
                          <a:effectLst/>
                          <a:latin typeface="Verdana" pitchFamily="34" charset="0"/>
                        </a:rPr>
                        <a:t>GSPAVNVAVNVFK</a:t>
                      </a:r>
                      <a:r>
                        <a:rPr kumimoji="0" lang="en-US" sz="1200" b="0" i="0" u="none" strike="noStrike" cap="none" normalizeH="0" baseline="0" smtClean="0">
                          <a:ln>
                            <a:noFill/>
                          </a:ln>
                          <a:solidFill>
                            <a:schemeClr val="tx1"/>
                          </a:solidFill>
                          <a:effectLst/>
                          <a:latin typeface="Verdana" pitchFamily="34" charset="0"/>
                        </a:rPr>
                        <a:t>*</a:t>
                      </a:r>
                      <a:r>
                        <a:rPr kumimoji="0" lang="en-US" sz="1200" b="0" i="0" u="none" strike="noStrike" cap="none" normalizeH="0" baseline="0" smtClean="0">
                          <a:ln>
                            <a:noFill/>
                          </a:ln>
                          <a:solidFill>
                            <a:srgbClr val="0000CC"/>
                          </a:solidFill>
                          <a:effectLst/>
                          <a:latin typeface="Verdana" pitchFamily="34" charset="0"/>
                        </a:rPr>
                        <a:t> </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Verdana" pitchFamily="34" charset="0"/>
                        </a:rPr>
                        <a:t>  42 -  54</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a:noFill/>
                    </a:lnL>
                    <a:lnR cap="flat">
                      <a:noFill/>
                    </a:lnR>
                    <a:lnT>
                      <a:noFill/>
                    </a:lnT>
                    <a:lnB>
                      <a:noFill/>
                    </a:lnB>
                    <a:lnTlToBr>
                      <a:noFill/>
                    </a:lnTlToBr>
                    <a:lnBlToTr>
                      <a:noFill/>
                    </a:lnBlToTr>
                    <a:noFill/>
                  </a:tcPr>
                </a:tc>
              </a:tr>
              <a:tr h="260350">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CC"/>
                          </a:solidFill>
                          <a:effectLst/>
                          <a:latin typeface="Verdana" pitchFamily="34" charset="0"/>
                        </a:rPr>
                        <a:t>KAADETWAPFASGK</a:t>
                      </a:r>
                      <a:r>
                        <a:rPr kumimoji="0" lang="en-US" sz="1200" b="0" i="0" u="none" strike="noStrike" cap="none" normalizeH="0" baseline="0" smtClean="0">
                          <a:ln>
                            <a:noFill/>
                          </a:ln>
                          <a:solidFill>
                            <a:schemeClr val="tx1"/>
                          </a:solidFill>
                          <a:effectLst/>
                          <a:latin typeface="Verdana" pitchFamily="34" charset="0"/>
                        </a:rPr>
                        <a:t>*</a:t>
                      </a:r>
                      <a:r>
                        <a:rPr kumimoji="0" lang="en-US" sz="1200" b="0" i="0" u="none" strike="noStrike" cap="none" normalizeH="0" baseline="0" smtClean="0">
                          <a:ln>
                            <a:noFill/>
                          </a:ln>
                          <a:solidFill>
                            <a:srgbClr val="0000CC"/>
                          </a:solidFill>
                          <a:effectLst/>
                          <a:latin typeface="Verdana" pitchFamily="34" charset="0"/>
                        </a:rPr>
                        <a:t> </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Verdana" pitchFamily="34" charset="0"/>
                        </a:rPr>
                        <a:t>  55 -  68</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a:noFill/>
                    </a:lnL>
                    <a:lnR cap="flat">
                      <a:noFill/>
                    </a:lnR>
                    <a:lnT>
                      <a:noFill/>
                    </a:lnT>
                    <a:lnB>
                      <a:noFill/>
                    </a:lnB>
                    <a:lnTlToBr>
                      <a:noFill/>
                    </a:lnTlToBr>
                    <a:lnBlToTr>
                      <a:noFill/>
                    </a:lnBlToTr>
                    <a:noFill/>
                  </a:tcPr>
                </a:tc>
              </a:tr>
              <a:tr h="260350">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CC"/>
                          </a:solidFill>
                          <a:effectLst/>
                          <a:latin typeface="Verdana" pitchFamily="34" charset="0"/>
                        </a:rPr>
                        <a:t>AADETWAPFASGK</a:t>
                      </a:r>
                      <a:r>
                        <a:rPr kumimoji="0" lang="en-US" sz="1200" b="0" i="0" u="none" strike="noStrike" cap="none" normalizeH="0" baseline="0" smtClean="0">
                          <a:ln>
                            <a:noFill/>
                          </a:ln>
                          <a:solidFill>
                            <a:schemeClr val="tx1"/>
                          </a:solidFill>
                          <a:effectLst/>
                          <a:latin typeface="Verdana" pitchFamily="34" charset="0"/>
                        </a:rPr>
                        <a:t>*</a:t>
                      </a:r>
                      <a:r>
                        <a:rPr kumimoji="0" lang="en-US" sz="1200" b="0" i="0" u="none" strike="noStrike" cap="none" normalizeH="0" baseline="0" smtClean="0">
                          <a:ln>
                            <a:noFill/>
                          </a:ln>
                          <a:solidFill>
                            <a:srgbClr val="0000CC"/>
                          </a:solidFill>
                          <a:effectLst/>
                          <a:latin typeface="Verdana" pitchFamily="34" charset="0"/>
                        </a:rPr>
                        <a:t> </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Verdana" pitchFamily="34" charset="0"/>
                        </a:rPr>
                        <a:t>  56 -  68</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a:noFill/>
                    </a:lnL>
                    <a:lnR cap="flat">
                      <a:noFill/>
                    </a:lnR>
                    <a:lnT>
                      <a:noFill/>
                    </a:lnT>
                    <a:lnB>
                      <a:noFill/>
                    </a:lnB>
                    <a:lnTlToBr>
                      <a:noFill/>
                    </a:lnTlToBr>
                    <a:lnBlToTr>
                      <a:noFill/>
                    </a:lnBlToTr>
                    <a:noFill/>
                  </a:tcPr>
                </a:tc>
              </a:tr>
              <a:tr h="315913">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CC"/>
                          </a:solidFill>
                          <a:effectLst/>
                          <a:latin typeface="Verdana" pitchFamily="34" charset="0"/>
                        </a:rPr>
                        <a:t>TSESGELHGLTTEEEFVEGIYK</a:t>
                      </a:r>
                      <a:r>
                        <a:rPr kumimoji="0" lang="en-US" sz="1200" b="0" i="0" u="none" strike="noStrike" cap="none" normalizeH="0" baseline="0" smtClean="0">
                          <a:ln>
                            <a:noFill/>
                          </a:ln>
                          <a:solidFill>
                            <a:schemeClr val="tx1"/>
                          </a:solidFill>
                          <a:effectLst/>
                          <a:latin typeface="Verdana" pitchFamily="34" charset="0"/>
                        </a:rPr>
                        <a:t>*</a:t>
                      </a:r>
                      <a:r>
                        <a:rPr kumimoji="0" lang="en-US" sz="1200" b="0" i="0" u="none" strike="noStrike" cap="none" normalizeH="0" baseline="0" smtClean="0">
                          <a:ln>
                            <a:noFill/>
                          </a:ln>
                          <a:solidFill>
                            <a:srgbClr val="0000CC"/>
                          </a:solidFill>
                          <a:effectLst/>
                          <a:latin typeface="Verdana" pitchFamily="34" charset="0"/>
                        </a:rPr>
                        <a:t> </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Verdana" pitchFamily="34" charset="0"/>
                        </a:rPr>
                        <a:t>  69 -  90</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a:noFill/>
                    </a:lnL>
                    <a:lnR cap="flat">
                      <a:noFill/>
                    </a:lnR>
                    <a:lnT>
                      <a:noFill/>
                    </a:lnT>
                    <a:lnB>
                      <a:noFill/>
                    </a:lnB>
                    <a:lnTlToBr>
                      <a:noFill/>
                    </a:lnTlToBr>
                    <a:lnBlToTr>
                      <a:noFill/>
                    </a:lnBlToTr>
                    <a:noFill/>
                  </a:tcPr>
                </a:tc>
              </a:tr>
              <a:tr h="260350">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CC"/>
                          </a:solidFill>
                          <a:effectLst/>
                          <a:latin typeface="Verdana" pitchFamily="34" charset="0"/>
                        </a:rPr>
                        <a:t>VEIDTK </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Verdana" pitchFamily="34" charset="0"/>
                        </a:rPr>
                        <a:t>  91 -  96</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a:noFill/>
                    </a:lnL>
                    <a:lnR cap="flat">
                      <a:noFill/>
                    </a:lnR>
                    <a:lnT>
                      <a:noFill/>
                    </a:lnT>
                    <a:lnB>
                      <a:noFill/>
                    </a:lnB>
                    <a:lnTlToBr>
                      <a:noFill/>
                    </a:lnTlToBr>
                    <a:lnBlToTr>
                      <a:noFill/>
                    </a:lnBlToTr>
                    <a:noFill/>
                  </a:tcPr>
                </a:tc>
              </a:tr>
              <a:tr h="260350">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CC"/>
                          </a:solidFill>
                          <a:effectLst/>
                          <a:latin typeface="Verdana" pitchFamily="34" charset="0"/>
                        </a:rPr>
                        <a:t>SYWK </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Verdana" pitchFamily="34" charset="0"/>
                        </a:rPr>
                        <a:t>  97 - 100</a:t>
                      </a:r>
                      <a:endParaRPr kumimoji="0" lang="en-US" sz="1200" b="0" i="0" u="none" strike="noStrike" cap="none" normalizeH="0" baseline="0" smtClean="0">
                        <a:ln>
                          <a:noFill/>
                        </a:ln>
                        <a:solidFill>
                          <a:schemeClr val="tx1"/>
                        </a:solidFill>
                        <a:effectLst/>
                        <a:latin typeface="Arial" pitchFamily="34" charset="0"/>
                      </a:endParaRPr>
                    </a:p>
                  </a:txBody>
                  <a:tcPr anchor="ctr" horzOverflow="overflow">
                    <a:lnL>
                      <a:noFill/>
                    </a:lnL>
                    <a:lnR cap="flat">
                      <a:noFill/>
                    </a:lnR>
                    <a:lnT>
                      <a:noFill/>
                    </a:lnT>
                    <a:lnB cap="flat">
                      <a:noFill/>
                    </a:lnB>
                    <a:lnTlToBr>
                      <a:noFill/>
                    </a:lnTlToBr>
                    <a:lnBlToTr>
                      <a:noFill/>
                    </a:lnBlToTr>
                    <a:noFill/>
                  </a:tcPr>
                </a:tc>
              </a:tr>
            </a:tbl>
          </a:graphicData>
        </a:graphic>
      </p:graphicFrame>
      <p:sp>
        <p:nvSpPr>
          <p:cNvPr id="64553" name="Rectangle 45"/>
          <p:cNvSpPr>
            <a:spLocks noChangeArrowheads="1"/>
          </p:cNvSpPr>
          <p:nvPr/>
        </p:nvSpPr>
        <p:spPr bwMode="auto">
          <a:xfrm>
            <a:off x="4953000" y="3200400"/>
            <a:ext cx="3733800" cy="3044825"/>
          </a:xfrm>
          <a:prstGeom prst="rect">
            <a:avLst/>
          </a:prstGeom>
          <a:noFill/>
          <a:ln w="9525">
            <a:noFill/>
            <a:miter lim="800000"/>
            <a:headEnd/>
            <a:tailEnd/>
          </a:ln>
        </p:spPr>
        <p:txBody>
          <a:bodyPr>
            <a:spAutoFit/>
          </a:bodyPr>
          <a:lstStyle/>
          <a:p>
            <a:pPr>
              <a:spcBef>
                <a:spcPts val="500"/>
              </a:spcBef>
              <a:spcAft>
                <a:spcPts val="500"/>
              </a:spcAft>
            </a:pPr>
            <a:r>
              <a:rPr lang="en-US" sz="1600" b="1" u="sng">
                <a:latin typeface="Constantia" pitchFamily="18" charset="0"/>
              </a:rPr>
              <a:t>Protein ID:</a:t>
            </a:r>
            <a:r>
              <a:rPr lang="en-US" sz="1600" b="1">
                <a:latin typeface="Constantia" pitchFamily="18" charset="0"/>
              </a:rPr>
              <a:t> </a:t>
            </a:r>
          </a:p>
          <a:p>
            <a:pPr>
              <a:spcBef>
                <a:spcPts val="500"/>
              </a:spcBef>
              <a:spcAft>
                <a:spcPts val="500"/>
              </a:spcAft>
            </a:pPr>
            <a:r>
              <a:rPr lang="en-US" sz="1600">
                <a:latin typeface="Constantia" pitchFamily="18" charset="0"/>
              </a:rPr>
              <a:t>gi|23574795|dbj|BAC20609.1| transthyretin [Macaca fascicularis] Avg Mass: 15916.1</a:t>
            </a:r>
            <a:r>
              <a:rPr lang="en-US" sz="1600" b="1">
                <a:latin typeface="Constantia" pitchFamily="18" charset="0"/>
              </a:rPr>
              <a:t> </a:t>
            </a:r>
          </a:p>
          <a:p>
            <a:pPr>
              <a:spcBef>
                <a:spcPts val="500"/>
              </a:spcBef>
              <a:spcAft>
                <a:spcPts val="500"/>
              </a:spcAft>
            </a:pPr>
            <a:r>
              <a:rPr lang="en-US" sz="1600" b="1" u="sng">
                <a:latin typeface="Constantia" pitchFamily="18" charset="0"/>
              </a:rPr>
              <a:t>Coverage: </a:t>
            </a:r>
          </a:p>
          <a:p>
            <a:pPr>
              <a:spcBef>
                <a:spcPts val="500"/>
              </a:spcBef>
              <a:spcAft>
                <a:spcPts val="500"/>
              </a:spcAft>
            </a:pPr>
            <a:r>
              <a:rPr lang="en-US" sz="1600">
                <a:latin typeface="Constantia" pitchFamily="18" charset="0"/>
              </a:rPr>
              <a:t>65/147 = 44.2% by amino acid count, 7103.9/15916.1 = 44.6% by mass</a:t>
            </a:r>
          </a:p>
          <a:p>
            <a:pPr>
              <a:spcBef>
                <a:spcPts val="500"/>
              </a:spcBef>
              <a:spcAft>
                <a:spcPts val="500"/>
              </a:spcAft>
            </a:pPr>
            <a:r>
              <a:rPr lang="en-US" sz="1600">
                <a:latin typeface="Constantia" pitchFamily="18" charset="0"/>
              </a:rPr>
              <a:t>*Designates coverage by Applied Biosystems 4700 Tof-Tof  analysis as well.</a:t>
            </a:r>
          </a:p>
        </p:txBody>
      </p:sp>
      <p:sp>
        <p:nvSpPr>
          <p:cNvPr id="64554" name="Rectangle 46"/>
          <p:cNvSpPr>
            <a:spLocks noChangeArrowheads="1"/>
          </p:cNvSpPr>
          <p:nvPr/>
        </p:nvSpPr>
        <p:spPr bwMode="auto">
          <a:xfrm>
            <a:off x="304800" y="1524000"/>
            <a:ext cx="8610600" cy="5105400"/>
          </a:xfrm>
          <a:prstGeom prst="rect">
            <a:avLst/>
          </a:prstGeom>
          <a:noFill/>
          <a:ln w="38100" cmpd="dbl">
            <a:solidFill>
              <a:schemeClr val="tx1"/>
            </a:solidFill>
            <a:miter lim="800000"/>
            <a:headEnd/>
            <a:tailEnd/>
          </a:ln>
        </p:spPr>
        <p:txBody>
          <a:bodyPr wrap="none" anchor="ctr"/>
          <a:lstStyle/>
          <a:p>
            <a:endParaRPr lang="en-US">
              <a:latin typeface="Constantia"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ChangeArrowheads="1"/>
          </p:cNvSpPr>
          <p:nvPr/>
        </p:nvSpPr>
        <p:spPr bwMode="auto">
          <a:xfrm>
            <a:off x="304800" y="2478088"/>
            <a:ext cx="8458200" cy="3387725"/>
          </a:xfrm>
          <a:prstGeom prst="rect">
            <a:avLst/>
          </a:prstGeom>
          <a:noFill/>
          <a:ln w="9525">
            <a:noFill/>
            <a:miter lim="800000"/>
            <a:headEnd/>
            <a:tailEnd/>
          </a:ln>
        </p:spPr>
        <p:txBody>
          <a:bodyPr anchor="ctr">
            <a:spAutoFit/>
          </a:bodyPr>
          <a:lstStyle/>
          <a:p>
            <a:pPr algn="ct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u="sng">
                <a:latin typeface="Constantia" pitchFamily="18" charset="0"/>
              </a:rPr>
              <a:t>127 AA, active form, 21-147, 13763 Da</a:t>
            </a:r>
            <a:endParaRPr lang="en-US">
              <a:latin typeface="Constantia" pitchFamily="18" charset="0"/>
            </a:endParaRPr>
          </a:p>
          <a:p>
            <a:pPr algn="ct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atin typeface="Constantia" pitchFamily="18" charset="0"/>
              </a:rPr>
              <a:t>gptgtgesk</a:t>
            </a:r>
            <a:r>
              <a:rPr lang="en-US" i="1">
                <a:latin typeface="Constantia" pitchFamily="18" charset="0"/>
              </a:rPr>
              <a:t>c</a:t>
            </a:r>
            <a:r>
              <a:rPr lang="en-US">
                <a:latin typeface="Constantia" pitchFamily="18" charset="0"/>
              </a:rPr>
              <a:t>plmvkvldavrgspainvavhvfrkaaddtwepfasgktsesgelhgltteeefvegiykveidtksywkalgispfhehaevvftandsgprrytiaallspysysttavvtnpke</a:t>
            </a:r>
          </a:p>
          <a:p>
            <a:pPr algn="ct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u="sng">
                <a:latin typeface="Constantia" pitchFamily="18" charset="0"/>
              </a:rPr>
              <a:t>Extrahepatic sequence?, 31-147, 12845 Da</a:t>
            </a:r>
            <a:endParaRPr lang="en-US">
              <a:latin typeface="Constantia" pitchFamily="18" charset="0"/>
            </a:endParaRPr>
          </a:p>
          <a:p>
            <a:pPr algn="ct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atin typeface="Constantia" pitchFamily="18" charset="0"/>
              </a:rPr>
              <a:t>plmvkvldavrgspainvavhvfrkaaddtwepfasgktsesgelhgltteeefvegiykveidtksywkalgispfhehaevvftandsgprrytiaallspysysttavvtnpke</a:t>
            </a:r>
          </a:p>
          <a:p>
            <a:pPr algn="ct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u="sng">
                <a:latin typeface="Constantia" pitchFamily="18" charset="0"/>
              </a:rPr>
              <a:t>Pro-form, 147 AA, 15887 Da</a:t>
            </a:r>
            <a:endParaRPr lang="en-US">
              <a:latin typeface="Constantia" pitchFamily="18" charset="0"/>
            </a:endParaRPr>
          </a:p>
          <a:p>
            <a:pPr algn="ct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atin typeface="Constantia" pitchFamily="18" charset="0"/>
              </a:rPr>
              <a:t>mashrllllclaglvfvsea</a:t>
            </a:r>
            <a:r>
              <a:rPr lang="en-US" i="1">
                <a:latin typeface="Constantia" pitchFamily="18" charset="0"/>
              </a:rPr>
              <a:t>gptgtgeskc</a:t>
            </a:r>
            <a:r>
              <a:rPr lang="en-US">
                <a:latin typeface="Constantia" pitchFamily="18" charset="0"/>
              </a:rPr>
              <a:t>plmvkvldavrgspainvavhvfrkaaddtwepfasgktsesgelhgltteeefvegiykveidtksywkalgispfhehaevvftandsgprrytiaallspysysttavvtnpke</a:t>
            </a:r>
          </a:p>
          <a:p>
            <a:pPr algn="ct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u="sng">
                <a:latin typeface="Constantia" pitchFamily="18" charset="0"/>
              </a:rPr>
              <a:t>11810.7 Da with potential cleavage at site aa:</a:t>
            </a:r>
            <a:endParaRPr lang="en-US">
              <a:latin typeface="Constantia" pitchFamily="18" charset="0"/>
            </a:endParaRPr>
          </a:p>
          <a:p>
            <a:pPr algn="ct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atin typeface="Constantia" pitchFamily="18" charset="0"/>
              </a:rPr>
              <a:t>gptgtgeskcplmvkvldavrgspainvavhvfrkaaddtwepfasgktsesgelhgltteeefvegiykveidtksywkalgispfhehaevvftandsgprrytia</a:t>
            </a:r>
          </a:p>
        </p:txBody>
      </p:sp>
      <p:sp>
        <p:nvSpPr>
          <p:cNvPr id="65539" name="Rectangle 5"/>
          <p:cNvSpPr>
            <a:spLocks noChangeArrowheads="1"/>
          </p:cNvSpPr>
          <p:nvPr/>
        </p:nvSpPr>
        <p:spPr bwMode="auto">
          <a:xfrm>
            <a:off x="609600" y="1066800"/>
            <a:ext cx="7715250" cy="1190625"/>
          </a:xfrm>
          <a:prstGeom prst="rect">
            <a:avLst/>
          </a:prstGeom>
          <a:noFill/>
          <a:ln w="9525">
            <a:noFill/>
            <a:miter lim="800000"/>
            <a:headEnd/>
            <a:tailEnd/>
          </a:ln>
        </p:spPr>
        <p:txBody>
          <a:bodyPr wrap="none" anchor="ctr">
            <a:spAutoFit/>
          </a:bodyPr>
          <a:lstStyle/>
          <a:p>
            <a:pPr algn="ct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u="sng" dirty="0" err="1">
                <a:latin typeface="Constantia" pitchFamily="18" charset="0"/>
              </a:rPr>
              <a:t>Macaca</a:t>
            </a:r>
            <a:r>
              <a:rPr lang="en-US" u="sng" dirty="0">
                <a:latin typeface="Constantia" pitchFamily="18" charset="0"/>
              </a:rPr>
              <a:t> TTR, 15918Da, 13792Da, </a:t>
            </a:r>
            <a:endParaRPr lang="en-US" dirty="0">
              <a:latin typeface="Constantia" pitchFamily="18" charset="0"/>
            </a:endParaRPr>
          </a:p>
          <a:p>
            <a:pPr algn="ct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b="1" i="1" dirty="0" err="1">
                <a:latin typeface="Constantia" pitchFamily="18" charset="0"/>
              </a:rPr>
              <a:t>mashrllllc</a:t>
            </a:r>
            <a:r>
              <a:rPr lang="en-US" b="1" i="1" dirty="0">
                <a:latin typeface="Constantia" pitchFamily="18" charset="0"/>
              </a:rPr>
              <a:t> </a:t>
            </a:r>
            <a:r>
              <a:rPr lang="en-US" b="1" i="1" dirty="0" err="1">
                <a:latin typeface="Constantia" pitchFamily="18" charset="0"/>
              </a:rPr>
              <a:t>laglvfvsea</a:t>
            </a:r>
            <a:r>
              <a:rPr lang="en-US" b="1" i="1" dirty="0">
                <a:latin typeface="Constantia" pitchFamily="18" charset="0"/>
              </a:rPr>
              <a:t>/ </a:t>
            </a:r>
            <a:r>
              <a:rPr lang="en-US" b="1" i="1" dirty="0" err="1">
                <a:latin typeface="Constantia" pitchFamily="18" charset="0"/>
              </a:rPr>
              <a:t>gptgtgeskc</a:t>
            </a:r>
            <a:r>
              <a:rPr lang="en-US" b="1" i="1" dirty="0">
                <a:latin typeface="Constantia" pitchFamily="18" charset="0"/>
              </a:rPr>
              <a:t>/</a:t>
            </a:r>
            <a:r>
              <a:rPr lang="en-US" dirty="0">
                <a:latin typeface="Constantia" pitchFamily="18" charset="0"/>
              </a:rPr>
              <a:t>   </a:t>
            </a:r>
            <a:r>
              <a:rPr lang="en-US" u="sng" dirty="0">
                <a:latin typeface="Constantia" pitchFamily="18" charset="0"/>
              </a:rPr>
              <a:t>(cleavage sites?)</a:t>
            </a:r>
            <a:endParaRPr lang="en-US" dirty="0">
              <a:latin typeface="Constantia" pitchFamily="18" charset="0"/>
            </a:endParaRPr>
          </a:p>
          <a:p>
            <a:pPr algn="ct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dirty="0">
                <a:latin typeface="Constantia" pitchFamily="18" charset="0"/>
              </a:rPr>
              <a:t>        1 </a:t>
            </a:r>
            <a:r>
              <a:rPr lang="en-US" dirty="0" err="1">
                <a:latin typeface="Constantia" pitchFamily="18" charset="0"/>
              </a:rPr>
              <a:t>plmvkvldav</a:t>
            </a:r>
            <a:r>
              <a:rPr lang="en-US" dirty="0">
                <a:latin typeface="Constantia" pitchFamily="18" charset="0"/>
              </a:rPr>
              <a:t> </a:t>
            </a:r>
            <a:r>
              <a:rPr lang="en-US" dirty="0" err="1">
                <a:latin typeface="Constantia" pitchFamily="18" charset="0"/>
              </a:rPr>
              <a:t>rgspainvav</a:t>
            </a:r>
            <a:r>
              <a:rPr lang="en-US" dirty="0">
                <a:latin typeface="Constantia" pitchFamily="18" charset="0"/>
              </a:rPr>
              <a:t> </a:t>
            </a:r>
            <a:r>
              <a:rPr lang="en-US" dirty="0" err="1">
                <a:latin typeface="Constantia" pitchFamily="18" charset="0"/>
              </a:rPr>
              <a:t>hvfrkaaddt</a:t>
            </a:r>
            <a:r>
              <a:rPr lang="en-US" dirty="0">
                <a:latin typeface="Constantia" pitchFamily="18" charset="0"/>
              </a:rPr>
              <a:t> </a:t>
            </a:r>
            <a:r>
              <a:rPr lang="en-US" dirty="0" err="1">
                <a:latin typeface="Constantia" pitchFamily="18" charset="0"/>
              </a:rPr>
              <a:t>wepfasgkts</a:t>
            </a:r>
            <a:r>
              <a:rPr lang="en-US" dirty="0">
                <a:latin typeface="Constantia" pitchFamily="18" charset="0"/>
              </a:rPr>
              <a:t> </a:t>
            </a:r>
            <a:r>
              <a:rPr lang="en-US" dirty="0" err="1">
                <a:latin typeface="Constantia" pitchFamily="18" charset="0"/>
              </a:rPr>
              <a:t>esgelhgltt</a:t>
            </a:r>
            <a:r>
              <a:rPr lang="en-US" dirty="0">
                <a:latin typeface="Constantia" pitchFamily="18" charset="0"/>
              </a:rPr>
              <a:t> </a:t>
            </a:r>
            <a:r>
              <a:rPr lang="en-US" dirty="0" err="1">
                <a:latin typeface="Constantia" pitchFamily="18" charset="0"/>
              </a:rPr>
              <a:t>eeefvegiyk</a:t>
            </a:r>
            <a:endParaRPr lang="en-US" dirty="0">
              <a:latin typeface="Constantia" pitchFamily="18" charset="0"/>
            </a:endParaRPr>
          </a:p>
          <a:p>
            <a:pPr algn="ct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dirty="0">
                <a:latin typeface="Constantia" pitchFamily="18" charset="0"/>
              </a:rPr>
              <a:t>       61 </a:t>
            </a:r>
            <a:r>
              <a:rPr lang="en-US" dirty="0" err="1">
                <a:latin typeface="Constantia" pitchFamily="18" charset="0"/>
              </a:rPr>
              <a:t>veidtksywk</a:t>
            </a:r>
            <a:r>
              <a:rPr lang="en-US" dirty="0">
                <a:latin typeface="Constantia" pitchFamily="18" charset="0"/>
              </a:rPr>
              <a:t> </a:t>
            </a:r>
            <a:r>
              <a:rPr lang="en-US" dirty="0" err="1">
                <a:latin typeface="Constantia" pitchFamily="18" charset="0"/>
              </a:rPr>
              <a:t>algispfheh</a:t>
            </a:r>
            <a:r>
              <a:rPr lang="en-US" dirty="0">
                <a:latin typeface="Constantia" pitchFamily="18" charset="0"/>
              </a:rPr>
              <a:t> </a:t>
            </a:r>
            <a:r>
              <a:rPr lang="en-US" dirty="0" err="1">
                <a:latin typeface="Constantia" pitchFamily="18" charset="0"/>
              </a:rPr>
              <a:t>aevvftands</a:t>
            </a:r>
            <a:r>
              <a:rPr lang="en-US" dirty="0">
                <a:latin typeface="Constantia" pitchFamily="18" charset="0"/>
              </a:rPr>
              <a:t> </a:t>
            </a:r>
            <a:r>
              <a:rPr lang="en-US" dirty="0" err="1">
                <a:latin typeface="Constantia" pitchFamily="18" charset="0"/>
              </a:rPr>
              <a:t>gprrytiaal</a:t>
            </a:r>
            <a:r>
              <a:rPr lang="en-US" dirty="0">
                <a:latin typeface="Constantia" pitchFamily="18" charset="0"/>
              </a:rPr>
              <a:t> </a:t>
            </a:r>
            <a:r>
              <a:rPr lang="en-US" dirty="0" err="1">
                <a:latin typeface="Constantia" pitchFamily="18" charset="0"/>
              </a:rPr>
              <a:t>lspysystta</a:t>
            </a:r>
            <a:r>
              <a:rPr lang="en-US" dirty="0">
                <a:latin typeface="Constantia" pitchFamily="18" charset="0"/>
              </a:rPr>
              <a:t> </a:t>
            </a:r>
            <a:r>
              <a:rPr lang="en-US" dirty="0" err="1">
                <a:latin typeface="Constantia" pitchFamily="18" charset="0"/>
              </a:rPr>
              <a:t>vvtnpke</a:t>
            </a:r>
            <a:endParaRPr lang="en-US" dirty="0">
              <a:latin typeface="Constantia" pitchFamily="18" charset="0"/>
            </a:endParaRPr>
          </a:p>
        </p:txBody>
      </p:sp>
      <p:sp>
        <p:nvSpPr>
          <p:cNvPr id="4" name="TextBox 3"/>
          <p:cNvSpPr txBox="1"/>
          <p:nvPr/>
        </p:nvSpPr>
        <p:spPr>
          <a:xfrm>
            <a:off x="532862" y="381000"/>
            <a:ext cx="8230138" cy="461665"/>
          </a:xfrm>
          <a:prstGeom prst="rect">
            <a:avLst/>
          </a:prstGeom>
          <a:noFill/>
        </p:spPr>
        <p:txBody>
          <a:bodyPr wrap="none" rtlCol="0">
            <a:spAutoFit/>
          </a:bodyPr>
          <a:lstStyle/>
          <a:p>
            <a:r>
              <a:rPr lang="en-US" sz="2400" dirty="0" smtClean="0"/>
              <a:t>Finding the Correct form of the Protein Can be a Challenge</a:t>
            </a:r>
            <a:endParaRPr lang="en-US" sz="24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267200" y="1905000"/>
            <a:ext cx="4257675" cy="3101975"/>
            <a:chOff x="2982" y="1982"/>
            <a:chExt cx="2682" cy="1954"/>
          </a:xfrm>
        </p:grpSpPr>
        <p:pic>
          <p:nvPicPr>
            <p:cNvPr id="67597" name="Picture 3" descr="AE western analysis"/>
            <p:cNvPicPr preferRelativeResize="0">
              <a:picLocks noChangeArrowheads="1"/>
            </p:cNvPicPr>
            <p:nvPr/>
          </p:nvPicPr>
          <p:blipFill>
            <a:blip r:embed="rId3" cstate="print">
              <a:lum bright="44000" contrast="66000"/>
            </a:blip>
            <a:srcRect l="-2512" t="58098" r="82947" b="14372"/>
            <a:stretch>
              <a:fillRect/>
            </a:stretch>
          </p:blipFill>
          <p:spPr bwMode="auto">
            <a:xfrm>
              <a:off x="2982" y="2352"/>
              <a:ext cx="912" cy="1584"/>
            </a:xfrm>
            <a:prstGeom prst="rect">
              <a:avLst/>
            </a:prstGeom>
            <a:noFill/>
            <a:ln w="9525">
              <a:noFill/>
              <a:miter lim="800000"/>
              <a:headEnd/>
              <a:tailEnd/>
            </a:ln>
          </p:spPr>
        </p:pic>
        <p:pic>
          <p:nvPicPr>
            <p:cNvPr id="67598" name="Picture 4" descr="AE western analysis"/>
            <p:cNvPicPr preferRelativeResize="0">
              <a:picLocks noChangeArrowheads="1"/>
            </p:cNvPicPr>
            <p:nvPr/>
          </p:nvPicPr>
          <p:blipFill>
            <a:blip r:embed="rId3" cstate="print">
              <a:lum bright="44000" contrast="66000"/>
            </a:blip>
            <a:srcRect l="32497" t="58098" r="44852" b="14372"/>
            <a:stretch>
              <a:fillRect/>
            </a:stretch>
          </p:blipFill>
          <p:spPr bwMode="auto">
            <a:xfrm>
              <a:off x="3894" y="2352"/>
              <a:ext cx="1056" cy="1584"/>
            </a:xfrm>
            <a:prstGeom prst="rect">
              <a:avLst/>
            </a:prstGeom>
            <a:noFill/>
            <a:ln w="9525">
              <a:noFill/>
              <a:miter lim="800000"/>
              <a:headEnd/>
              <a:tailEnd/>
            </a:ln>
          </p:spPr>
        </p:pic>
        <p:sp>
          <p:nvSpPr>
            <p:cNvPr id="67599" name="Line 5"/>
            <p:cNvSpPr>
              <a:spLocks noChangeShapeType="1"/>
            </p:cNvSpPr>
            <p:nvPr/>
          </p:nvSpPr>
          <p:spPr bwMode="auto">
            <a:xfrm>
              <a:off x="3366" y="2928"/>
              <a:ext cx="336" cy="0"/>
            </a:xfrm>
            <a:prstGeom prst="line">
              <a:avLst/>
            </a:prstGeom>
            <a:noFill/>
            <a:ln w="9525">
              <a:solidFill>
                <a:srgbClr val="CC3300"/>
              </a:solidFill>
              <a:round/>
              <a:headEnd/>
              <a:tailEnd/>
            </a:ln>
          </p:spPr>
          <p:txBody>
            <a:bodyPr/>
            <a:lstStyle/>
            <a:p>
              <a:endParaRPr lang="en-US"/>
            </a:p>
          </p:txBody>
        </p:sp>
        <p:sp>
          <p:nvSpPr>
            <p:cNvPr id="67600" name="Line 6"/>
            <p:cNvSpPr>
              <a:spLocks noChangeShapeType="1"/>
            </p:cNvSpPr>
            <p:nvPr/>
          </p:nvSpPr>
          <p:spPr bwMode="auto">
            <a:xfrm>
              <a:off x="3366" y="2976"/>
              <a:ext cx="336" cy="0"/>
            </a:xfrm>
            <a:prstGeom prst="line">
              <a:avLst/>
            </a:prstGeom>
            <a:noFill/>
            <a:ln w="9525">
              <a:solidFill>
                <a:srgbClr val="CC3300"/>
              </a:solidFill>
              <a:round/>
              <a:headEnd/>
              <a:tailEnd/>
            </a:ln>
          </p:spPr>
          <p:txBody>
            <a:bodyPr/>
            <a:lstStyle/>
            <a:p>
              <a:endParaRPr lang="en-US"/>
            </a:p>
          </p:txBody>
        </p:sp>
        <p:sp>
          <p:nvSpPr>
            <p:cNvPr id="67601" name="Line 7"/>
            <p:cNvSpPr>
              <a:spLocks noChangeShapeType="1"/>
            </p:cNvSpPr>
            <p:nvPr/>
          </p:nvSpPr>
          <p:spPr bwMode="auto">
            <a:xfrm>
              <a:off x="3366" y="3072"/>
              <a:ext cx="336" cy="0"/>
            </a:xfrm>
            <a:prstGeom prst="line">
              <a:avLst/>
            </a:prstGeom>
            <a:noFill/>
            <a:ln w="9525">
              <a:solidFill>
                <a:srgbClr val="CC3300"/>
              </a:solidFill>
              <a:round/>
              <a:headEnd/>
              <a:tailEnd/>
            </a:ln>
          </p:spPr>
          <p:txBody>
            <a:bodyPr/>
            <a:lstStyle/>
            <a:p>
              <a:endParaRPr lang="en-US"/>
            </a:p>
          </p:txBody>
        </p:sp>
        <p:sp>
          <p:nvSpPr>
            <p:cNvPr id="67602" name="Line 8"/>
            <p:cNvSpPr>
              <a:spLocks noChangeShapeType="1"/>
            </p:cNvSpPr>
            <p:nvPr/>
          </p:nvSpPr>
          <p:spPr bwMode="auto">
            <a:xfrm>
              <a:off x="3366" y="3168"/>
              <a:ext cx="336" cy="0"/>
            </a:xfrm>
            <a:prstGeom prst="line">
              <a:avLst/>
            </a:prstGeom>
            <a:noFill/>
            <a:ln w="9525">
              <a:solidFill>
                <a:srgbClr val="CC3300"/>
              </a:solidFill>
              <a:round/>
              <a:headEnd/>
              <a:tailEnd/>
            </a:ln>
          </p:spPr>
          <p:txBody>
            <a:bodyPr/>
            <a:lstStyle/>
            <a:p>
              <a:endParaRPr lang="en-US"/>
            </a:p>
          </p:txBody>
        </p:sp>
        <p:sp>
          <p:nvSpPr>
            <p:cNvPr id="67603" name="Text Box 9"/>
            <p:cNvSpPr txBox="1">
              <a:spLocks noChangeArrowheads="1"/>
            </p:cNvSpPr>
            <p:nvPr/>
          </p:nvSpPr>
          <p:spPr bwMode="auto">
            <a:xfrm>
              <a:off x="3126" y="2784"/>
              <a:ext cx="222" cy="518"/>
            </a:xfrm>
            <a:prstGeom prst="rect">
              <a:avLst/>
            </a:prstGeom>
            <a:noFill/>
            <a:ln w="9525">
              <a:noFill/>
              <a:miter lim="800000"/>
              <a:headEnd/>
              <a:tailEnd/>
            </a:ln>
          </p:spPr>
          <p:txBody>
            <a:bodyPr wrap="none">
              <a:spAutoFit/>
            </a:bodyPr>
            <a:lstStyle/>
            <a:p>
              <a:r>
                <a:rPr lang="en-US" sz="1200">
                  <a:solidFill>
                    <a:srgbClr val="CC3300"/>
                  </a:solidFill>
                  <a:latin typeface="Constantia" pitchFamily="18" charset="0"/>
                </a:rPr>
                <a:t>36</a:t>
              </a:r>
            </a:p>
            <a:p>
              <a:r>
                <a:rPr lang="en-US" sz="1200">
                  <a:solidFill>
                    <a:srgbClr val="CC3300"/>
                  </a:solidFill>
                  <a:latin typeface="Constantia" pitchFamily="18" charset="0"/>
                </a:rPr>
                <a:t>22</a:t>
              </a:r>
            </a:p>
            <a:p>
              <a:r>
                <a:rPr lang="en-US" sz="1200">
                  <a:solidFill>
                    <a:srgbClr val="CC3300"/>
                  </a:solidFill>
                  <a:latin typeface="Constantia" pitchFamily="18" charset="0"/>
                </a:rPr>
                <a:t>16</a:t>
              </a:r>
            </a:p>
            <a:p>
              <a:r>
                <a:rPr lang="en-US" sz="1200">
                  <a:solidFill>
                    <a:srgbClr val="CC3300"/>
                  </a:solidFill>
                  <a:latin typeface="Constantia" pitchFamily="18" charset="0"/>
                </a:rPr>
                <a:t>6</a:t>
              </a:r>
            </a:p>
          </p:txBody>
        </p:sp>
        <p:sp>
          <p:nvSpPr>
            <p:cNvPr id="67604" name="Line 10"/>
            <p:cNvSpPr>
              <a:spLocks noChangeShapeType="1"/>
            </p:cNvSpPr>
            <p:nvPr/>
          </p:nvSpPr>
          <p:spPr bwMode="auto">
            <a:xfrm flipH="1">
              <a:off x="3318" y="3168"/>
              <a:ext cx="48" cy="144"/>
            </a:xfrm>
            <a:prstGeom prst="line">
              <a:avLst/>
            </a:prstGeom>
            <a:noFill/>
            <a:ln w="9525">
              <a:solidFill>
                <a:srgbClr val="CC3300"/>
              </a:solidFill>
              <a:round/>
              <a:headEnd/>
              <a:tailEnd/>
            </a:ln>
          </p:spPr>
          <p:txBody>
            <a:bodyPr/>
            <a:lstStyle/>
            <a:p>
              <a:endParaRPr lang="en-US"/>
            </a:p>
          </p:txBody>
        </p:sp>
        <p:sp>
          <p:nvSpPr>
            <p:cNvPr id="67605" name="Line 11"/>
            <p:cNvSpPr>
              <a:spLocks noChangeShapeType="1"/>
            </p:cNvSpPr>
            <p:nvPr/>
          </p:nvSpPr>
          <p:spPr bwMode="auto">
            <a:xfrm flipH="1" flipV="1">
              <a:off x="3318" y="2784"/>
              <a:ext cx="48" cy="144"/>
            </a:xfrm>
            <a:prstGeom prst="line">
              <a:avLst/>
            </a:prstGeom>
            <a:noFill/>
            <a:ln w="9525">
              <a:solidFill>
                <a:srgbClr val="CC3300"/>
              </a:solidFill>
              <a:round/>
              <a:headEnd/>
              <a:tailEnd/>
            </a:ln>
          </p:spPr>
          <p:txBody>
            <a:bodyPr/>
            <a:lstStyle/>
            <a:p>
              <a:endParaRPr lang="en-US"/>
            </a:p>
          </p:txBody>
        </p:sp>
        <p:sp>
          <p:nvSpPr>
            <p:cNvPr id="67606" name="Text Box 12"/>
            <p:cNvSpPr txBox="1">
              <a:spLocks noChangeArrowheads="1"/>
            </p:cNvSpPr>
            <p:nvPr/>
          </p:nvSpPr>
          <p:spPr bwMode="auto">
            <a:xfrm>
              <a:off x="3194" y="1982"/>
              <a:ext cx="585" cy="288"/>
            </a:xfrm>
            <a:prstGeom prst="rect">
              <a:avLst/>
            </a:prstGeom>
            <a:noFill/>
            <a:ln w="9525">
              <a:noFill/>
              <a:miter lim="800000"/>
              <a:headEnd/>
              <a:tailEnd/>
            </a:ln>
          </p:spPr>
          <p:txBody>
            <a:bodyPr wrap="none">
              <a:spAutoFit/>
            </a:bodyPr>
            <a:lstStyle/>
            <a:p>
              <a:pPr algn="ctr"/>
              <a:r>
                <a:rPr lang="en-US" sz="1200" b="1">
                  <a:latin typeface="Constantia" pitchFamily="18" charset="0"/>
                </a:rPr>
                <a:t>MW</a:t>
              </a:r>
            </a:p>
            <a:p>
              <a:pPr algn="ctr"/>
              <a:r>
                <a:rPr lang="en-US" sz="1200" b="1">
                  <a:latin typeface="Constantia" pitchFamily="18" charset="0"/>
                </a:rPr>
                <a:t>Standards</a:t>
              </a:r>
            </a:p>
          </p:txBody>
        </p:sp>
        <p:sp>
          <p:nvSpPr>
            <p:cNvPr id="67607" name="Text Box 13"/>
            <p:cNvSpPr txBox="1">
              <a:spLocks noChangeArrowheads="1"/>
            </p:cNvSpPr>
            <p:nvPr/>
          </p:nvSpPr>
          <p:spPr bwMode="auto">
            <a:xfrm>
              <a:off x="4145" y="1982"/>
              <a:ext cx="548" cy="288"/>
            </a:xfrm>
            <a:prstGeom prst="rect">
              <a:avLst/>
            </a:prstGeom>
            <a:noFill/>
            <a:ln w="9525">
              <a:noFill/>
              <a:miter lim="800000"/>
              <a:headEnd/>
              <a:tailEnd/>
            </a:ln>
          </p:spPr>
          <p:txBody>
            <a:bodyPr wrap="none">
              <a:spAutoFit/>
            </a:bodyPr>
            <a:lstStyle/>
            <a:p>
              <a:pPr algn="ctr"/>
              <a:r>
                <a:rPr lang="en-US" sz="1200" b="1">
                  <a:latin typeface="Constantia" pitchFamily="18" charset="0"/>
                </a:rPr>
                <a:t>Cytosolic</a:t>
              </a:r>
            </a:p>
            <a:p>
              <a:pPr algn="ctr"/>
              <a:r>
                <a:rPr lang="en-US" sz="1200" b="1">
                  <a:latin typeface="Constantia" pitchFamily="18" charset="0"/>
                </a:rPr>
                <a:t>Fraction*</a:t>
              </a:r>
            </a:p>
          </p:txBody>
        </p:sp>
        <p:sp>
          <p:nvSpPr>
            <p:cNvPr id="67608" name="Line 14"/>
            <p:cNvSpPr>
              <a:spLocks noChangeShapeType="1"/>
            </p:cNvSpPr>
            <p:nvPr/>
          </p:nvSpPr>
          <p:spPr bwMode="auto">
            <a:xfrm flipH="1">
              <a:off x="4758" y="3072"/>
              <a:ext cx="288" cy="0"/>
            </a:xfrm>
            <a:prstGeom prst="line">
              <a:avLst/>
            </a:prstGeom>
            <a:noFill/>
            <a:ln w="9525">
              <a:solidFill>
                <a:srgbClr val="CC3300"/>
              </a:solidFill>
              <a:round/>
              <a:headEnd/>
              <a:tailEnd type="triangle" w="med" len="med"/>
            </a:ln>
          </p:spPr>
          <p:txBody>
            <a:bodyPr/>
            <a:lstStyle/>
            <a:p>
              <a:endParaRPr lang="en-US"/>
            </a:p>
          </p:txBody>
        </p:sp>
        <p:sp>
          <p:nvSpPr>
            <p:cNvPr id="67609" name="Text Box 15"/>
            <p:cNvSpPr txBox="1">
              <a:spLocks noChangeArrowheads="1"/>
            </p:cNvSpPr>
            <p:nvPr/>
          </p:nvSpPr>
          <p:spPr bwMode="auto">
            <a:xfrm>
              <a:off x="5046" y="2976"/>
              <a:ext cx="618" cy="173"/>
            </a:xfrm>
            <a:prstGeom prst="rect">
              <a:avLst/>
            </a:prstGeom>
            <a:noFill/>
            <a:ln w="9525">
              <a:noFill/>
              <a:miter lim="800000"/>
              <a:headEnd/>
              <a:tailEnd/>
            </a:ln>
          </p:spPr>
          <p:txBody>
            <a:bodyPr wrap="none">
              <a:spAutoFit/>
            </a:bodyPr>
            <a:lstStyle/>
            <a:p>
              <a:r>
                <a:rPr lang="en-US" sz="1200" b="1">
                  <a:solidFill>
                    <a:srgbClr val="CC3300"/>
                  </a:solidFill>
                  <a:latin typeface="Constantia" pitchFamily="18" charset="0"/>
                </a:rPr>
                <a:t>~12-14 kDa</a:t>
              </a:r>
            </a:p>
          </p:txBody>
        </p:sp>
      </p:grpSp>
      <p:sp>
        <p:nvSpPr>
          <p:cNvPr id="67587" name="Text Box 16"/>
          <p:cNvSpPr txBox="1">
            <a:spLocks noChangeArrowheads="1"/>
          </p:cNvSpPr>
          <p:nvPr/>
        </p:nvSpPr>
        <p:spPr bwMode="auto">
          <a:xfrm>
            <a:off x="647700" y="381000"/>
            <a:ext cx="8093075" cy="671513"/>
          </a:xfrm>
          <a:prstGeom prst="rect">
            <a:avLst/>
          </a:prstGeom>
          <a:noFill/>
          <a:ln w="9525">
            <a:noFill/>
            <a:miter lim="800000"/>
            <a:headEnd/>
            <a:tailEnd/>
          </a:ln>
        </p:spPr>
        <p:txBody>
          <a:bodyPr wrap="none">
            <a:spAutoFit/>
          </a:bodyPr>
          <a:lstStyle/>
          <a:p>
            <a:pPr algn="ctr"/>
            <a:r>
              <a:rPr lang="en-US" sz="2000" b="1" dirty="0">
                <a:latin typeface="Constantia" pitchFamily="18" charset="0"/>
              </a:rPr>
              <a:t>Initial Confirmation by Western Analysis</a:t>
            </a:r>
          </a:p>
          <a:p>
            <a:pPr algn="ctr"/>
            <a:r>
              <a:rPr lang="en-US" b="1" i="1" dirty="0">
                <a:latin typeface="Constantia" pitchFamily="18" charset="0"/>
              </a:rPr>
              <a:t>(Rabbit anti-TTR 1</a:t>
            </a:r>
            <a:r>
              <a:rPr lang="en-US" b="1" i="1" baseline="30000" dirty="0">
                <a:latin typeface="Constantia" pitchFamily="18" charset="0"/>
              </a:rPr>
              <a:t>o</a:t>
            </a:r>
            <a:r>
              <a:rPr lang="en-US" b="1" i="1" dirty="0">
                <a:latin typeface="Constantia" pitchFamily="18" charset="0"/>
              </a:rPr>
              <a:t>pAb (</a:t>
            </a:r>
            <a:r>
              <a:rPr lang="en-US" b="1" i="1" dirty="0" err="1">
                <a:latin typeface="Constantia" pitchFamily="18" charset="0"/>
              </a:rPr>
              <a:t>Novocastra</a:t>
            </a:r>
            <a:r>
              <a:rPr lang="en-US" b="1" i="1" dirty="0">
                <a:latin typeface="Constantia" pitchFamily="18" charset="0"/>
              </a:rPr>
              <a:t> Labs), Donkey anti-rabbit HRP 2</a:t>
            </a:r>
            <a:r>
              <a:rPr lang="en-US" b="1" i="1" baseline="30000" dirty="0">
                <a:latin typeface="Constantia" pitchFamily="18" charset="0"/>
              </a:rPr>
              <a:t>o</a:t>
            </a:r>
            <a:r>
              <a:rPr lang="en-US" b="1" i="1" dirty="0">
                <a:latin typeface="Constantia" pitchFamily="18" charset="0"/>
              </a:rPr>
              <a:t>Ab)</a:t>
            </a:r>
          </a:p>
        </p:txBody>
      </p:sp>
      <p:sp>
        <p:nvSpPr>
          <p:cNvPr id="67588" name="Text Box 17"/>
          <p:cNvSpPr txBox="1">
            <a:spLocks noChangeArrowheads="1"/>
          </p:cNvSpPr>
          <p:nvPr/>
        </p:nvSpPr>
        <p:spPr bwMode="auto">
          <a:xfrm>
            <a:off x="228600" y="6400800"/>
            <a:ext cx="6070600" cy="274638"/>
          </a:xfrm>
          <a:prstGeom prst="rect">
            <a:avLst/>
          </a:prstGeom>
          <a:noFill/>
          <a:ln w="9525">
            <a:noFill/>
            <a:miter lim="800000"/>
            <a:headEnd/>
            <a:tailEnd/>
          </a:ln>
        </p:spPr>
        <p:txBody>
          <a:bodyPr wrap="none">
            <a:spAutoFit/>
          </a:bodyPr>
          <a:lstStyle/>
          <a:p>
            <a:r>
              <a:rPr lang="en-US" sz="1200" i="1" dirty="0">
                <a:latin typeface="Constantia" pitchFamily="18" charset="0"/>
              </a:rPr>
              <a:t>*- Single band shown in MW range of interest, non-specific bands present above 50kDa</a:t>
            </a:r>
          </a:p>
        </p:txBody>
      </p:sp>
      <p:sp>
        <p:nvSpPr>
          <p:cNvPr id="67589" name="Text Box 18"/>
          <p:cNvSpPr txBox="1">
            <a:spLocks noChangeArrowheads="1"/>
          </p:cNvSpPr>
          <p:nvPr/>
        </p:nvSpPr>
        <p:spPr bwMode="auto">
          <a:xfrm>
            <a:off x="898525" y="1408113"/>
            <a:ext cx="184150" cy="366712"/>
          </a:xfrm>
          <a:prstGeom prst="rect">
            <a:avLst/>
          </a:prstGeom>
          <a:noFill/>
          <a:ln w="9525">
            <a:noFill/>
            <a:miter lim="800000"/>
            <a:headEnd/>
            <a:tailEnd/>
          </a:ln>
        </p:spPr>
        <p:txBody>
          <a:bodyPr wrap="none">
            <a:spAutoFit/>
          </a:bodyPr>
          <a:lstStyle/>
          <a:p>
            <a:endParaRPr lang="en-US">
              <a:latin typeface="Constantia" pitchFamily="18" charset="0"/>
            </a:endParaRPr>
          </a:p>
        </p:txBody>
      </p:sp>
      <p:sp>
        <p:nvSpPr>
          <p:cNvPr id="67590" name="Text Box 19"/>
          <p:cNvSpPr txBox="1">
            <a:spLocks noChangeArrowheads="1"/>
          </p:cNvSpPr>
          <p:nvPr/>
        </p:nvSpPr>
        <p:spPr bwMode="auto">
          <a:xfrm>
            <a:off x="609600" y="1295400"/>
            <a:ext cx="4089400" cy="1552575"/>
          </a:xfrm>
          <a:prstGeom prst="rect">
            <a:avLst/>
          </a:prstGeom>
          <a:noFill/>
          <a:ln w="9525">
            <a:noFill/>
            <a:miter lim="800000"/>
            <a:headEnd/>
            <a:tailEnd/>
          </a:ln>
        </p:spPr>
        <p:txBody>
          <a:bodyPr>
            <a:spAutoFit/>
          </a:bodyPr>
          <a:lstStyle/>
          <a:p>
            <a:pPr>
              <a:buFontTx/>
              <a:buChar char="•"/>
            </a:pPr>
            <a:r>
              <a:rPr lang="en-US" sz="1200" dirty="0">
                <a:latin typeface="Times New Roman" pitchFamily="18" charset="0"/>
              </a:rPr>
              <a:t>Ran 4-12% </a:t>
            </a:r>
            <a:r>
              <a:rPr lang="en-US" sz="1200" dirty="0" err="1">
                <a:latin typeface="Times New Roman" pitchFamily="18" charset="0"/>
              </a:rPr>
              <a:t>Tris-Glycine</a:t>
            </a:r>
            <a:r>
              <a:rPr lang="en-US" sz="1200" dirty="0">
                <a:latin typeface="Times New Roman" pitchFamily="18" charset="0"/>
              </a:rPr>
              <a:t> gel at 150V with 50</a:t>
            </a:r>
            <a:r>
              <a:rPr lang="en-US" sz="1200" dirty="0">
                <a:latin typeface="Constantia" pitchFamily="18" charset="0"/>
              </a:rPr>
              <a:t> </a:t>
            </a:r>
            <a:r>
              <a:rPr lang="en-US" sz="1200" dirty="0">
                <a:latin typeface="Symbol" pitchFamily="18" charset="2"/>
              </a:rPr>
              <a:t>m</a:t>
            </a:r>
            <a:r>
              <a:rPr lang="en-US" sz="1200" dirty="0">
                <a:latin typeface="Times New Roman" pitchFamily="18" charset="0"/>
              </a:rPr>
              <a:t>l of </a:t>
            </a:r>
          </a:p>
          <a:p>
            <a:r>
              <a:rPr lang="en-US" sz="1200" dirty="0" err="1">
                <a:latin typeface="Times New Roman" pitchFamily="18" charset="0"/>
              </a:rPr>
              <a:t>cytosol</a:t>
            </a:r>
            <a:r>
              <a:rPr lang="en-US" sz="1200" dirty="0">
                <a:latin typeface="Times New Roman" pitchFamily="18" charset="0"/>
              </a:rPr>
              <a:t> sample </a:t>
            </a:r>
            <a:r>
              <a:rPr lang="en-US" sz="1200" dirty="0">
                <a:latin typeface="Constantia" pitchFamily="18" charset="0"/>
              </a:rPr>
              <a:t>(10 </a:t>
            </a:r>
            <a:r>
              <a:rPr lang="en-US" sz="1200" dirty="0">
                <a:latin typeface="Symbol" pitchFamily="18" charset="2"/>
              </a:rPr>
              <a:t>m</a:t>
            </a:r>
            <a:r>
              <a:rPr lang="en-US" sz="1200" dirty="0">
                <a:latin typeface="Times New Roman" pitchFamily="18" charset="0"/>
              </a:rPr>
              <a:t>l </a:t>
            </a:r>
            <a:r>
              <a:rPr lang="en-US" sz="1200" dirty="0" err="1">
                <a:latin typeface="Times New Roman" pitchFamily="18" charset="0"/>
              </a:rPr>
              <a:t>cytosol</a:t>
            </a:r>
            <a:r>
              <a:rPr lang="en-US" sz="1200" dirty="0">
                <a:latin typeface="Constantia" pitchFamily="18" charset="0"/>
              </a:rPr>
              <a:t> in 20</a:t>
            </a:r>
            <a:r>
              <a:rPr lang="en-US" sz="1200" dirty="0">
                <a:latin typeface="Symbol" pitchFamily="18" charset="2"/>
              </a:rPr>
              <a:t>m</a:t>
            </a:r>
            <a:r>
              <a:rPr lang="en-US" sz="1200" dirty="0">
                <a:latin typeface="Times New Roman" pitchFamily="18" charset="0"/>
              </a:rPr>
              <a:t>l LDS buffer, 15 </a:t>
            </a:r>
            <a:r>
              <a:rPr lang="en-US" sz="1200" dirty="0">
                <a:latin typeface="Symbol" pitchFamily="18" charset="2"/>
              </a:rPr>
              <a:t>m</a:t>
            </a:r>
            <a:r>
              <a:rPr lang="en-US" sz="1200" dirty="0">
                <a:latin typeface="Times New Roman" pitchFamily="18" charset="0"/>
              </a:rPr>
              <a:t>l H2O,</a:t>
            </a:r>
          </a:p>
          <a:p>
            <a:r>
              <a:rPr lang="en-US" sz="1200" dirty="0">
                <a:latin typeface="Times New Roman" pitchFamily="18" charset="0"/>
              </a:rPr>
              <a:t> 5 </a:t>
            </a:r>
            <a:r>
              <a:rPr lang="en-US" sz="1200" dirty="0">
                <a:latin typeface="Symbol" pitchFamily="18" charset="2"/>
              </a:rPr>
              <a:t>m</a:t>
            </a:r>
            <a:r>
              <a:rPr lang="en-US" sz="1200" dirty="0">
                <a:latin typeface="Times New Roman" pitchFamily="18" charset="0"/>
              </a:rPr>
              <a:t>l Reducing agent) approx. 1 hr.  Sample was first heated on </a:t>
            </a:r>
          </a:p>
          <a:p>
            <a:r>
              <a:rPr lang="en-US" sz="1200" dirty="0" err="1">
                <a:latin typeface="Times New Roman" pitchFamily="18" charset="0"/>
              </a:rPr>
              <a:t>thermocycler</a:t>
            </a:r>
            <a:r>
              <a:rPr lang="en-US" sz="1200" dirty="0">
                <a:latin typeface="Times New Roman" pitchFamily="18" charset="0"/>
              </a:rPr>
              <a:t> for 10 min. at 70°C.  Loaded 14 </a:t>
            </a:r>
            <a:r>
              <a:rPr lang="en-US" sz="1200" dirty="0">
                <a:latin typeface="Symbol" pitchFamily="18" charset="2"/>
              </a:rPr>
              <a:t>m</a:t>
            </a:r>
            <a:r>
              <a:rPr lang="en-US" sz="1200" dirty="0">
                <a:latin typeface="Times New Roman" pitchFamily="18" charset="0"/>
              </a:rPr>
              <a:t>l (50 </a:t>
            </a:r>
            <a:r>
              <a:rPr lang="en-US" sz="1200" dirty="0">
                <a:latin typeface="Symbol" pitchFamily="18" charset="2"/>
              </a:rPr>
              <a:t>m</a:t>
            </a:r>
            <a:r>
              <a:rPr lang="en-US" sz="1200" dirty="0">
                <a:latin typeface="Times New Roman" pitchFamily="18" charset="0"/>
              </a:rPr>
              <a:t>g) and</a:t>
            </a:r>
          </a:p>
          <a:p>
            <a:r>
              <a:rPr lang="en-US" sz="1200" dirty="0">
                <a:latin typeface="Times New Roman" pitchFamily="18" charset="0"/>
              </a:rPr>
              <a:t> 7 </a:t>
            </a:r>
            <a:r>
              <a:rPr lang="en-US" sz="1200" dirty="0">
                <a:latin typeface="Symbol" pitchFamily="18" charset="2"/>
              </a:rPr>
              <a:t>m</a:t>
            </a:r>
            <a:r>
              <a:rPr lang="en-US" sz="1200" dirty="0">
                <a:latin typeface="Times New Roman" pitchFamily="18" charset="0"/>
              </a:rPr>
              <a:t>l (25 </a:t>
            </a:r>
            <a:r>
              <a:rPr lang="en-US" sz="1200" dirty="0">
                <a:latin typeface="Symbol" pitchFamily="18" charset="2"/>
              </a:rPr>
              <a:t>m</a:t>
            </a:r>
            <a:r>
              <a:rPr lang="en-US" sz="1200" dirty="0">
                <a:latin typeface="Times New Roman" pitchFamily="18" charset="0"/>
              </a:rPr>
              <a:t>g) of sample in duplicate along w/ 10 </a:t>
            </a:r>
            <a:r>
              <a:rPr lang="en-US" sz="1200" dirty="0">
                <a:latin typeface="Symbol" pitchFamily="18" charset="2"/>
              </a:rPr>
              <a:t>m</a:t>
            </a:r>
            <a:r>
              <a:rPr lang="en-US" sz="1200" dirty="0">
                <a:latin typeface="Times New Roman" pitchFamily="18" charset="0"/>
              </a:rPr>
              <a:t>l </a:t>
            </a:r>
          </a:p>
          <a:p>
            <a:r>
              <a:rPr lang="en-US" sz="1200" dirty="0">
                <a:latin typeface="Times New Roman" pitchFamily="18" charset="0"/>
              </a:rPr>
              <a:t>See Blue STD.</a:t>
            </a:r>
          </a:p>
          <a:p>
            <a:pPr>
              <a:buFontTx/>
              <a:buChar char="•"/>
            </a:pPr>
            <a:r>
              <a:rPr lang="en-US" sz="1200" dirty="0">
                <a:latin typeface="Times New Roman" pitchFamily="18" charset="0"/>
              </a:rPr>
              <a:t>Running Buffer (950 ml H2O, 50 ml MOPS SDS 20X</a:t>
            </a:r>
          </a:p>
          <a:p>
            <a:r>
              <a:rPr lang="en-US" sz="1200" dirty="0" err="1">
                <a:latin typeface="Times New Roman" pitchFamily="18" charset="0"/>
              </a:rPr>
              <a:t>NuPage</a:t>
            </a:r>
            <a:r>
              <a:rPr lang="en-US" sz="1200" dirty="0">
                <a:latin typeface="Times New Roman" pitchFamily="18" charset="0"/>
              </a:rPr>
              <a:t> running buffer).</a:t>
            </a:r>
            <a:endParaRPr lang="en-US" sz="1200" dirty="0">
              <a:latin typeface="Constantia" pitchFamily="18" charset="0"/>
            </a:endParaRPr>
          </a:p>
        </p:txBody>
      </p:sp>
      <p:sp>
        <p:nvSpPr>
          <p:cNvPr id="67591" name="Text Box 20"/>
          <p:cNvSpPr txBox="1">
            <a:spLocks noChangeArrowheads="1"/>
          </p:cNvSpPr>
          <p:nvPr/>
        </p:nvSpPr>
        <p:spPr bwMode="auto">
          <a:xfrm>
            <a:off x="898525" y="1100138"/>
            <a:ext cx="481013" cy="274637"/>
          </a:xfrm>
          <a:prstGeom prst="rect">
            <a:avLst/>
          </a:prstGeom>
          <a:noFill/>
          <a:ln w="9525">
            <a:noFill/>
            <a:miter lim="800000"/>
            <a:headEnd/>
            <a:tailEnd/>
          </a:ln>
        </p:spPr>
        <p:txBody>
          <a:bodyPr wrap="none">
            <a:spAutoFit/>
          </a:bodyPr>
          <a:lstStyle/>
          <a:p>
            <a:r>
              <a:rPr lang="en-US" sz="1200" b="1" u="sng">
                <a:latin typeface="Constantia" pitchFamily="18" charset="0"/>
              </a:rPr>
              <a:t>Gel:</a:t>
            </a:r>
          </a:p>
        </p:txBody>
      </p:sp>
      <p:sp>
        <p:nvSpPr>
          <p:cNvPr id="67592" name="Text Box 21"/>
          <p:cNvSpPr txBox="1">
            <a:spLocks noChangeArrowheads="1"/>
          </p:cNvSpPr>
          <p:nvPr/>
        </p:nvSpPr>
        <p:spPr bwMode="auto">
          <a:xfrm>
            <a:off x="898525" y="3313113"/>
            <a:ext cx="184150" cy="274637"/>
          </a:xfrm>
          <a:prstGeom prst="rect">
            <a:avLst/>
          </a:prstGeom>
          <a:noFill/>
          <a:ln w="9525">
            <a:noFill/>
            <a:miter lim="800000"/>
            <a:headEnd/>
            <a:tailEnd/>
          </a:ln>
        </p:spPr>
        <p:txBody>
          <a:bodyPr wrap="none">
            <a:spAutoFit/>
          </a:bodyPr>
          <a:lstStyle/>
          <a:p>
            <a:endParaRPr lang="en-US" sz="1200">
              <a:latin typeface="Times New Roman" pitchFamily="18" charset="0"/>
            </a:endParaRPr>
          </a:p>
        </p:txBody>
      </p:sp>
      <p:sp>
        <p:nvSpPr>
          <p:cNvPr id="67593" name="Text Box 22"/>
          <p:cNvSpPr txBox="1">
            <a:spLocks noChangeArrowheads="1"/>
          </p:cNvSpPr>
          <p:nvPr/>
        </p:nvSpPr>
        <p:spPr bwMode="auto">
          <a:xfrm>
            <a:off x="609600" y="3124200"/>
            <a:ext cx="3733800" cy="1552575"/>
          </a:xfrm>
          <a:prstGeom prst="rect">
            <a:avLst/>
          </a:prstGeom>
          <a:noFill/>
          <a:ln w="9525">
            <a:noFill/>
            <a:miter lim="800000"/>
            <a:headEnd/>
            <a:tailEnd/>
          </a:ln>
        </p:spPr>
        <p:txBody>
          <a:bodyPr wrap="none">
            <a:spAutoFit/>
          </a:bodyPr>
          <a:lstStyle/>
          <a:p>
            <a:pPr>
              <a:buFontTx/>
              <a:buChar char="•"/>
            </a:pPr>
            <a:r>
              <a:rPr lang="en-US" sz="1200" dirty="0">
                <a:latin typeface="Times New Roman" pitchFamily="18" charset="0"/>
              </a:rPr>
              <a:t>Transfer Buffer (5.82g </a:t>
            </a:r>
            <a:r>
              <a:rPr lang="en-US" sz="1200" dirty="0" err="1">
                <a:latin typeface="Times New Roman" pitchFamily="18" charset="0"/>
              </a:rPr>
              <a:t>Tris</a:t>
            </a:r>
            <a:r>
              <a:rPr lang="en-US" sz="1200" dirty="0">
                <a:latin typeface="Times New Roman" pitchFamily="18" charset="0"/>
              </a:rPr>
              <a:t>, 2.93 g </a:t>
            </a:r>
            <a:r>
              <a:rPr lang="en-US" sz="1200" dirty="0" err="1">
                <a:latin typeface="Times New Roman" pitchFamily="18" charset="0"/>
              </a:rPr>
              <a:t>Glycine</a:t>
            </a:r>
            <a:r>
              <a:rPr lang="en-US" sz="1200" dirty="0">
                <a:latin typeface="Times New Roman" pitchFamily="18" charset="0"/>
              </a:rPr>
              <a:t>, 0.0377g</a:t>
            </a:r>
          </a:p>
          <a:p>
            <a:r>
              <a:rPr lang="en-US" sz="1200" dirty="0">
                <a:latin typeface="Times New Roman" pitchFamily="18" charset="0"/>
              </a:rPr>
              <a:t>SDS, 200ml </a:t>
            </a:r>
            <a:r>
              <a:rPr lang="en-US" sz="1200" dirty="0" err="1">
                <a:latin typeface="Times New Roman" pitchFamily="18" charset="0"/>
              </a:rPr>
              <a:t>MeOH</a:t>
            </a:r>
            <a:r>
              <a:rPr lang="en-US" sz="1200" dirty="0">
                <a:latin typeface="Times New Roman" pitchFamily="18" charset="0"/>
              </a:rPr>
              <a:t>, 800 ml H2O)</a:t>
            </a:r>
          </a:p>
          <a:p>
            <a:pPr>
              <a:buFontTx/>
              <a:buChar char="•"/>
            </a:pPr>
            <a:r>
              <a:rPr lang="en-US" sz="1200" dirty="0">
                <a:latin typeface="Times New Roman" pitchFamily="18" charset="0"/>
              </a:rPr>
              <a:t>Wetted </a:t>
            </a:r>
            <a:r>
              <a:rPr lang="en-US" sz="1200" dirty="0" err="1">
                <a:latin typeface="Times New Roman" pitchFamily="18" charset="0"/>
              </a:rPr>
              <a:t>Imobilon</a:t>
            </a:r>
            <a:r>
              <a:rPr lang="en-US" sz="1200" dirty="0">
                <a:latin typeface="Times New Roman" pitchFamily="18" charset="0"/>
              </a:rPr>
              <a:t> –</a:t>
            </a:r>
            <a:r>
              <a:rPr lang="en-US" sz="1200" dirty="0" err="1">
                <a:latin typeface="Times New Roman" pitchFamily="18" charset="0"/>
              </a:rPr>
              <a:t>psq</a:t>
            </a:r>
            <a:r>
              <a:rPr lang="en-US" sz="1200" dirty="0">
                <a:latin typeface="Times New Roman" pitchFamily="18" charset="0"/>
              </a:rPr>
              <a:t> Millipore membranes with </a:t>
            </a:r>
            <a:r>
              <a:rPr lang="en-US" sz="1200" dirty="0" err="1">
                <a:latin typeface="Times New Roman" pitchFamily="18" charset="0"/>
              </a:rPr>
              <a:t>MeOH</a:t>
            </a:r>
            <a:endParaRPr lang="en-US" sz="1200" dirty="0">
              <a:latin typeface="Times New Roman" pitchFamily="18" charset="0"/>
            </a:endParaRPr>
          </a:p>
          <a:p>
            <a:r>
              <a:rPr lang="en-US" sz="1200" dirty="0">
                <a:latin typeface="Times New Roman" pitchFamily="18" charset="0"/>
              </a:rPr>
              <a:t>then TB.</a:t>
            </a:r>
          </a:p>
          <a:p>
            <a:pPr>
              <a:buFontTx/>
              <a:buChar char="•"/>
            </a:pPr>
            <a:r>
              <a:rPr lang="en-US" sz="1200" dirty="0">
                <a:latin typeface="Times New Roman" pitchFamily="18" charset="0"/>
              </a:rPr>
              <a:t>Assembled Trans-blot apparatus and ran for 30 min. @</a:t>
            </a:r>
          </a:p>
          <a:p>
            <a:r>
              <a:rPr lang="en-US" sz="1200" dirty="0">
                <a:latin typeface="Times New Roman" pitchFamily="18" charset="0"/>
              </a:rPr>
              <a:t>15V.</a:t>
            </a:r>
          </a:p>
          <a:p>
            <a:pPr>
              <a:buFontTx/>
              <a:buChar char="•"/>
            </a:pPr>
            <a:r>
              <a:rPr lang="en-US" sz="1200" dirty="0">
                <a:latin typeface="Times New Roman" pitchFamily="18" charset="0"/>
              </a:rPr>
              <a:t>Placed gel in H2O, then PBS/</a:t>
            </a:r>
            <a:r>
              <a:rPr lang="en-US" sz="1200" dirty="0" err="1">
                <a:latin typeface="Times New Roman" pitchFamily="18" charset="0"/>
              </a:rPr>
              <a:t>Tween</a:t>
            </a:r>
            <a:r>
              <a:rPr lang="en-US" sz="1200" dirty="0">
                <a:latin typeface="Times New Roman" pitchFamily="18" charset="0"/>
              </a:rPr>
              <a:t> (500 ml Dulbecco’s</a:t>
            </a:r>
          </a:p>
          <a:p>
            <a:r>
              <a:rPr lang="en-US" sz="1200" dirty="0">
                <a:latin typeface="Times New Roman" pitchFamily="18" charset="0"/>
              </a:rPr>
              <a:t>PBS, 0.05 ml </a:t>
            </a:r>
            <a:r>
              <a:rPr lang="en-US" sz="1200" dirty="0" err="1">
                <a:latin typeface="Times New Roman" pitchFamily="18" charset="0"/>
              </a:rPr>
              <a:t>Tween</a:t>
            </a:r>
            <a:r>
              <a:rPr lang="en-US" sz="1200" dirty="0">
                <a:latin typeface="Times New Roman" pitchFamily="18" charset="0"/>
              </a:rPr>
              <a:t> 20).</a:t>
            </a:r>
          </a:p>
        </p:txBody>
      </p:sp>
      <p:sp>
        <p:nvSpPr>
          <p:cNvPr id="67594" name="Text Box 23"/>
          <p:cNvSpPr txBox="1">
            <a:spLocks noChangeArrowheads="1"/>
          </p:cNvSpPr>
          <p:nvPr/>
        </p:nvSpPr>
        <p:spPr bwMode="auto">
          <a:xfrm>
            <a:off x="838200" y="2895600"/>
            <a:ext cx="3406775" cy="274638"/>
          </a:xfrm>
          <a:prstGeom prst="rect">
            <a:avLst/>
          </a:prstGeom>
          <a:noFill/>
          <a:ln w="9525">
            <a:noFill/>
            <a:miter lim="800000"/>
            <a:headEnd/>
            <a:tailEnd/>
          </a:ln>
        </p:spPr>
        <p:txBody>
          <a:bodyPr wrap="none">
            <a:spAutoFit/>
          </a:bodyPr>
          <a:lstStyle/>
          <a:p>
            <a:r>
              <a:rPr lang="en-US" sz="1200" b="1" u="sng">
                <a:latin typeface="Constantia" pitchFamily="18" charset="0"/>
              </a:rPr>
              <a:t>Electroblotting w/BioRad Trans-Blot SD cell:</a:t>
            </a:r>
          </a:p>
        </p:txBody>
      </p:sp>
      <p:sp>
        <p:nvSpPr>
          <p:cNvPr id="67595" name="Text Box 24"/>
          <p:cNvSpPr txBox="1">
            <a:spLocks noChangeArrowheads="1"/>
          </p:cNvSpPr>
          <p:nvPr/>
        </p:nvSpPr>
        <p:spPr bwMode="auto">
          <a:xfrm>
            <a:off x="609600" y="5029200"/>
            <a:ext cx="7670800" cy="1552575"/>
          </a:xfrm>
          <a:prstGeom prst="rect">
            <a:avLst/>
          </a:prstGeom>
          <a:noFill/>
          <a:ln w="9525">
            <a:noFill/>
            <a:miter lim="800000"/>
            <a:headEnd/>
            <a:tailEnd/>
          </a:ln>
        </p:spPr>
        <p:txBody>
          <a:bodyPr wrap="none">
            <a:spAutoFit/>
          </a:bodyPr>
          <a:lstStyle/>
          <a:p>
            <a:pPr>
              <a:buFontTx/>
              <a:buChar char="•"/>
            </a:pPr>
            <a:r>
              <a:rPr lang="en-US" sz="1200" dirty="0">
                <a:latin typeface="Times New Roman" pitchFamily="18" charset="0"/>
              </a:rPr>
              <a:t>Added Blocking Agent (2.5g BA from kit, 50 ml PBST),</a:t>
            </a:r>
          </a:p>
          <a:p>
            <a:r>
              <a:rPr lang="en-US" sz="1200" dirty="0">
                <a:latin typeface="Times New Roman" pitchFamily="18" charset="0"/>
              </a:rPr>
              <a:t>left on lab rotator for 1 hr @ RT, then washed 3X for 15min. w/PBST</a:t>
            </a:r>
          </a:p>
          <a:p>
            <a:pPr>
              <a:buFontTx/>
              <a:buChar char="•"/>
            </a:pPr>
            <a:r>
              <a:rPr lang="en-US" sz="1200" dirty="0">
                <a:latin typeface="Times New Roman" pitchFamily="18" charset="0"/>
              </a:rPr>
              <a:t>Diluted 1° </a:t>
            </a:r>
            <a:r>
              <a:rPr lang="en-US" sz="1200" dirty="0" err="1">
                <a:latin typeface="Times New Roman" pitchFamily="18" charset="0"/>
              </a:rPr>
              <a:t>Ab</a:t>
            </a:r>
            <a:r>
              <a:rPr lang="en-US" sz="1200" dirty="0">
                <a:latin typeface="Times New Roman" pitchFamily="18" charset="0"/>
              </a:rPr>
              <a:t> in 1 ml H2O.  Diluted further @ 1:1000(50 </a:t>
            </a:r>
            <a:r>
              <a:rPr lang="en-US" sz="1200" dirty="0">
                <a:latin typeface="Symbol" pitchFamily="18" charset="2"/>
              </a:rPr>
              <a:t>m</a:t>
            </a:r>
            <a:r>
              <a:rPr lang="en-US" sz="1200" dirty="0">
                <a:latin typeface="Times New Roman" pitchFamily="18" charset="0"/>
              </a:rPr>
              <a:t>l </a:t>
            </a:r>
            <a:r>
              <a:rPr lang="en-US" sz="1200" dirty="0" err="1">
                <a:latin typeface="Times New Roman" pitchFamily="18" charset="0"/>
              </a:rPr>
              <a:t>Ab</a:t>
            </a:r>
            <a:r>
              <a:rPr lang="en-US" sz="1200" dirty="0">
                <a:latin typeface="Times New Roman" pitchFamily="18" charset="0"/>
              </a:rPr>
              <a:t>, 50 ml PBST)</a:t>
            </a:r>
          </a:p>
          <a:p>
            <a:pPr>
              <a:buFontTx/>
              <a:buChar char="•"/>
            </a:pPr>
            <a:r>
              <a:rPr lang="en-US" sz="1200" dirty="0">
                <a:latin typeface="Times New Roman" pitchFamily="18" charset="0"/>
              </a:rPr>
              <a:t>Added 1° </a:t>
            </a:r>
            <a:r>
              <a:rPr lang="en-US" sz="1200" dirty="0" err="1">
                <a:latin typeface="Times New Roman" pitchFamily="18" charset="0"/>
              </a:rPr>
              <a:t>Ab</a:t>
            </a:r>
            <a:r>
              <a:rPr lang="en-US" sz="1200" dirty="0">
                <a:latin typeface="Times New Roman" pitchFamily="18" charset="0"/>
              </a:rPr>
              <a:t> to membrane and rotated @ 4°C for 2 hrs., washed 2X quickly in PBST, 3X for 15 min.</a:t>
            </a:r>
          </a:p>
          <a:p>
            <a:pPr>
              <a:buFontTx/>
              <a:buChar char="•"/>
            </a:pPr>
            <a:r>
              <a:rPr lang="en-US" sz="1200" dirty="0">
                <a:latin typeface="Times New Roman" pitchFamily="18" charset="0"/>
              </a:rPr>
              <a:t>Added 2° </a:t>
            </a:r>
            <a:r>
              <a:rPr lang="en-US" sz="1200" dirty="0" err="1">
                <a:latin typeface="Times New Roman" pitchFamily="18" charset="0"/>
              </a:rPr>
              <a:t>Ab</a:t>
            </a:r>
            <a:r>
              <a:rPr lang="en-US" sz="1200" dirty="0">
                <a:latin typeface="Times New Roman" pitchFamily="18" charset="0"/>
              </a:rPr>
              <a:t> @ 1:5000 (10 </a:t>
            </a:r>
            <a:r>
              <a:rPr lang="en-US" sz="1200" dirty="0">
                <a:latin typeface="Symbol" pitchFamily="18" charset="2"/>
              </a:rPr>
              <a:t>m</a:t>
            </a:r>
            <a:r>
              <a:rPr lang="en-US" sz="1200" dirty="0">
                <a:latin typeface="Times New Roman" pitchFamily="18" charset="0"/>
              </a:rPr>
              <a:t>l </a:t>
            </a:r>
            <a:r>
              <a:rPr lang="en-US" sz="1200" dirty="0" err="1">
                <a:latin typeface="Times New Roman" pitchFamily="18" charset="0"/>
              </a:rPr>
              <a:t>Ab</a:t>
            </a:r>
            <a:r>
              <a:rPr lang="en-US" sz="1200" dirty="0">
                <a:latin typeface="Times New Roman" pitchFamily="18" charset="0"/>
              </a:rPr>
              <a:t>, 50 ml PBST), rotated for 1 hr @ RT, washed 2X quickly, 3X for 15 min. in PBST.</a:t>
            </a:r>
          </a:p>
          <a:p>
            <a:pPr>
              <a:buFontTx/>
              <a:buChar char="•"/>
            </a:pPr>
            <a:r>
              <a:rPr lang="en-US" sz="1200" dirty="0">
                <a:latin typeface="Times New Roman" pitchFamily="18" charset="0"/>
              </a:rPr>
              <a:t>Using BCA reagents from </a:t>
            </a:r>
            <a:r>
              <a:rPr lang="en-US" sz="1200" dirty="0" err="1">
                <a:latin typeface="Times New Roman" pitchFamily="18" charset="0"/>
              </a:rPr>
              <a:t>Amersham</a:t>
            </a:r>
            <a:r>
              <a:rPr lang="en-US" sz="1200" dirty="0">
                <a:latin typeface="Times New Roman" pitchFamily="18" charset="0"/>
              </a:rPr>
              <a:t> ECL kit, combined 2 ml soln. A with 50 </a:t>
            </a:r>
            <a:r>
              <a:rPr lang="en-US" sz="1200" dirty="0">
                <a:latin typeface="Symbol" pitchFamily="18" charset="2"/>
              </a:rPr>
              <a:t>m</a:t>
            </a:r>
            <a:r>
              <a:rPr lang="en-US" sz="1200" dirty="0">
                <a:latin typeface="Times New Roman" pitchFamily="18" charset="0"/>
              </a:rPr>
              <a:t>l of soln. B.  </a:t>
            </a:r>
            <a:r>
              <a:rPr lang="en-US" sz="1200" dirty="0" err="1">
                <a:latin typeface="Times New Roman" pitchFamily="18" charset="0"/>
              </a:rPr>
              <a:t>Pipetted</a:t>
            </a:r>
            <a:r>
              <a:rPr lang="en-US" sz="1200" dirty="0">
                <a:latin typeface="Times New Roman" pitchFamily="18" charset="0"/>
              </a:rPr>
              <a:t> over membrane for</a:t>
            </a:r>
          </a:p>
          <a:p>
            <a:r>
              <a:rPr lang="en-US" sz="1200" dirty="0">
                <a:latin typeface="Times New Roman" pitchFamily="18" charset="0"/>
              </a:rPr>
              <a:t>approx. 5 min. in dark.  Used Typhoon Imager with blue laser to image membrane and TTR band.</a:t>
            </a:r>
          </a:p>
          <a:p>
            <a:endParaRPr lang="en-US" sz="1200" dirty="0">
              <a:latin typeface="Times New Roman" pitchFamily="18" charset="0"/>
            </a:endParaRPr>
          </a:p>
        </p:txBody>
      </p:sp>
      <p:sp>
        <p:nvSpPr>
          <p:cNvPr id="67596" name="Text Box 25"/>
          <p:cNvSpPr txBox="1">
            <a:spLocks noChangeArrowheads="1"/>
          </p:cNvSpPr>
          <p:nvPr/>
        </p:nvSpPr>
        <p:spPr bwMode="auto">
          <a:xfrm>
            <a:off x="822325" y="4759325"/>
            <a:ext cx="2138363" cy="274638"/>
          </a:xfrm>
          <a:prstGeom prst="rect">
            <a:avLst/>
          </a:prstGeom>
          <a:noFill/>
          <a:ln w="9525">
            <a:noFill/>
            <a:miter lim="800000"/>
            <a:headEnd/>
            <a:tailEnd/>
          </a:ln>
        </p:spPr>
        <p:txBody>
          <a:bodyPr wrap="none">
            <a:spAutoFit/>
          </a:bodyPr>
          <a:lstStyle/>
          <a:p>
            <a:r>
              <a:rPr lang="en-US" sz="1200" b="1" u="sng">
                <a:latin typeface="Constantia" pitchFamily="18" charset="0"/>
              </a:rPr>
              <a:t>Introduction of Antibodies</a:t>
            </a:r>
            <a:r>
              <a:rPr lang="en-US" sz="1200">
                <a:latin typeface="Times New Roman" pitchFamily="18" charset="0"/>
              </a:rPr>
              <a: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cstate="print"/>
          <a:srcRect/>
          <a:stretch>
            <a:fillRect/>
          </a:stretch>
        </p:blipFill>
        <p:spPr bwMode="auto">
          <a:xfrm>
            <a:off x="1005689" y="1052984"/>
            <a:ext cx="7086600" cy="5652616"/>
          </a:xfrm>
          <a:prstGeom prst="rect">
            <a:avLst/>
          </a:prstGeom>
          <a:noFill/>
          <a:ln w="9525">
            <a:noFill/>
            <a:miter lim="800000"/>
            <a:headEnd/>
            <a:tailEnd/>
          </a:ln>
        </p:spPr>
      </p:pic>
      <p:sp>
        <p:nvSpPr>
          <p:cNvPr id="68611" name="Rectangle 3"/>
          <p:cNvSpPr>
            <a:spLocks noChangeArrowheads="1"/>
          </p:cNvSpPr>
          <p:nvPr/>
        </p:nvSpPr>
        <p:spPr bwMode="auto">
          <a:xfrm>
            <a:off x="4739489" y="1205383"/>
            <a:ext cx="3718711" cy="755497"/>
          </a:xfrm>
          <a:prstGeom prst="rect">
            <a:avLst/>
          </a:prstGeom>
          <a:solidFill>
            <a:schemeClr val="bg1"/>
          </a:solidFill>
          <a:ln w="9525">
            <a:noFill/>
            <a:miter lim="800000"/>
            <a:headEnd/>
            <a:tailEnd/>
          </a:ln>
        </p:spPr>
        <p:txBody>
          <a:bodyPr wrap="none" anchor="ctr"/>
          <a:lstStyle/>
          <a:p>
            <a:endParaRPr lang="en-US">
              <a:latin typeface="Constantia" pitchFamily="18" charset="0"/>
            </a:endParaRPr>
          </a:p>
        </p:txBody>
      </p:sp>
      <p:grpSp>
        <p:nvGrpSpPr>
          <p:cNvPr id="2" name="Group 4"/>
          <p:cNvGrpSpPr>
            <a:grpSpLocks/>
          </p:cNvGrpSpPr>
          <p:nvPr/>
        </p:nvGrpSpPr>
        <p:grpSpPr bwMode="auto">
          <a:xfrm>
            <a:off x="929489" y="824383"/>
            <a:ext cx="3157396" cy="646632"/>
            <a:chOff x="3264" y="240"/>
            <a:chExt cx="2160" cy="493"/>
          </a:xfrm>
        </p:grpSpPr>
        <p:sp>
          <p:nvSpPr>
            <p:cNvPr id="68617" name="Rectangle 5"/>
            <p:cNvSpPr>
              <a:spLocks noChangeArrowheads="1"/>
            </p:cNvSpPr>
            <p:nvPr/>
          </p:nvSpPr>
          <p:spPr bwMode="auto">
            <a:xfrm>
              <a:off x="3696" y="240"/>
              <a:ext cx="1728" cy="493"/>
            </a:xfrm>
            <a:prstGeom prst="rect">
              <a:avLst/>
            </a:prstGeom>
            <a:noFill/>
            <a:ln w="9525">
              <a:noFill/>
              <a:miter lim="800000"/>
              <a:headEnd/>
              <a:tailEnd/>
            </a:ln>
          </p:spPr>
          <p:txBody>
            <a:bodyPr>
              <a:spAutoFit/>
            </a:bodyPr>
            <a:lstStyle/>
            <a:p>
              <a:r>
                <a:rPr lang="en-US" dirty="0">
                  <a:latin typeface="Constantia" pitchFamily="18" charset="0"/>
                </a:rPr>
                <a:t> TTR </a:t>
              </a:r>
              <a:r>
                <a:rPr lang="en-US" dirty="0" smtClean="0">
                  <a:latin typeface="Constantia" pitchFamily="18" charset="0"/>
                </a:rPr>
                <a:t>(Control Kidney)</a:t>
              </a:r>
              <a:endParaRPr lang="en-US" dirty="0">
                <a:latin typeface="Constantia" pitchFamily="18" charset="0"/>
              </a:endParaRPr>
            </a:p>
            <a:p>
              <a:r>
                <a:rPr lang="en-US" dirty="0">
                  <a:latin typeface="Constantia" pitchFamily="18" charset="0"/>
                </a:rPr>
                <a:t> </a:t>
              </a:r>
              <a:r>
                <a:rPr lang="en-US" dirty="0" smtClean="0">
                  <a:latin typeface="Constantia" pitchFamily="18" charset="0"/>
                </a:rPr>
                <a:t>TTR </a:t>
              </a:r>
              <a:r>
                <a:rPr lang="en-US" dirty="0">
                  <a:latin typeface="Constantia" pitchFamily="18" charset="0"/>
                </a:rPr>
                <a:t>(Treated Kidney)</a:t>
              </a:r>
            </a:p>
          </p:txBody>
        </p:sp>
        <p:sp>
          <p:nvSpPr>
            <p:cNvPr id="68618" name="Line 6"/>
            <p:cNvSpPr>
              <a:spLocks noChangeShapeType="1"/>
            </p:cNvSpPr>
            <p:nvPr/>
          </p:nvSpPr>
          <p:spPr bwMode="auto">
            <a:xfrm flipH="1">
              <a:off x="3264" y="384"/>
              <a:ext cx="384" cy="0"/>
            </a:xfrm>
            <a:prstGeom prst="line">
              <a:avLst/>
            </a:prstGeom>
            <a:noFill/>
            <a:ln w="9525">
              <a:solidFill>
                <a:schemeClr val="tx2"/>
              </a:solidFill>
              <a:round/>
              <a:headEnd/>
              <a:tailEnd/>
            </a:ln>
          </p:spPr>
          <p:txBody>
            <a:bodyPr/>
            <a:lstStyle/>
            <a:p>
              <a:endParaRPr lang="en-US"/>
            </a:p>
          </p:txBody>
        </p:sp>
        <p:sp>
          <p:nvSpPr>
            <p:cNvPr id="68619" name="Line 7"/>
            <p:cNvSpPr>
              <a:spLocks noChangeShapeType="1"/>
            </p:cNvSpPr>
            <p:nvPr/>
          </p:nvSpPr>
          <p:spPr bwMode="auto">
            <a:xfrm flipH="1">
              <a:off x="3264" y="528"/>
              <a:ext cx="384" cy="0"/>
            </a:xfrm>
            <a:prstGeom prst="line">
              <a:avLst/>
            </a:prstGeom>
            <a:noFill/>
            <a:ln w="9525">
              <a:solidFill>
                <a:srgbClr val="FF0000"/>
              </a:solidFill>
              <a:round/>
              <a:headEnd/>
              <a:tailEnd/>
            </a:ln>
          </p:spPr>
          <p:txBody>
            <a:bodyPr/>
            <a:lstStyle/>
            <a:p>
              <a:endParaRPr lang="en-US"/>
            </a:p>
          </p:txBody>
        </p:sp>
      </p:grpSp>
      <p:sp>
        <p:nvSpPr>
          <p:cNvPr id="68613" name="Text Box 8"/>
          <p:cNvSpPr txBox="1">
            <a:spLocks noChangeArrowheads="1"/>
          </p:cNvSpPr>
          <p:nvPr/>
        </p:nvSpPr>
        <p:spPr bwMode="auto">
          <a:xfrm>
            <a:off x="4571214" y="1876896"/>
            <a:ext cx="958913" cy="584775"/>
          </a:xfrm>
          <a:prstGeom prst="rect">
            <a:avLst/>
          </a:prstGeom>
          <a:noFill/>
          <a:ln w="9525">
            <a:noFill/>
            <a:miter lim="800000"/>
            <a:headEnd/>
            <a:tailEnd/>
          </a:ln>
        </p:spPr>
        <p:txBody>
          <a:bodyPr wrap="square">
            <a:spAutoFit/>
          </a:bodyPr>
          <a:lstStyle/>
          <a:p>
            <a:r>
              <a:rPr lang="en-US" sz="1600" b="1" i="1">
                <a:solidFill>
                  <a:srgbClr val="FF0000"/>
                </a:solidFill>
                <a:latin typeface="Times New Roman" pitchFamily="18" charset="0"/>
              </a:rPr>
              <a:t>12,220 Da</a:t>
            </a:r>
          </a:p>
        </p:txBody>
      </p:sp>
      <p:sp>
        <p:nvSpPr>
          <p:cNvPr id="68614" name="Text Box 9"/>
          <p:cNvSpPr txBox="1">
            <a:spLocks noChangeArrowheads="1"/>
          </p:cNvSpPr>
          <p:nvPr/>
        </p:nvSpPr>
        <p:spPr bwMode="auto">
          <a:xfrm>
            <a:off x="6187289" y="1891183"/>
            <a:ext cx="958913" cy="584775"/>
          </a:xfrm>
          <a:prstGeom prst="rect">
            <a:avLst/>
          </a:prstGeom>
          <a:noFill/>
          <a:ln w="9525">
            <a:noFill/>
            <a:miter lim="800000"/>
            <a:headEnd/>
            <a:tailEnd/>
          </a:ln>
        </p:spPr>
        <p:txBody>
          <a:bodyPr wrap="square">
            <a:spAutoFit/>
          </a:bodyPr>
          <a:lstStyle/>
          <a:p>
            <a:r>
              <a:rPr lang="en-US" sz="1600" b="1" i="1">
                <a:latin typeface="Times New Roman" pitchFamily="18" charset="0"/>
              </a:rPr>
              <a:t>13,756 Da</a:t>
            </a:r>
          </a:p>
        </p:txBody>
      </p:sp>
      <p:sp>
        <p:nvSpPr>
          <p:cNvPr id="68615" name="AutoShape 10"/>
          <p:cNvSpPr>
            <a:spLocks/>
          </p:cNvSpPr>
          <p:nvPr/>
        </p:nvSpPr>
        <p:spPr bwMode="auto">
          <a:xfrm rot="-5400000">
            <a:off x="5317018" y="894554"/>
            <a:ext cx="283311" cy="1438369"/>
          </a:xfrm>
          <a:prstGeom prst="rightBrace">
            <a:avLst>
              <a:gd name="adj1" fmla="val 37963"/>
              <a:gd name="adj2" fmla="val 50000"/>
            </a:avLst>
          </a:prstGeom>
          <a:noFill/>
          <a:ln w="19050">
            <a:solidFill>
              <a:schemeClr val="tx2"/>
            </a:solidFill>
            <a:prstDash val="sysDot"/>
            <a:round/>
            <a:headEnd/>
            <a:tailEnd/>
          </a:ln>
        </p:spPr>
        <p:txBody>
          <a:bodyPr wrap="none" anchor="ctr"/>
          <a:lstStyle/>
          <a:p>
            <a:endParaRPr lang="en-US">
              <a:latin typeface="Constantia" pitchFamily="18" charset="0"/>
            </a:endParaRPr>
          </a:p>
        </p:txBody>
      </p:sp>
      <p:sp>
        <p:nvSpPr>
          <p:cNvPr id="68616" name="Text Box 11"/>
          <p:cNvSpPr txBox="1">
            <a:spLocks noChangeArrowheads="1"/>
          </p:cNvSpPr>
          <p:nvPr/>
        </p:nvSpPr>
        <p:spPr bwMode="auto">
          <a:xfrm>
            <a:off x="5272890" y="990600"/>
            <a:ext cx="2616546" cy="584775"/>
          </a:xfrm>
          <a:prstGeom prst="rect">
            <a:avLst/>
          </a:prstGeom>
          <a:noFill/>
          <a:ln w="9525">
            <a:noFill/>
            <a:miter lim="800000"/>
            <a:headEnd/>
            <a:tailEnd/>
          </a:ln>
        </p:spPr>
        <p:txBody>
          <a:bodyPr wrap="square">
            <a:spAutoFit/>
          </a:bodyPr>
          <a:lstStyle/>
          <a:p>
            <a:r>
              <a:rPr lang="en-US" sz="1600" b="1" i="1" dirty="0">
                <a:latin typeface="Times New Roman" pitchFamily="18" charset="0"/>
              </a:rPr>
              <a:t>Mass Difference (1,221 Dalton)</a:t>
            </a:r>
          </a:p>
        </p:txBody>
      </p:sp>
      <p:sp>
        <p:nvSpPr>
          <p:cNvPr id="12" name="TextBox 11"/>
          <p:cNvSpPr txBox="1"/>
          <p:nvPr/>
        </p:nvSpPr>
        <p:spPr>
          <a:xfrm>
            <a:off x="2971800" y="304800"/>
            <a:ext cx="3711209" cy="523220"/>
          </a:xfrm>
          <a:prstGeom prst="rect">
            <a:avLst/>
          </a:prstGeom>
          <a:noFill/>
        </p:spPr>
        <p:txBody>
          <a:bodyPr wrap="none" rtlCol="0">
            <a:spAutoFit/>
          </a:bodyPr>
          <a:lstStyle/>
          <a:p>
            <a:r>
              <a:rPr lang="en-US" sz="2800" dirty="0" smtClean="0"/>
              <a:t>IP-MALDI-MS for TTR</a:t>
            </a:r>
            <a:endParaRPr lang="en-US" sz="28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U:\Collaborators\AE TTR Monkey\3rd\050510_TTR_Western_CvsT.tif"/>
          <p:cNvPicPr>
            <a:picLocks noChangeAspect="1" noChangeArrowheads="1"/>
          </p:cNvPicPr>
          <p:nvPr/>
        </p:nvPicPr>
        <p:blipFill>
          <a:blip r:embed="rId3" cstate="print"/>
          <a:srcRect/>
          <a:stretch>
            <a:fillRect/>
          </a:stretch>
        </p:blipFill>
        <p:spPr bwMode="auto">
          <a:xfrm>
            <a:off x="2411413" y="1628774"/>
            <a:ext cx="4719549" cy="3933825"/>
          </a:xfrm>
          <a:prstGeom prst="rect">
            <a:avLst/>
          </a:prstGeom>
          <a:noFill/>
        </p:spPr>
      </p:pic>
      <p:sp>
        <p:nvSpPr>
          <p:cNvPr id="3" name="Text Box 16"/>
          <p:cNvSpPr txBox="1">
            <a:spLocks noChangeArrowheads="1"/>
          </p:cNvSpPr>
          <p:nvPr/>
        </p:nvSpPr>
        <p:spPr bwMode="auto">
          <a:xfrm>
            <a:off x="647700" y="381000"/>
            <a:ext cx="8093075" cy="671513"/>
          </a:xfrm>
          <a:prstGeom prst="rect">
            <a:avLst/>
          </a:prstGeom>
          <a:noFill/>
          <a:ln w="9525">
            <a:noFill/>
            <a:miter lim="800000"/>
            <a:headEnd/>
            <a:tailEnd/>
          </a:ln>
        </p:spPr>
        <p:txBody>
          <a:bodyPr wrap="none">
            <a:spAutoFit/>
          </a:bodyPr>
          <a:lstStyle/>
          <a:p>
            <a:pPr algn="ctr"/>
            <a:r>
              <a:rPr lang="en-US" sz="2000" b="1" dirty="0">
                <a:latin typeface="Constantia" pitchFamily="18" charset="0"/>
              </a:rPr>
              <a:t>Initial Confirmation by Western Analysis</a:t>
            </a:r>
          </a:p>
          <a:p>
            <a:pPr algn="ctr"/>
            <a:r>
              <a:rPr lang="en-US" b="1" i="1" dirty="0">
                <a:latin typeface="Constantia" pitchFamily="18" charset="0"/>
              </a:rPr>
              <a:t>(Rabbit anti-TTR 1</a:t>
            </a:r>
            <a:r>
              <a:rPr lang="en-US" b="1" i="1" baseline="30000" dirty="0">
                <a:latin typeface="Constantia" pitchFamily="18" charset="0"/>
              </a:rPr>
              <a:t>o</a:t>
            </a:r>
            <a:r>
              <a:rPr lang="en-US" b="1" i="1" dirty="0">
                <a:latin typeface="Constantia" pitchFamily="18" charset="0"/>
              </a:rPr>
              <a:t>pAb (</a:t>
            </a:r>
            <a:r>
              <a:rPr lang="en-US" b="1" i="1" dirty="0" err="1">
                <a:latin typeface="Constantia" pitchFamily="18" charset="0"/>
              </a:rPr>
              <a:t>Novocastra</a:t>
            </a:r>
            <a:r>
              <a:rPr lang="en-US" b="1" i="1" dirty="0">
                <a:latin typeface="Constantia" pitchFamily="18" charset="0"/>
              </a:rPr>
              <a:t> Labs), Donkey anti-rabbit HRP 2</a:t>
            </a:r>
            <a:r>
              <a:rPr lang="en-US" b="1" i="1" baseline="30000" dirty="0">
                <a:latin typeface="Constantia" pitchFamily="18" charset="0"/>
              </a:rPr>
              <a:t>o</a:t>
            </a:r>
            <a:r>
              <a:rPr lang="en-US" b="1" i="1" dirty="0">
                <a:latin typeface="Constantia" pitchFamily="18" charset="0"/>
              </a:rPr>
              <a:t>Ab)</a:t>
            </a:r>
          </a:p>
        </p:txBody>
      </p:sp>
      <p:sp>
        <p:nvSpPr>
          <p:cNvPr id="4" name="TextBox 3"/>
          <p:cNvSpPr txBox="1"/>
          <p:nvPr/>
        </p:nvSpPr>
        <p:spPr>
          <a:xfrm>
            <a:off x="3276600" y="2667000"/>
            <a:ext cx="1967270" cy="369332"/>
          </a:xfrm>
          <a:prstGeom prst="rect">
            <a:avLst/>
          </a:prstGeom>
          <a:noFill/>
        </p:spPr>
        <p:txBody>
          <a:bodyPr wrap="none" rtlCol="0">
            <a:spAutoFit/>
          </a:bodyPr>
          <a:lstStyle/>
          <a:p>
            <a:r>
              <a:rPr lang="en-US" dirty="0" smtClean="0"/>
              <a:t>Control/   Treated</a:t>
            </a:r>
            <a:endParaRPr lang="en-US" dirty="0"/>
          </a:p>
        </p:txBody>
      </p:sp>
      <p:sp>
        <p:nvSpPr>
          <p:cNvPr id="5" name="TextBox 4"/>
          <p:cNvSpPr txBox="1"/>
          <p:nvPr/>
        </p:nvSpPr>
        <p:spPr>
          <a:xfrm>
            <a:off x="3429000" y="1524000"/>
            <a:ext cx="1941557" cy="369332"/>
          </a:xfrm>
          <a:prstGeom prst="rect">
            <a:avLst/>
          </a:prstGeom>
          <a:noFill/>
        </p:spPr>
        <p:txBody>
          <a:bodyPr wrap="none" rtlCol="0">
            <a:spAutoFit/>
          </a:bodyPr>
          <a:lstStyle/>
          <a:p>
            <a:r>
              <a:rPr lang="en-US" dirty="0" smtClean="0"/>
              <a:t>Urine Specimens</a:t>
            </a:r>
            <a:endParaRPr lang="en-US" dirty="0"/>
          </a:p>
        </p:txBody>
      </p:sp>
      <p:sp>
        <p:nvSpPr>
          <p:cNvPr id="8" name="Oval 7"/>
          <p:cNvSpPr/>
          <p:nvPr/>
        </p:nvSpPr>
        <p:spPr>
          <a:xfrm>
            <a:off x="4038600" y="4114800"/>
            <a:ext cx="15240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5199471">
            <a:off x="5801852" y="3977624"/>
            <a:ext cx="3810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324600" y="3810000"/>
            <a:ext cx="2146742" cy="646331"/>
          </a:xfrm>
          <a:prstGeom prst="rect">
            <a:avLst/>
          </a:prstGeom>
          <a:noFill/>
        </p:spPr>
        <p:txBody>
          <a:bodyPr wrap="none" rtlCol="0">
            <a:spAutoFit/>
          </a:bodyPr>
          <a:lstStyle/>
          <a:p>
            <a:r>
              <a:rPr lang="en-US" dirty="0" smtClean="0"/>
              <a:t>Truncated Protein</a:t>
            </a:r>
          </a:p>
          <a:p>
            <a:r>
              <a:rPr lang="en-US" dirty="0" smtClean="0"/>
              <a:t>Specific to Disease</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5" name="Rectangle 5"/>
          <p:cNvSpPr>
            <a:spLocks noChangeArrowheads="1"/>
          </p:cNvSpPr>
          <p:nvPr/>
        </p:nvSpPr>
        <p:spPr bwMode="auto">
          <a:xfrm>
            <a:off x="304800" y="-152400"/>
            <a:ext cx="5105400" cy="1143000"/>
          </a:xfrm>
          <a:prstGeom prst="rect">
            <a:avLst/>
          </a:prstGeom>
          <a:noFill/>
          <a:ln w="9525">
            <a:noFill/>
            <a:miter lim="800000"/>
            <a:headEnd/>
            <a:tailEnd/>
          </a:ln>
          <a:effectLst/>
        </p:spPr>
        <p:txBody>
          <a:bodyPr anchor="ctr"/>
          <a:lstStyle/>
          <a:p>
            <a:pPr eaLnBrk="1" hangingPunct="1"/>
            <a:r>
              <a:rPr lang="en-US" sz="4000" b="1" dirty="0"/>
              <a:t>Questions?</a:t>
            </a:r>
          </a:p>
        </p:txBody>
      </p:sp>
      <p:pic>
        <p:nvPicPr>
          <p:cNvPr id="168966" name="Picture 6" descr="DSC02675"/>
          <p:cNvPicPr>
            <a:picLocks noChangeAspect="1" noChangeArrowheads="1"/>
          </p:cNvPicPr>
          <p:nvPr/>
        </p:nvPicPr>
        <p:blipFill>
          <a:blip r:embed="rId3" cstate="print"/>
          <a:srcRect/>
          <a:stretch>
            <a:fillRect/>
          </a:stretch>
        </p:blipFill>
        <p:spPr bwMode="auto">
          <a:xfrm>
            <a:off x="0" y="838200"/>
            <a:ext cx="9144000" cy="60198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457200" y="228600"/>
            <a:ext cx="8229600" cy="990600"/>
          </a:xfrm>
          <a:prstGeom prst="rect">
            <a:avLst/>
          </a:prstGeom>
          <a:noFill/>
          <a:ln w="9525">
            <a:noFill/>
            <a:miter lim="800000"/>
            <a:headEnd/>
            <a:tailEnd/>
          </a:ln>
          <a:effectLst/>
        </p:spPr>
        <p:txBody>
          <a:bodyPr anchor="ctr"/>
          <a:lstStyle/>
          <a:p>
            <a:pPr algn="ctr" fontAlgn="auto">
              <a:spcBef>
                <a:spcPts val="0"/>
              </a:spcBef>
              <a:spcAft>
                <a:spcPts val="0"/>
              </a:spcAft>
              <a:defRPr/>
            </a:pPr>
            <a:r>
              <a:rPr lang="en-US" sz="2800" b="1" dirty="0" smtClean="0">
                <a:effectLst>
                  <a:outerShdw blurRad="38100" dist="38100" dir="2700000" algn="tl">
                    <a:srgbClr val="000000"/>
                  </a:outerShdw>
                </a:effectLst>
                <a:latin typeface="+mn-lt"/>
                <a:cs typeface="+mn-cs"/>
              </a:rPr>
              <a:t>Comparative </a:t>
            </a:r>
            <a:r>
              <a:rPr lang="en-US" sz="2800" b="1" dirty="0">
                <a:effectLst>
                  <a:outerShdw blurRad="38100" dist="38100" dir="2700000" algn="tl">
                    <a:srgbClr val="000000"/>
                  </a:outerShdw>
                </a:effectLst>
                <a:latin typeface="+mn-lt"/>
                <a:cs typeface="+mn-cs"/>
              </a:rPr>
              <a:t>proteomics </a:t>
            </a:r>
            <a:r>
              <a:rPr lang="en-US" sz="2800" b="1" dirty="0" smtClean="0">
                <a:effectLst>
                  <a:outerShdw blurRad="38100" dist="38100" dir="2700000" algn="tl">
                    <a:srgbClr val="000000"/>
                  </a:outerShdw>
                </a:effectLst>
                <a:latin typeface="+mn-lt"/>
                <a:cs typeface="+mn-cs"/>
              </a:rPr>
              <a:t>often from </a:t>
            </a:r>
            <a:r>
              <a:rPr lang="en-US" sz="2800" b="1" dirty="0">
                <a:effectLst>
                  <a:outerShdw blurRad="38100" dist="38100" dir="2700000" algn="tl">
                    <a:srgbClr val="000000"/>
                  </a:outerShdw>
                </a:effectLst>
                <a:latin typeface="+mn-lt"/>
                <a:cs typeface="+mn-cs"/>
              </a:rPr>
              <a:t>a </a:t>
            </a:r>
            <a:r>
              <a:rPr lang="en-US" sz="2800" b="1" dirty="0" smtClean="0">
                <a:effectLst>
                  <a:outerShdw blurRad="38100" dist="38100" dir="2700000" algn="tl">
                    <a:srgbClr val="000000"/>
                  </a:outerShdw>
                </a:effectLst>
                <a:latin typeface="+mn-lt"/>
                <a:cs typeface="+mn-cs"/>
              </a:rPr>
              <a:t>clinical </a:t>
            </a:r>
            <a:r>
              <a:rPr lang="en-US" sz="2800" b="1" dirty="0" smtClean="0">
                <a:effectLst>
                  <a:outerShdw blurRad="38100" dist="38100" dir="2700000" algn="tl">
                    <a:srgbClr val="000000"/>
                  </a:outerShdw>
                </a:effectLst>
                <a:latin typeface="+mn-lt"/>
                <a:cs typeface="+mn-cs"/>
              </a:rPr>
              <a:t>perspective…..</a:t>
            </a:r>
            <a:endParaRPr lang="en-US" sz="2800" b="1" dirty="0">
              <a:effectLst>
                <a:outerShdw blurRad="38100" dist="38100" dir="2700000" algn="tl">
                  <a:srgbClr val="000000"/>
                </a:outerShdw>
              </a:effectLst>
              <a:latin typeface="+mn-lt"/>
              <a:cs typeface="+mn-cs"/>
            </a:endParaRPr>
          </a:p>
        </p:txBody>
      </p:sp>
      <p:sp>
        <p:nvSpPr>
          <p:cNvPr id="5" name="Rectangle 5"/>
          <p:cNvSpPr>
            <a:spLocks noChangeArrowheads="1"/>
          </p:cNvSpPr>
          <p:nvPr/>
        </p:nvSpPr>
        <p:spPr bwMode="auto">
          <a:xfrm>
            <a:off x="457200" y="1447800"/>
            <a:ext cx="8305800" cy="4525963"/>
          </a:xfrm>
          <a:prstGeom prst="rect">
            <a:avLst/>
          </a:prstGeom>
          <a:noFill/>
          <a:ln w="9525">
            <a:noFill/>
            <a:miter lim="800000"/>
            <a:headEnd/>
            <a:tailEnd/>
          </a:ln>
          <a:effectLst/>
        </p:spPr>
        <p:txBody>
          <a:bodyPr/>
          <a:lstStyle/>
          <a:p>
            <a:pPr marL="342900" indent="-342900" fontAlgn="auto">
              <a:spcBef>
                <a:spcPct val="20000"/>
              </a:spcBef>
              <a:spcAft>
                <a:spcPts val="0"/>
              </a:spcAft>
              <a:buClr>
                <a:schemeClr val="hlink"/>
              </a:buClr>
              <a:buSzPct val="60000"/>
              <a:buFont typeface="Wingdings" pitchFamily="2" charset="2"/>
              <a:buChar char="n"/>
              <a:defRPr/>
            </a:pPr>
            <a:r>
              <a:rPr lang="en-US" sz="2800" dirty="0">
                <a:solidFill>
                  <a:srgbClr val="FFFF00"/>
                </a:solidFill>
                <a:effectLst>
                  <a:outerShdw blurRad="38100" dist="38100" dir="2700000" algn="tl">
                    <a:srgbClr val="000000"/>
                  </a:outerShdw>
                </a:effectLst>
                <a:latin typeface="+mn-lt"/>
                <a:cs typeface="+mn-cs"/>
              </a:rPr>
              <a:t>To find associations between biological components </a:t>
            </a:r>
            <a:r>
              <a:rPr lang="en-US" sz="2800" dirty="0">
                <a:effectLst>
                  <a:outerShdw blurRad="38100" dist="38100" dir="2700000" algn="tl">
                    <a:srgbClr val="000000"/>
                  </a:outerShdw>
                </a:effectLst>
                <a:latin typeface="+mn-lt"/>
                <a:cs typeface="+mn-cs"/>
              </a:rPr>
              <a:t>(i.e. SM, FA’s, Proteins)</a:t>
            </a:r>
            <a:r>
              <a:rPr lang="en-US" sz="2800" dirty="0">
                <a:solidFill>
                  <a:srgbClr val="FFFF00"/>
                </a:solidFill>
                <a:effectLst>
                  <a:outerShdw blurRad="38100" dist="38100" dir="2700000" algn="tl">
                    <a:srgbClr val="000000"/>
                  </a:outerShdw>
                </a:effectLst>
                <a:latin typeface="+mn-lt"/>
                <a:cs typeface="+mn-cs"/>
              </a:rPr>
              <a:t> and any clinical endpoint quickly, non-invasively, affordably</a:t>
            </a:r>
            <a:r>
              <a:rPr lang="en-US" sz="2800" dirty="0">
                <a:solidFill>
                  <a:schemeClr val="bg1"/>
                </a:solidFill>
                <a:effectLst>
                  <a:outerShdw blurRad="38100" dist="38100" dir="2700000" algn="tl">
                    <a:srgbClr val="000000"/>
                  </a:outerShdw>
                </a:effectLst>
                <a:latin typeface="+mn-lt"/>
                <a:cs typeface="+mn-cs"/>
              </a:rPr>
              <a:t>.</a:t>
            </a:r>
          </a:p>
          <a:p>
            <a:pPr marL="342900" indent="-342900" fontAlgn="auto">
              <a:spcBef>
                <a:spcPct val="20000"/>
              </a:spcBef>
              <a:spcAft>
                <a:spcPts val="0"/>
              </a:spcAft>
              <a:buClr>
                <a:schemeClr val="hlink"/>
              </a:buClr>
              <a:buSzPct val="60000"/>
              <a:buFont typeface="Wingdings" pitchFamily="2" charset="2"/>
              <a:buChar char="n"/>
              <a:defRPr/>
            </a:pPr>
            <a:r>
              <a:rPr lang="en-US" sz="2800" dirty="0">
                <a:solidFill>
                  <a:srgbClr val="FFFF00"/>
                </a:solidFill>
                <a:effectLst>
                  <a:outerShdw blurRad="38100" dist="38100" dir="2700000" algn="tl">
                    <a:srgbClr val="000000"/>
                  </a:outerShdw>
                </a:effectLst>
                <a:latin typeface="+mn-lt"/>
                <a:cs typeface="+mn-cs"/>
              </a:rPr>
              <a:t>To non-invasively determine…..</a:t>
            </a:r>
          </a:p>
          <a:p>
            <a:pPr marL="742950" lvl="1" indent="-285750" fontAlgn="auto">
              <a:spcBef>
                <a:spcPct val="20000"/>
              </a:spcBef>
              <a:spcAft>
                <a:spcPts val="0"/>
              </a:spcAft>
              <a:buClr>
                <a:schemeClr val="tx2"/>
              </a:buClr>
              <a:buSzPct val="60000"/>
              <a:buFont typeface="Wingdings" pitchFamily="2" charset="2"/>
              <a:buChar char="n"/>
              <a:defRPr/>
            </a:pPr>
            <a:r>
              <a:rPr lang="en-US" sz="2400" dirty="0">
                <a:effectLst>
                  <a:outerShdw blurRad="38100" dist="38100" dir="2700000" algn="tl">
                    <a:srgbClr val="000000"/>
                  </a:outerShdw>
                </a:effectLst>
                <a:latin typeface="+mn-lt"/>
                <a:cs typeface="+mn-cs"/>
              </a:rPr>
              <a:t>Pathologic Changes (i.e. early detection of cancer)</a:t>
            </a:r>
          </a:p>
          <a:p>
            <a:pPr marL="742950" lvl="1" indent="-285750" fontAlgn="auto">
              <a:spcBef>
                <a:spcPct val="20000"/>
              </a:spcBef>
              <a:spcAft>
                <a:spcPts val="0"/>
              </a:spcAft>
              <a:buClr>
                <a:schemeClr val="tx2"/>
              </a:buClr>
              <a:buSzPct val="60000"/>
              <a:buFont typeface="Wingdings" pitchFamily="2" charset="2"/>
              <a:buChar char="n"/>
              <a:defRPr/>
            </a:pPr>
            <a:r>
              <a:rPr lang="en-US" sz="2400" dirty="0">
                <a:effectLst>
                  <a:outerShdw blurRad="38100" dist="38100" dir="2700000" algn="tl">
                    <a:srgbClr val="000000"/>
                  </a:outerShdw>
                </a:effectLst>
                <a:latin typeface="+mn-lt"/>
                <a:cs typeface="+mn-cs"/>
              </a:rPr>
              <a:t>Aggressiveness/ Stage of Disease</a:t>
            </a:r>
          </a:p>
          <a:p>
            <a:pPr marL="742950" lvl="1" indent="-285750" fontAlgn="auto">
              <a:spcBef>
                <a:spcPct val="20000"/>
              </a:spcBef>
              <a:spcAft>
                <a:spcPts val="0"/>
              </a:spcAft>
              <a:buClr>
                <a:schemeClr val="tx2"/>
              </a:buClr>
              <a:buSzPct val="60000"/>
              <a:buFont typeface="Wingdings" pitchFamily="2" charset="2"/>
              <a:buChar char="n"/>
              <a:defRPr/>
            </a:pPr>
            <a:r>
              <a:rPr lang="en-US" sz="2400" dirty="0">
                <a:effectLst>
                  <a:outerShdw blurRad="38100" dist="38100" dir="2700000" algn="tl">
                    <a:srgbClr val="000000"/>
                  </a:outerShdw>
                </a:effectLst>
                <a:latin typeface="+mn-lt"/>
                <a:cs typeface="+mn-cs"/>
              </a:rPr>
              <a:t>Predicting Rx Response</a:t>
            </a:r>
          </a:p>
          <a:p>
            <a:pPr marL="742950" lvl="1" indent="-285750" fontAlgn="auto">
              <a:spcBef>
                <a:spcPct val="20000"/>
              </a:spcBef>
              <a:spcAft>
                <a:spcPts val="0"/>
              </a:spcAft>
              <a:buClr>
                <a:schemeClr val="tx2"/>
              </a:buClr>
              <a:buSzPct val="60000"/>
              <a:buFont typeface="Wingdings" pitchFamily="2" charset="2"/>
              <a:buChar char="n"/>
              <a:defRPr/>
            </a:pPr>
            <a:r>
              <a:rPr lang="en-US" sz="2400" dirty="0">
                <a:effectLst>
                  <a:outerShdw blurRad="38100" dist="38100" dir="2700000" algn="tl">
                    <a:srgbClr val="000000"/>
                  </a:outerShdw>
                </a:effectLst>
                <a:latin typeface="+mn-lt"/>
                <a:cs typeface="+mn-cs"/>
              </a:rPr>
              <a:t>Drug Target Discovery</a:t>
            </a:r>
          </a:p>
          <a:p>
            <a:pPr marL="742950" lvl="1" indent="-285750" fontAlgn="auto">
              <a:spcBef>
                <a:spcPct val="20000"/>
              </a:spcBef>
              <a:spcAft>
                <a:spcPts val="0"/>
              </a:spcAft>
              <a:buClr>
                <a:schemeClr val="tx2"/>
              </a:buClr>
              <a:buSzPct val="60000"/>
              <a:buFont typeface="Wingdings" pitchFamily="2" charset="2"/>
              <a:buChar char="n"/>
              <a:defRPr/>
            </a:pPr>
            <a:r>
              <a:rPr lang="en-US" sz="2400" dirty="0">
                <a:effectLst>
                  <a:outerShdw blurRad="38100" dist="38100" dir="2700000" algn="tl">
                    <a:srgbClr val="000000"/>
                  </a:outerShdw>
                </a:effectLst>
                <a:latin typeface="+mn-lt"/>
                <a:cs typeface="+mn-cs"/>
              </a:rPr>
              <a:t>Mechanistic Studies (Systems Biology)</a:t>
            </a:r>
          </a:p>
          <a:p>
            <a:pPr marL="342900" indent="-342900" fontAlgn="auto">
              <a:spcBef>
                <a:spcPct val="20000"/>
              </a:spcBef>
              <a:spcAft>
                <a:spcPts val="0"/>
              </a:spcAft>
              <a:buClr>
                <a:schemeClr val="hlink"/>
              </a:buClr>
              <a:buSzPct val="60000"/>
              <a:buFont typeface="Wingdings" pitchFamily="2" charset="2"/>
              <a:buChar char="n"/>
              <a:defRPr/>
            </a:pPr>
            <a:r>
              <a:rPr lang="en-US" sz="2800" dirty="0">
                <a:solidFill>
                  <a:srgbClr val="FFFF00"/>
                </a:solidFill>
                <a:effectLst>
                  <a:outerShdw blurRad="38100" dist="38100" dir="2700000" algn="tl">
                    <a:srgbClr val="000000"/>
                  </a:outerShdw>
                </a:effectLst>
                <a:latin typeface="+mn-lt"/>
                <a:cs typeface="+mn-cs"/>
              </a:rPr>
              <a:t>The Potential Clinical Impact is Tremendous!!</a:t>
            </a:r>
          </a:p>
          <a:p>
            <a:pPr marL="342900" indent="-342900" fontAlgn="auto">
              <a:spcBef>
                <a:spcPct val="20000"/>
              </a:spcBef>
              <a:spcAft>
                <a:spcPts val="0"/>
              </a:spcAft>
              <a:buClr>
                <a:schemeClr val="hlink"/>
              </a:buClr>
              <a:buSzPct val="60000"/>
              <a:buFont typeface="Wingdings" pitchFamily="2" charset="2"/>
              <a:buChar char="n"/>
              <a:defRPr/>
            </a:pPr>
            <a:endParaRPr lang="en-US" sz="2800" dirty="0">
              <a:solidFill>
                <a:srgbClr val="FFFF00"/>
              </a:solidFill>
              <a:effectLst>
                <a:outerShdw blurRad="38100" dist="38100" dir="2700000" algn="tl">
                  <a:srgbClr val="000000"/>
                </a:outerShdw>
              </a:effectLst>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linds(horizontal)">
                                      <p:cBhvr>
                                        <p:cTn id="15" dur="500"/>
                                        <p:tgtEl>
                                          <p:spTgt spid="5">
                                            <p:txEl>
                                              <p:pRg st="2" end="2"/>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blinds(horizontal)">
                                      <p:cBhvr>
                                        <p:cTn id="18" dur="500"/>
                                        <p:tgtEl>
                                          <p:spTgt spid="5">
                                            <p:txEl>
                                              <p:pRg st="3" end="3"/>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blinds(horizontal)">
                                      <p:cBhvr>
                                        <p:cTn id="21" dur="500"/>
                                        <p:tgtEl>
                                          <p:spTgt spid="5">
                                            <p:txEl>
                                              <p:pRg st="4" end="4"/>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blinds(horizontal)">
                                      <p:cBhvr>
                                        <p:cTn id="24" dur="500"/>
                                        <p:tgtEl>
                                          <p:spTgt spid="5">
                                            <p:txEl>
                                              <p:pRg st="5" end="5"/>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blinds(horizontal)">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blinds(horizontal)">
                                      <p:cBhvr>
                                        <p:cTn id="3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Oval 16"/>
          <p:cNvSpPr>
            <a:spLocks noChangeArrowheads="1"/>
          </p:cNvSpPr>
          <p:nvPr/>
        </p:nvSpPr>
        <p:spPr bwMode="auto">
          <a:xfrm>
            <a:off x="3200400" y="3124200"/>
            <a:ext cx="2667000" cy="1981200"/>
          </a:xfrm>
          <a:prstGeom prst="ellipse">
            <a:avLst/>
          </a:prstGeom>
          <a:noFill/>
          <a:ln w="12700">
            <a:solidFill>
              <a:schemeClr val="tx1"/>
            </a:solidFill>
            <a:prstDash val="sysDot"/>
            <a:round/>
            <a:headEnd/>
            <a:tailEnd/>
          </a:ln>
        </p:spPr>
        <p:txBody>
          <a:bodyPr wrap="none" anchor="ctr"/>
          <a:lstStyle/>
          <a:p>
            <a:endParaRPr lang="en-US">
              <a:latin typeface="Constantia" pitchFamily="18" charset="0"/>
            </a:endParaRPr>
          </a:p>
        </p:txBody>
      </p:sp>
      <p:sp>
        <p:nvSpPr>
          <p:cNvPr id="29699" name="Text Box 4"/>
          <p:cNvSpPr txBox="1">
            <a:spLocks noChangeArrowheads="1"/>
          </p:cNvSpPr>
          <p:nvPr/>
        </p:nvSpPr>
        <p:spPr bwMode="auto">
          <a:xfrm>
            <a:off x="914400" y="160338"/>
            <a:ext cx="7989888" cy="2246312"/>
          </a:xfrm>
          <a:prstGeom prst="rect">
            <a:avLst/>
          </a:prstGeom>
          <a:noFill/>
          <a:ln w="9525">
            <a:noFill/>
            <a:miter lim="800000"/>
            <a:headEnd/>
            <a:tailEnd/>
          </a:ln>
        </p:spPr>
        <p:txBody>
          <a:bodyPr wrap="none">
            <a:spAutoFit/>
          </a:bodyPr>
          <a:lstStyle/>
          <a:p>
            <a:pPr algn="ctr"/>
            <a:r>
              <a:rPr lang="en-US" sz="2800" b="1">
                <a:solidFill>
                  <a:srgbClr val="FFFF00"/>
                </a:solidFill>
                <a:latin typeface="Constantia" pitchFamily="18" charset="0"/>
              </a:rPr>
              <a:t>General Theme: Mass Spectrometry Driven </a:t>
            </a:r>
          </a:p>
          <a:p>
            <a:pPr algn="ctr"/>
            <a:r>
              <a:rPr lang="en-US" sz="2800" b="1">
                <a:solidFill>
                  <a:srgbClr val="FFFF00"/>
                </a:solidFill>
                <a:latin typeface="Constantia" pitchFamily="18" charset="0"/>
              </a:rPr>
              <a:t>Discovery &amp; Directed Quantitative Proteomics</a:t>
            </a:r>
          </a:p>
          <a:p>
            <a:pPr algn="ctr"/>
            <a:r>
              <a:rPr lang="en-US" sz="2400" b="1" i="1">
                <a:solidFill>
                  <a:schemeClr val="tx2"/>
                </a:solidFill>
                <a:latin typeface="Constantia" pitchFamily="18" charset="0"/>
              </a:rPr>
              <a:t>(non-Tagged/ SILAC/ AQUA)</a:t>
            </a:r>
          </a:p>
          <a:p>
            <a:pPr algn="ctr"/>
            <a:endParaRPr lang="en-US" sz="2400" b="1" i="1">
              <a:solidFill>
                <a:schemeClr val="tx2"/>
              </a:solidFill>
              <a:latin typeface="Constantia" pitchFamily="18" charset="0"/>
            </a:endParaRPr>
          </a:p>
          <a:p>
            <a:pPr algn="ctr"/>
            <a:endParaRPr lang="en-US">
              <a:latin typeface="Constantia" pitchFamily="18" charset="0"/>
            </a:endParaRPr>
          </a:p>
          <a:p>
            <a:pPr algn="ctr"/>
            <a:r>
              <a:rPr lang="en-US">
                <a:latin typeface="Constantia" pitchFamily="18" charset="0"/>
              </a:rPr>
              <a:t>IP (PTM or Protein Directed)</a:t>
            </a:r>
          </a:p>
        </p:txBody>
      </p:sp>
      <p:sp>
        <p:nvSpPr>
          <p:cNvPr id="29700" name="Text Box 5"/>
          <p:cNvSpPr txBox="1">
            <a:spLocks noChangeArrowheads="1"/>
          </p:cNvSpPr>
          <p:nvPr/>
        </p:nvSpPr>
        <p:spPr bwMode="auto">
          <a:xfrm>
            <a:off x="981075" y="1503363"/>
            <a:ext cx="1651000" cy="646112"/>
          </a:xfrm>
          <a:prstGeom prst="rect">
            <a:avLst/>
          </a:prstGeom>
          <a:noFill/>
          <a:ln w="9525">
            <a:noFill/>
            <a:miter lim="800000"/>
            <a:headEnd/>
            <a:tailEnd/>
          </a:ln>
        </p:spPr>
        <p:txBody>
          <a:bodyPr wrap="none">
            <a:spAutoFit/>
          </a:bodyPr>
          <a:lstStyle/>
          <a:p>
            <a:pPr algn="ctr"/>
            <a:r>
              <a:rPr lang="en-US">
                <a:latin typeface="Constantia" pitchFamily="18" charset="0"/>
              </a:rPr>
              <a:t>(SILAC)</a:t>
            </a:r>
          </a:p>
          <a:p>
            <a:pPr algn="ctr"/>
            <a:r>
              <a:rPr lang="en-US">
                <a:latin typeface="Constantia" pitchFamily="18" charset="0"/>
              </a:rPr>
              <a:t>1D or 2D PAGE</a:t>
            </a:r>
          </a:p>
        </p:txBody>
      </p:sp>
      <p:sp>
        <p:nvSpPr>
          <p:cNvPr id="29701" name="Text Box 6"/>
          <p:cNvSpPr txBox="1">
            <a:spLocks noChangeArrowheads="1"/>
          </p:cNvSpPr>
          <p:nvPr/>
        </p:nvSpPr>
        <p:spPr bwMode="auto">
          <a:xfrm>
            <a:off x="6400800" y="1579563"/>
            <a:ext cx="2016125" cy="646112"/>
          </a:xfrm>
          <a:prstGeom prst="rect">
            <a:avLst/>
          </a:prstGeom>
          <a:noFill/>
          <a:ln w="9525">
            <a:noFill/>
            <a:miter lim="800000"/>
            <a:headEnd/>
            <a:tailEnd/>
          </a:ln>
        </p:spPr>
        <p:txBody>
          <a:bodyPr wrap="none">
            <a:spAutoFit/>
          </a:bodyPr>
          <a:lstStyle/>
          <a:p>
            <a:r>
              <a:rPr lang="en-US">
                <a:latin typeface="Constantia" pitchFamily="18" charset="0"/>
              </a:rPr>
              <a:t>(SILAC/ AQUA)</a:t>
            </a:r>
          </a:p>
          <a:p>
            <a:r>
              <a:rPr lang="en-US">
                <a:latin typeface="Constantia" pitchFamily="18" charset="0"/>
              </a:rPr>
              <a:t>In-Solution Digest</a:t>
            </a:r>
          </a:p>
        </p:txBody>
      </p:sp>
      <p:sp>
        <p:nvSpPr>
          <p:cNvPr id="29702" name="Text Box 7"/>
          <p:cNvSpPr txBox="1">
            <a:spLocks noChangeArrowheads="1"/>
          </p:cNvSpPr>
          <p:nvPr/>
        </p:nvSpPr>
        <p:spPr bwMode="auto">
          <a:xfrm>
            <a:off x="646113" y="4876800"/>
            <a:ext cx="2282825" cy="646113"/>
          </a:xfrm>
          <a:prstGeom prst="rect">
            <a:avLst/>
          </a:prstGeom>
          <a:noFill/>
          <a:ln w="9525">
            <a:noFill/>
            <a:miter lim="800000"/>
            <a:headEnd/>
            <a:tailEnd/>
          </a:ln>
        </p:spPr>
        <p:txBody>
          <a:bodyPr wrap="none">
            <a:spAutoFit/>
          </a:bodyPr>
          <a:lstStyle/>
          <a:p>
            <a:pPr algn="ctr"/>
            <a:r>
              <a:rPr lang="en-US">
                <a:latin typeface="Constantia" pitchFamily="18" charset="0"/>
              </a:rPr>
              <a:t>HTP-MALDI-Tof/Tof</a:t>
            </a:r>
          </a:p>
          <a:p>
            <a:pPr algn="ctr"/>
            <a:r>
              <a:rPr lang="en-US" i="1">
                <a:latin typeface="Constantia" pitchFamily="18" charset="0"/>
              </a:rPr>
              <a:t>(200 spots per night)</a:t>
            </a:r>
          </a:p>
        </p:txBody>
      </p:sp>
      <p:sp>
        <p:nvSpPr>
          <p:cNvPr id="29703" name="Text Box 8"/>
          <p:cNvSpPr txBox="1">
            <a:spLocks noChangeArrowheads="1"/>
          </p:cNvSpPr>
          <p:nvPr/>
        </p:nvSpPr>
        <p:spPr bwMode="auto">
          <a:xfrm>
            <a:off x="5738813" y="4953000"/>
            <a:ext cx="3089275" cy="646113"/>
          </a:xfrm>
          <a:prstGeom prst="rect">
            <a:avLst/>
          </a:prstGeom>
          <a:noFill/>
          <a:ln w="9525">
            <a:noFill/>
            <a:miter lim="800000"/>
            <a:headEnd/>
            <a:tailEnd/>
          </a:ln>
        </p:spPr>
        <p:txBody>
          <a:bodyPr wrap="none">
            <a:spAutoFit/>
          </a:bodyPr>
          <a:lstStyle/>
          <a:p>
            <a:pPr algn="ctr"/>
            <a:r>
              <a:rPr lang="en-US">
                <a:latin typeface="Constantia" pitchFamily="18" charset="0"/>
              </a:rPr>
              <a:t>Nano-LC-MS(MS)</a:t>
            </a:r>
            <a:r>
              <a:rPr lang="en-US" baseline="30000">
                <a:latin typeface="Constantia" pitchFamily="18" charset="0"/>
              </a:rPr>
              <a:t>2</a:t>
            </a:r>
            <a:r>
              <a:rPr lang="en-US">
                <a:latin typeface="Constantia" pitchFamily="18" charset="0"/>
              </a:rPr>
              <a:t>-CID/ETD</a:t>
            </a:r>
          </a:p>
          <a:p>
            <a:pPr algn="ctr"/>
            <a:r>
              <a:rPr lang="en-US" i="1">
                <a:latin typeface="Constantia" pitchFamily="18" charset="0"/>
              </a:rPr>
              <a:t>(~6000/spectra/hr)</a:t>
            </a:r>
          </a:p>
        </p:txBody>
      </p:sp>
      <p:pic>
        <p:nvPicPr>
          <p:cNvPr id="29704" name="Picture 9"/>
          <p:cNvPicPr>
            <a:picLocks noChangeAspect="1" noChangeArrowheads="1"/>
          </p:cNvPicPr>
          <p:nvPr/>
        </p:nvPicPr>
        <p:blipFill>
          <a:blip r:embed="rId2" cstate="print"/>
          <a:srcRect/>
          <a:stretch>
            <a:fillRect/>
          </a:stretch>
        </p:blipFill>
        <p:spPr bwMode="auto">
          <a:xfrm>
            <a:off x="6443663" y="2260600"/>
            <a:ext cx="1981200" cy="2043113"/>
          </a:xfrm>
          <a:prstGeom prst="rect">
            <a:avLst/>
          </a:prstGeom>
          <a:noFill/>
          <a:ln w="9525">
            <a:solidFill>
              <a:schemeClr val="tx1"/>
            </a:solidFill>
            <a:miter lim="800000"/>
            <a:headEnd/>
            <a:tailEnd/>
          </a:ln>
        </p:spPr>
      </p:pic>
      <p:sp>
        <p:nvSpPr>
          <p:cNvPr id="29705" name="AutoShape 10"/>
          <p:cNvSpPr>
            <a:spLocks noChangeArrowheads="1"/>
          </p:cNvSpPr>
          <p:nvPr/>
        </p:nvSpPr>
        <p:spPr bwMode="auto">
          <a:xfrm>
            <a:off x="4267200" y="1600200"/>
            <a:ext cx="381000" cy="381000"/>
          </a:xfrm>
          <a:prstGeom prst="downArrow">
            <a:avLst>
              <a:gd name="adj1" fmla="val 50000"/>
              <a:gd name="adj2" fmla="val 25000"/>
            </a:avLst>
          </a:prstGeom>
          <a:solidFill>
            <a:schemeClr val="folHlink"/>
          </a:solidFill>
          <a:ln w="9525">
            <a:solidFill>
              <a:schemeClr val="tx1"/>
            </a:solidFill>
            <a:miter lim="800000"/>
            <a:headEnd/>
            <a:tailEnd/>
          </a:ln>
        </p:spPr>
        <p:txBody>
          <a:bodyPr vert="eaVert" wrap="none" anchor="ctr"/>
          <a:lstStyle/>
          <a:p>
            <a:endParaRPr lang="en-US">
              <a:latin typeface="Constantia" pitchFamily="18" charset="0"/>
            </a:endParaRPr>
          </a:p>
        </p:txBody>
      </p:sp>
      <p:sp>
        <p:nvSpPr>
          <p:cNvPr id="29706" name="AutoShape 11"/>
          <p:cNvSpPr>
            <a:spLocks noChangeArrowheads="1"/>
          </p:cNvSpPr>
          <p:nvPr/>
        </p:nvSpPr>
        <p:spPr bwMode="auto">
          <a:xfrm rot="5400000">
            <a:off x="4267200" y="2413000"/>
            <a:ext cx="457200" cy="762000"/>
          </a:xfrm>
          <a:prstGeom prst="upDownArrow">
            <a:avLst>
              <a:gd name="adj1" fmla="val 50000"/>
              <a:gd name="adj2" fmla="val 33333"/>
            </a:avLst>
          </a:prstGeom>
          <a:solidFill>
            <a:schemeClr val="folHlink"/>
          </a:solidFill>
          <a:ln w="9525">
            <a:solidFill>
              <a:schemeClr val="tx1"/>
            </a:solidFill>
            <a:miter lim="800000"/>
            <a:headEnd/>
            <a:tailEnd/>
          </a:ln>
        </p:spPr>
        <p:txBody>
          <a:bodyPr vert="eaVert" wrap="none" anchor="ctr"/>
          <a:lstStyle/>
          <a:p>
            <a:endParaRPr lang="en-US">
              <a:latin typeface="Constantia" pitchFamily="18" charset="0"/>
            </a:endParaRPr>
          </a:p>
        </p:txBody>
      </p:sp>
      <p:pic>
        <p:nvPicPr>
          <p:cNvPr id="29707" name="Picture 12"/>
          <p:cNvPicPr>
            <a:picLocks noChangeAspect="1" noChangeArrowheads="1"/>
          </p:cNvPicPr>
          <p:nvPr/>
        </p:nvPicPr>
        <p:blipFill>
          <a:blip r:embed="rId3" cstate="print"/>
          <a:srcRect/>
          <a:stretch>
            <a:fillRect/>
          </a:stretch>
        </p:blipFill>
        <p:spPr bwMode="auto">
          <a:xfrm>
            <a:off x="685800" y="2184400"/>
            <a:ext cx="2190750" cy="2033588"/>
          </a:xfrm>
          <a:prstGeom prst="rect">
            <a:avLst/>
          </a:prstGeom>
          <a:noFill/>
          <a:ln w="9525">
            <a:noFill/>
            <a:miter lim="800000"/>
            <a:headEnd/>
            <a:tailEnd/>
          </a:ln>
        </p:spPr>
      </p:pic>
      <p:sp>
        <p:nvSpPr>
          <p:cNvPr id="29708" name="AutoShape 13"/>
          <p:cNvSpPr>
            <a:spLocks noChangeArrowheads="1"/>
          </p:cNvSpPr>
          <p:nvPr/>
        </p:nvSpPr>
        <p:spPr bwMode="auto">
          <a:xfrm>
            <a:off x="1752600" y="4394200"/>
            <a:ext cx="381000" cy="381000"/>
          </a:xfrm>
          <a:prstGeom prst="downArrow">
            <a:avLst>
              <a:gd name="adj1" fmla="val 50000"/>
              <a:gd name="adj2" fmla="val 25000"/>
            </a:avLst>
          </a:prstGeom>
          <a:solidFill>
            <a:schemeClr val="folHlink"/>
          </a:solidFill>
          <a:ln w="9525">
            <a:solidFill>
              <a:schemeClr val="tx1"/>
            </a:solidFill>
            <a:miter lim="800000"/>
            <a:headEnd/>
            <a:tailEnd/>
          </a:ln>
        </p:spPr>
        <p:txBody>
          <a:bodyPr vert="eaVert" wrap="none" anchor="ctr"/>
          <a:lstStyle/>
          <a:p>
            <a:endParaRPr lang="en-US">
              <a:latin typeface="Constantia" pitchFamily="18" charset="0"/>
            </a:endParaRPr>
          </a:p>
        </p:txBody>
      </p:sp>
      <p:sp>
        <p:nvSpPr>
          <p:cNvPr id="29709" name="AutoShape 14"/>
          <p:cNvSpPr>
            <a:spLocks noChangeArrowheads="1"/>
          </p:cNvSpPr>
          <p:nvPr/>
        </p:nvSpPr>
        <p:spPr bwMode="auto">
          <a:xfrm>
            <a:off x="7205663" y="4470400"/>
            <a:ext cx="381000" cy="381000"/>
          </a:xfrm>
          <a:prstGeom prst="downArrow">
            <a:avLst>
              <a:gd name="adj1" fmla="val 50000"/>
              <a:gd name="adj2" fmla="val 25000"/>
            </a:avLst>
          </a:prstGeom>
          <a:solidFill>
            <a:schemeClr val="folHlink"/>
          </a:solidFill>
          <a:ln w="9525">
            <a:solidFill>
              <a:schemeClr val="tx1"/>
            </a:solidFill>
            <a:miter lim="800000"/>
            <a:headEnd/>
            <a:tailEnd/>
          </a:ln>
        </p:spPr>
        <p:txBody>
          <a:bodyPr vert="eaVert" wrap="none" anchor="ctr"/>
          <a:lstStyle/>
          <a:p>
            <a:endParaRPr lang="en-US">
              <a:latin typeface="Constantia" pitchFamily="18" charset="0"/>
            </a:endParaRPr>
          </a:p>
        </p:txBody>
      </p:sp>
      <p:sp>
        <p:nvSpPr>
          <p:cNvPr id="29710" name="Text Box 15"/>
          <p:cNvSpPr txBox="1">
            <a:spLocks noChangeArrowheads="1"/>
          </p:cNvSpPr>
          <p:nvPr/>
        </p:nvSpPr>
        <p:spPr bwMode="auto">
          <a:xfrm>
            <a:off x="3481388" y="3335338"/>
            <a:ext cx="2081212" cy="1477962"/>
          </a:xfrm>
          <a:prstGeom prst="rect">
            <a:avLst/>
          </a:prstGeom>
          <a:noFill/>
          <a:ln w="9525">
            <a:noFill/>
            <a:miter lim="800000"/>
            <a:headEnd/>
            <a:tailEnd/>
          </a:ln>
        </p:spPr>
        <p:txBody>
          <a:bodyPr wrap="none">
            <a:spAutoFit/>
          </a:bodyPr>
          <a:lstStyle/>
          <a:p>
            <a:pPr algn="ctr"/>
            <a:r>
              <a:rPr lang="en-US" b="1">
                <a:latin typeface="Constantia" pitchFamily="18" charset="0"/>
              </a:rPr>
              <a:t>Systems Biology</a:t>
            </a:r>
          </a:p>
          <a:p>
            <a:pPr algn="ctr"/>
            <a:r>
              <a:rPr lang="en-US" b="1">
                <a:latin typeface="Constantia" pitchFamily="18" charset="0"/>
              </a:rPr>
              <a:t>(i.e. Cytoscape)</a:t>
            </a:r>
          </a:p>
          <a:p>
            <a:pPr algn="ctr"/>
            <a:r>
              <a:rPr lang="en-US" i="1">
                <a:latin typeface="Constantia" pitchFamily="18" charset="0"/>
              </a:rPr>
              <a:t>Cellular Location</a:t>
            </a:r>
          </a:p>
          <a:p>
            <a:pPr algn="ctr"/>
            <a:r>
              <a:rPr lang="en-US" i="1">
                <a:latin typeface="Constantia" pitchFamily="18" charset="0"/>
              </a:rPr>
              <a:t>Molecular Process</a:t>
            </a:r>
          </a:p>
          <a:p>
            <a:pPr algn="ctr"/>
            <a:r>
              <a:rPr lang="en-US" i="1">
                <a:latin typeface="Constantia" pitchFamily="18" charset="0"/>
              </a:rPr>
              <a:t>Biological Function</a:t>
            </a:r>
          </a:p>
        </p:txBody>
      </p:sp>
      <p:sp>
        <p:nvSpPr>
          <p:cNvPr id="29711" name="Text Box 17"/>
          <p:cNvSpPr txBox="1">
            <a:spLocks noChangeArrowheads="1"/>
          </p:cNvSpPr>
          <p:nvPr/>
        </p:nvSpPr>
        <p:spPr bwMode="auto">
          <a:xfrm>
            <a:off x="2743200" y="5791200"/>
            <a:ext cx="3733800" cy="646113"/>
          </a:xfrm>
          <a:prstGeom prst="rect">
            <a:avLst/>
          </a:prstGeom>
          <a:noFill/>
          <a:ln w="9525">
            <a:noFill/>
            <a:miter lim="800000"/>
            <a:headEnd/>
            <a:tailEnd/>
          </a:ln>
        </p:spPr>
        <p:txBody>
          <a:bodyPr>
            <a:spAutoFit/>
          </a:bodyPr>
          <a:lstStyle/>
          <a:p>
            <a:pPr algn="ctr"/>
            <a:r>
              <a:rPr lang="en-US">
                <a:latin typeface="Constantia" pitchFamily="18" charset="0"/>
              </a:rPr>
              <a:t>Characterization</a:t>
            </a:r>
          </a:p>
          <a:p>
            <a:pPr algn="ctr"/>
            <a:r>
              <a:rPr lang="en-US" i="1">
                <a:latin typeface="Constantia" pitchFamily="18" charset="0"/>
              </a:rPr>
              <a:t>(Relative/ Absolute Quantification)</a:t>
            </a:r>
          </a:p>
        </p:txBody>
      </p:sp>
      <p:sp>
        <p:nvSpPr>
          <p:cNvPr id="29712" name="AutoShape 18"/>
          <p:cNvSpPr>
            <a:spLocks noChangeArrowheads="1"/>
          </p:cNvSpPr>
          <p:nvPr/>
        </p:nvSpPr>
        <p:spPr bwMode="auto">
          <a:xfrm rot="10800000">
            <a:off x="4038600" y="5181600"/>
            <a:ext cx="1143000" cy="609600"/>
          </a:xfrm>
          <a:custGeom>
            <a:avLst/>
            <a:gdLst>
              <a:gd name="T0" fmla="*/ 571500 w 21600"/>
              <a:gd name="T1" fmla="*/ 0 h 21600"/>
              <a:gd name="T2" fmla="*/ 0 w 21600"/>
              <a:gd name="T3" fmla="*/ 435441 h 21600"/>
              <a:gd name="T4" fmla="*/ 571500 w 21600"/>
              <a:gd name="T5" fmla="*/ 522506 h 21600"/>
              <a:gd name="T6" fmla="*/ 1143000 w 21600"/>
              <a:gd name="T7" fmla="*/ 435441 h 21600"/>
              <a:gd name="T8" fmla="*/ 17694720 60000 65536"/>
              <a:gd name="T9" fmla="*/ 11796480 60000 65536"/>
              <a:gd name="T10" fmla="*/ 5898240 60000 65536"/>
              <a:gd name="T11" fmla="*/ 0 60000 65536"/>
              <a:gd name="T12" fmla="*/ 2160 w 21600"/>
              <a:gd name="T13" fmla="*/ 12343 h 21600"/>
              <a:gd name="T14" fmla="*/ 19440 w 21600"/>
              <a:gd name="T15" fmla="*/ 18514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close/>
              </a:path>
            </a:pathLst>
          </a:custGeom>
          <a:solidFill>
            <a:schemeClr val="folHlink"/>
          </a:solidFill>
          <a:ln w="9525">
            <a:solidFill>
              <a:schemeClr val="tx1"/>
            </a:solidFill>
            <a:miter lim="800000"/>
            <a:headEnd/>
            <a:tailEnd/>
          </a:ln>
        </p:spPr>
        <p:txBody>
          <a:bodyPr wrap="none" anchor="ctr"/>
          <a:lstStyle/>
          <a:p>
            <a:endParaRPr lang="en-US">
              <a:latin typeface="Constantia"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387350" y="158750"/>
            <a:ext cx="8080375" cy="822325"/>
          </a:xfrm>
          <a:prstGeom prst="rect">
            <a:avLst/>
          </a:prstGeom>
          <a:noFill/>
          <a:ln w="9525">
            <a:noFill/>
            <a:miter lim="800000"/>
            <a:headEnd/>
            <a:tailEnd/>
          </a:ln>
        </p:spPr>
        <p:txBody>
          <a:bodyPr wrap="none">
            <a:spAutoFit/>
          </a:bodyPr>
          <a:lstStyle/>
          <a:p>
            <a:pPr algn="ctr"/>
            <a:r>
              <a:rPr lang="en-US" sz="2400" b="1">
                <a:solidFill>
                  <a:srgbClr val="FFFF00"/>
                </a:solidFill>
                <a:latin typeface="Constantia" pitchFamily="18" charset="0"/>
              </a:rPr>
              <a:t>Discovery and Directed Based Proteomics/ Lipidomics</a:t>
            </a:r>
          </a:p>
          <a:p>
            <a:pPr algn="ctr"/>
            <a:r>
              <a:rPr lang="en-US" sz="2400" i="1">
                <a:solidFill>
                  <a:schemeClr val="tx2"/>
                </a:solidFill>
                <a:latin typeface="Constantia" pitchFamily="18" charset="0"/>
              </a:rPr>
              <a:t>Non-Tagged</a:t>
            </a:r>
          </a:p>
        </p:txBody>
      </p:sp>
      <p:pic>
        <p:nvPicPr>
          <p:cNvPr id="35843" name="Picture 624"/>
          <p:cNvPicPr>
            <a:picLocks noChangeAspect="1" noChangeArrowheads="1"/>
          </p:cNvPicPr>
          <p:nvPr/>
        </p:nvPicPr>
        <p:blipFill>
          <a:blip r:embed="rId2" cstate="print"/>
          <a:srcRect/>
          <a:stretch>
            <a:fillRect/>
          </a:stretch>
        </p:blipFill>
        <p:spPr bwMode="auto">
          <a:xfrm>
            <a:off x="914400" y="1219200"/>
            <a:ext cx="7086600" cy="5202238"/>
          </a:xfrm>
          <a:prstGeom prst="rect">
            <a:avLst/>
          </a:prstGeom>
          <a:solidFill>
            <a:schemeClr val="tx1"/>
          </a:solid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4"/>
          <p:cNvSpPr>
            <a:spLocks noChangeArrowheads="1"/>
          </p:cNvSpPr>
          <p:nvPr/>
        </p:nvSpPr>
        <p:spPr bwMode="auto">
          <a:xfrm>
            <a:off x="4953000" y="4038600"/>
            <a:ext cx="3810000" cy="990600"/>
          </a:xfrm>
          <a:prstGeom prst="roundRect">
            <a:avLst>
              <a:gd name="adj" fmla="val 16667"/>
            </a:avLst>
          </a:prstGeom>
          <a:solidFill>
            <a:srgbClr val="FFFFF7"/>
          </a:solidFill>
          <a:ln w="9525">
            <a:solidFill>
              <a:schemeClr val="tx1"/>
            </a:solidFill>
            <a:round/>
            <a:headEnd/>
            <a:tailEnd/>
          </a:ln>
          <a:effectLst/>
        </p:spPr>
        <p:txBody>
          <a:bodyPr wrap="none" anchor="ctr"/>
          <a:lstStyle/>
          <a:p>
            <a:pPr eaLnBrk="0" fontAlgn="auto" hangingPunct="0">
              <a:spcBef>
                <a:spcPts val="0"/>
              </a:spcBef>
              <a:spcAft>
                <a:spcPts val="0"/>
              </a:spcAft>
              <a:defRPr/>
            </a:pPr>
            <a:endParaRPr lang="en-US">
              <a:solidFill>
                <a:schemeClr val="bg1">
                  <a:lumMod val="75000"/>
                </a:schemeClr>
              </a:solidFill>
              <a:latin typeface="+mn-lt"/>
              <a:cs typeface="+mn-cs"/>
            </a:endParaRPr>
          </a:p>
        </p:txBody>
      </p:sp>
      <p:sp>
        <p:nvSpPr>
          <p:cNvPr id="36867" name="Rectangle 17"/>
          <p:cNvSpPr>
            <a:spLocks noChangeArrowheads="1"/>
          </p:cNvSpPr>
          <p:nvPr/>
        </p:nvSpPr>
        <p:spPr bwMode="auto">
          <a:xfrm>
            <a:off x="152400" y="1219200"/>
            <a:ext cx="4191000" cy="5105400"/>
          </a:xfrm>
          <a:prstGeom prst="rect">
            <a:avLst/>
          </a:prstGeom>
          <a:gradFill rotWithShape="1">
            <a:gsLst>
              <a:gs pos="0">
                <a:srgbClr val="764700"/>
              </a:gs>
              <a:gs pos="100000">
                <a:srgbClr val="FF9900"/>
              </a:gs>
            </a:gsLst>
            <a:lin ang="0" scaled="1"/>
          </a:gradFill>
          <a:ln w="76200" cmpd="tri">
            <a:solidFill>
              <a:schemeClr val="tx1"/>
            </a:solidFill>
            <a:miter lim="800000"/>
            <a:headEnd/>
            <a:tailEnd/>
          </a:ln>
        </p:spPr>
        <p:txBody>
          <a:bodyPr wrap="none" anchor="ctr"/>
          <a:lstStyle/>
          <a:p>
            <a:pPr eaLnBrk="0" hangingPunct="0"/>
            <a:endParaRPr lang="en-US">
              <a:latin typeface="Constantia" pitchFamily="18" charset="0"/>
            </a:endParaRPr>
          </a:p>
        </p:txBody>
      </p:sp>
      <p:sp>
        <p:nvSpPr>
          <p:cNvPr id="36868" name="Text Box 6"/>
          <p:cNvSpPr txBox="1">
            <a:spLocks noChangeArrowheads="1"/>
          </p:cNvSpPr>
          <p:nvPr/>
        </p:nvSpPr>
        <p:spPr bwMode="auto">
          <a:xfrm>
            <a:off x="457200" y="304800"/>
            <a:ext cx="4287838" cy="523875"/>
          </a:xfrm>
          <a:prstGeom prst="rect">
            <a:avLst/>
          </a:prstGeom>
          <a:noFill/>
          <a:ln w="9525">
            <a:noFill/>
            <a:miter lim="800000"/>
            <a:headEnd/>
            <a:tailEnd/>
          </a:ln>
        </p:spPr>
        <p:txBody>
          <a:bodyPr wrap="none">
            <a:spAutoFit/>
          </a:bodyPr>
          <a:lstStyle/>
          <a:p>
            <a:pPr eaLnBrk="0" hangingPunct="0"/>
            <a:r>
              <a:rPr lang="en-US" sz="2800" b="1">
                <a:solidFill>
                  <a:schemeClr val="tx2"/>
                </a:solidFill>
                <a:latin typeface="Constantia" pitchFamily="18" charset="0"/>
              </a:rPr>
              <a:t>Systems Biology Workflow</a:t>
            </a:r>
          </a:p>
        </p:txBody>
      </p:sp>
      <p:sp>
        <p:nvSpPr>
          <p:cNvPr id="7" name="Oval 7"/>
          <p:cNvSpPr>
            <a:spLocks noChangeArrowheads="1"/>
          </p:cNvSpPr>
          <p:nvPr/>
        </p:nvSpPr>
        <p:spPr bwMode="auto">
          <a:xfrm>
            <a:off x="381000" y="1905000"/>
            <a:ext cx="1600200" cy="2438400"/>
          </a:xfrm>
          <a:prstGeom prst="ellipse">
            <a:avLst/>
          </a:prstGeom>
          <a:solidFill>
            <a:schemeClr val="tx2">
              <a:lumMod val="50000"/>
            </a:schemeClr>
          </a:solidFill>
          <a:ln w="9525">
            <a:solidFill>
              <a:schemeClr val="tx1"/>
            </a:solidFill>
            <a:round/>
            <a:headEnd/>
            <a:tailEnd/>
          </a:ln>
          <a:effectLst/>
        </p:spPr>
        <p:txBody>
          <a:bodyPr wrap="none" anchor="ctr"/>
          <a:lstStyle/>
          <a:p>
            <a:pPr algn="ctr" eaLnBrk="0" fontAlgn="auto" hangingPunct="0">
              <a:spcBef>
                <a:spcPts val="0"/>
              </a:spcBef>
              <a:spcAft>
                <a:spcPts val="0"/>
              </a:spcAft>
              <a:defRPr/>
            </a:pPr>
            <a:r>
              <a:rPr lang="en-US" sz="1600" dirty="0">
                <a:solidFill>
                  <a:schemeClr val="bg1">
                    <a:lumMod val="75000"/>
                  </a:schemeClr>
                </a:solidFill>
                <a:latin typeface="+mn-lt"/>
                <a:cs typeface="+mn-cs"/>
              </a:rPr>
              <a:t>DNA</a:t>
            </a:r>
          </a:p>
          <a:p>
            <a:pPr algn="ctr" eaLnBrk="0" fontAlgn="auto" hangingPunct="0">
              <a:spcBef>
                <a:spcPts val="0"/>
              </a:spcBef>
              <a:spcAft>
                <a:spcPts val="0"/>
              </a:spcAft>
              <a:defRPr/>
            </a:pPr>
            <a:r>
              <a:rPr lang="en-US" sz="1600" dirty="0">
                <a:solidFill>
                  <a:schemeClr val="bg1">
                    <a:lumMod val="75000"/>
                  </a:schemeClr>
                </a:solidFill>
                <a:latin typeface="+mn-lt"/>
                <a:cs typeface="+mn-cs"/>
              </a:rPr>
              <a:t>mRNA</a:t>
            </a:r>
          </a:p>
          <a:p>
            <a:pPr algn="ctr" eaLnBrk="0" fontAlgn="auto" hangingPunct="0">
              <a:spcBef>
                <a:spcPts val="0"/>
              </a:spcBef>
              <a:spcAft>
                <a:spcPts val="0"/>
              </a:spcAft>
              <a:defRPr/>
            </a:pPr>
            <a:r>
              <a:rPr lang="en-US" sz="1600" dirty="0">
                <a:solidFill>
                  <a:schemeClr val="bg1">
                    <a:lumMod val="75000"/>
                  </a:schemeClr>
                </a:solidFill>
                <a:latin typeface="+mn-lt"/>
                <a:cs typeface="+mn-cs"/>
              </a:rPr>
              <a:t>Protein</a:t>
            </a:r>
          </a:p>
          <a:p>
            <a:pPr algn="ctr" eaLnBrk="0" fontAlgn="auto" hangingPunct="0">
              <a:spcBef>
                <a:spcPts val="0"/>
              </a:spcBef>
              <a:spcAft>
                <a:spcPts val="0"/>
              </a:spcAft>
              <a:defRPr/>
            </a:pPr>
            <a:r>
              <a:rPr lang="en-US" sz="1600" dirty="0">
                <a:solidFill>
                  <a:schemeClr val="bg1">
                    <a:lumMod val="75000"/>
                  </a:schemeClr>
                </a:solidFill>
                <a:latin typeface="+mn-lt"/>
                <a:cs typeface="+mn-cs"/>
              </a:rPr>
              <a:t>Protein-Complex/</a:t>
            </a:r>
          </a:p>
          <a:p>
            <a:pPr algn="ctr" eaLnBrk="0" fontAlgn="auto" hangingPunct="0">
              <a:spcBef>
                <a:spcPts val="0"/>
              </a:spcBef>
              <a:spcAft>
                <a:spcPts val="0"/>
              </a:spcAft>
              <a:defRPr/>
            </a:pPr>
            <a:r>
              <a:rPr lang="en-US" sz="1600" dirty="0">
                <a:solidFill>
                  <a:schemeClr val="bg1">
                    <a:lumMod val="75000"/>
                  </a:schemeClr>
                </a:solidFill>
                <a:latin typeface="+mn-lt"/>
                <a:cs typeface="+mn-cs"/>
              </a:rPr>
              <a:t>Enzymes</a:t>
            </a:r>
          </a:p>
        </p:txBody>
      </p:sp>
      <p:sp>
        <p:nvSpPr>
          <p:cNvPr id="8" name="Text Box 9"/>
          <p:cNvSpPr txBox="1">
            <a:spLocks noChangeArrowheads="1"/>
          </p:cNvSpPr>
          <p:nvPr/>
        </p:nvSpPr>
        <p:spPr bwMode="auto">
          <a:xfrm>
            <a:off x="2517775" y="4521200"/>
            <a:ext cx="987425" cy="1069975"/>
          </a:xfrm>
          <a:prstGeom prst="rect">
            <a:avLst/>
          </a:prstGeom>
          <a:noFill/>
          <a:ln w="9525">
            <a:noFill/>
            <a:miter lim="800000"/>
            <a:headEnd/>
            <a:tailEnd/>
          </a:ln>
          <a:effectLst/>
        </p:spPr>
        <p:txBody>
          <a:bodyPr wrap="none">
            <a:spAutoFit/>
          </a:bodyPr>
          <a:lstStyle/>
          <a:p>
            <a:pPr eaLnBrk="0" fontAlgn="auto" hangingPunct="0">
              <a:spcBef>
                <a:spcPts val="0"/>
              </a:spcBef>
              <a:spcAft>
                <a:spcPts val="0"/>
              </a:spcAft>
              <a:defRPr/>
            </a:pPr>
            <a:r>
              <a:rPr lang="en-US" sz="1600">
                <a:solidFill>
                  <a:schemeClr val="bg1">
                    <a:lumMod val="75000"/>
                  </a:schemeClr>
                </a:solidFill>
                <a:latin typeface="+mn-lt"/>
                <a:cs typeface="+mn-cs"/>
              </a:rPr>
              <a:t>Cells</a:t>
            </a:r>
          </a:p>
          <a:p>
            <a:pPr eaLnBrk="0" fontAlgn="auto" hangingPunct="0">
              <a:spcBef>
                <a:spcPts val="0"/>
              </a:spcBef>
              <a:spcAft>
                <a:spcPts val="0"/>
              </a:spcAft>
              <a:defRPr/>
            </a:pPr>
            <a:r>
              <a:rPr lang="en-US" sz="1600">
                <a:solidFill>
                  <a:schemeClr val="bg1">
                    <a:lumMod val="75000"/>
                  </a:schemeClr>
                </a:solidFill>
                <a:latin typeface="+mn-lt"/>
                <a:cs typeface="+mn-cs"/>
              </a:rPr>
              <a:t>Tissues</a:t>
            </a:r>
          </a:p>
          <a:p>
            <a:pPr eaLnBrk="0" fontAlgn="auto" hangingPunct="0">
              <a:spcBef>
                <a:spcPts val="0"/>
              </a:spcBef>
              <a:spcAft>
                <a:spcPts val="0"/>
              </a:spcAft>
              <a:defRPr/>
            </a:pPr>
            <a:r>
              <a:rPr lang="en-US" sz="1600">
                <a:solidFill>
                  <a:schemeClr val="bg1">
                    <a:lumMod val="75000"/>
                  </a:schemeClr>
                </a:solidFill>
                <a:latin typeface="+mn-lt"/>
                <a:cs typeface="+mn-cs"/>
              </a:rPr>
              <a:t>Organs</a:t>
            </a:r>
          </a:p>
          <a:p>
            <a:pPr eaLnBrk="0" fontAlgn="auto" hangingPunct="0">
              <a:spcBef>
                <a:spcPts val="0"/>
              </a:spcBef>
              <a:spcAft>
                <a:spcPts val="0"/>
              </a:spcAft>
              <a:defRPr/>
            </a:pPr>
            <a:r>
              <a:rPr lang="en-US" sz="1600">
                <a:solidFill>
                  <a:schemeClr val="bg1">
                    <a:lumMod val="75000"/>
                  </a:schemeClr>
                </a:solidFill>
                <a:latin typeface="+mn-lt"/>
                <a:cs typeface="+mn-cs"/>
              </a:rPr>
              <a:t>Organism</a:t>
            </a:r>
          </a:p>
        </p:txBody>
      </p:sp>
      <p:sp>
        <p:nvSpPr>
          <p:cNvPr id="36871" name="Text Box 10"/>
          <p:cNvSpPr txBox="1">
            <a:spLocks noChangeArrowheads="1"/>
          </p:cNvSpPr>
          <p:nvPr/>
        </p:nvSpPr>
        <p:spPr bwMode="auto">
          <a:xfrm>
            <a:off x="8899525" y="2093913"/>
            <a:ext cx="184150" cy="366712"/>
          </a:xfrm>
          <a:prstGeom prst="rect">
            <a:avLst/>
          </a:prstGeom>
          <a:noFill/>
          <a:ln w="9525">
            <a:noFill/>
            <a:miter lim="800000"/>
            <a:headEnd/>
            <a:tailEnd/>
          </a:ln>
        </p:spPr>
        <p:txBody>
          <a:bodyPr wrap="none">
            <a:spAutoFit/>
          </a:bodyPr>
          <a:lstStyle/>
          <a:p>
            <a:pPr eaLnBrk="0" hangingPunct="0"/>
            <a:endParaRPr lang="en-US">
              <a:latin typeface="Constantia" pitchFamily="18" charset="0"/>
            </a:endParaRPr>
          </a:p>
        </p:txBody>
      </p:sp>
      <p:sp>
        <p:nvSpPr>
          <p:cNvPr id="10" name="Text Box 11"/>
          <p:cNvSpPr txBox="1">
            <a:spLocks noChangeArrowheads="1"/>
          </p:cNvSpPr>
          <p:nvPr/>
        </p:nvSpPr>
        <p:spPr bwMode="auto">
          <a:xfrm>
            <a:off x="2133600" y="2438400"/>
            <a:ext cx="2024063" cy="1069975"/>
          </a:xfrm>
          <a:prstGeom prst="rect">
            <a:avLst/>
          </a:prstGeom>
          <a:noFill/>
          <a:ln w="9525">
            <a:noFill/>
            <a:miter lim="800000"/>
            <a:headEnd/>
            <a:tailEnd/>
          </a:ln>
          <a:effectLst/>
        </p:spPr>
        <p:txBody>
          <a:bodyPr wrap="none">
            <a:spAutoFit/>
          </a:bodyPr>
          <a:lstStyle/>
          <a:p>
            <a:pPr eaLnBrk="0" fontAlgn="auto" hangingPunct="0">
              <a:spcBef>
                <a:spcPts val="0"/>
              </a:spcBef>
              <a:spcAft>
                <a:spcPts val="0"/>
              </a:spcAft>
              <a:defRPr/>
            </a:pPr>
            <a:r>
              <a:rPr lang="en-US" sz="1600">
                <a:solidFill>
                  <a:schemeClr val="bg1">
                    <a:lumMod val="75000"/>
                  </a:schemeClr>
                </a:solidFill>
                <a:latin typeface="+mn-lt"/>
                <a:cs typeface="+mn-cs"/>
              </a:rPr>
              <a:t>Genomics</a:t>
            </a:r>
          </a:p>
          <a:p>
            <a:pPr eaLnBrk="0" fontAlgn="auto" hangingPunct="0">
              <a:spcBef>
                <a:spcPts val="0"/>
              </a:spcBef>
              <a:spcAft>
                <a:spcPts val="0"/>
              </a:spcAft>
              <a:defRPr/>
            </a:pPr>
            <a:r>
              <a:rPr lang="en-US" sz="1600">
                <a:solidFill>
                  <a:schemeClr val="bg1">
                    <a:lumMod val="75000"/>
                  </a:schemeClr>
                </a:solidFill>
                <a:latin typeface="+mn-lt"/>
                <a:cs typeface="+mn-cs"/>
              </a:rPr>
              <a:t>Functional Genomics</a:t>
            </a:r>
          </a:p>
          <a:p>
            <a:pPr eaLnBrk="0" fontAlgn="auto" hangingPunct="0">
              <a:spcBef>
                <a:spcPts val="0"/>
              </a:spcBef>
              <a:spcAft>
                <a:spcPts val="0"/>
              </a:spcAft>
              <a:defRPr/>
            </a:pPr>
            <a:r>
              <a:rPr lang="en-US" sz="1600">
                <a:solidFill>
                  <a:schemeClr val="bg1">
                    <a:lumMod val="75000"/>
                  </a:schemeClr>
                </a:solidFill>
                <a:latin typeface="+mn-lt"/>
                <a:cs typeface="+mn-cs"/>
              </a:rPr>
              <a:t>Proteomics</a:t>
            </a:r>
          </a:p>
          <a:p>
            <a:pPr eaLnBrk="0" fontAlgn="auto" hangingPunct="0">
              <a:spcBef>
                <a:spcPts val="0"/>
              </a:spcBef>
              <a:spcAft>
                <a:spcPts val="0"/>
              </a:spcAft>
              <a:defRPr/>
            </a:pPr>
            <a:r>
              <a:rPr lang="en-US" sz="1600">
                <a:solidFill>
                  <a:schemeClr val="bg1">
                    <a:lumMod val="75000"/>
                  </a:schemeClr>
                </a:solidFill>
                <a:latin typeface="+mn-lt"/>
                <a:cs typeface="+mn-cs"/>
              </a:rPr>
              <a:t>Functional Proteomics</a:t>
            </a:r>
          </a:p>
        </p:txBody>
      </p:sp>
      <p:sp>
        <p:nvSpPr>
          <p:cNvPr id="11" name="Line 12"/>
          <p:cNvSpPr>
            <a:spLocks noChangeShapeType="1"/>
          </p:cNvSpPr>
          <p:nvPr/>
        </p:nvSpPr>
        <p:spPr bwMode="auto">
          <a:xfrm>
            <a:off x="1222375" y="4724400"/>
            <a:ext cx="1143000" cy="0"/>
          </a:xfrm>
          <a:prstGeom prst="line">
            <a:avLst/>
          </a:prstGeom>
          <a:noFill/>
          <a:ln w="19050">
            <a:solidFill>
              <a:schemeClr val="tx1"/>
            </a:solidFill>
            <a:round/>
            <a:headEnd/>
            <a:tailEnd type="triangle" w="med" len="med"/>
          </a:ln>
          <a:effectLst/>
        </p:spPr>
        <p:txBody>
          <a:bodyPr/>
          <a:lstStyle/>
          <a:p>
            <a:pPr eaLnBrk="0" fontAlgn="auto" hangingPunct="0">
              <a:spcBef>
                <a:spcPts val="0"/>
              </a:spcBef>
              <a:spcAft>
                <a:spcPts val="0"/>
              </a:spcAft>
              <a:defRPr/>
            </a:pPr>
            <a:endParaRPr lang="en-US">
              <a:solidFill>
                <a:schemeClr val="bg1">
                  <a:lumMod val="75000"/>
                </a:schemeClr>
              </a:solidFill>
              <a:latin typeface="+mn-lt"/>
              <a:cs typeface="+mn-cs"/>
            </a:endParaRPr>
          </a:p>
        </p:txBody>
      </p:sp>
      <p:sp>
        <p:nvSpPr>
          <p:cNvPr id="12" name="Line 13"/>
          <p:cNvSpPr>
            <a:spLocks noChangeShapeType="1"/>
          </p:cNvSpPr>
          <p:nvPr/>
        </p:nvSpPr>
        <p:spPr bwMode="auto">
          <a:xfrm>
            <a:off x="1222375" y="4953000"/>
            <a:ext cx="1143000" cy="0"/>
          </a:xfrm>
          <a:prstGeom prst="line">
            <a:avLst/>
          </a:prstGeom>
          <a:noFill/>
          <a:ln w="19050">
            <a:solidFill>
              <a:schemeClr val="tx1"/>
            </a:solidFill>
            <a:round/>
            <a:headEnd/>
            <a:tailEnd type="triangle" w="med" len="med"/>
          </a:ln>
          <a:effectLst/>
        </p:spPr>
        <p:txBody>
          <a:bodyPr/>
          <a:lstStyle/>
          <a:p>
            <a:pPr eaLnBrk="0" fontAlgn="auto" hangingPunct="0">
              <a:spcBef>
                <a:spcPts val="0"/>
              </a:spcBef>
              <a:spcAft>
                <a:spcPts val="0"/>
              </a:spcAft>
              <a:defRPr/>
            </a:pPr>
            <a:endParaRPr lang="en-US">
              <a:solidFill>
                <a:schemeClr val="bg1">
                  <a:lumMod val="75000"/>
                </a:schemeClr>
              </a:solidFill>
              <a:latin typeface="+mn-lt"/>
              <a:cs typeface="+mn-cs"/>
            </a:endParaRPr>
          </a:p>
        </p:txBody>
      </p:sp>
      <p:sp>
        <p:nvSpPr>
          <p:cNvPr id="13" name="Line 14"/>
          <p:cNvSpPr>
            <a:spLocks noChangeShapeType="1"/>
          </p:cNvSpPr>
          <p:nvPr/>
        </p:nvSpPr>
        <p:spPr bwMode="auto">
          <a:xfrm>
            <a:off x="1222375" y="5181600"/>
            <a:ext cx="1143000" cy="0"/>
          </a:xfrm>
          <a:prstGeom prst="line">
            <a:avLst/>
          </a:prstGeom>
          <a:noFill/>
          <a:ln w="19050">
            <a:solidFill>
              <a:schemeClr val="tx1"/>
            </a:solidFill>
            <a:round/>
            <a:headEnd/>
            <a:tailEnd type="triangle" w="med" len="med"/>
          </a:ln>
          <a:effectLst/>
        </p:spPr>
        <p:txBody>
          <a:bodyPr/>
          <a:lstStyle/>
          <a:p>
            <a:pPr eaLnBrk="0" fontAlgn="auto" hangingPunct="0">
              <a:spcBef>
                <a:spcPts val="0"/>
              </a:spcBef>
              <a:spcAft>
                <a:spcPts val="0"/>
              </a:spcAft>
              <a:defRPr/>
            </a:pPr>
            <a:endParaRPr lang="en-US">
              <a:solidFill>
                <a:schemeClr val="bg1">
                  <a:lumMod val="75000"/>
                </a:schemeClr>
              </a:solidFill>
              <a:latin typeface="+mn-lt"/>
              <a:cs typeface="+mn-cs"/>
            </a:endParaRPr>
          </a:p>
        </p:txBody>
      </p:sp>
      <p:sp>
        <p:nvSpPr>
          <p:cNvPr id="14" name="Line 15"/>
          <p:cNvSpPr>
            <a:spLocks noChangeShapeType="1"/>
          </p:cNvSpPr>
          <p:nvPr/>
        </p:nvSpPr>
        <p:spPr bwMode="auto">
          <a:xfrm>
            <a:off x="1222375" y="5410200"/>
            <a:ext cx="1143000" cy="0"/>
          </a:xfrm>
          <a:prstGeom prst="line">
            <a:avLst/>
          </a:prstGeom>
          <a:noFill/>
          <a:ln w="19050">
            <a:solidFill>
              <a:schemeClr val="tx1"/>
            </a:solidFill>
            <a:round/>
            <a:headEnd/>
            <a:tailEnd type="triangle" w="med" len="med"/>
          </a:ln>
          <a:effectLst/>
        </p:spPr>
        <p:txBody>
          <a:bodyPr/>
          <a:lstStyle/>
          <a:p>
            <a:pPr eaLnBrk="0" fontAlgn="auto" hangingPunct="0">
              <a:spcBef>
                <a:spcPts val="0"/>
              </a:spcBef>
              <a:spcAft>
                <a:spcPts val="0"/>
              </a:spcAft>
              <a:defRPr/>
            </a:pPr>
            <a:endParaRPr lang="en-US">
              <a:solidFill>
                <a:schemeClr val="bg1">
                  <a:lumMod val="75000"/>
                </a:schemeClr>
              </a:solidFill>
              <a:latin typeface="+mn-lt"/>
              <a:cs typeface="+mn-cs"/>
            </a:endParaRPr>
          </a:p>
        </p:txBody>
      </p:sp>
      <p:sp>
        <p:nvSpPr>
          <p:cNvPr id="15" name="Line 16"/>
          <p:cNvSpPr>
            <a:spLocks noChangeShapeType="1"/>
          </p:cNvSpPr>
          <p:nvPr/>
        </p:nvSpPr>
        <p:spPr bwMode="auto">
          <a:xfrm flipV="1">
            <a:off x="1222375" y="4343400"/>
            <a:ext cx="0" cy="1066800"/>
          </a:xfrm>
          <a:prstGeom prst="line">
            <a:avLst/>
          </a:prstGeom>
          <a:noFill/>
          <a:ln w="19050">
            <a:solidFill>
              <a:schemeClr val="tx1"/>
            </a:solidFill>
            <a:round/>
            <a:headEnd/>
            <a:tailEnd/>
          </a:ln>
          <a:effectLst/>
        </p:spPr>
        <p:txBody>
          <a:bodyPr/>
          <a:lstStyle/>
          <a:p>
            <a:pPr eaLnBrk="0" fontAlgn="auto" hangingPunct="0">
              <a:spcBef>
                <a:spcPts val="0"/>
              </a:spcBef>
              <a:spcAft>
                <a:spcPts val="0"/>
              </a:spcAft>
              <a:defRPr/>
            </a:pPr>
            <a:endParaRPr lang="en-US">
              <a:solidFill>
                <a:schemeClr val="bg1">
                  <a:lumMod val="75000"/>
                </a:schemeClr>
              </a:solidFill>
              <a:latin typeface="+mn-lt"/>
              <a:cs typeface="+mn-cs"/>
            </a:endParaRPr>
          </a:p>
        </p:txBody>
      </p:sp>
      <p:sp>
        <p:nvSpPr>
          <p:cNvPr id="16" name="AutoShape 18"/>
          <p:cNvSpPr>
            <a:spLocks noChangeArrowheads="1"/>
          </p:cNvSpPr>
          <p:nvPr/>
        </p:nvSpPr>
        <p:spPr bwMode="auto">
          <a:xfrm>
            <a:off x="4495800" y="3429000"/>
            <a:ext cx="1371600" cy="381000"/>
          </a:xfrm>
          <a:prstGeom prst="rightArrow">
            <a:avLst>
              <a:gd name="adj1" fmla="val 50000"/>
              <a:gd name="adj2" fmla="val 90000"/>
            </a:avLst>
          </a:prstGeom>
          <a:solidFill>
            <a:schemeClr val="tx2">
              <a:lumMod val="50000"/>
            </a:schemeClr>
          </a:solidFill>
          <a:ln w="9525">
            <a:solidFill>
              <a:schemeClr val="tx1"/>
            </a:solidFill>
            <a:miter lim="800000"/>
            <a:headEnd/>
            <a:tailEnd/>
          </a:ln>
          <a:effectLst/>
        </p:spPr>
        <p:txBody>
          <a:bodyPr wrap="none" anchor="ctr"/>
          <a:lstStyle/>
          <a:p>
            <a:pPr eaLnBrk="0" fontAlgn="auto" hangingPunct="0">
              <a:spcBef>
                <a:spcPts val="0"/>
              </a:spcBef>
              <a:spcAft>
                <a:spcPts val="0"/>
              </a:spcAft>
              <a:defRPr/>
            </a:pPr>
            <a:endParaRPr lang="en-US">
              <a:latin typeface="+mn-lt"/>
              <a:cs typeface="+mn-cs"/>
            </a:endParaRPr>
          </a:p>
        </p:txBody>
      </p:sp>
      <p:sp>
        <p:nvSpPr>
          <p:cNvPr id="36879" name="Text Box 19"/>
          <p:cNvSpPr txBox="1">
            <a:spLocks noChangeArrowheads="1"/>
          </p:cNvSpPr>
          <p:nvPr/>
        </p:nvSpPr>
        <p:spPr bwMode="auto">
          <a:xfrm>
            <a:off x="6019800" y="3352800"/>
            <a:ext cx="2222500" cy="457200"/>
          </a:xfrm>
          <a:prstGeom prst="rect">
            <a:avLst/>
          </a:prstGeom>
          <a:noFill/>
          <a:ln w="9525">
            <a:noFill/>
            <a:miter lim="800000"/>
            <a:headEnd/>
            <a:tailEnd/>
          </a:ln>
        </p:spPr>
        <p:txBody>
          <a:bodyPr wrap="none">
            <a:spAutoFit/>
          </a:bodyPr>
          <a:lstStyle/>
          <a:p>
            <a:pPr eaLnBrk="0" hangingPunct="0"/>
            <a:r>
              <a:rPr lang="en-US" sz="2400" b="1" i="1">
                <a:latin typeface="Constantia" pitchFamily="18" charset="0"/>
              </a:rPr>
              <a:t>Systems Biology</a:t>
            </a:r>
          </a:p>
        </p:txBody>
      </p:sp>
      <p:sp>
        <p:nvSpPr>
          <p:cNvPr id="18" name="Text Box 21"/>
          <p:cNvSpPr txBox="1">
            <a:spLocks noChangeArrowheads="1"/>
          </p:cNvSpPr>
          <p:nvPr/>
        </p:nvSpPr>
        <p:spPr bwMode="auto">
          <a:xfrm>
            <a:off x="5105400" y="4114800"/>
            <a:ext cx="3592513" cy="825500"/>
          </a:xfrm>
          <a:prstGeom prst="rect">
            <a:avLst/>
          </a:prstGeom>
          <a:noFill/>
          <a:ln w="9525">
            <a:noFill/>
            <a:miter lim="800000"/>
            <a:headEnd/>
            <a:tailEnd/>
          </a:ln>
          <a:effectLst/>
        </p:spPr>
        <p:txBody>
          <a:bodyPr wrap="none">
            <a:spAutoFit/>
          </a:bodyPr>
          <a:lstStyle/>
          <a:p>
            <a:pPr eaLnBrk="0" fontAlgn="auto" hangingPunct="0">
              <a:spcBef>
                <a:spcPts val="0"/>
              </a:spcBef>
              <a:spcAft>
                <a:spcPts val="0"/>
              </a:spcAft>
              <a:buFontTx/>
              <a:buChar char="•"/>
              <a:defRPr/>
            </a:pPr>
            <a:r>
              <a:rPr lang="en-US" sz="1600">
                <a:solidFill>
                  <a:schemeClr val="bg1">
                    <a:lumMod val="75000"/>
                  </a:schemeClr>
                </a:solidFill>
                <a:latin typeface="+mn-lt"/>
                <a:cs typeface="+mn-cs"/>
              </a:rPr>
              <a:t>Biomarker Discovery</a:t>
            </a:r>
          </a:p>
          <a:p>
            <a:pPr eaLnBrk="0" fontAlgn="auto" hangingPunct="0">
              <a:spcBef>
                <a:spcPts val="0"/>
              </a:spcBef>
              <a:spcAft>
                <a:spcPts val="0"/>
              </a:spcAft>
              <a:buFontTx/>
              <a:buChar char="•"/>
              <a:defRPr/>
            </a:pPr>
            <a:r>
              <a:rPr lang="en-US" sz="1600">
                <a:solidFill>
                  <a:schemeClr val="bg1">
                    <a:lumMod val="75000"/>
                  </a:schemeClr>
                </a:solidFill>
                <a:latin typeface="+mn-lt"/>
                <a:cs typeface="+mn-cs"/>
              </a:rPr>
              <a:t>Better Understanding of Global Analysis</a:t>
            </a:r>
          </a:p>
          <a:p>
            <a:pPr eaLnBrk="0" fontAlgn="auto" hangingPunct="0">
              <a:spcBef>
                <a:spcPts val="0"/>
              </a:spcBef>
              <a:spcAft>
                <a:spcPts val="0"/>
              </a:spcAft>
              <a:buFontTx/>
              <a:buChar char="•"/>
              <a:defRPr/>
            </a:pPr>
            <a:r>
              <a:rPr lang="en-US" sz="1600">
                <a:solidFill>
                  <a:schemeClr val="bg1">
                    <a:lumMod val="75000"/>
                  </a:schemeClr>
                </a:solidFill>
                <a:latin typeface="+mn-lt"/>
                <a:cs typeface="+mn-cs"/>
              </a:rPr>
              <a:t>Informatics of Complex Data Sets</a:t>
            </a:r>
          </a:p>
        </p:txBody>
      </p:sp>
      <p:pic>
        <p:nvPicPr>
          <p:cNvPr id="36881" name="Picture 23" descr="Figure 4. Network and systems biology of the synapse"/>
          <p:cNvPicPr>
            <a:picLocks noChangeAspect="1" noChangeArrowheads="1"/>
          </p:cNvPicPr>
          <p:nvPr/>
        </p:nvPicPr>
        <p:blipFill>
          <a:blip r:embed="rId2" cstate="print"/>
          <a:srcRect/>
          <a:stretch>
            <a:fillRect/>
          </a:stretch>
        </p:blipFill>
        <p:spPr bwMode="auto">
          <a:xfrm>
            <a:off x="5038725" y="590550"/>
            <a:ext cx="3800475" cy="2609850"/>
          </a:xfrm>
          <a:prstGeom prst="rect">
            <a:avLst/>
          </a:prstGeom>
          <a:noFill/>
          <a:ln w="38100" cmpd="dbl">
            <a:solidFill>
              <a:srgbClr val="000000"/>
            </a:solid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a:xfrm>
            <a:off x="457200" y="277813"/>
            <a:ext cx="8229600" cy="1143000"/>
          </a:xfrm>
          <a:prstGeom prst="rect">
            <a:avLst/>
          </a:prstGeom>
          <a:noFill/>
          <a:ln>
            <a:noFill/>
          </a:ln>
        </p:spPr>
        <p:txBody>
          <a:bodyPr lIns="0" tIns="0" rIns="18288" bIns="0" anchor="b">
            <a:normAutofit lnSpcReduction="10000"/>
            <a:scene3d>
              <a:camera prst="orthographicFront"/>
              <a:lightRig rig="freezing" dir="t">
                <a:rot lat="0" lon="0" rev="5640000"/>
              </a:lightRig>
            </a:scene3d>
            <a:sp3d prstMaterial="flat">
              <a:bevelT w="38100" h="38100"/>
              <a:contourClr>
                <a:schemeClr val="tx2"/>
              </a:contourClr>
            </a:sp3d>
          </a:bodyPr>
          <a:lstStyle/>
          <a:p>
            <a:pPr fontAlgn="auto">
              <a:spcAft>
                <a:spcPts val="0"/>
              </a:spcAft>
              <a:defRPr/>
            </a:pPr>
            <a:r>
              <a:rPr lang="en-US" sz="4000" b="1">
                <a:solidFill>
                  <a:schemeClr val="accent3">
                    <a:tint val="90000"/>
                    <a:satMod val="120000"/>
                  </a:schemeClr>
                </a:solidFill>
                <a:effectLst>
                  <a:outerShdw blurRad="38100" dist="25400" dir="5400000" algn="tl" rotWithShape="0">
                    <a:srgbClr val="000000">
                      <a:alpha val="43000"/>
                    </a:srgbClr>
                  </a:outerShdw>
                </a:effectLst>
                <a:latin typeface="Bodoni MT" pitchFamily="18" charset="0"/>
                <a:ea typeface="+mj-ea"/>
                <a:cs typeface="+mj-cs"/>
              </a:rPr>
              <a:t>Overview of Systems Biology Approaches</a:t>
            </a:r>
          </a:p>
        </p:txBody>
      </p:sp>
      <p:sp>
        <p:nvSpPr>
          <p:cNvPr id="5" name="Rectangle 3"/>
          <p:cNvSpPr txBox="1">
            <a:spLocks noRot="1" noChangeArrowheads="1"/>
          </p:cNvSpPr>
          <p:nvPr/>
        </p:nvSpPr>
        <p:spPr>
          <a:xfrm>
            <a:off x="457200" y="1946275"/>
            <a:ext cx="8229600" cy="4530725"/>
          </a:xfrm>
          <a:prstGeom prst="rect">
            <a:avLst/>
          </a:prstGeom>
          <a:noFill/>
          <a:ln/>
        </p:spPr>
        <p:txBody>
          <a:bodyPr lIns="0" rIns="18288">
            <a:normAutofit/>
          </a:bodyPr>
          <a:lstStyle/>
          <a:p>
            <a:pPr>
              <a:spcBef>
                <a:spcPct val="20000"/>
              </a:spcBef>
              <a:buClr>
                <a:srgbClr val="0BD0D9"/>
              </a:buClr>
              <a:buSzPct val="95000"/>
              <a:buFont typeface="Wingdings 2" pitchFamily="18" charset="2"/>
              <a:buNone/>
            </a:pPr>
            <a:r>
              <a:rPr lang="en-US" sz="2600">
                <a:latin typeface="Bodoni MT" pitchFamily="18" charset="0"/>
              </a:rPr>
              <a:t>Now you have a long list of “interesting proteins”……..</a:t>
            </a:r>
          </a:p>
          <a:p>
            <a:pPr>
              <a:spcBef>
                <a:spcPct val="20000"/>
              </a:spcBef>
              <a:buClr>
                <a:srgbClr val="0BD0D9"/>
              </a:buClr>
              <a:buSzPct val="95000"/>
              <a:buFont typeface="Wingdings 2" pitchFamily="18" charset="2"/>
              <a:buNone/>
            </a:pPr>
            <a:r>
              <a:rPr lang="en-US" sz="2600">
                <a:latin typeface="Bodoni MT" pitchFamily="18" charset="0"/>
              </a:rPr>
              <a:t>How do you sidestep the </a:t>
            </a:r>
            <a:r>
              <a:rPr lang="en-US" sz="2600">
                <a:solidFill>
                  <a:srgbClr val="FFFF00"/>
                </a:solidFill>
                <a:latin typeface="Bodoni MT" pitchFamily="18" charset="0"/>
              </a:rPr>
              <a:t>“So What”</a:t>
            </a:r>
            <a:r>
              <a:rPr lang="en-US" sz="2600">
                <a:latin typeface="Bodoni MT" pitchFamily="18" charset="0"/>
              </a:rPr>
              <a:t> factor…….. Systems Biology!</a:t>
            </a:r>
          </a:p>
          <a:p>
            <a:pPr>
              <a:spcBef>
                <a:spcPct val="20000"/>
              </a:spcBef>
              <a:buClr>
                <a:srgbClr val="0BD0D9"/>
              </a:buClr>
              <a:buSzPct val="95000"/>
              <a:buFont typeface="Wingdings 2" pitchFamily="18" charset="2"/>
              <a:buNone/>
            </a:pPr>
            <a:r>
              <a:rPr lang="en-US" sz="2600">
                <a:solidFill>
                  <a:srgbClr val="FFFF00"/>
                </a:solidFill>
                <a:latin typeface="Bodoni MT" pitchFamily="18" charset="0"/>
              </a:rPr>
              <a:t>Great Overview at……..</a:t>
            </a:r>
          </a:p>
          <a:p>
            <a:pPr>
              <a:spcBef>
                <a:spcPct val="20000"/>
              </a:spcBef>
              <a:buClr>
                <a:srgbClr val="0BD0D9"/>
              </a:buClr>
              <a:buSzPct val="95000"/>
              <a:buFont typeface="Wingdings 2" pitchFamily="18" charset="2"/>
              <a:buNone/>
            </a:pPr>
            <a:r>
              <a:rPr lang="en-US" sz="2600">
                <a:latin typeface="Bodoni MT" pitchFamily="18" charset="0"/>
              </a:rPr>
              <a:t>http://www.cytoscape.org/</a:t>
            </a:r>
          </a:p>
          <a:p>
            <a:pPr>
              <a:spcBef>
                <a:spcPct val="20000"/>
              </a:spcBef>
              <a:buClr>
                <a:srgbClr val="0BD0D9"/>
              </a:buClr>
              <a:buSzPct val="95000"/>
              <a:buFont typeface="Wingdings 2" pitchFamily="18" charset="2"/>
              <a:buNone/>
            </a:pPr>
            <a:r>
              <a:rPr lang="en-US" sz="2600">
                <a:latin typeface="Bodoni MT" pitchFamily="18" charset="0"/>
              </a:rPr>
              <a:t>http://cytoscape.org/cgi-bin/moin.cgi/Presentations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linds(horizontal)">
                                      <p:cBhvr>
                                        <p:cTn id="20" dur="500"/>
                                        <p:tgtEl>
                                          <p:spTgt spid="5">
                                            <p:txEl>
                                              <p:pRg st="3" end="3"/>
                                            </p:tx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blinds(horizontal)">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12155</TotalTime>
  <Words>2334</Words>
  <Application>Microsoft Office PowerPoint</Application>
  <PresentationFormat>On-screen Show (4:3)</PresentationFormat>
  <Paragraphs>450</Paragraphs>
  <Slides>46</Slides>
  <Notes>13</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4</vt:i4>
      </vt:variant>
      <vt:variant>
        <vt:lpstr>Slide Titles</vt:lpstr>
      </vt:variant>
      <vt:variant>
        <vt:i4>46</vt:i4>
      </vt:variant>
    </vt:vector>
  </HeadingPairs>
  <TitlesOfParts>
    <vt:vector size="62" baseType="lpstr">
      <vt:lpstr>Constantia</vt:lpstr>
      <vt:lpstr>Arial</vt:lpstr>
      <vt:lpstr>Calibri</vt:lpstr>
      <vt:lpstr>Wingdings 2</vt:lpstr>
      <vt:lpstr>Times New Roman</vt:lpstr>
      <vt:lpstr>Wingdings</vt:lpstr>
      <vt:lpstr>Bodoni MT</vt:lpstr>
      <vt:lpstr>Symbol</vt:lpstr>
      <vt:lpstr>Tahoma</vt:lpstr>
      <vt:lpstr>Courier-New</vt:lpstr>
      <vt:lpstr>Verdana</vt:lpstr>
      <vt:lpstr>Flow</vt:lpstr>
      <vt:lpstr>Graph</vt:lpstr>
      <vt:lpstr>Designer Zeichnung</vt:lpstr>
      <vt:lpstr>Bitmap Image</vt:lpstr>
      <vt:lpstr>Image</vt:lpstr>
      <vt:lpstr>Proteomics</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dc:creator>
  <cp:lastModifiedBy>James Mobley</cp:lastModifiedBy>
  <cp:revision>77</cp:revision>
  <dcterms:created xsi:type="dcterms:W3CDTF">2008-07-28T15:03:31Z</dcterms:created>
  <dcterms:modified xsi:type="dcterms:W3CDTF">2011-03-01T22:52:52Z</dcterms:modified>
</cp:coreProperties>
</file>