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8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9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1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1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6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1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4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AA6C5-6A8A-4421-BE6B-45C7B675FA2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9DE2C-AD39-49CE-849D-327B6AC3A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9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38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B Thrailkill</dc:creator>
  <cp:lastModifiedBy>Evan B Thrailkill</cp:lastModifiedBy>
  <cp:revision>1</cp:revision>
  <dcterms:created xsi:type="dcterms:W3CDTF">2016-02-03T23:56:56Z</dcterms:created>
  <dcterms:modified xsi:type="dcterms:W3CDTF">2016-02-03T23:57:52Z</dcterms:modified>
</cp:coreProperties>
</file>