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 autoAdjust="0"/>
    <p:restoredTop sz="94633" autoAdjust="0"/>
  </p:normalViewPr>
  <p:slideViewPr>
    <p:cSldViewPr snapToGrid="0" snapToObjects="1">
      <p:cViewPr>
        <p:scale>
          <a:sx n="75" d="100"/>
          <a:sy n="75" d="100"/>
        </p:scale>
        <p:origin x="1836" y="6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559971" y="3700450"/>
            <a:ext cx="6005591" cy="139313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>
                <a:solidFill>
                  <a:srgbClr val="77933C"/>
                </a:solidFill>
                <a:latin typeface="Calibri"/>
                <a:cs typeface="Calibri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59971" y="5093584"/>
            <a:ext cx="6005591" cy="117174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tint val="75000"/>
                  </a:schemeClr>
                </a:solidFill>
                <a:latin typeface="Calibri"/>
                <a:cs typeface="Calibri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subtitle</a:t>
            </a:r>
            <a:endParaRPr lang="en-US" dirty="0"/>
          </a:p>
        </p:txBody>
      </p:sp>
      <p:pic>
        <p:nvPicPr>
          <p:cNvPr id="4" name="Picture 3" descr="UAB_WORDMARK_white_taglin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6199" y="397220"/>
            <a:ext cx="5103436" cy="1162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974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559971" y="3700450"/>
            <a:ext cx="6005591" cy="139313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>
                <a:solidFill>
                  <a:srgbClr val="77933C"/>
                </a:solidFill>
                <a:latin typeface="Calibri"/>
                <a:cs typeface="Calibri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59971" y="5093585"/>
            <a:ext cx="6005591" cy="132116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tint val="75000"/>
                  </a:schemeClr>
                </a:solidFill>
                <a:latin typeface="Calibri"/>
                <a:cs typeface="Calibri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subtitle</a:t>
            </a:r>
            <a:endParaRPr lang="en-US" dirty="0"/>
          </a:p>
        </p:txBody>
      </p:sp>
      <p:pic>
        <p:nvPicPr>
          <p:cNvPr id="4" name="Picture 3" descr="UAB_WORDMARK_white_taglin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6199" y="397220"/>
            <a:ext cx="5103436" cy="1162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158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8471"/>
            <a:ext cx="10972800" cy="1200567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3733">
                <a:solidFill>
                  <a:schemeClr val="accent3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09834"/>
            <a:ext cx="10972800" cy="4316329"/>
          </a:xfrm>
          <a:prstGeom prst="rect">
            <a:avLst/>
          </a:prstGeom>
        </p:spPr>
        <p:txBody>
          <a:bodyPr/>
          <a:lstStyle>
            <a:lvl1pPr marL="457189" indent="-457189">
              <a:spcBef>
                <a:spcPts val="1067"/>
              </a:spcBef>
              <a:spcAft>
                <a:spcPts val="0"/>
              </a:spcAft>
              <a:buFont typeface="Arial"/>
              <a:buChar char="•"/>
              <a:defRPr sz="3733" b="0" i="0">
                <a:latin typeface="Calibri"/>
                <a:cs typeface="Calibri"/>
              </a:defRPr>
            </a:lvl1pPr>
            <a:lvl2pPr marL="912261" indent="-452955">
              <a:spcBef>
                <a:spcPts val="1067"/>
              </a:spcBef>
              <a:spcAft>
                <a:spcPts val="0"/>
              </a:spcAft>
              <a:buFont typeface="Arial"/>
              <a:buChar char="•"/>
              <a:tabLst>
                <a:tab pos="836063" algn="l"/>
              </a:tabLst>
              <a:defRPr sz="3200" b="0" i="0">
                <a:latin typeface="Calibri"/>
                <a:cs typeface="Calibri"/>
              </a:defRPr>
            </a:lvl2pPr>
            <a:lvl3pPr marL="1295368" indent="-309026">
              <a:spcBef>
                <a:spcPts val="1067"/>
              </a:spcBef>
              <a:spcAft>
                <a:spcPts val="0"/>
              </a:spcAft>
              <a:buFont typeface="Arial"/>
              <a:buChar char="•"/>
              <a:defRPr sz="2667" b="0" i="0">
                <a:latin typeface="Calibri"/>
                <a:cs typeface="Calibri"/>
              </a:defRPr>
            </a:lvl3pPr>
            <a:lvl4pPr marL="1754673" indent="-383108">
              <a:spcBef>
                <a:spcPts val="1067"/>
              </a:spcBef>
              <a:spcAft>
                <a:spcPts val="0"/>
              </a:spcAft>
              <a:buFont typeface="Arial"/>
              <a:buChar char="•"/>
              <a:defRPr sz="2133" b="0" i="0">
                <a:latin typeface="Calibri"/>
                <a:cs typeface="Calibri"/>
              </a:defRPr>
            </a:lvl4pPr>
            <a:lvl5pPr marL="2131431" indent="-376757">
              <a:defRPr b="0" i="0">
                <a:latin typeface="Avenir Roman"/>
                <a:cs typeface="Avenir Roman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1454968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7309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  <p:sldLayoutId id="2147483650" r:id="rId3"/>
  </p:sldLayoutIdLst>
  <p:txStyles>
    <p:titleStyle>
      <a:lvl1pPr algn="ctr" defTabSz="609585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Avenir Heavy"/>
          <a:ea typeface="+mj-ea"/>
          <a:cs typeface="Avenir Heavy"/>
        </a:defRPr>
      </a:lvl1pPr>
    </p:titleStyle>
    <p:bodyStyle>
      <a:lvl1pPr marL="457189" indent="-457189" algn="l" defTabSz="609585" rtl="0" eaLnBrk="1" latinLnBrk="0" hangingPunct="1">
        <a:spcBef>
          <a:spcPct val="20000"/>
        </a:spcBef>
        <a:buFont typeface="Arial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ct val="20000"/>
        </a:spcBef>
        <a:buFont typeface="Arial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ct val="20000"/>
        </a:spcBef>
        <a:buFont typeface="Arial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ct val="20000"/>
        </a:spcBef>
        <a:buFont typeface="Arial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5291653"/>
      </p:ext>
    </p:extLst>
  </p:cSld>
  <p:clrMapOvr>
    <a:masterClrMapping/>
  </p:clrMapOvr>
</p:sld>
</file>

<file path=ppt/theme/theme1.xml><?xml version="1.0" encoding="utf-8"?>
<a:theme xmlns:a="http://schemas.openxmlformats.org/drawingml/2006/main" name="Green_Angles_template">
  <a:themeElements>
    <a:clrScheme name="Custom 8">
      <a:dk1>
        <a:sysClr val="windowText" lastClr="000000"/>
      </a:dk1>
      <a:lt1>
        <a:sysClr val="window" lastClr="FFFFFF"/>
      </a:lt1>
      <a:dk2>
        <a:srgbClr val="1C4A26"/>
      </a:dk2>
      <a:lt2>
        <a:srgbClr val="EEECE1"/>
      </a:lt2>
      <a:accent1>
        <a:srgbClr val="9C9F49"/>
      </a:accent1>
      <a:accent2>
        <a:srgbClr val="C59518"/>
      </a:accent2>
      <a:accent3>
        <a:srgbClr val="4C4C4C"/>
      </a:accent3>
      <a:accent4>
        <a:srgbClr val="99CC99"/>
      </a:accent4>
      <a:accent5>
        <a:srgbClr val="CCCC99"/>
      </a:accent5>
      <a:accent6>
        <a:srgbClr val="669966"/>
      </a:accent6>
      <a:hlink>
        <a:srgbClr val="008000"/>
      </a:hlink>
      <a:folHlink>
        <a:srgbClr val="9999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Green_Angles_template</Template>
  <TotalTime>6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Heavy</vt:lpstr>
      <vt:lpstr>Avenir Roman</vt:lpstr>
      <vt:lpstr>Calibri</vt:lpstr>
      <vt:lpstr>Green_Angles_template</vt:lpstr>
      <vt:lpstr>PowerPoint Presentation</vt:lpstr>
    </vt:vector>
  </TitlesOfParts>
  <Company>U. of Alabama at Birmingham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Evan B Thrailkill</dc:creator>
  <cp:lastModifiedBy>Evan B Thrailkill</cp:lastModifiedBy>
  <cp:revision>1</cp:revision>
  <dcterms:created xsi:type="dcterms:W3CDTF">2016-02-03T23:58:35Z</dcterms:created>
  <dcterms:modified xsi:type="dcterms:W3CDTF">2016-02-04T00:04:43Z</dcterms:modified>
</cp:coreProperties>
</file>