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33" autoAdjust="0"/>
  </p:normalViewPr>
  <p:slideViewPr>
    <p:cSldViewPr snapToGrid="0" snapToObjects="1">
      <p:cViewPr>
        <p:scale>
          <a:sx n="145" d="100"/>
          <a:sy n="145" d="100"/>
        </p:scale>
        <p:origin x="546" y="-4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2193637"/>
            <a:ext cx="8072584" cy="77739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0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8" y="2971030"/>
            <a:ext cx="8072583" cy="7540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500">
                <a:solidFill>
                  <a:schemeClr val="bg1">
                    <a:lumMod val="8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12" y="364183"/>
            <a:ext cx="3852904" cy="8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3883"/>
            <a:ext cx="8229600" cy="907896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75"/>
            <a:ext cx="8229600" cy="3419145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4" name="Picture 3" descr="UAB_WORDMAR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59" y="4416269"/>
            <a:ext cx="2252192" cy="42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59" y="4437384"/>
            <a:ext cx="2252192" cy="38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6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3875325"/>
      </p:ext>
    </p:extLst>
  </p:cSld>
  <p:clrMapOvr>
    <a:masterClrMapping/>
  </p:clrMapOvr>
</p:sld>
</file>

<file path=ppt/theme/theme1.xml><?xml version="1.0" encoding="utf-8"?>
<a:theme xmlns:a="http://schemas.openxmlformats.org/drawingml/2006/main" name="Logo_Basic_template">
  <a:themeElements>
    <a:clrScheme name="Custom 10">
      <a:dk1>
        <a:sysClr val="windowText" lastClr="000000"/>
      </a:dk1>
      <a:lt1>
        <a:sysClr val="window" lastClr="FFFFFF"/>
      </a:lt1>
      <a:dk2>
        <a:srgbClr val="1C4A26"/>
      </a:dk2>
      <a:lt2>
        <a:srgbClr val="EEECE1"/>
      </a:lt2>
      <a:accent1>
        <a:srgbClr val="9C9F49"/>
      </a:accent1>
      <a:accent2>
        <a:srgbClr val="C59518"/>
      </a:accent2>
      <a:accent3>
        <a:srgbClr val="4C4C4C"/>
      </a:accent3>
      <a:accent4>
        <a:srgbClr val="99CC99"/>
      </a:accent4>
      <a:accent5>
        <a:srgbClr val="CCCC99"/>
      </a:accent5>
      <a:accent6>
        <a:srgbClr val="669966"/>
      </a:accent6>
      <a:hlink>
        <a:srgbClr val="008000"/>
      </a:hlink>
      <a:folHlink>
        <a:srgbClr val="999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Logo_Basic_template</Template>
  <TotalTime>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Heavy</vt:lpstr>
      <vt:lpstr>Avenir Roman</vt:lpstr>
      <vt:lpstr>Calibri</vt:lpstr>
      <vt:lpstr>Logo_Basic_template</vt:lpstr>
      <vt:lpstr>PowerPoint Presentation</vt:lpstr>
    </vt:vector>
  </TitlesOfParts>
  <Company>U. of Alabama at Birmingham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B Thrailkill</dc:creator>
  <cp:lastModifiedBy>Evan B Thrailkill</cp:lastModifiedBy>
  <cp:revision>1</cp:revision>
  <dcterms:created xsi:type="dcterms:W3CDTF">2016-02-04T00:00:08Z</dcterms:created>
  <dcterms:modified xsi:type="dcterms:W3CDTF">2016-02-04T00:05:39Z</dcterms:modified>
</cp:coreProperties>
</file>