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2"/>
  </p:normalViewPr>
  <p:slideViewPr>
    <p:cSldViewPr snapToGrid="0" snapToObjects="1">
      <p:cViewPr varScale="1">
        <p:scale>
          <a:sx n="104" d="100"/>
          <a:sy n="104" d="100"/>
        </p:scale>
        <p:origin x="2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BF06C-AC4C-114A-934A-42E477C04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42088-FA6C-3240-8B83-AE7F74252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110F3-A85F-C74F-939C-7827ABB2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EBA41-F265-3147-9F1C-C47CE640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250EE-ED12-6B48-AD42-FE5CBA00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8AD8C-5E89-404E-9E8B-803B428B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57CA8-C88A-DC47-961E-4C5623605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AC397-A4BD-024A-9CF0-94DBF0512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EAA46-CCCE-E941-B294-EA287EC4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5B62F-74F9-B545-A86D-B45D0520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0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659B1-914D-3947-9094-EDE9EF994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0D134-8289-124D-B234-275BB0B58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AFDE4-6232-DF4B-B9F8-9D50406A2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8F561-79CE-E34B-9D3B-286498483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2B853-0A12-8042-B322-9E056A8E3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2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400BE-CB7D-A84B-B008-8BE980779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71F66-1855-6747-B8FD-2069B3231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28363-5503-744D-B15F-AA293D900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BE6BD-96E8-3143-9038-6CE2F148F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FAD8A-D3D4-2D4C-BAC1-CAB369F2E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0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63BC-6B95-974B-9E70-09A72DDA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3EC0F-7406-474D-B671-D13341AB3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393D9-42A4-8F4D-A151-74B5EAB7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7595E-69BF-824E-B004-CE616782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A5985-557C-4D48-A4C2-E388717AB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7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12F67-3CDA-9749-935B-47876312D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2820D-86E1-8A45-A44C-DDCE7B3D2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7287F-131D-F644-8482-3619A49D7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4BDAB-3A44-2046-9181-E3A97C11A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4DE1B-96C7-5749-BF99-772E23F44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E8114-9085-CC4B-B2F0-6D91CEAFA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6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7FB40-CCD4-3F4F-90F6-C3E8D9281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DFB35-B247-7749-BE87-041F43E90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A412D0-D707-0747-A306-93CAAC140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D6F00C-3724-314A-BF11-D23D665E7B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17B106-ED15-0D48-979B-CB2664D69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66F03-EB1F-0147-86FC-34C04947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5837B-D8CC-774E-BE01-370AC1381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9E78A-B11A-214B-B521-4871B638F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E4A6-7F9A-A54C-9121-A84DB72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4D4D7E-7CBC-8545-9FF3-143AA8E24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42746-9AAB-4246-B45D-E8048FE75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A9D68-8929-8944-AA45-E3118E83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5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344CC-B8B2-D943-AD93-B32A8966C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A07264-A849-2A4D-B029-00D631F37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7BDC4-C42B-EA44-B457-AE7F7AA58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3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E7849-190E-874A-9B68-48A7E02F6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25C64-4574-DB49-99C1-2ED70A71A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53FDA7-0DCC-534F-B532-97D70EBD5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2A58-810D-B245-B8F9-213C51DF2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B9515-4C3A-AA42-8DB0-0B5BC504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D7FB3-5BF7-B949-979F-901F55233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7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172F8-28E1-324D-8275-2760725B5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EB6D2A-2680-0943-A2B4-D0ACA46D4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FA2B8-09F5-1644-A61D-C452765FF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39AB0-040E-0249-BD4B-D752ED77C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315961-BD87-9846-81A2-7BB76EB8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B5DB5-06C2-D945-AE1D-DABC1744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7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757955-B37B-E845-890E-D51B93916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5E7F8-5816-F14E-828C-947CFB9AD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C8ACA-7127-8F49-8380-BB10B9F6AB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4CF38-0F3A-8644-B913-E75BD077BD8E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1BCAA-916A-5046-9C12-7E6EA3295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9FB53-6257-DD4A-98E6-54E698D932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1F37E-42C7-A34B-8347-4967347B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4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75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Wallen, Ally</dc:creator>
  <cp:lastModifiedBy>Wallen, Ally</cp:lastModifiedBy>
  <cp:revision>1</cp:revision>
  <dcterms:created xsi:type="dcterms:W3CDTF">2021-02-10T03:09:56Z</dcterms:created>
  <dcterms:modified xsi:type="dcterms:W3CDTF">2021-02-10T03:11:15Z</dcterms:modified>
</cp:coreProperties>
</file>