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60" r:id="rId2"/>
    <p:sldId id="259" r:id="rId3"/>
    <p:sldId id="266" r:id="rId4"/>
    <p:sldId id="267" r:id="rId5"/>
    <p:sldId id="268" r:id="rId6"/>
    <p:sldId id="269" r:id="rId7"/>
    <p:sldId id="270" r:id="rId8"/>
    <p:sldId id="265" r:id="rId9"/>
    <p:sldId id="272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13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0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8D9DA-2D89-0646-BDA7-E60294A07959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DFE9-6E9E-164E-AC4E-F9BF779D4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1E55-B1B4-F844-922F-90FB5AB60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892" y="1784891"/>
            <a:ext cx="6228908" cy="878523"/>
          </a:xfrm>
        </p:spPr>
        <p:txBody>
          <a:bodyPr anchor="b">
            <a:normAutofit/>
          </a:bodyPr>
          <a:lstStyle>
            <a:lvl1pPr algn="l">
              <a:defRPr sz="32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133711-1142-674A-AE31-12C7654C37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892" y="2741209"/>
            <a:ext cx="6228908" cy="878522"/>
          </a:xfr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2CDD-1553-B54D-828F-2DB91D94F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63355335-11F6-2048-8197-51D11FA9BD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877873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606A237E-B498-374A-84BE-DC76DFA17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56650" y="460012"/>
            <a:ext cx="2414289" cy="8078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5683A3-FC26-EF40-A7F3-7DB0755D477F}"/>
              </a:ext>
            </a:extLst>
          </p:cNvPr>
          <p:cNvSpPr/>
          <p:nvPr userDrawn="1"/>
        </p:nvSpPr>
        <p:spPr>
          <a:xfrm>
            <a:off x="5124450" y="6028656"/>
            <a:ext cx="705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Accelerate. Innovate. Disseminate. </a:t>
            </a:r>
            <a:r>
              <a:rPr lang="en-US" sz="1800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sz="1800" b="1" i="0" u="none" strike="noStrike" cap="all" dirty="0" err="1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r>
              <a:rPr lang="en-US" sz="1800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1" i="0" cap="all" dirty="0">
              <a:solidFill>
                <a:srgbClr val="0794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83BA2B1-4CA0-1940-A488-C04050DAC9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4450" y="3895725"/>
            <a:ext cx="6229350" cy="1755775"/>
          </a:xfrm>
        </p:spPr>
        <p:txBody>
          <a:bodyPr/>
          <a:lstStyle>
            <a:lvl1pPr marL="0" indent="0">
              <a:buNone/>
              <a:defRPr b="0" i="0">
                <a:solidFill>
                  <a:srgbClr val="07948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b="0" i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465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4B943-DC63-3246-9F11-EE782FE6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5DF58-0133-E942-8D32-D4DBFC28D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7948E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BC2E-617B-924C-B2CA-A638AD501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EE1FF-12A6-0B4E-B6AC-406807097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7948E"/>
                </a:solidFill>
                <a:latin typeface="Proxima Nova" panose="0200050603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BD3A1-F68E-7148-81A8-40AC27BE6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3621E-1C3F-9745-BADC-F9C2466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8C9F67-0B91-554E-8687-1DAB03E6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8AFEFA-67E9-E64C-AD3B-0E60F3B8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DDD557-6E19-8E42-9032-77829A6B34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ED371804-7DD4-5249-8683-3828F44BB0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6" name="Picture 15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65662492-CA1B-A043-9CCD-DE87380B9A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388D-2816-894F-B1A4-CEF2A055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EB068A-24ED-0543-B881-DF6FEBFE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8FB2A-9D3F-214E-BAF6-96B33F75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D9E6D3-D144-CB4D-BAF4-A2CC29DEB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13D41-7EDE-4941-8FCE-BBDDD441D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07971F0C-9573-3B4B-9F3D-B41631351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ABD655B2-F0B8-CC40-8B15-3107432BBB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7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F25BE-9FEE-B941-9139-009771E3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7155C-D2E5-9F4F-A280-9FB6032F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B71B3-B090-6948-93E8-B4D80499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A8264F-B9B7-9643-A75D-1351066A25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76216107-E113-8544-991C-2E18CB105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7268" y="6191768"/>
            <a:ext cx="3477463" cy="77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9D476-C3A9-424C-939F-C0BA0B0A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19C41-4AF7-634E-BB5C-C096589C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9E198-4C85-ED4C-8A98-37E28D85F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715-763F-054F-A99A-8801615B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BD03A-CD81-FF4E-880A-695DCE39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31997-FE9D-5C4F-92B8-DD4547DC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FBB67-EF63-6A40-8CCB-7AFF82977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2D1AB8D6-8718-3A42-9264-23FD61881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61FBBFD1-7ECC-8D41-A5B4-0ADD3DE4D7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1725E-07DD-0840-97BD-46AED2ED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A1696A-42B3-CF4C-A35D-B1499B210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DA2D-02F7-0D4B-A3A5-F281A25E1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471A-8D0B-1B46-B9E5-5CB63F4E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6A789-2C7E-FD49-A6D2-47C6E86FB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F6692-9483-A247-9E27-B6C23AA78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AD8A3-53CD-0F47-BEBD-F004377D4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con&#10;&#10;Description automatically generated with medium confidence">
            <a:extLst>
              <a:ext uri="{FF2B5EF4-FFF2-40B4-BE49-F238E27FC236}">
                <a16:creationId xmlns:a16="http://schemas.microsoft.com/office/drawing/2014/main" id="{25981B99-81D1-C74B-BB2C-3EC0A2449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4" name="Picture 13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7FBA3807-9B87-1747-92EB-0881727F4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6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19241-2D69-5A4B-A7F4-659AA1DB7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4265-58EE-7C47-983D-D26403A7BE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8B38-DEB1-B44F-AABD-55F7560C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910D5-5861-F44D-95B7-E3FF6EA5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7F4A2-C663-D54D-A540-C0BB13305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DB9B6-EB84-864D-B376-DFA87F7E16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8BA66CE3-E897-194C-BA3E-5A6C4D6891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3" name="Picture 12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2AF7118B-957A-2344-AB35-854E44FED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58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22DF5-CCDA-C342-87E6-2D87BEDF78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A4F2D-044C-5345-A58D-417F06E6F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3FCA2F-2706-4742-8F37-39F735109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F1AFC8A9-1B20-F54A-B108-15F7A7142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0EFFB3D2-C636-D44C-B220-57AA96F3A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7775A-41C8-084C-8259-474AB406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AB067-F738-524F-943E-CF2B4539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2176D-C47D-3E49-8BB8-B4F9FA3A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EB118-47B3-084D-9582-8F6F9FCB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3E3C-8713-5F4C-9409-7CC9A48E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1EEF7F-E840-F243-AFA3-301C9C66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835FBCF7-5933-5549-9346-74FAC2328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3" name="Picture 12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8ECE367E-BDE4-5248-B24A-4C01C0AB8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2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90174FF1-6850-B249-B274-8DEF963A50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3037"/>
            <a:ext cx="12198350" cy="6395398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D508CA-7058-414F-9AD2-BB330598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D4262-72A4-5648-B07C-AFBE09F8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3CF70F-3C6A-3F4B-822F-DBBD00D21F5A}"/>
              </a:ext>
            </a:extLst>
          </p:cNvPr>
          <p:cNvSpPr/>
          <p:nvPr userDrawn="1"/>
        </p:nvSpPr>
        <p:spPr>
          <a:xfrm>
            <a:off x="155943" y="6424470"/>
            <a:ext cx="7627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Accelerate. Innovate. Disseminate. </a:t>
            </a:r>
            <a:r>
              <a:rPr lang="en-US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 your </a:t>
            </a:r>
            <a:r>
              <a:rPr lang="en-US" b="1" i="0" u="none" strike="noStrike" cap="all" dirty="0" err="1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r>
              <a:rPr lang="en-US" b="1" i="0" u="none" strike="noStrike" cap="all" dirty="0">
                <a:solidFill>
                  <a:srgbClr val="07948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0" cap="all" dirty="0">
              <a:solidFill>
                <a:srgbClr val="07948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7E61B9-2E99-9141-AD89-AD7453C2BD6D}"/>
              </a:ext>
            </a:extLst>
          </p:cNvPr>
          <p:cNvSpPr/>
          <p:nvPr userDrawn="1"/>
        </p:nvSpPr>
        <p:spPr>
          <a:xfrm>
            <a:off x="9076662" y="6424470"/>
            <a:ext cx="2959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u="none" strike="noStrike" cap="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Uab.edu</a:t>
            </a:r>
            <a:r>
              <a:rPr lang="en-US" b="0" i="0" u="none" strike="noStrike" cap="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0" i="0" u="none" strike="noStrike" cap="all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ccts</a:t>
            </a:r>
            <a:endParaRPr lang="en-US" b="1" i="0" cap="all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8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392DDC-4877-3348-9210-E5C62B87C2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21079"/>
            <a:ext cx="12192000" cy="649402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052E812B-7F8F-2445-9508-4BDA180579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34B8CF93-BA98-154C-B452-42C7BF45771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0885FEC-0443-4442-9151-EAE7861CE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D2800D-F351-7A47-A277-119A77965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561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0B1E1B6-3151-4A45-874F-49F0346358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1983"/>
            <a:ext cx="12192000" cy="63892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9E6EC38-592D-7E46-A7B9-7EFFA860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0A28F4-80D3-2D46-8CF3-E598BFE25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828CE489-9934-6D4B-BE45-78D145C47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CF8F6F95-C84D-114B-9ADE-BB2783975C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72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1147002-B05E-3244-A893-6D8CA66E7E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6251562"/>
            <a:ext cx="12192000" cy="6494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9B8A3FB-17C3-A745-9CE7-18FF2FF78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3D195B2-819F-BF4A-BE99-CEE445DA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6A56A9A4-568C-A342-96BF-583F9C607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1" name="Picture 10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C956D461-01D6-2D44-829A-6463A06BA7E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20FF84-AEB0-FB40-A020-DE74307B8E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8025"/>
            <a:ext cx="12192000" cy="638928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BD236941-BC5D-744C-8A33-F21611DF6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9D8F291A-0440-9144-BD7C-E704AD9CEB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D6A9310-B5B5-014D-BEA1-902CC57C7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173794-9CD7-9744-839E-710AA4F4E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394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74344CB-8F91-4241-ADBF-E9EFBFB12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5467"/>
            <a:ext cx="12192000" cy="649402"/>
          </a:xfrm>
          <a:prstGeom prst="rect">
            <a:avLst/>
          </a:prstGeom>
        </p:spPr>
      </p:pic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A16706D1-EABC-6F4F-AE7E-B7CC1773D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9" name="Picture 8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8E8AA04E-2E68-D142-8ADB-2637E76564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A447694-C162-1D4B-8B03-8B3ED716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162510-D95A-6646-B5E9-41166FA6D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7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5960-F3CE-2646-8D90-1AAF8FA8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304D1-ADAD-4449-BEDC-1E5849223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54AD9-5752-A243-81B2-65737F17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rgbClr val="0794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F52F4-4120-2343-9AF9-FA8EEC93F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FB949-3057-AB49-BB8D-16D0D73AB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D954A-99C2-6845-82BA-7955E36BA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9ED459-4AC4-9943-8CE9-373673BBD0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46158"/>
            <a:ext cx="12192000" cy="6477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C5D3B1CD-155D-AC40-8E4D-45E5EBDB5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7683"/>
          <a:stretch/>
        </p:blipFill>
        <p:spPr>
          <a:xfrm>
            <a:off x="538479" y="6315973"/>
            <a:ext cx="1592073" cy="438510"/>
          </a:xfrm>
          <a:prstGeom prst="rect">
            <a:avLst/>
          </a:prstGeom>
        </p:spPr>
      </p:pic>
      <p:pic>
        <p:nvPicPr>
          <p:cNvPr id="16" name="Picture 15" descr="A picture containing text, soccer, clipart&#10;&#10;Description automatically generated">
            <a:extLst>
              <a:ext uri="{FF2B5EF4-FFF2-40B4-BE49-F238E27FC236}">
                <a16:creationId xmlns:a16="http://schemas.microsoft.com/office/drawing/2014/main" id="{1FDBA027-C36B-D54C-94C9-C95ED1D8F7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47760" y="6214726"/>
            <a:ext cx="2905761" cy="6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1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A18086-0680-FD4F-9D84-6B89717A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51D30-53AE-6447-9BC7-9DE328BD3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0B13-8038-9742-8B6D-259D21C323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CF1A-45CA-C345-826F-99570C678E2E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F2D2A-CAB5-E042-8BEB-C2546A060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D1EE-5ACA-E548-8BC4-9CACA0C05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9112-24BE-D94F-9F99-7476EF1F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3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B7ECC-C0A4-024D-AA26-B65CA2C21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4892" y="1784891"/>
            <a:ext cx="5607276" cy="8785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Center for Clinical and Translational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341A8F-5081-FD44-B6B7-3F0F5A13E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892" y="2741209"/>
            <a:ext cx="6579428" cy="878522"/>
          </a:xfrm>
        </p:spPr>
        <p:txBody>
          <a:bodyPr>
            <a:normAutofit/>
          </a:bodyPr>
          <a:lstStyle/>
          <a:p>
            <a:r>
              <a:rPr lang="en-US" sz="2300" dirty="0"/>
              <a:t>Meeting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566D-3917-1740-8C83-1290CFBC54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24450" y="3619731"/>
            <a:ext cx="6579428" cy="2031769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07948E"/>
                </a:solidFill>
              </a:rPr>
              <a:t>Presenter(s) Name(s)</a:t>
            </a:r>
            <a:endParaRPr lang="en-US" sz="2000" b="1" dirty="0"/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Credentials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Credentials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Credentials</a:t>
            </a:r>
          </a:p>
          <a:p>
            <a:pPr>
              <a:spcBef>
                <a:spcPts val="0"/>
              </a:spcBef>
            </a:pPr>
            <a:r>
              <a:rPr lang="en-US" sz="1600" b="0" dirty="0">
                <a:solidFill>
                  <a:schemeClr val="tx1"/>
                </a:solidFill>
              </a:rPr>
              <a:t>Credentials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316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D10D-299E-CD4B-949F-D18D09A55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5" y="2002631"/>
            <a:ext cx="10515600" cy="2852737"/>
          </a:xfrm>
        </p:spPr>
        <p:txBody>
          <a:bodyPr/>
          <a:lstStyle/>
          <a:p>
            <a:r>
              <a:rPr lang="en-US" dirty="0"/>
              <a:t>Thank you for joining!</a:t>
            </a:r>
          </a:p>
        </p:txBody>
      </p:sp>
    </p:spTree>
    <p:extLst>
      <p:ext uri="{BB962C8B-B14F-4D97-AF65-F5344CB8AC3E}">
        <p14:creationId xmlns:p14="http://schemas.microsoft.com/office/powerpoint/2010/main" val="46798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00DE-1B9E-6744-9FC6-7FE07DA8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EBFB-E406-6A4D-8187-43617FCD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6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5CD62-B8C9-EE4D-B2F1-BB5428CA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016A-E1D5-3944-9AA5-635399351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3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88A7-7732-6A48-9513-5C7394316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AD701-8570-8149-B5D7-FF4E4DC71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06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EE16-B9F1-214A-9762-5C600822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496B2-69D7-BE4C-8495-F62C039D7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C3A35-FCC9-3D49-A30F-8BF30C73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2A40-EEA7-A047-B590-05978B9CD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1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DCE5-B250-C646-8C22-96A9B94B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57BA-5492-654B-B952-68F32ACB6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83EA5-FED8-AD49-A1DC-7C71EC63B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4057968"/>
            <a:ext cx="4983480" cy="132556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7948E"/>
                </a:solidFill>
              </a:rPr>
              <a:t>Questions?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DA5377D-6638-2143-A5CD-2F8407932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640" y="-782320"/>
            <a:ext cx="8904743" cy="909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9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871077A-331A-BF42-84ED-1D370CEF2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95" b="31661"/>
          <a:stretch/>
        </p:blipFill>
        <p:spPr>
          <a:xfrm>
            <a:off x="2087077" y="214333"/>
            <a:ext cx="9447197" cy="3921568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16B1FF9C-317E-7A46-86A4-A1A7DDE8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594" y="4450858"/>
            <a:ext cx="3852810" cy="1289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B2E6D-4ACB-DA4B-94DE-0338EC96C605}"/>
              </a:ext>
            </a:extLst>
          </p:cNvPr>
          <p:cNvSpPr txBox="1"/>
          <p:nvPr/>
        </p:nvSpPr>
        <p:spPr>
          <a:xfrm rot="16200000">
            <a:off x="-1426217" y="2741633"/>
            <a:ext cx="524270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00" b="1" dirty="0">
                <a:latin typeface="Arial" panose="020B0604020202020204" pitchFamily="34" charset="0"/>
                <a:cs typeface="Arial" panose="020B0604020202020204" pitchFamily="34" charset="0"/>
              </a:rPr>
              <a:t>STAY CONNECTED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0F328A-5DDA-AB46-8EB4-4C26AB14A93B}"/>
              </a:ext>
            </a:extLst>
          </p:cNvPr>
          <p:cNvCxnSpPr/>
          <p:nvPr/>
        </p:nvCxnSpPr>
        <p:spPr>
          <a:xfrm>
            <a:off x="1579857" y="641684"/>
            <a:ext cx="0" cy="497305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07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3334</TotalTime>
  <Words>29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Proxima Nova</vt:lpstr>
      <vt:lpstr>Office Theme</vt:lpstr>
      <vt:lpstr>Center for Clinical and Translational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Thank you for joining!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Wallen, Ally</dc:creator>
  <cp:lastModifiedBy>Wallen, Ally</cp:lastModifiedBy>
  <cp:revision>17</cp:revision>
  <dcterms:created xsi:type="dcterms:W3CDTF">2021-08-11T14:42:06Z</dcterms:created>
  <dcterms:modified xsi:type="dcterms:W3CDTF">2022-01-26T15:11:36Z</dcterms:modified>
</cp:coreProperties>
</file>