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"/>
  </p:notesMasterIdLst>
  <p:sldIdLst>
    <p:sldId id="28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E77F24"/>
    <a:srgbClr val="5A5377"/>
    <a:srgbClr val="889C3A"/>
    <a:srgbClr val="F7CA10"/>
    <a:srgbClr val="0794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89"/>
    <p:restoredTop sz="94694"/>
  </p:normalViewPr>
  <p:slideViewPr>
    <p:cSldViewPr snapToGrid="0" snapToObjects="1">
      <p:cViewPr varScale="1">
        <p:scale>
          <a:sx n="125" d="100"/>
          <a:sy n="125" d="100"/>
        </p:scale>
        <p:origin x="17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8D9DA-2D89-0646-BDA7-E60294A07959}" type="datetimeFigureOut">
              <a:rPr lang="en-US" smtClean="0"/>
              <a:t>8/14/25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5DFE9-6E9E-164E-AC4E-F9BF779D4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14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E1E55-B1B4-F844-922F-90FB5AB60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4892" y="1784891"/>
            <a:ext cx="6228908" cy="878523"/>
          </a:xfrm>
        </p:spPr>
        <p:txBody>
          <a:bodyPr anchor="b">
            <a:normAutofit/>
          </a:bodyPr>
          <a:lstStyle>
            <a:lvl1pPr algn="l">
              <a:defRPr sz="3200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33711-1142-674A-AE31-12C7654C37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4892" y="2741209"/>
            <a:ext cx="6228908" cy="878522"/>
          </a:xfrm>
        </p:spPr>
        <p:txBody>
          <a:bodyPr/>
          <a:lstStyle>
            <a:lvl1pPr marL="0" indent="0" algn="l">
              <a:buNone/>
              <a:defRPr sz="2400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62CDD-1553-B54D-828F-2DB91D94F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CF1A-45CA-C345-826F-99570C678E2E}" type="datetimeFigureOut">
              <a:rPr lang="en-US" smtClean="0"/>
              <a:t>8/14/25</a:t>
            </a:fld>
            <a:endParaRPr lang="en-US"/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63355335-11F6-2048-8197-51D11FA9BD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877873" cy="6858000"/>
          </a:xfrm>
          <a:prstGeom prst="rect">
            <a:avLst/>
          </a:prstGeom>
          <a:ln>
            <a:noFill/>
          </a:ln>
        </p:spPr>
      </p:pic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606A237E-B498-374A-84BE-DC76DFA176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56650" y="460012"/>
            <a:ext cx="2414289" cy="80782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F5683A3-FC26-EF40-A7F3-7DB0755D477F}"/>
              </a:ext>
            </a:extLst>
          </p:cNvPr>
          <p:cNvSpPr/>
          <p:nvPr userDrawn="1"/>
        </p:nvSpPr>
        <p:spPr>
          <a:xfrm>
            <a:off x="5124450" y="6028656"/>
            <a:ext cx="7051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i="0" u="none" strike="noStrike" cap="all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Accelerate. Innovate. Disseminate. </a:t>
            </a:r>
            <a:r>
              <a:rPr lang="en-US" sz="1800" b="1" i="0" u="none" strike="noStrike" cap="all" dirty="0">
                <a:solidFill>
                  <a:srgbClr val="0794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 your </a:t>
            </a:r>
            <a:r>
              <a:rPr lang="en-US" sz="1800" b="1" i="0" u="none" strike="noStrike" cap="all" dirty="0" err="1">
                <a:solidFill>
                  <a:srgbClr val="0794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ccts</a:t>
            </a:r>
            <a:r>
              <a:rPr lang="en-US" sz="1800" b="1" i="0" u="none" strike="noStrike" cap="all" dirty="0">
                <a:solidFill>
                  <a:srgbClr val="0794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b="1" i="0" cap="all" dirty="0">
              <a:solidFill>
                <a:srgbClr val="07948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83BA2B1-4CA0-1940-A488-C04050DAC9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24450" y="3895725"/>
            <a:ext cx="6229350" cy="1755775"/>
          </a:xfrm>
        </p:spPr>
        <p:txBody>
          <a:bodyPr/>
          <a:lstStyle>
            <a:lvl1pPr marL="0" indent="0">
              <a:buNone/>
              <a:defRPr b="0" i="0">
                <a:solidFill>
                  <a:srgbClr val="07948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4652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4B943-DC63-3246-9F11-EE782FE6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5DF58-0133-E942-8D32-D4DBFC28D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rgbClr val="07948E"/>
                </a:solidFill>
                <a:latin typeface="Proxima Nova" panose="0200050603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A3BC2E-617B-924C-B2CA-A638AD501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4EE1FF-12A6-0B4E-B6AC-406807097B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rgbClr val="07948E"/>
                </a:solidFill>
                <a:latin typeface="Proxima Nova" panose="0200050603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3BD3A1-F68E-7148-81A8-40AC27BE6D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23621E-1C3F-9745-BADC-F9C2466BA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CF1A-45CA-C345-826F-99570C678E2E}" type="datetimeFigureOut">
              <a:rPr lang="en-US" smtClean="0"/>
              <a:t>8/14/25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8C9F67-0B91-554E-8687-1DAB03E69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8AFEFA-67E9-E64C-AD3B-0E60F3B88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9112-24BE-D94F-9F99-7476EF1FC12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DDD557-6E19-8E42-9032-77829A6B34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46158"/>
            <a:ext cx="12192000" cy="647700"/>
          </a:xfrm>
          <a:prstGeom prst="rect">
            <a:avLst/>
          </a:prstGeom>
          <a:ln>
            <a:noFill/>
          </a:ln>
        </p:spPr>
      </p:pic>
      <p:pic>
        <p:nvPicPr>
          <p:cNvPr id="15" name="Picture 14" descr="Icon&#10;&#10;Description automatically generated with medium confidence">
            <a:extLst>
              <a:ext uri="{FF2B5EF4-FFF2-40B4-BE49-F238E27FC236}">
                <a16:creationId xmlns:a16="http://schemas.microsoft.com/office/drawing/2014/main" id="{ED371804-7DD4-5249-8683-3828F44BB0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7683"/>
          <a:stretch/>
        </p:blipFill>
        <p:spPr>
          <a:xfrm>
            <a:off x="538479" y="6315973"/>
            <a:ext cx="1592073" cy="438510"/>
          </a:xfrm>
          <a:prstGeom prst="rect">
            <a:avLst/>
          </a:prstGeom>
        </p:spPr>
      </p:pic>
      <p:pic>
        <p:nvPicPr>
          <p:cNvPr id="16" name="Picture 15" descr="A picture containing text, soccer, clipart&#10;&#10;Description automatically generated">
            <a:extLst>
              <a:ext uri="{FF2B5EF4-FFF2-40B4-BE49-F238E27FC236}">
                <a16:creationId xmlns:a16="http://schemas.microsoft.com/office/drawing/2014/main" id="{65662492-CA1B-A043-9CCD-DE87380B9A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47760" y="6214726"/>
            <a:ext cx="2905761" cy="6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5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6388D-2816-894F-B1A4-CEF2A0558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EB068A-24ED-0543-B881-DF6FEBFE3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CF1A-45CA-C345-826F-99570C678E2E}" type="datetimeFigureOut">
              <a:rPr lang="en-US" smtClean="0"/>
              <a:t>8/14/25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28FB2A-9D3F-214E-BAF6-96B33F75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D9E6D3-D144-CB4D-BAF4-A2CC29DEB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9112-24BE-D94F-9F99-7476EF1FC12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313D41-7EDE-4941-8FCE-BBDDD441D4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46158"/>
            <a:ext cx="12192000" cy="647700"/>
          </a:xfrm>
          <a:prstGeom prst="rect">
            <a:avLst/>
          </a:prstGeom>
          <a:ln>
            <a:noFill/>
          </a:ln>
        </p:spPr>
      </p:pic>
      <p:pic>
        <p:nvPicPr>
          <p:cNvPr id="13" name="Picture 12" descr="Icon&#10;&#10;Description automatically generated with medium confidence">
            <a:extLst>
              <a:ext uri="{FF2B5EF4-FFF2-40B4-BE49-F238E27FC236}">
                <a16:creationId xmlns:a16="http://schemas.microsoft.com/office/drawing/2014/main" id="{07971F0C-9573-3B4B-9F3D-B41631351A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7683"/>
          <a:stretch/>
        </p:blipFill>
        <p:spPr>
          <a:xfrm>
            <a:off x="538479" y="6315973"/>
            <a:ext cx="1592073" cy="438510"/>
          </a:xfrm>
          <a:prstGeom prst="rect">
            <a:avLst/>
          </a:prstGeom>
        </p:spPr>
      </p:pic>
      <p:pic>
        <p:nvPicPr>
          <p:cNvPr id="14" name="Picture 13" descr="A picture containing text, soccer, clipart&#10;&#10;Description automatically generated">
            <a:extLst>
              <a:ext uri="{FF2B5EF4-FFF2-40B4-BE49-F238E27FC236}">
                <a16:creationId xmlns:a16="http://schemas.microsoft.com/office/drawing/2014/main" id="{ABD655B2-F0B8-CC40-8B15-3107432BBB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47760" y="6214726"/>
            <a:ext cx="2905761" cy="6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72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EF25BE-9FEE-B941-9139-009771E30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CF1A-45CA-C345-826F-99570C678E2E}" type="datetimeFigureOut">
              <a:rPr lang="en-US" smtClean="0"/>
              <a:t>8/14/25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77155C-D2E5-9F4F-A280-9FB6032F0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4B71B3-B090-6948-93E8-B4D80499F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9112-24BE-D94F-9F99-7476EF1FC12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A8264F-B9B7-9643-A75D-1351066A25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46158"/>
            <a:ext cx="12192000" cy="647700"/>
          </a:xfrm>
          <a:prstGeom prst="rect">
            <a:avLst/>
          </a:prstGeom>
          <a:ln>
            <a:noFill/>
          </a:ln>
        </p:spPr>
      </p:pic>
      <p:pic>
        <p:nvPicPr>
          <p:cNvPr id="11" name="Picture 10" descr="A picture containing text, soccer, clipart&#10;&#10;Description automatically generated">
            <a:extLst>
              <a:ext uri="{FF2B5EF4-FFF2-40B4-BE49-F238E27FC236}">
                <a16:creationId xmlns:a16="http://schemas.microsoft.com/office/drawing/2014/main" id="{76216107-E113-8544-991C-2E18CB105F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57268" y="6191768"/>
            <a:ext cx="3477463" cy="77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83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9D476-C3A9-424C-939F-C0BA0B0A3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solidFill>
                  <a:srgbClr val="0794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19C41-4AF7-634E-BB5C-C096589C3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9E198-4C85-ED4C-8A98-37E28D85F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28715-763F-054F-A99A-8801615BE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CF1A-45CA-C345-826F-99570C678E2E}" type="datetimeFigureOut">
              <a:rPr lang="en-US" smtClean="0"/>
              <a:t>8/14/25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5BD03A-CD81-FF4E-880A-695DCE397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31997-FE9D-5C4F-92B8-DD4547DCC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9112-24BE-D94F-9F99-7476EF1FC12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0FBB67-EF63-6A40-8CCB-7AFF82977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46158"/>
            <a:ext cx="12192000" cy="647700"/>
          </a:xfrm>
          <a:prstGeom prst="rect">
            <a:avLst/>
          </a:prstGeom>
          <a:ln>
            <a:noFill/>
          </a:ln>
        </p:spPr>
      </p:pic>
      <p:pic>
        <p:nvPicPr>
          <p:cNvPr id="13" name="Picture 12" descr="Icon&#10;&#10;Description automatically generated with medium confidence">
            <a:extLst>
              <a:ext uri="{FF2B5EF4-FFF2-40B4-BE49-F238E27FC236}">
                <a16:creationId xmlns:a16="http://schemas.microsoft.com/office/drawing/2014/main" id="{2D1AB8D6-8718-3A42-9264-23FD618815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7683"/>
          <a:stretch/>
        </p:blipFill>
        <p:spPr>
          <a:xfrm>
            <a:off x="538479" y="6315973"/>
            <a:ext cx="1592073" cy="438510"/>
          </a:xfrm>
          <a:prstGeom prst="rect">
            <a:avLst/>
          </a:prstGeom>
        </p:spPr>
      </p:pic>
      <p:pic>
        <p:nvPicPr>
          <p:cNvPr id="14" name="Picture 13" descr="A picture containing text, soccer, clipart&#10;&#10;Description automatically generated">
            <a:extLst>
              <a:ext uri="{FF2B5EF4-FFF2-40B4-BE49-F238E27FC236}">
                <a16:creationId xmlns:a16="http://schemas.microsoft.com/office/drawing/2014/main" id="{61FBBFD1-7ECC-8D41-A5B4-0ADD3DE4D7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47760" y="6214726"/>
            <a:ext cx="2905761" cy="6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0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1725E-07DD-0840-97BD-46AED2ED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solidFill>
                  <a:srgbClr val="0794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A1696A-42B3-CF4C-A35D-B1499B2105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8DA2D-02F7-0D4B-A3A5-F281A25E1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09471A-8D0B-1B46-B9E5-5CB63F4EC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CF1A-45CA-C345-826F-99570C678E2E}" type="datetimeFigureOut">
              <a:rPr lang="en-US" smtClean="0"/>
              <a:t>8/14/25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6A789-2C7E-FD49-A6D2-47C6E86FB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F6692-9483-A247-9E27-B6C23AA78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9112-24BE-D94F-9F99-7476EF1FC12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AAD8A3-53CD-0F47-BEBD-F004377D4D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46158"/>
            <a:ext cx="12192000" cy="647700"/>
          </a:xfrm>
          <a:prstGeom prst="rect">
            <a:avLst/>
          </a:prstGeom>
          <a:ln>
            <a:noFill/>
          </a:ln>
        </p:spPr>
      </p:pic>
      <p:pic>
        <p:nvPicPr>
          <p:cNvPr id="13" name="Picture 12" descr="Icon&#10;&#10;Description automatically generated with medium confidence">
            <a:extLst>
              <a:ext uri="{FF2B5EF4-FFF2-40B4-BE49-F238E27FC236}">
                <a16:creationId xmlns:a16="http://schemas.microsoft.com/office/drawing/2014/main" id="{25981B99-81D1-C74B-BB2C-3EC0A2449E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7683"/>
          <a:stretch/>
        </p:blipFill>
        <p:spPr>
          <a:xfrm>
            <a:off x="538479" y="6315973"/>
            <a:ext cx="1592073" cy="438510"/>
          </a:xfrm>
          <a:prstGeom prst="rect">
            <a:avLst/>
          </a:prstGeom>
        </p:spPr>
      </p:pic>
      <p:pic>
        <p:nvPicPr>
          <p:cNvPr id="14" name="Picture 13" descr="A picture containing text, soccer, clipart&#10;&#10;Description automatically generated">
            <a:extLst>
              <a:ext uri="{FF2B5EF4-FFF2-40B4-BE49-F238E27FC236}">
                <a16:creationId xmlns:a16="http://schemas.microsoft.com/office/drawing/2014/main" id="{7FBA3807-9B87-1747-92EB-0881727F4B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47760" y="6214726"/>
            <a:ext cx="2905761" cy="6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16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19241-2D69-5A4B-A7F4-659AA1DB7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8A4265-58EE-7C47-983D-D26403A7BE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F8B38-DEB1-B44F-AABD-55F7560C2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CF1A-45CA-C345-826F-99570C678E2E}" type="datetimeFigureOut">
              <a:rPr lang="en-US" smtClean="0"/>
              <a:t>8/14/25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910D5-5861-F44D-95B7-E3FF6EA59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7F4A2-C663-D54D-A540-C0BB13305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9112-24BE-D94F-9F99-7476EF1FC12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FDB9B6-EB84-864D-B376-DFA87F7E16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46158"/>
            <a:ext cx="12192000" cy="647700"/>
          </a:xfrm>
          <a:prstGeom prst="rect">
            <a:avLst/>
          </a:prstGeom>
          <a:ln>
            <a:noFill/>
          </a:ln>
        </p:spPr>
      </p:pic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8BA66CE3-E897-194C-BA3E-5A6C4D6891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7683"/>
          <a:stretch/>
        </p:blipFill>
        <p:spPr>
          <a:xfrm>
            <a:off x="538479" y="6315973"/>
            <a:ext cx="1592073" cy="438510"/>
          </a:xfrm>
          <a:prstGeom prst="rect">
            <a:avLst/>
          </a:prstGeom>
        </p:spPr>
      </p:pic>
      <p:pic>
        <p:nvPicPr>
          <p:cNvPr id="13" name="Picture 12" descr="A picture containing text, soccer, clipart&#10;&#10;Description automatically generated">
            <a:extLst>
              <a:ext uri="{FF2B5EF4-FFF2-40B4-BE49-F238E27FC236}">
                <a16:creationId xmlns:a16="http://schemas.microsoft.com/office/drawing/2014/main" id="{2AF7118B-957A-2344-AB35-854E44FEDC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47760" y="6214726"/>
            <a:ext cx="2905761" cy="6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58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522DF5-CCDA-C342-87E6-2D87BEDF78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A4F2D-044C-5345-A58D-417F06E6FA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3FCA2F-2706-4742-8F37-39F7351096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46158"/>
            <a:ext cx="12192000" cy="647700"/>
          </a:xfrm>
          <a:prstGeom prst="rect">
            <a:avLst/>
          </a:prstGeom>
          <a:ln>
            <a:noFill/>
          </a:ln>
        </p:spPr>
      </p:pic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F1AFC8A9-1B20-F54A-B108-15F7A71425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7683"/>
          <a:stretch/>
        </p:blipFill>
        <p:spPr>
          <a:xfrm>
            <a:off x="538479" y="6315973"/>
            <a:ext cx="1592073" cy="438510"/>
          </a:xfrm>
          <a:prstGeom prst="rect">
            <a:avLst/>
          </a:prstGeom>
        </p:spPr>
      </p:pic>
      <p:pic>
        <p:nvPicPr>
          <p:cNvPr id="9" name="Picture 8" descr="A picture containing text, soccer, clipart&#10;&#10;Description automatically generated">
            <a:extLst>
              <a:ext uri="{FF2B5EF4-FFF2-40B4-BE49-F238E27FC236}">
                <a16:creationId xmlns:a16="http://schemas.microsoft.com/office/drawing/2014/main" id="{0EFFB3D2-C636-D44C-B220-57AA96F3A2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47760" y="6214726"/>
            <a:ext cx="2905761" cy="6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2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7775A-41C8-084C-8259-474AB406E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AB067-F738-524F-943E-CF2B4539C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2176D-C47D-3E49-8BB8-B4F9FA3A2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CF1A-45CA-C345-826F-99570C678E2E}" type="datetimeFigureOut">
              <a:rPr lang="en-US" smtClean="0"/>
              <a:t>8/14/25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EB118-47B3-084D-9582-8F6F9FCBB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33E3C-8713-5F4C-9409-7CC9A48E9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9112-24BE-D94F-9F99-7476EF1FC12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1EEF7F-E840-F243-AFA3-301C9C66F7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46158"/>
            <a:ext cx="12192000" cy="647700"/>
          </a:xfrm>
          <a:prstGeom prst="rect">
            <a:avLst/>
          </a:prstGeom>
          <a:ln>
            <a:noFill/>
          </a:ln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835FBCF7-5933-5549-9346-74FAC23286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7683"/>
          <a:stretch/>
        </p:blipFill>
        <p:spPr>
          <a:xfrm>
            <a:off x="538479" y="6315973"/>
            <a:ext cx="1592073" cy="438510"/>
          </a:xfrm>
          <a:prstGeom prst="rect">
            <a:avLst/>
          </a:prstGeom>
        </p:spPr>
      </p:pic>
      <p:pic>
        <p:nvPicPr>
          <p:cNvPr id="13" name="Picture 12" descr="A picture containing text, soccer, clipart&#10;&#10;Description automatically generated">
            <a:extLst>
              <a:ext uri="{FF2B5EF4-FFF2-40B4-BE49-F238E27FC236}">
                <a16:creationId xmlns:a16="http://schemas.microsoft.com/office/drawing/2014/main" id="{8ECE367E-BDE4-5248-B24A-4C01C0AB8C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47760" y="6214726"/>
            <a:ext cx="2905761" cy="6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58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90174FF1-6850-B249-B274-8DEF963A50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3037"/>
            <a:ext cx="12198350" cy="6395398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D508CA-7058-414F-9AD2-BB3305986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D4262-72A4-5648-B07C-AFBE09F80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3CF70F-3C6A-3F4B-822F-DBBD00D21F5A}"/>
              </a:ext>
            </a:extLst>
          </p:cNvPr>
          <p:cNvSpPr/>
          <p:nvPr userDrawn="1"/>
        </p:nvSpPr>
        <p:spPr>
          <a:xfrm>
            <a:off x="155943" y="6424470"/>
            <a:ext cx="7627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cap="all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Accelerate. Innovate. Disseminate. </a:t>
            </a:r>
            <a:r>
              <a:rPr lang="en-US" b="1" i="0" u="none" strike="noStrike" cap="all" dirty="0">
                <a:solidFill>
                  <a:srgbClr val="0794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 your </a:t>
            </a:r>
            <a:r>
              <a:rPr lang="en-US" b="1" i="0" u="none" strike="noStrike" cap="all" dirty="0" err="1">
                <a:solidFill>
                  <a:srgbClr val="0794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ccts</a:t>
            </a:r>
            <a:r>
              <a:rPr lang="en-US" b="1" i="0" u="none" strike="noStrike" cap="all" dirty="0">
                <a:solidFill>
                  <a:srgbClr val="0794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i="0" cap="all" dirty="0">
              <a:solidFill>
                <a:srgbClr val="07948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7E61B9-2E99-9141-AD89-AD7453C2BD6D}"/>
              </a:ext>
            </a:extLst>
          </p:cNvPr>
          <p:cNvSpPr/>
          <p:nvPr userDrawn="1"/>
        </p:nvSpPr>
        <p:spPr>
          <a:xfrm>
            <a:off x="9076662" y="6424470"/>
            <a:ext cx="29593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0" i="0" u="none" strike="noStrike" cap="all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Uab.edu</a:t>
            </a:r>
            <a:r>
              <a:rPr lang="en-US" b="0" i="0" u="none" strike="noStrike" cap="all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b="0" i="0" u="none" strike="noStrike" cap="all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ccts</a:t>
            </a:r>
            <a:endParaRPr lang="en-US" b="1" i="0" cap="all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388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8392DDC-4877-3348-9210-E5C62B87C2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21079"/>
            <a:ext cx="12192000" cy="649402"/>
          </a:xfrm>
          <a:prstGeom prst="rect">
            <a:avLst/>
          </a:prstGeom>
        </p:spPr>
      </p:pic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052E812B-7F8F-2445-9508-4BDA180579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7683"/>
          <a:stretch/>
        </p:blipFill>
        <p:spPr>
          <a:xfrm>
            <a:off x="538479" y="6315973"/>
            <a:ext cx="1592073" cy="438510"/>
          </a:xfrm>
          <a:prstGeom prst="rect">
            <a:avLst/>
          </a:prstGeom>
        </p:spPr>
      </p:pic>
      <p:pic>
        <p:nvPicPr>
          <p:cNvPr id="9" name="Picture 8" descr="A picture containing text, soccer, clipart&#10;&#10;Description automatically generated">
            <a:extLst>
              <a:ext uri="{FF2B5EF4-FFF2-40B4-BE49-F238E27FC236}">
                <a16:creationId xmlns:a16="http://schemas.microsoft.com/office/drawing/2014/main" id="{34B8CF93-BA98-154C-B452-42C7BF45771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47760" y="6214726"/>
            <a:ext cx="2905761" cy="64847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0885FEC-0443-4442-9151-EAE7861CE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8D2800D-F351-7A47-A277-119A77965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356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0B1E1B6-3151-4A45-874F-49F0346358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41983"/>
            <a:ext cx="12192000" cy="63892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9E6EC38-592D-7E46-A7B9-7EFFA860D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0A28F4-80D3-2D46-8CF3-E598BFE25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828CE489-9934-6D4B-BE45-78D145C47B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7683"/>
          <a:stretch/>
        </p:blipFill>
        <p:spPr>
          <a:xfrm>
            <a:off x="538479" y="6315973"/>
            <a:ext cx="1592073" cy="438510"/>
          </a:xfrm>
          <a:prstGeom prst="rect">
            <a:avLst/>
          </a:prstGeom>
        </p:spPr>
      </p:pic>
      <p:pic>
        <p:nvPicPr>
          <p:cNvPr id="11" name="Picture 10" descr="A picture containing text, soccer, clipart&#10;&#10;Description automatically generated">
            <a:extLst>
              <a:ext uri="{FF2B5EF4-FFF2-40B4-BE49-F238E27FC236}">
                <a16:creationId xmlns:a16="http://schemas.microsoft.com/office/drawing/2014/main" id="{CF8F6F95-C84D-114B-9ADE-BB2783975C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47760" y="6214726"/>
            <a:ext cx="2905761" cy="6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72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1147002-B05E-3244-A893-6D8CA66E7E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6251562"/>
            <a:ext cx="12192000" cy="64940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9B8A3FB-17C3-A745-9CE7-18FF2FF78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3D195B2-819F-BF4A-BE99-CEE445DA9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6A56A9A4-568C-A342-96BF-583F9C607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7683"/>
          <a:stretch/>
        </p:blipFill>
        <p:spPr>
          <a:xfrm>
            <a:off x="538479" y="6315973"/>
            <a:ext cx="1592073" cy="438510"/>
          </a:xfrm>
          <a:prstGeom prst="rect">
            <a:avLst/>
          </a:prstGeom>
        </p:spPr>
      </p:pic>
      <p:pic>
        <p:nvPicPr>
          <p:cNvPr id="11" name="Picture 10" descr="A picture containing text, soccer, clipart&#10;&#10;Description automatically generated">
            <a:extLst>
              <a:ext uri="{FF2B5EF4-FFF2-40B4-BE49-F238E27FC236}">
                <a16:creationId xmlns:a16="http://schemas.microsoft.com/office/drawing/2014/main" id="{C956D461-01D6-2D44-829A-6463A06BA7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47760" y="6214726"/>
            <a:ext cx="2905761" cy="6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43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620FF84-AEB0-FB40-A020-DE74307B8E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58025"/>
            <a:ext cx="12192000" cy="638928"/>
          </a:xfrm>
          <a:prstGeom prst="rect">
            <a:avLst/>
          </a:prstGeom>
        </p:spPr>
      </p:pic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BD236941-BC5D-744C-8A33-F21611DF64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7683"/>
          <a:stretch/>
        </p:blipFill>
        <p:spPr>
          <a:xfrm>
            <a:off x="538479" y="6315973"/>
            <a:ext cx="1592073" cy="438510"/>
          </a:xfrm>
          <a:prstGeom prst="rect">
            <a:avLst/>
          </a:prstGeom>
        </p:spPr>
      </p:pic>
      <p:pic>
        <p:nvPicPr>
          <p:cNvPr id="9" name="Picture 8" descr="A picture containing text, soccer, clipart&#10;&#10;Description automatically generated">
            <a:extLst>
              <a:ext uri="{FF2B5EF4-FFF2-40B4-BE49-F238E27FC236}">
                <a16:creationId xmlns:a16="http://schemas.microsoft.com/office/drawing/2014/main" id="{9D8F291A-0440-9144-BD7C-E704AD9CEBE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47760" y="6214726"/>
            <a:ext cx="2905761" cy="64847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D6A9310-B5B5-014D-BEA1-902CC57C7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1173794-9CD7-9744-839E-710AA4F4E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3940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74344CB-8F91-4241-ADBF-E9EFBFB123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15467"/>
            <a:ext cx="12192000" cy="649402"/>
          </a:xfrm>
          <a:prstGeom prst="rect">
            <a:avLst/>
          </a:prstGeom>
        </p:spPr>
      </p:pic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A16706D1-EABC-6F4F-AE7E-B7CC1773DA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7683"/>
          <a:stretch/>
        </p:blipFill>
        <p:spPr>
          <a:xfrm>
            <a:off x="538479" y="6315973"/>
            <a:ext cx="1592073" cy="438510"/>
          </a:xfrm>
          <a:prstGeom prst="rect">
            <a:avLst/>
          </a:prstGeom>
        </p:spPr>
      </p:pic>
      <p:pic>
        <p:nvPicPr>
          <p:cNvPr id="9" name="Picture 8" descr="A picture containing text, soccer, clipart&#10;&#10;Description automatically generated">
            <a:extLst>
              <a:ext uri="{FF2B5EF4-FFF2-40B4-BE49-F238E27FC236}">
                <a16:creationId xmlns:a16="http://schemas.microsoft.com/office/drawing/2014/main" id="{8E8AA04E-2E68-D142-8ADB-2637E76564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47760" y="6214726"/>
            <a:ext cx="2905761" cy="64847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A447694-C162-1D4B-8B03-8B3ED7161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4162510-D95A-6646-B5E9-41166FA6D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9750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F5960-F3CE-2646-8D90-1AAF8FA83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304D1-ADAD-4449-BEDC-1E5849223A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solidFill>
                  <a:srgbClr val="0794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C54AD9-5752-A243-81B2-65737F172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solidFill>
                  <a:srgbClr val="0794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FF52F4-4120-2343-9AF9-FA8EEC93F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CF1A-45CA-C345-826F-99570C678E2E}" type="datetimeFigureOut">
              <a:rPr lang="en-US" smtClean="0"/>
              <a:t>8/14/25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FB949-3057-AB49-BB8D-16D0D73AB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4D954A-99C2-6845-82BA-7955E36BA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9112-24BE-D94F-9F99-7476EF1FC12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9ED459-4AC4-9943-8CE9-373673BBD0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46158"/>
            <a:ext cx="12192000" cy="647700"/>
          </a:xfrm>
          <a:prstGeom prst="rect">
            <a:avLst/>
          </a:prstGeom>
          <a:ln>
            <a:noFill/>
          </a:ln>
        </p:spPr>
      </p:pic>
      <p:pic>
        <p:nvPicPr>
          <p:cNvPr id="15" name="Picture 14" descr="Icon&#10;&#10;Description automatically generated with medium confidence">
            <a:extLst>
              <a:ext uri="{FF2B5EF4-FFF2-40B4-BE49-F238E27FC236}">
                <a16:creationId xmlns:a16="http://schemas.microsoft.com/office/drawing/2014/main" id="{C5D3B1CD-155D-AC40-8E4D-45E5EBDB53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7683"/>
          <a:stretch/>
        </p:blipFill>
        <p:spPr>
          <a:xfrm>
            <a:off x="538479" y="6315973"/>
            <a:ext cx="1592073" cy="438510"/>
          </a:xfrm>
          <a:prstGeom prst="rect">
            <a:avLst/>
          </a:prstGeom>
        </p:spPr>
      </p:pic>
      <p:pic>
        <p:nvPicPr>
          <p:cNvPr id="16" name="Picture 15" descr="A picture containing text, soccer, clipart&#10;&#10;Description automatically generated">
            <a:extLst>
              <a:ext uri="{FF2B5EF4-FFF2-40B4-BE49-F238E27FC236}">
                <a16:creationId xmlns:a16="http://schemas.microsoft.com/office/drawing/2014/main" id="{1FDBA027-C36B-D54C-94C9-C95ED1D8F7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47760" y="6214726"/>
            <a:ext cx="2905761" cy="6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1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A18086-0680-FD4F-9D84-6B89717AD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51D30-53AE-6447-9BC7-9DE328BD3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F0B13-8038-9742-8B6D-259D21C323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ECF1A-45CA-C345-826F-99570C678E2E}" type="datetimeFigureOut">
              <a:rPr lang="en-US" smtClean="0"/>
              <a:t>8/14/25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F2D2A-CAB5-E042-8BEB-C2546A060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4D1EE-5ACA-E548-8BC4-9CACA0C05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29112-24BE-D94F-9F99-7476EF1F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3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7B7F6-267E-CEA1-BC54-DE53572D1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hexagons&#10;&#10;AI-generated content may be incorrect.">
            <a:extLst>
              <a:ext uri="{FF2B5EF4-FFF2-40B4-BE49-F238E27FC236}">
                <a16:creationId xmlns:a16="http://schemas.microsoft.com/office/drawing/2014/main" id="{9BF8BE2D-D23B-D02A-62A6-71D13B6E02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2064"/>
          <a:stretch>
            <a:fillRect/>
          </a:stretch>
        </p:blipFill>
        <p:spPr>
          <a:xfrm>
            <a:off x="-165002" y="6239585"/>
            <a:ext cx="12522003" cy="6547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F3B62B-B3AF-67E6-D622-133D74BEDB11}"/>
              </a:ext>
            </a:extLst>
          </p:cNvPr>
          <p:cNvSpPr/>
          <p:nvPr/>
        </p:nvSpPr>
        <p:spPr>
          <a:xfrm>
            <a:off x="-266751" y="6239585"/>
            <a:ext cx="12725502" cy="654793"/>
          </a:xfrm>
          <a:prstGeom prst="rect">
            <a:avLst/>
          </a:prstGeom>
          <a:solidFill>
            <a:srgbClr val="07948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hexagons with different symbols&#10;&#10;AI-generated content may be incorrect.">
            <a:extLst>
              <a:ext uri="{FF2B5EF4-FFF2-40B4-BE49-F238E27FC236}">
                <a16:creationId xmlns:a16="http://schemas.microsoft.com/office/drawing/2014/main" id="{D5392147-2C45-EEE1-8D85-81353D295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603" y="6249636"/>
            <a:ext cx="3343522" cy="606013"/>
          </a:xfrm>
          <a:prstGeom prst="rect">
            <a:avLst/>
          </a:prstGeom>
        </p:spPr>
      </p:pic>
      <p:pic>
        <p:nvPicPr>
          <p:cNvPr id="14" name="Content Placeholder 4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37F52E4F-D789-5CF3-AA0B-F502547AB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496" y="6288365"/>
            <a:ext cx="1661361" cy="6060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6E5D40-9149-5DB6-7417-B0B54CF2378B}"/>
              </a:ext>
            </a:extLst>
          </p:cNvPr>
          <p:cNvSpPr txBox="1"/>
          <p:nvPr/>
        </p:nvSpPr>
        <p:spPr>
          <a:xfrm rot="16200000">
            <a:off x="-1995605" y="2779501"/>
            <a:ext cx="524270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CONNECTED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6E930C-A71B-9928-4914-74AC69FF5A73}"/>
              </a:ext>
            </a:extLst>
          </p:cNvPr>
          <p:cNvCxnSpPr/>
          <p:nvPr/>
        </p:nvCxnSpPr>
        <p:spPr>
          <a:xfrm>
            <a:off x="1026548" y="724787"/>
            <a:ext cx="0" cy="4973053"/>
          </a:xfrm>
          <a:prstGeom prst="line">
            <a:avLst/>
          </a:prstGeom>
          <a:ln w="57150">
            <a:solidFill>
              <a:srgbClr val="66666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BCD6223-351D-49C9-ECFD-94CFFAE1909B}"/>
              </a:ext>
            </a:extLst>
          </p:cNvPr>
          <p:cNvSpPr txBox="1"/>
          <p:nvPr/>
        </p:nvSpPr>
        <p:spPr>
          <a:xfrm>
            <a:off x="1332176" y="724787"/>
            <a:ext cx="104559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us online: </a:t>
            </a:r>
            <a:r>
              <a:rPr lang="en-US" sz="3200" dirty="0" err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uab.edu</a:t>
            </a:r>
            <a:r>
              <a:rPr lang="en-US" sz="32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200" dirty="0" err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ccts</a:t>
            </a:r>
            <a:endParaRPr lang="en-US" sz="3200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 the CCTS newsletter: </a:t>
            </a:r>
            <a:r>
              <a:rPr lang="en-US" sz="3200" dirty="0" err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go.uab.edu</a:t>
            </a:r>
            <a:r>
              <a:rPr lang="en-US" sz="32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200" dirty="0" err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jointheccts</a:t>
            </a:r>
            <a:endParaRPr lang="en-US" sz="3200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us on LinkedIn: </a:t>
            </a:r>
            <a:r>
              <a:rPr lang="en-US" sz="32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3200" dirty="0" err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cctsnetwork</a:t>
            </a:r>
            <a:endParaRPr lang="en-US" sz="3200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out upcoming events: </a:t>
            </a:r>
            <a:r>
              <a:rPr lang="en-US" sz="3200" dirty="0" err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go.uab.edu</a:t>
            </a:r>
            <a:r>
              <a:rPr lang="en-US" sz="32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200" dirty="0" err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cctsevents</a:t>
            </a:r>
            <a:endParaRPr lang="en-US" sz="3200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Catch past events: </a:t>
            </a:r>
            <a:r>
              <a:rPr lang="en-US" sz="3200" dirty="0" err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go.uab.edu</a:t>
            </a:r>
            <a:r>
              <a:rPr lang="en-US" sz="32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200" dirty="0" err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cctsvideochannel</a:t>
            </a:r>
            <a:endParaRPr lang="en-US" sz="3200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40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13290</TotalTime>
  <Words>53</Words>
  <Application>Microsoft Macintosh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Proxima Nova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Wallen, Ally</dc:creator>
  <cp:lastModifiedBy>Brown, Robert (Campus)</cp:lastModifiedBy>
  <cp:revision>33</cp:revision>
  <dcterms:created xsi:type="dcterms:W3CDTF">2021-08-11T14:42:06Z</dcterms:created>
  <dcterms:modified xsi:type="dcterms:W3CDTF">2025-08-14T17:24:23Z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e7542bc-63e5-412b-b0a0-d9586028a7d0_Enabled">
    <vt:lpwstr>true</vt:lpwstr>
  </property>
  <property fmtid="{D5CDD505-2E9C-101B-9397-08002B2CF9AE}" pid="3" name="MSIP_Label_ae7542bc-63e5-412b-b0a0-d9586028a7d0_SetDate">
    <vt:lpwstr>2025-08-01T18:17:33Z</vt:lpwstr>
  </property>
  <property fmtid="{D5CDD505-2E9C-101B-9397-08002B2CF9AE}" pid="4" name="MSIP_Label_ae7542bc-63e5-412b-b0a0-d9586028a7d0_Method">
    <vt:lpwstr>Standard</vt:lpwstr>
  </property>
  <property fmtid="{D5CDD505-2E9C-101B-9397-08002B2CF9AE}" pid="5" name="MSIP_Label_ae7542bc-63e5-412b-b0a0-d9586028a7d0_Name">
    <vt:lpwstr>Sensitive</vt:lpwstr>
  </property>
  <property fmtid="{D5CDD505-2E9C-101B-9397-08002B2CF9AE}" pid="6" name="MSIP_Label_ae7542bc-63e5-412b-b0a0-d9586028a7d0_SiteId">
    <vt:lpwstr>d8999fe4-76af-40b3-b435-1d8977abc08c</vt:lpwstr>
  </property>
  <property fmtid="{D5CDD505-2E9C-101B-9397-08002B2CF9AE}" pid="7" name="MSIP_Label_ae7542bc-63e5-412b-b0a0-d9586028a7d0_ActionId">
    <vt:lpwstr>0e9fe775-53d9-4eba-ba2c-63883e7d12a3</vt:lpwstr>
  </property>
  <property fmtid="{D5CDD505-2E9C-101B-9397-08002B2CF9AE}" pid="8" name="MSIP_Label_ae7542bc-63e5-412b-b0a0-d9586028a7d0_ContentBits">
    <vt:lpwstr>0</vt:lpwstr>
  </property>
  <property fmtid="{D5CDD505-2E9C-101B-9397-08002B2CF9AE}" pid="9" name="MSIP_Label_ae7542bc-63e5-412b-b0a0-d9586028a7d0_Tag">
    <vt:lpwstr>50, 3, 0, 1</vt:lpwstr>
  </property>
</Properties>
</file>