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AC4C4F-1474-1448-99C2-BB9A340784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333876"/>
            <a:ext cx="9017000" cy="1655762"/>
          </a:xfrm>
        </p:spPr>
        <p:txBody>
          <a:bodyPr lIns="0" tIns="36000" rIns="0" bIns="0"/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97147" y="1364473"/>
            <a:ext cx="9135853" cy="293296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6000" y="2526132"/>
            <a:ext cx="9017000" cy="1715669"/>
          </a:xfrm>
        </p:spPr>
        <p:txBody>
          <a:bodyPr lIns="0" tIns="3600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Intro Slide</a:t>
            </a:r>
          </a:p>
        </p:txBody>
      </p:sp>
      <p:pic>
        <p:nvPicPr>
          <p:cNvPr id="8" name="Graphic 8">
            <a:extLst>
              <a:ext uri="{FF2B5EF4-FFF2-40B4-BE49-F238E27FC236}">
                <a16:creationId xmlns:a16="http://schemas.microsoft.com/office/drawing/2014/main" id="{F7849BD5-9C11-5D44-854F-7027C6FBA9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" y="928012"/>
            <a:ext cx="6312747" cy="4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0937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587">
          <p15:clr>
            <a:srgbClr val="FBAE40"/>
          </p15:clr>
        </p15:guide>
        <p15:guide id="2" pos="478">
          <p15:clr>
            <a:srgbClr val="FBAE40"/>
          </p15:clr>
        </p15:guide>
        <p15:guide id="3" orient="horz" pos="984">
          <p15:clr>
            <a:srgbClr val="FBAE40"/>
          </p15:clr>
        </p15:guide>
        <p15:guide id="4" orient="horz" pos="2543">
          <p15:clr>
            <a:srgbClr val="FBAE40"/>
          </p15:clr>
        </p15:guide>
        <p15:guide id="5" orient="horz" pos="2728">
          <p15:clr>
            <a:srgbClr val="FBAE40"/>
          </p15:clr>
        </p15:guide>
        <p15:guide id="6" pos="47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-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634" y="1645669"/>
            <a:ext cx="3285783" cy="473561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buClr>
                <a:srgbClr val="006241"/>
              </a:buClr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>
              <a:lnSpc>
                <a:spcPct val="100000"/>
              </a:lnSpc>
              <a:buClr>
                <a:srgbClr val="006241"/>
              </a:buClr>
              <a:defRPr sz="20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>
              <a:lnSpc>
                <a:spcPct val="100000"/>
              </a:lnSpc>
              <a:buClr>
                <a:srgbClr val="006241"/>
              </a:buClr>
              <a:defRPr sz="18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>
              <a:lnSpc>
                <a:spcPct val="100000"/>
              </a:lnSpc>
              <a:buClr>
                <a:srgbClr val="006241"/>
              </a:buClr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4pPr>
            <a:lvl5pPr>
              <a:lnSpc>
                <a:spcPct val="100000"/>
              </a:lnSpc>
              <a:defRPr sz="1600"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633" y="476721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Title and Text – Three Columns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451351" y="1645669"/>
            <a:ext cx="3285783" cy="473561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buClr>
                <a:srgbClr val="006241"/>
              </a:buClr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>
              <a:lnSpc>
                <a:spcPct val="100000"/>
              </a:lnSpc>
              <a:buClr>
                <a:srgbClr val="006241"/>
              </a:buClr>
              <a:defRPr sz="20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>
              <a:lnSpc>
                <a:spcPct val="100000"/>
              </a:lnSpc>
              <a:buClr>
                <a:srgbClr val="006241"/>
              </a:buClr>
              <a:defRPr sz="18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>
              <a:lnSpc>
                <a:spcPct val="100000"/>
              </a:lnSpc>
              <a:buClr>
                <a:srgbClr val="006241"/>
              </a:buClr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4pPr>
            <a:lvl5pPr>
              <a:lnSpc>
                <a:spcPct val="100000"/>
              </a:lnSpc>
              <a:defRPr sz="1600"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72818" y="1645669"/>
            <a:ext cx="3285783" cy="473561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buClr>
                <a:srgbClr val="006241"/>
              </a:buClr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>
              <a:lnSpc>
                <a:spcPct val="100000"/>
              </a:lnSpc>
              <a:buClr>
                <a:srgbClr val="006241"/>
              </a:buClr>
              <a:defRPr sz="20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>
              <a:lnSpc>
                <a:spcPct val="100000"/>
              </a:lnSpc>
              <a:buClr>
                <a:srgbClr val="006241"/>
              </a:buClr>
              <a:defRPr sz="18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>
              <a:lnSpc>
                <a:spcPct val="100000"/>
              </a:lnSpc>
              <a:buClr>
                <a:srgbClr val="006241"/>
              </a:buClr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4pPr>
            <a:lvl5pPr>
              <a:lnSpc>
                <a:spcPct val="100000"/>
              </a:lnSpc>
              <a:defRPr sz="1600"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65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">
          <p15:clr>
            <a:srgbClr val="FBAE40"/>
          </p15:clr>
        </p15:guide>
        <p15:guide id="2" orient="horz" pos="4020">
          <p15:clr>
            <a:srgbClr val="FBAE40"/>
          </p15:clr>
        </p15:guide>
        <p15:guide id="3" orient="horz" pos="1033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5508">
          <p15:clr>
            <a:srgbClr val="FBAE40"/>
          </p15:clr>
        </p15:guide>
        <p15:guide id="6" pos="5369">
          <p15:clr>
            <a:srgbClr val="FBAE40"/>
          </p15:clr>
        </p15:guide>
        <p15:guide id="7" pos="1805">
          <p15:clr>
            <a:srgbClr val="FBAE40"/>
          </p15:clr>
        </p15:guide>
        <p15:guide id="8" pos="2103">
          <p15:clr>
            <a:srgbClr val="FBAE40"/>
          </p15:clr>
        </p15:guide>
        <p15:guide id="9" pos="3659">
          <p15:clr>
            <a:srgbClr val="FBAE40"/>
          </p15:clr>
        </p15:guide>
        <p15:guide id="10" pos="3952">
          <p15:clr>
            <a:srgbClr val="FBAE40"/>
          </p15:clr>
        </p15:guide>
        <p15:guide id="11" orient="horz" pos="4252">
          <p15:clr>
            <a:srgbClr val="FBAE40"/>
          </p15:clr>
        </p15:guide>
        <p15:guide id="12" pos="527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-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361" y="1645670"/>
            <a:ext cx="2483999" cy="473608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lnSpc>
                <a:spcPct val="100000"/>
              </a:lnSpc>
              <a:buNone/>
              <a:defRPr sz="20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 marL="685800" indent="0">
              <a:lnSpc>
                <a:spcPct val="100000"/>
              </a:lnSpc>
              <a:buNone/>
              <a:defRPr sz="18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 marL="1028700" indent="0">
              <a:lnSpc>
                <a:spcPct val="100000"/>
              </a:lnSpc>
              <a:buNone/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4pPr>
            <a:lvl5pPr marL="1371600" indent="0">
              <a:lnSpc>
                <a:spcPct val="100000"/>
              </a:lnSpc>
              <a:buNone/>
              <a:defRPr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1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Title and Text – Four Columns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416301" y="1645670"/>
            <a:ext cx="2483999" cy="473608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lnSpc>
                <a:spcPct val="100000"/>
              </a:lnSpc>
              <a:buNone/>
              <a:defRPr sz="20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 marL="685800" indent="0">
              <a:lnSpc>
                <a:spcPct val="100000"/>
              </a:lnSpc>
              <a:buNone/>
              <a:defRPr sz="18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 marL="1028700" indent="0">
              <a:lnSpc>
                <a:spcPct val="100000"/>
              </a:lnSpc>
              <a:buNone/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4pPr>
            <a:lvl5pPr marL="1371600" indent="0">
              <a:lnSpc>
                <a:spcPct val="100000"/>
              </a:lnSpc>
              <a:buNone/>
              <a:defRPr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92851" y="1645670"/>
            <a:ext cx="2483999" cy="473608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lnSpc>
                <a:spcPct val="100000"/>
              </a:lnSpc>
              <a:buNone/>
              <a:defRPr sz="20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 marL="685800" indent="0">
              <a:lnSpc>
                <a:spcPct val="100000"/>
              </a:lnSpc>
              <a:buNone/>
              <a:defRPr sz="18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 marL="1028700" indent="0">
              <a:lnSpc>
                <a:spcPct val="100000"/>
              </a:lnSpc>
              <a:buNone/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4pPr>
            <a:lvl5pPr marL="1371600" indent="0">
              <a:lnSpc>
                <a:spcPct val="100000"/>
              </a:lnSpc>
              <a:buNone/>
              <a:defRPr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167809" y="1645670"/>
            <a:ext cx="2483999" cy="473608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lnSpc>
                <a:spcPct val="100000"/>
              </a:lnSpc>
              <a:buNone/>
              <a:defRPr sz="20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 marL="685800" indent="0">
              <a:lnSpc>
                <a:spcPct val="100000"/>
              </a:lnSpc>
              <a:buNone/>
              <a:defRPr sz="18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 marL="1028700" indent="0">
              <a:lnSpc>
                <a:spcPct val="100000"/>
              </a:lnSpc>
              <a:buNone/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4pPr>
            <a:lvl5pPr marL="1371600" indent="0">
              <a:lnSpc>
                <a:spcPct val="100000"/>
              </a:lnSpc>
              <a:buNone/>
              <a:defRPr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84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89">
          <p15:clr>
            <a:srgbClr val="FBAE40"/>
          </p15:clr>
        </p15:guide>
        <p15:guide id="3" orient="horz" pos="4252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orient="horz" pos="1032">
          <p15:clr>
            <a:srgbClr val="FBAE40"/>
          </p15:clr>
        </p15:guide>
        <p15:guide id="6" orient="horz" pos="432">
          <p15:clr>
            <a:srgbClr val="FBAE40"/>
          </p15:clr>
        </p15:guide>
        <p15:guide id="7" pos="254">
          <p15:clr>
            <a:srgbClr val="FBAE40"/>
          </p15:clr>
        </p15:guide>
        <p15:guide id="8" pos="1430">
          <p15:clr>
            <a:srgbClr val="FBAE40"/>
          </p15:clr>
        </p15:guide>
        <p15:guide id="9" pos="1614">
          <p15:clr>
            <a:srgbClr val="FBAE40"/>
          </p15:clr>
        </p15:guide>
        <p15:guide id="10" pos="2973">
          <p15:clr>
            <a:srgbClr val="FBAE40"/>
          </p15:clr>
        </p15:guide>
        <p15:guide id="11" pos="4148">
          <p15:clr>
            <a:srgbClr val="FBAE40"/>
          </p15:clr>
        </p15:guide>
        <p15:guide id="12" pos="4333">
          <p15:clr>
            <a:srgbClr val="FBAE40"/>
          </p15:clr>
        </p15:guide>
        <p15:guide id="13" pos="5369">
          <p15:clr>
            <a:srgbClr val="FBAE40"/>
          </p15:clr>
        </p15:guide>
        <p15:guide id="14" pos="5508">
          <p15:clr>
            <a:srgbClr val="FBAE40"/>
          </p15:clr>
        </p15:guide>
        <p15:guide id="15" pos="527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with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361" y="1645669"/>
            <a:ext cx="4979776" cy="4735611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685800" indent="-3429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 marL="9715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 marL="13144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4pPr>
            <a:lvl5pPr marL="16573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1"/>
            <a:ext cx="4979776" cy="7685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28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Text with Picture right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10E64717-DA8A-9C47-B2BD-3971595353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2"/>
            <a:ext cx="6096000" cy="646611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15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92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432">
          <p15:clr>
            <a:srgbClr val="FBAE40"/>
          </p15:clr>
        </p15:guide>
        <p15:guide id="3" orient="horz" pos="1033">
          <p15:clr>
            <a:srgbClr val="FBAE40"/>
          </p15:clr>
        </p15:guide>
        <p15:guide id="5" pos="254">
          <p15:clr>
            <a:srgbClr val="FBAE40"/>
          </p15:clr>
        </p15:guide>
        <p15:guide id="6" pos="2605">
          <p15:clr>
            <a:srgbClr val="FBAE40"/>
          </p15:clr>
        </p15:guide>
        <p15:guide id="7" pos="5369">
          <p15:clr>
            <a:srgbClr val="FBAE40"/>
          </p15:clr>
        </p15:guide>
        <p15:guide id="8" orient="horz" pos="42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with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10E64717-DA8A-9C47-B2BD-3971595353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6096000" cy="6481884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8041" y="1652489"/>
            <a:ext cx="4979776" cy="4735611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6858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 marL="971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 marL="13144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4pPr>
            <a:lvl5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8041" y="476721"/>
            <a:ext cx="461070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28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Text with Picture Left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15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96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33">
          <p15:clr>
            <a:srgbClr val="FBAE40"/>
          </p15:clr>
        </p15:guide>
        <p15:guide id="4" pos="5369">
          <p15:clr>
            <a:srgbClr val="FBAE40"/>
          </p15:clr>
        </p15:guide>
        <p15:guide id="5" pos="5457">
          <p15:clr>
            <a:srgbClr val="FBAE40"/>
          </p15:clr>
        </p15:guide>
        <p15:guide id="6" pos="3101">
          <p15:clr>
            <a:srgbClr val="FBAE40"/>
          </p15:clr>
        </p15:guide>
        <p15:guide id="7" orient="horz" pos="4024">
          <p15:clr>
            <a:srgbClr val="FBAE40"/>
          </p15:clr>
        </p15:guide>
        <p15:guide id="8" orient="horz" pos="4252">
          <p15:clr>
            <a:srgbClr val="FBAE40"/>
          </p15:clr>
        </p15:guide>
        <p15:guide id="9" pos="254">
          <p15:clr>
            <a:srgbClr val="FBAE40"/>
          </p15:clr>
        </p15:guide>
        <p15:guide id="10" pos="527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with Pictur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361" y="1645671"/>
            <a:ext cx="11119267" cy="158075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lnSpc>
                <a:spcPct val="100000"/>
              </a:lnSpc>
              <a:buNone/>
              <a:defRPr/>
            </a:lvl2pPr>
            <a:lvl3pPr marL="685800" indent="0">
              <a:lnSpc>
                <a:spcPct val="100000"/>
              </a:lnSpc>
              <a:buNone/>
              <a:defRPr/>
            </a:lvl3pPr>
            <a:lvl4pPr marL="1028700" indent="0">
              <a:lnSpc>
                <a:spcPct val="100000"/>
              </a:lnSpc>
              <a:buNone/>
              <a:defRPr/>
            </a:lvl4pPr>
            <a:lvl5pPr marL="13716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1"/>
            <a:ext cx="10636465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Text with Picture Horizontal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10E64717-DA8A-9C47-B2BD-3971595353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29002"/>
            <a:ext cx="12192000" cy="303711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15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08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5369">
          <p15:clr>
            <a:srgbClr val="FBAE40"/>
          </p15:clr>
        </p15:guide>
        <p15:guide id="4" pos="5508">
          <p15:clr>
            <a:srgbClr val="FBAE40"/>
          </p15:clr>
        </p15:guide>
        <p15:guide id="5" pos="5279">
          <p15:clr>
            <a:srgbClr val="FBAE40"/>
          </p15:clr>
        </p15:guide>
        <p15:guide id="6" orient="horz" pos="1033">
          <p15:clr>
            <a:srgbClr val="FBAE40"/>
          </p15:clr>
        </p15:guide>
        <p15:guide id="7" orient="horz" pos="432">
          <p15:clr>
            <a:srgbClr val="FBAE40"/>
          </p15:clr>
        </p15:guide>
        <p15:guide id="8" orient="horz" pos="2033">
          <p15:clr>
            <a:srgbClr val="FBAE40"/>
          </p15:clr>
        </p15:guide>
        <p15:guide id="9" orient="horz" pos="425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39DCCF1-D258-304E-92F9-EAA5549B6A5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B2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+mj-lt"/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16000" y="4333876"/>
            <a:ext cx="9017000" cy="1655762"/>
          </a:xfrm>
        </p:spPr>
        <p:txBody>
          <a:bodyPr lIns="0" tIns="36000" rIns="0" bIns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97147" y="1364473"/>
            <a:ext cx="9135853" cy="293296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1016000" y="2526132"/>
            <a:ext cx="9017000" cy="1715669"/>
          </a:xfrm>
        </p:spPr>
        <p:txBody>
          <a:bodyPr lIns="0" tIns="3600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Section Divider</a:t>
            </a:r>
          </a:p>
        </p:txBody>
      </p:sp>
      <p:pic>
        <p:nvPicPr>
          <p:cNvPr id="15" name="Graphic 8">
            <a:extLst>
              <a:ext uri="{FF2B5EF4-FFF2-40B4-BE49-F238E27FC236}">
                <a16:creationId xmlns:a16="http://schemas.microsoft.com/office/drawing/2014/main" id="{F7849BD5-9C11-5D44-854F-7027C6FBA9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" y="928012"/>
            <a:ext cx="6312747" cy="4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46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78">
          <p15:clr>
            <a:srgbClr val="FBAE40"/>
          </p15:clr>
        </p15:guide>
        <p15:guide id="2" orient="horz" pos="991">
          <p15:clr>
            <a:srgbClr val="FBAE40"/>
          </p15:clr>
        </p15:guide>
        <p15:guide id="3" orient="horz" pos="584">
          <p15:clr>
            <a:srgbClr val="FBAE40"/>
          </p15:clr>
        </p15:guide>
        <p15:guide id="4" orient="horz" pos="2550">
          <p15:clr>
            <a:srgbClr val="FBAE40"/>
          </p15:clr>
        </p15:guide>
        <p15:guide id="5" orient="horz" pos="2744">
          <p15:clr>
            <a:srgbClr val="FBAE40"/>
          </p15:clr>
        </p15:guide>
        <p15:guide id="6" pos="473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- Mo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AC4C4F-1474-1448-99C2-BB9A340784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B2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j-lt"/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016000" y="4333876"/>
            <a:ext cx="9016771" cy="1655762"/>
          </a:xfrm>
        </p:spPr>
        <p:txBody>
          <a:bodyPr lIns="0" tIns="36000" rIns="0" bIns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4" name="Graphic 8">
            <a:extLst>
              <a:ext uri="{FF2B5EF4-FFF2-40B4-BE49-F238E27FC236}">
                <a16:creationId xmlns:a16="http://schemas.microsoft.com/office/drawing/2014/main" id="{F7849BD5-9C11-5D44-854F-7027C6FBA9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" y="928012"/>
            <a:ext cx="6312747" cy="416812"/>
          </a:xfrm>
          <a:prstGeom prst="rect">
            <a:avLst/>
          </a:prstGeom>
        </p:spPr>
      </p:pic>
      <p:pic>
        <p:nvPicPr>
          <p:cNvPr id="16" name="Graphic 10">
            <a:extLst>
              <a:ext uri="{FF2B5EF4-FFF2-40B4-BE49-F238E27FC236}">
                <a16:creationId xmlns:a16="http://schemas.microsoft.com/office/drawing/2014/main" id="{1E09CFCF-5ADD-B247-A896-6E6979ED52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0680" r="5495" b="15282"/>
          <a:stretch/>
        </p:blipFill>
        <p:spPr>
          <a:xfrm>
            <a:off x="3549636" y="0"/>
            <a:ext cx="11671808" cy="6858000"/>
          </a:xfrm>
          <a:prstGeom prst="rect">
            <a:avLst/>
          </a:prstGeom>
        </p:spPr>
      </p:pic>
      <p:sp>
        <p:nvSpPr>
          <p:cNvPr id="17" name="Title 21"/>
          <p:cNvSpPr>
            <a:spLocks noGrp="1"/>
          </p:cNvSpPr>
          <p:nvPr>
            <p:ph type="title" hasCustomPrompt="1"/>
          </p:nvPr>
        </p:nvSpPr>
        <p:spPr>
          <a:xfrm>
            <a:off x="1011766" y="2553420"/>
            <a:ext cx="9021233" cy="1687212"/>
          </a:xfrm>
        </p:spPr>
        <p:txBody>
          <a:bodyPr lIns="0" tIns="0" rIns="0" bIns="0"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Section Divider - Monogram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97147" y="1364473"/>
            <a:ext cx="9142060" cy="293296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435604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78">
          <p15:clr>
            <a:srgbClr val="FBAE40"/>
          </p15:clr>
        </p15:guide>
        <p15:guide id="2" orient="horz" pos="584">
          <p15:clr>
            <a:srgbClr val="FBAE40"/>
          </p15:clr>
        </p15:guide>
        <p15:guide id="3" orient="horz" pos="991">
          <p15:clr>
            <a:srgbClr val="FBAE40"/>
          </p15:clr>
        </p15:guide>
        <p15:guide id="4" orient="horz" pos="2550">
          <p15:clr>
            <a:srgbClr val="FBAE40"/>
          </p15:clr>
        </p15:guide>
        <p15:guide id="5" orient="horz" pos="2744">
          <p15:clr>
            <a:srgbClr val="FBAE40"/>
          </p15:clr>
        </p15:guide>
        <p15:guide id="6" pos="47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- Pictur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ED71B4D-8ED0-0B45-92CD-A27082105A38}"/>
              </a:ext>
            </a:extLst>
          </p:cNvPr>
          <p:cNvSpPr txBox="1"/>
          <p:nvPr userDrawn="1"/>
        </p:nvSpPr>
        <p:spPr>
          <a:xfrm>
            <a:off x="-3" y="-426745"/>
            <a:ext cx="12192003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accent2"/>
                </a:solidFill>
                <a:latin typeface="+mj-lt"/>
              </a:rPr>
              <a:t>To insert a background image, right-click on the slide – select FORMAT BACKGROUND &gt; Picture or texture fill</a:t>
            </a:r>
            <a:endParaRPr lang="bg-BG" sz="10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DF7E55-8B87-B44B-840B-893B5558C82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B207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j-lt"/>
            </a:endParaRP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16000" y="4333876"/>
            <a:ext cx="9017000" cy="1655762"/>
          </a:xfrm>
        </p:spPr>
        <p:txBody>
          <a:bodyPr lIns="0" tIns="36000" rIns="0" bIns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5" name="Graphic 8">
            <a:extLst>
              <a:ext uri="{FF2B5EF4-FFF2-40B4-BE49-F238E27FC236}">
                <a16:creationId xmlns:a16="http://schemas.microsoft.com/office/drawing/2014/main" id="{F7849BD5-9C11-5D44-854F-7027C6FBA9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" y="928012"/>
            <a:ext cx="6312747" cy="416812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1016000" y="1830599"/>
            <a:ext cx="9017000" cy="2411202"/>
          </a:xfrm>
        </p:spPr>
        <p:txBody>
          <a:bodyPr lIns="0" tIns="36000" rIns="0" bIns="0" anchor="b"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baseline="0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Section Divider – Picture Background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97147" y="1364473"/>
            <a:ext cx="9135853" cy="293296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1080786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91">
          <p15:clr>
            <a:srgbClr val="FBAE40"/>
          </p15:clr>
        </p15:guide>
        <p15:guide id="2" pos="478">
          <p15:clr>
            <a:srgbClr val="FBAE40"/>
          </p15:clr>
        </p15:guide>
        <p15:guide id="3" pos="4738">
          <p15:clr>
            <a:srgbClr val="FBAE40"/>
          </p15:clr>
        </p15:guide>
        <p15:guide id="4" orient="horz" pos="2550">
          <p15:clr>
            <a:srgbClr val="FBAE40"/>
          </p15:clr>
        </p15:guide>
        <p15:guide id="5" orient="horz" pos="2753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et the B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0" y="476721"/>
            <a:ext cx="9375989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Meet the Boss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B97E4E-7184-234F-BA6B-9A3EECF693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6362" y="1976912"/>
            <a:ext cx="3602311" cy="363569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7A6459-A21C-1442-A11B-62DE80B252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6595" y="2506679"/>
            <a:ext cx="5545755" cy="339026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24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8F2CEF9-97A9-E642-94BC-55A6D7AD5B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6595" y="2904792"/>
            <a:ext cx="5545755" cy="285436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1350" b="1">
                <a:solidFill>
                  <a:srgbClr val="70B207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E1B79F5-704D-5A40-86A4-06225CB87E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6595" y="3350677"/>
            <a:ext cx="5545755" cy="2261928"/>
          </a:xfr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14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6C0959-CF70-2B46-A07D-8915A0E5C0A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66596" y="2385080"/>
            <a:ext cx="1004341" cy="0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5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45">
          <p15:clr>
            <a:srgbClr val="FBAE40"/>
          </p15:clr>
        </p15:guide>
        <p15:guide id="2" pos="4683">
          <p15:clr>
            <a:srgbClr val="FBAE40"/>
          </p15:clr>
        </p15:guide>
        <p15:guide id="3" orient="horz" pos="1499">
          <p15:clr>
            <a:srgbClr val="FBAE40"/>
          </p15:clr>
        </p15:guide>
        <p15:guide id="4" orient="horz" pos="440">
          <p15:clr>
            <a:srgbClr val="FBAE40"/>
          </p15:clr>
        </p15:guide>
        <p15:guide id="5" pos="254">
          <p15:clr>
            <a:srgbClr val="FBAE40"/>
          </p15:clr>
        </p15:guide>
        <p15:guide id="6" orient="horz" pos="4252">
          <p15:clr>
            <a:srgbClr val="FBAE40"/>
          </p15:clr>
        </p15:guide>
        <p15:guide id="7" orient="horz" pos="3532">
          <p15:clr>
            <a:srgbClr val="FBAE40"/>
          </p15:clr>
        </p15:guide>
        <p15:guide id="8" pos="5369">
          <p15:clr>
            <a:srgbClr val="FBAE40"/>
          </p15:clr>
        </p15:guide>
        <p15:guide id="9" orient="horz" pos="1576">
          <p15:clr>
            <a:srgbClr val="FBAE40"/>
          </p15:clr>
        </p15:guide>
        <p15:guide id="10" pos="205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et the Team - 2 Prof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1"/>
            <a:ext cx="10298411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Meet the Team - 2 Profiles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B97E4E-7184-234F-BA6B-9A3EECF693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03028" y="1861260"/>
            <a:ext cx="1884363" cy="190182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7A6459-A21C-1442-A11B-62DE80B252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57228" y="4099995"/>
            <a:ext cx="4375963" cy="339026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8F2CEF9-97A9-E642-94BC-55A6D7AD5B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7228" y="4498108"/>
            <a:ext cx="4375963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 b="1">
                <a:solidFill>
                  <a:srgbClr val="70B207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E1B79F5-704D-5A40-86A4-06225CB87E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7228" y="4943995"/>
            <a:ext cx="4375963" cy="1102201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6C0959-CF70-2B46-A07D-8915A0E5C0A6}"/>
              </a:ext>
            </a:extLst>
          </p:cNvPr>
          <p:cNvCxnSpPr>
            <a:cxnSpLocks/>
          </p:cNvCxnSpPr>
          <p:nvPr userDrawn="1"/>
        </p:nvCxnSpPr>
        <p:spPr>
          <a:xfrm flipH="1">
            <a:off x="3043040" y="3978396"/>
            <a:ext cx="1004341" cy="0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5AE08200-0919-354A-B310-E1D281B2890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704609" y="1861260"/>
            <a:ext cx="1884363" cy="190182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1B2B4F39-16C6-E841-B350-5DC46939C5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8809" y="4099995"/>
            <a:ext cx="4375963" cy="339026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0C973AA0-7B20-DF40-86C2-6C2E1095A8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58809" y="4498108"/>
            <a:ext cx="4375963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 b="1">
                <a:solidFill>
                  <a:srgbClr val="70B207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DD3C700E-8DCB-8A43-AE2A-44BE7DEF778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58809" y="4943995"/>
            <a:ext cx="4375963" cy="1102201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3FD2488-DB5A-8246-9846-57E401E9BA55}"/>
              </a:ext>
            </a:extLst>
          </p:cNvPr>
          <p:cNvCxnSpPr>
            <a:cxnSpLocks/>
          </p:cNvCxnSpPr>
          <p:nvPr userDrawn="1"/>
        </p:nvCxnSpPr>
        <p:spPr>
          <a:xfrm flipH="1">
            <a:off x="8144620" y="3978396"/>
            <a:ext cx="1004341" cy="0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9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169">
          <p15:clr>
            <a:srgbClr val="FBAE40"/>
          </p15:clr>
        </p15:guide>
        <p15:guide id="3" orient="horz" pos="4252">
          <p15:clr>
            <a:srgbClr val="FBAE40"/>
          </p15:clr>
        </p15:guide>
        <p15:guide id="4" orient="horz" pos="3812">
          <p15:clr>
            <a:srgbClr val="FBAE40"/>
          </p15:clr>
        </p15:guide>
        <p15:guide id="5" pos="642">
          <p15:clr>
            <a:srgbClr val="FBAE40"/>
          </p15:clr>
        </p15:guide>
        <p15:guide id="6" pos="5120">
          <p15:clr>
            <a:srgbClr val="FBAE40"/>
          </p15:clr>
        </p15:guide>
        <p15:guide id="7" pos="2706">
          <p15:clr>
            <a:srgbClr val="FBAE40"/>
          </p15:clr>
        </p15:guide>
        <p15:guide id="8" pos="3050">
          <p15:clr>
            <a:srgbClr val="FBAE40"/>
          </p15:clr>
        </p15:guide>
        <p15:guide id="9" orient="horz" pos="432">
          <p15:clr>
            <a:srgbClr val="FBAE40"/>
          </p15:clr>
        </p15:guide>
        <p15:guide id="10" pos="5369">
          <p15:clr>
            <a:srgbClr val="FBAE40"/>
          </p15:clr>
        </p15:guide>
        <p15:guide id="11" orient="horz" pos="2507">
          <p15:clr>
            <a:srgbClr val="FBAE40"/>
          </p15:clr>
        </p15:guide>
        <p15:guide id="12" orient="horz" pos="25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-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7AC4C4F-1474-1448-99C2-BB9A340784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j-lt"/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016000" y="4333876"/>
            <a:ext cx="9016771" cy="1655762"/>
          </a:xfrm>
        </p:spPr>
        <p:txBody>
          <a:bodyPr lIns="0" tIns="36000" rIns="0" bIns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0" name="Graphic 8">
            <a:extLst>
              <a:ext uri="{FF2B5EF4-FFF2-40B4-BE49-F238E27FC236}">
                <a16:creationId xmlns:a16="http://schemas.microsoft.com/office/drawing/2014/main" id="{F7849BD5-9C11-5D44-854F-7027C6FBA9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" y="928012"/>
            <a:ext cx="6312747" cy="416812"/>
          </a:xfrm>
          <a:prstGeom prst="rect">
            <a:avLst/>
          </a:prstGeom>
        </p:spPr>
      </p:pic>
      <p:pic>
        <p:nvPicPr>
          <p:cNvPr id="17" name="Graphic 10">
            <a:extLst>
              <a:ext uri="{FF2B5EF4-FFF2-40B4-BE49-F238E27FC236}">
                <a16:creationId xmlns:a16="http://schemas.microsoft.com/office/drawing/2014/main" id="{1E09CFCF-5ADD-B247-A896-6E6979ED52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0680" r="5495" b="15282"/>
          <a:stretch/>
        </p:blipFill>
        <p:spPr>
          <a:xfrm>
            <a:off x="3549636" y="0"/>
            <a:ext cx="11671808" cy="6858000"/>
          </a:xfrm>
          <a:prstGeom prst="rect">
            <a:avLst/>
          </a:prstGeom>
        </p:spPr>
      </p:pic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>
          <a:xfrm>
            <a:off x="1011766" y="2553420"/>
            <a:ext cx="9021233" cy="1687212"/>
          </a:xfrm>
        </p:spPr>
        <p:txBody>
          <a:bodyPr lIns="0" tIns="0" rIns="0" bIns="0"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Intro Slide - Monogram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97147" y="1364473"/>
            <a:ext cx="9142060" cy="293296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3551907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78">
          <p15:clr>
            <a:srgbClr val="FBAE40"/>
          </p15:clr>
        </p15:guide>
        <p15:guide id="2" orient="horz" pos="2543">
          <p15:clr>
            <a:srgbClr val="FBAE40"/>
          </p15:clr>
        </p15:guide>
        <p15:guide id="3" orient="horz" pos="587">
          <p15:clr>
            <a:srgbClr val="FBAE40"/>
          </p15:clr>
        </p15:guide>
        <p15:guide id="4" orient="horz" pos="978">
          <p15:clr>
            <a:srgbClr val="FBAE40"/>
          </p15:clr>
        </p15:guide>
        <p15:guide id="5" orient="horz" pos="2728">
          <p15:clr>
            <a:srgbClr val="FBAE40"/>
          </p15:clr>
        </p15:guide>
        <p15:guide id="6" pos="47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et the Team - 3 Prof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2" y="476721"/>
            <a:ext cx="10610239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Meet the Team - 3 Profiles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B97E4E-7184-234F-BA6B-9A3EECF693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09025" y="1861260"/>
            <a:ext cx="1884363" cy="190182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7A6459-A21C-1442-A11B-62DE80B252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8138" y="4099995"/>
            <a:ext cx="2926143" cy="339026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8F2CEF9-97A9-E642-94BC-55A6D7AD5B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8138" y="4498108"/>
            <a:ext cx="2926143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 b="1">
                <a:solidFill>
                  <a:srgbClr val="70B207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E1B79F5-704D-5A40-86A4-06225CB87E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8138" y="4943995"/>
            <a:ext cx="2926143" cy="1102201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6C0959-CF70-2B46-A07D-8915A0E5C0A6}"/>
              </a:ext>
            </a:extLst>
          </p:cNvPr>
          <p:cNvCxnSpPr>
            <a:cxnSpLocks/>
          </p:cNvCxnSpPr>
          <p:nvPr userDrawn="1"/>
        </p:nvCxnSpPr>
        <p:spPr>
          <a:xfrm flipH="1">
            <a:off x="2049038" y="3978396"/>
            <a:ext cx="1004341" cy="0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B018D83C-D9C2-164A-BAA0-1693A29FDD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66041" y="1861260"/>
            <a:ext cx="1884363" cy="190182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D45E3436-75BA-6C4F-A3AD-0512FCA25B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45154" y="4099995"/>
            <a:ext cx="2926143" cy="339026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6D1318F-1B29-794A-A5C4-2F287843996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45154" y="4498108"/>
            <a:ext cx="2926143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 b="1">
                <a:solidFill>
                  <a:srgbClr val="70B207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AB2693E-0F42-5943-9CDE-F764D6F16B3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45154" y="4943995"/>
            <a:ext cx="2926143" cy="1102201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3F0BD70-16B4-3E45-A3A1-01D7F662B1EF}"/>
              </a:ext>
            </a:extLst>
          </p:cNvPr>
          <p:cNvCxnSpPr>
            <a:cxnSpLocks/>
          </p:cNvCxnSpPr>
          <p:nvPr userDrawn="1"/>
        </p:nvCxnSpPr>
        <p:spPr>
          <a:xfrm flipH="1">
            <a:off x="5606054" y="3978396"/>
            <a:ext cx="1004341" cy="0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3726E9E4-6602-B84C-B4B2-0A06C5C093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741345" y="1861260"/>
            <a:ext cx="1884363" cy="190182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4F66B470-33A4-8C40-A0C1-FE0405F739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20458" y="4099995"/>
            <a:ext cx="2926143" cy="339026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3A41CD59-4E6B-FA4F-B0A1-887D8498639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20458" y="4498108"/>
            <a:ext cx="2926143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 b="1">
                <a:solidFill>
                  <a:srgbClr val="70B207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63735AA2-BC8E-9945-91B9-5618B63B504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20458" y="4943995"/>
            <a:ext cx="2926143" cy="1102201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F468785-BF21-9F4B-8797-82A8D19E9623}"/>
              </a:ext>
            </a:extLst>
          </p:cNvPr>
          <p:cNvCxnSpPr>
            <a:cxnSpLocks/>
          </p:cNvCxnSpPr>
          <p:nvPr userDrawn="1"/>
        </p:nvCxnSpPr>
        <p:spPr>
          <a:xfrm flipH="1">
            <a:off x="9181358" y="3978396"/>
            <a:ext cx="1004341" cy="0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31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98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169">
          <p15:clr>
            <a:srgbClr val="FBAE40"/>
          </p15:clr>
        </p15:guide>
        <p15:guide id="3" pos="254">
          <p15:clr>
            <a:srgbClr val="FBAE40"/>
          </p15:clr>
        </p15:guide>
        <p15:guide id="4" orient="horz" pos="4252">
          <p15:clr>
            <a:srgbClr val="FBAE40"/>
          </p15:clr>
        </p15:guide>
        <p15:guide id="5" orient="horz" pos="2507">
          <p15:clr>
            <a:srgbClr val="FBAE40"/>
          </p15:clr>
        </p15:guide>
        <p15:guide id="6" orient="horz" pos="2584">
          <p15:clr>
            <a:srgbClr val="FBAE40"/>
          </p15:clr>
        </p15:guide>
        <p15:guide id="7" pos="5267">
          <p15:clr>
            <a:srgbClr val="FBAE40"/>
          </p15:clr>
        </p15:guide>
        <p15:guide id="8" pos="5369">
          <p15:clr>
            <a:srgbClr val="FBAE40"/>
          </p15:clr>
        </p15:guide>
        <p15:guide id="9" pos="3882">
          <p15:clr>
            <a:srgbClr val="FBAE40"/>
          </p15:clr>
        </p15:guide>
        <p15:guide id="10" pos="515">
          <p15:clr>
            <a:srgbClr val="FBAE40"/>
          </p15:clr>
        </p15:guide>
        <p15:guide id="11" pos="1900">
          <p15:clr>
            <a:srgbClr val="FBAE40"/>
          </p15:clr>
        </p15:guide>
        <p15:guide id="12" pos="1201">
          <p15:clr>
            <a:srgbClr val="FBAE40"/>
          </p15:clr>
        </p15:guide>
        <p15:guide id="13" pos="4581">
          <p15:clr>
            <a:srgbClr val="FBAE40"/>
          </p15:clr>
        </p15:guide>
        <p15:guide id="14" orient="horz" pos="432">
          <p15:clr>
            <a:srgbClr val="FBAE40"/>
          </p15:clr>
        </p15:guide>
        <p15:guide id="15" orient="horz" pos="381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et the Team - 5 Prof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1"/>
            <a:ext cx="10636465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Meet the Team - 5 Profiles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B97E4E-7184-234F-BA6B-9A3EECF693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8163" y="1808076"/>
            <a:ext cx="1835988" cy="171125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7A6459-A21C-1442-A11B-62DE80B252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8163" y="3856239"/>
            <a:ext cx="1835988" cy="3390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8F2CEF9-97A9-E642-94BC-55A6D7AD5B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8163" y="4254352"/>
            <a:ext cx="1835988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>
                <a:solidFill>
                  <a:srgbClr val="70B207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E1B79F5-704D-5A40-86A4-06225CB87E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8163" y="4700239"/>
            <a:ext cx="1835988" cy="1566749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6C0959-CF70-2B46-A07D-8915A0E5C0A6}"/>
              </a:ext>
            </a:extLst>
          </p:cNvPr>
          <p:cNvCxnSpPr>
            <a:cxnSpLocks/>
          </p:cNvCxnSpPr>
          <p:nvPr userDrawn="1"/>
        </p:nvCxnSpPr>
        <p:spPr>
          <a:xfrm flipH="1">
            <a:off x="953988" y="3734640"/>
            <a:ext cx="1004341" cy="0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icture Placeholder 3">
            <a:extLst>
              <a:ext uri="{FF2B5EF4-FFF2-40B4-BE49-F238E27FC236}">
                <a16:creationId xmlns:a16="http://schemas.microsoft.com/office/drawing/2014/main" id="{EF1A0F53-E7C2-F847-BBBD-4A9805F308F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859275" y="1808076"/>
            <a:ext cx="1835988" cy="171125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7B481680-9ED9-5F4B-9DBC-8AFFDE9DEE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58085" y="3856239"/>
            <a:ext cx="1835988" cy="3390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E5F11699-2468-D548-80EB-F0189B19DF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58085" y="4254352"/>
            <a:ext cx="1835988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>
                <a:solidFill>
                  <a:srgbClr val="70B207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6C57E762-522E-DD40-9331-80B0111F9C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58085" y="4700239"/>
            <a:ext cx="1835988" cy="1566749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AE1DE42-CB13-524B-A1A4-0658DBEB2E95}"/>
              </a:ext>
            </a:extLst>
          </p:cNvPr>
          <p:cNvCxnSpPr>
            <a:cxnSpLocks/>
          </p:cNvCxnSpPr>
          <p:nvPr userDrawn="1"/>
        </p:nvCxnSpPr>
        <p:spPr>
          <a:xfrm flipH="1">
            <a:off x="3273908" y="3734640"/>
            <a:ext cx="1004341" cy="0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Picture Placeholder 3">
            <a:extLst>
              <a:ext uri="{FF2B5EF4-FFF2-40B4-BE49-F238E27FC236}">
                <a16:creationId xmlns:a16="http://schemas.microsoft.com/office/drawing/2014/main" id="{B8145BBC-2BA8-0E41-A2B1-D82CE406F98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180387" y="1808076"/>
            <a:ext cx="1835988" cy="171125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1D174840-C8B7-DB4F-9862-1CC77E6040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78006" y="3856239"/>
            <a:ext cx="1835988" cy="3390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1" name="Text Placeholder 7">
            <a:extLst>
              <a:ext uri="{FF2B5EF4-FFF2-40B4-BE49-F238E27FC236}">
                <a16:creationId xmlns:a16="http://schemas.microsoft.com/office/drawing/2014/main" id="{294F2042-0B27-4741-B017-1BD06113BEC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78006" y="4254352"/>
            <a:ext cx="1835988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>
                <a:solidFill>
                  <a:srgbClr val="70B207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2" name="Text Placeholder 7">
            <a:extLst>
              <a:ext uri="{FF2B5EF4-FFF2-40B4-BE49-F238E27FC236}">
                <a16:creationId xmlns:a16="http://schemas.microsoft.com/office/drawing/2014/main" id="{28094B37-C635-4F4B-BD71-46406B02D1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78006" y="4700239"/>
            <a:ext cx="1835988" cy="1566749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4C8C11F-1C92-F24A-B4AC-D6EBEBE6E53A}"/>
              </a:ext>
            </a:extLst>
          </p:cNvPr>
          <p:cNvCxnSpPr>
            <a:cxnSpLocks/>
          </p:cNvCxnSpPr>
          <p:nvPr userDrawn="1"/>
        </p:nvCxnSpPr>
        <p:spPr>
          <a:xfrm flipH="1">
            <a:off x="5593830" y="3734640"/>
            <a:ext cx="1004341" cy="0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Picture Placeholder 3">
            <a:extLst>
              <a:ext uri="{FF2B5EF4-FFF2-40B4-BE49-F238E27FC236}">
                <a16:creationId xmlns:a16="http://schemas.microsoft.com/office/drawing/2014/main" id="{148B1993-955A-F849-AEC7-F4BB70CC872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501499" y="1808076"/>
            <a:ext cx="1835988" cy="171125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B7D55A6B-6006-B24D-B3C4-C24F1578043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501499" y="3856239"/>
            <a:ext cx="1835988" cy="3390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7DD43118-8AE4-3840-B0F7-3D4A9DAA119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501499" y="4254352"/>
            <a:ext cx="1835988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>
                <a:solidFill>
                  <a:srgbClr val="70B207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9527BE04-9D0E-4B4D-AD97-C40E3D8F8AC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501499" y="4700239"/>
            <a:ext cx="1835988" cy="1566749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FF92F2D-F465-0F46-948D-809D7102C224}"/>
              </a:ext>
            </a:extLst>
          </p:cNvPr>
          <p:cNvCxnSpPr>
            <a:cxnSpLocks/>
          </p:cNvCxnSpPr>
          <p:nvPr userDrawn="1"/>
        </p:nvCxnSpPr>
        <p:spPr>
          <a:xfrm flipH="1">
            <a:off x="7917324" y="3734640"/>
            <a:ext cx="1004341" cy="0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Picture Placeholder 3">
            <a:extLst>
              <a:ext uri="{FF2B5EF4-FFF2-40B4-BE49-F238E27FC236}">
                <a16:creationId xmlns:a16="http://schemas.microsoft.com/office/drawing/2014/main" id="{34E4767E-3447-1F41-A340-7C55E6A9F65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822613" y="1808076"/>
            <a:ext cx="1835988" cy="171125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0" name="Text Placeholder 7">
            <a:extLst>
              <a:ext uri="{FF2B5EF4-FFF2-40B4-BE49-F238E27FC236}">
                <a16:creationId xmlns:a16="http://schemas.microsoft.com/office/drawing/2014/main" id="{9D338BB9-4D26-4F44-970D-8600E8FF638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822613" y="3856239"/>
            <a:ext cx="1835988" cy="3390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1" name="Text Placeholder 7">
            <a:extLst>
              <a:ext uri="{FF2B5EF4-FFF2-40B4-BE49-F238E27FC236}">
                <a16:creationId xmlns:a16="http://schemas.microsoft.com/office/drawing/2014/main" id="{6330753E-E042-CF45-95CF-2F97180FD9D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822613" y="4254352"/>
            <a:ext cx="1835988" cy="2854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>
                <a:solidFill>
                  <a:srgbClr val="70B207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2" name="Text Placeholder 7">
            <a:extLst>
              <a:ext uri="{FF2B5EF4-FFF2-40B4-BE49-F238E27FC236}">
                <a16:creationId xmlns:a16="http://schemas.microsoft.com/office/drawing/2014/main" id="{C2CD3CD8-8E82-4B42-A04F-CF2FC38CF99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822613" y="4700239"/>
            <a:ext cx="1835988" cy="1566749"/>
          </a:xfrm>
        </p:spPr>
        <p:txBody>
          <a:bodyPr lIns="0" tIns="0" rIns="0" bIns="0" anchor="t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520B97F-95CE-E54A-B092-ED9F885DD00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238436" y="3734640"/>
            <a:ext cx="1004341" cy="0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36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85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355">
          <p15:clr>
            <a:srgbClr val="FBAE40"/>
          </p15:clr>
        </p15:guide>
        <p15:guide id="3" orient="horz" pos="2431">
          <p15:clr>
            <a:srgbClr val="FBAE40"/>
          </p15:clr>
        </p15:guide>
        <p15:guide id="4" orient="horz" pos="3947">
          <p15:clr>
            <a:srgbClr val="FBAE40"/>
          </p15:clr>
        </p15:guide>
        <p15:guide id="5" orient="horz" pos="4252">
          <p15:clr>
            <a:srgbClr val="FBAE40"/>
          </p15:clr>
        </p15:guide>
        <p15:guide id="6" orient="horz" pos="1135">
          <p15:clr>
            <a:srgbClr val="FBAE40"/>
          </p15:clr>
        </p15:guide>
        <p15:guide id="7" pos="254">
          <p15:clr>
            <a:srgbClr val="FBAE40"/>
          </p15:clr>
        </p15:guide>
        <p15:guide id="8" pos="5508">
          <p15:clr>
            <a:srgbClr val="FBAE40"/>
          </p15:clr>
        </p15:guide>
        <p15:guide id="9" pos="5369">
          <p15:clr>
            <a:srgbClr val="FBAE40"/>
          </p15:clr>
        </p15:guide>
        <p15:guide id="10" pos="4638">
          <p15:clr>
            <a:srgbClr val="FBAE40"/>
          </p15:clr>
        </p15:guide>
        <p15:guide id="11" pos="1124">
          <p15:clr>
            <a:srgbClr val="FBAE40"/>
          </p15:clr>
        </p15:guide>
        <p15:guide id="12" pos="1353">
          <p15:clr>
            <a:srgbClr val="FBAE40"/>
          </p15:clr>
        </p15:guide>
        <p15:guide id="13" pos="2217">
          <p15:clr>
            <a:srgbClr val="FBAE40"/>
          </p15:clr>
        </p15:guide>
        <p15:guide id="14" pos="2446">
          <p15:clr>
            <a:srgbClr val="FBAE40"/>
          </p15:clr>
        </p15:guide>
        <p15:guide id="15" pos="3317">
          <p15:clr>
            <a:srgbClr val="FBAE40"/>
          </p15:clr>
        </p15:guide>
        <p15:guide id="16" pos="3545">
          <p15:clr>
            <a:srgbClr val="FBAE40"/>
          </p15:clr>
        </p15:guide>
        <p15:guide id="17" pos="4409">
          <p15:clr>
            <a:srgbClr val="FBAE40"/>
          </p15:clr>
        </p15:guide>
        <p15:guide id="18" pos="5279">
          <p15:clr>
            <a:srgbClr val="FBAE40"/>
          </p15:clr>
        </p15:guide>
        <p15:guide id="19" orient="horz" pos="43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Table –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1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Text and Table – Option 1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BF1EF8E-DA0B-704D-8521-ABAD7DBCCC9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36361" y="1640541"/>
            <a:ext cx="6897785" cy="4360208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smtClean="0"/>
              <a:t>Click icon to add table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E85957F-ACA5-D748-A069-E71676AF8CC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769085" y="1645670"/>
            <a:ext cx="3867331" cy="43513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6241"/>
              </a:buClr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>
              <a:lnSpc>
                <a:spcPct val="100000"/>
              </a:lnSpc>
              <a:buClr>
                <a:srgbClr val="006241"/>
              </a:buClr>
              <a:defRPr sz="20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>
              <a:lnSpc>
                <a:spcPct val="100000"/>
              </a:lnSpc>
              <a:buClr>
                <a:srgbClr val="006241"/>
              </a:buClr>
              <a:defRPr sz="18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>
              <a:lnSpc>
                <a:spcPct val="100000"/>
              </a:lnSpc>
              <a:buClr>
                <a:srgbClr val="006241"/>
              </a:buClr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4pPr>
            <a:lvl5pPr>
              <a:lnSpc>
                <a:spcPct val="100000"/>
              </a:lnSpc>
              <a:buClr>
                <a:srgbClr val="006241"/>
              </a:buClr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1" name="Footer Placeholder 1"/>
          <p:cNvSpPr>
            <a:spLocks noGrp="1"/>
          </p:cNvSpPr>
          <p:nvPr>
            <p:ph type="ftr" sz="quarter" idx="14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92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80">
          <p15:clr>
            <a:srgbClr val="FBAE40"/>
          </p15:clr>
        </p15:guide>
        <p15:guide id="2" orient="horz" pos="1033">
          <p15:clr>
            <a:srgbClr val="FBAE40"/>
          </p15:clr>
        </p15:guide>
        <p15:guide id="3" orient="horz" pos="4252">
          <p15:clr>
            <a:srgbClr val="FBAE40"/>
          </p15:clr>
        </p15:guide>
        <p15:guide id="4" pos="254">
          <p15:clr>
            <a:srgbClr val="FBAE40"/>
          </p15:clr>
        </p15:guide>
        <p15:guide id="5" pos="5369">
          <p15:clr>
            <a:srgbClr val="FBAE40"/>
          </p15:clr>
        </p15:guide>
        <p15:guide id="6" pos="5508">
          <p15:clr>
            <a:srgbClr val="FBAE40"/>
          </p15:clr>
        </p15:guide>
        <p15:guide id="7" pos="5279">
          <p15:clr>
            <a:srgbClr val="FBAE40"/>
          </p15:clr>
        </p15:guide>
        <p15:guide id="8" pos="3513">
          <p15:clr>
            <a:srgbClr val="FBAE40"/>
          </p15:clr>
        </p15:guide>
        <p15:guide id="9" pos="3678">
          <p15:clr>
            <a:srgbClr val="FBAE40"/>
          </p15:clr>
        </p15:guide>
        <p15:guide id="10" orient="horz" pos="43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abl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1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Text and Table – Option 2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BF1EF8E-DA0B-704D-8521-ABAD7DBCCC9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754075" y="1645670"/>
            <a:ext cx="6868771" cy="4351336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smtClean="0"/>
              <a:t>Click icon to add table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E85957F-ACA5-D748-A069-E71676AF8CC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31103" y="1639888"/>
            <a:ext cx="3867331" cy="43513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6241"/>
              </a:buClr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>
              <a:lnSpc>
                <a:spcPct val="100000"/>
              </a:lnSpc>
              <a:buClr>
                <a:srgbClr val="006241"/>
              </a:buClr>
              <a:defRPr sz="20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>
              <a:lnSpc>
                <a:spcPct val="100000"/>
              </a:lnSpc>
              <a:buClr>
                <a:srgbClr val="006241"/>
              </a:buClr>
              <a:defRPr sz="18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>
              <a:lnSpc>
                <a:spcPct val="100000"/>
              </a:lnSpc>
              <a:buClr>
                <a:srgbClr val="006241"/>
              </a:buClr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4pPr>
            <a:lvl5pPr>
              <a:lnSpc>
                <a:spcPct val="100000"/>
              </a:lnSpc>
              <a:buClr>
                <a:srgbClr val="006241"/>
              </a:buClr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1" name="Footer Placeholder 1"/>
          <p:cNvSpPr>
            <a:spLocks noGrp="1"/>
          </p:cNvSpPr>
          <p:nvPr>
            <p:ph type="ftr" sz="quarter" idx="14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3">
          <p15:clr>
            <a:srgbClr val="FBAE40"/>
          </p15:clr>
        </p15:guide>
        <p15:guide id="2" pos="5369">
          <p15:clr>
            <a:srgbClr val="FBAE40"/>
          </p15:clr>
        </p15:guide>
        <p15:guide id="3" orient="horz" pos="4252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778">
          <p15:clr>
            <a:srgbClr val="FBAE40"/>
          </p15:clr>
        </p15:guide>
        <p15:guide id="6" pos="254">
          <p15:clr>
            <a:srgbClr val="FBAE40"/>
          </p15:clr>
        </p15:guide>
        <p15:guide id="7" pos="2078">
          <p15:clr>
            <a:srgbClr val="FBAE40"/>
          </p15:clr>
        </p15:guide>
        <p15:guide id="8" pos="2249">
          <p15:clr>
            <a:srgbClr val="FBAE40"/>
          </p15:clr>
        </p15:guide>
        <p15:guide id="9" pos="5279">
          <p15:clr>
            <a:srgbClr val="FBAE40"/>
          </p15:clr>
        </p15:guide>
        <p15:guide id="10" pos="548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Table –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1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Text and Table – Option 3</a:t>
            </a:r>
          </a:p>
        </p:txBody>
      </p:sp>
      <p:sp>
        <p:nvSpPr>
          <p:cNvPr id="16" name="Table Placeholder 2">
            <a:extLst>
              <a:ext uri="{FF2B5EF4-FFF2-40B4-BE49-F238E27FC236}">
                <a16:creationId xmlns:a16="http://schemas.microsoft.com/office/drawing/2014/main" id="{6BF1EF8E-DA0B-704D-8521-ABAD7DBCCC90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4776509" y="1645670"/>
            <a:ext cx="3877795" cy="43513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smtClean="0"/>
              <a:t>Click icon to add table</a:t>
            </a:r>
            <a:endParaRPr lang="en-US" dirty="0"/>
          </a:p>
        </p:txBody>
      </p:sp>
      <p:sp>
        <p:nvSpPr>
          <p:cNvPr id="17" name="Table Placeholder 2">
            <a:extLst>
              <a:ext uri="{FF2B5EF4-FFF2-40B4-BE49-F238E27FC236}">
                <a16:creationId xmlns:a16="http://schemas.microsoft.com/office/drawing/2014/main" id="{6BF1EF8E-DA0B-704D-8521-ABAD7DBCCC9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32581" y="1645670"/>
            <a:ext cx="3877795" cy="43513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smtClean="0"/>
              <a:t>Click icon to add table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E85957F-ACA5-D748-A069-E71676AF8CC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020437" y="1639888"/>
            <a:ext cx="2638163" cy="43513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6241"/>
              </a:buClr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>
              <a:lnSpc>
                <a:spcPct val="100000"/>
              </a:lnSpc>
              <a:buClr>
                <a:srgbClr val="006241"/>
              </a:buClr>
              <a:defRPr sz="20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>
              <a:lnSpc>
                <a:spcPct val="100000"/>
              </a:lnSpc>
              <a:buClr>
                <a:srgbClr val="006241"/>
              </a:buClr>
              <a:defRPr sz="18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>
              <a:lnSpc>
                <a:spcPct val="100000"/>
              </a:lnSpc>
              <a:buClr>
                <a:srgbClr val="006241"/>
              </a:buClr>
              <a:defRPr sz="1600">
                <a:latin typeface="Proxima Nova" charset="0"/>
                <a:ea typeface="Proxima Nova" charset="0"/>
                <a:cs typeface="Proxima Nova" charset="0"/>
              </a:defRPr>
            </a:lvl4pPr>
            <a:lvl5pPr>
              <a:lnSpc>
                <a:spcPct val="100000"/>
              </a:lnSpc>
              <a:buClr>
                <a:srgbClr val="006241"/>
              </a:buClr>
              <a:defRPr sz="1600"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4" name="Footer Placeholder 1"/>
          <p:cNvSpPr>
            <a:spLocks noGrp="1"/>
          </p:cNvSpPr>
          <p:nvPr>
            <p:ph type="ftr" sz="quarter" idx="17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73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">
          <p15:clr>
            <a:srgbClr val="FBAE40"/>
          </p15:clr>
        </p15:guide>
        <p15:guide id="2" orient="horz" pos="4252">
          <p15:clr>
            <a:srgbClr val="FBAE40"/>
          </p15:clr>
        </p15:guide>
        <p15:guide id="3" orient="horz" pos="432">
          <p15:clr>
            <a:srgbClr val="FBAE40"/>
          </p15:clr>
        </p15:guide>
        <p15:guide id="4" orient="horz" pos="3778">
          <p15:clr>
            <a:srgbClr val="FBAE40"/>
          </p15:clr>
        </p15:guide>
        <p15:guide id="5" orient="horz" pos="1033">
          <p15:clr>
            <a:srgbClr val="FBAE40"/>
          </p15:clr>
        </p15:guide>
        <p15:guide id="6" pos="5369">
          <p15:clr>
            <a:srgbClr val="FBAE40"/>
          </p15:clr>
        </p15:guide>
        <p15:guide id="7" pos="5279">
          <p15:clr>
            <a:srgbClr val="FBAE40"/>
          </p15:clr>
        </p15:guide>
        <p15:guide id="8" pos="5508">
          <p15:clr>
            <a:srgbClr val="FBAE40"/>
          </p15:clr>
        </p15:guide>
        <p15:guide id="9" pos="2084">
          <p15:clr>
            <a:srgbClr val="FBAE40"/>
          </p15:clr>
        </p15:guide>
        <p15:guide id="10" pos="2261">
          <p15:clr>
            <a:srgbClr val="FBAE40"/>
          </p15:clr>
        </p15:guide>
        <p15:guide id="11" pos="4091">
          <p15:clr>
            <a:srgbClr val="FBAE40"/>
          </p15:clr>
        </p15:guide>
        <p15:guide id="12" pos="4263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with Text –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B5C999E9-9675-E748-9B2F-5EC3E280027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32580" y="1645671"/>
            <a:ext cx="6901565" cy="4351337"/>
          </a:xfrm>
        </p:spPr>
        <p:txBody>
          <a:bodyPr>
            <a:normAutofit/>
          </a:bodyPr>
          <a:lstStyle>
            <a:lvl1pPr>
              <a:buClr>
                <a:srgbClr val="006241"/>
              </a:buClr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580" y="474010"/>
            <a:ext cx="10640245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Chart with Text – Option 1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E85957F-ACA5-D748-A069-E71676AF8CC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778516" y="1639888"/>
            <a:ext cx="3867331" cy="43513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6241"/>
              </a:buClr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>
              <a:lnSpc>
                <a:spcPct val="100000"/>
              </a:lnSpc>
              <a:buClr>
                <a:srgbClr val="006241"/>
              </a:buClr>
              <a:defRPr sz="20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>
              <a:lnSpc>
                <a:spcPct val="100000"/>
              </a:lnSpc>
              <a:buClr>
                <a:srgbClr val="006241"/>
              </a:buClr>
              <a:defRPr sz="18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>
              <a:lnSpc>
                <a:spcPct val="100000"/>
              </a:lnSpc>
              <a:buClr>
                <a:srgbClr val="006241"/>
              </a:buClr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4pPr>
            <a:lvl5pPr>
              <a:lnSpc>
                <a:spcPct val="100000"/>
              </a:lnSpc>
              <a:buClr>
                <a:srgbClr val="006241"/>
              </a:buClr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1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53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69">
          <p15:clr>
            <a:srgbClr val="FBAE40"/>
          </p15:clr>
        </p15:guide>
        <p15:guide id="2" orient="horz" pos="4252">
          <p15:clr>
            <a:srgbClr val="FBAE40"/>
          </p15:clr>
        </p15:guide>
        <p15:guide id="3" pos="254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5279">
          <p15:clr>
            <a:srgbClr val="FBAE40"/>
          </p15:clr>
        </p15:guide>
        <p15:guide id="6" pos="5508">
          <p15:clr>
            <a:srgbClr val="FBAE40"/>
          </p15:clr>
        </p15:guide>
        <p15:guide id="7" pos="3513">
          <p15:clr>
            <a:srgbClr val="FBAE40"/>
          </p15:clr>
        </p15:guide>
        <p15:guide id="8" pos="3678">
          <p15:clr>
            <a:srgbClr val="FBAE40"/>
          </p15:clr>
        </p15:guide>
        <p15:guide id="9" orient="horz" pos="1033">
          <p15:clr>
            <a:srgbClr val="FBAE40"/>
          </p15:clr>
        </p15:guide>
        <p15:guide id="10" orient="horz" pos="377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with Text –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96E531A0-92C3-364A-A62C-092C6DA655C8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754075" y="1645671"/>
            <a:ext cx="6901565" cy="4351337"/>
          </a:xfrm>
        </p:spPr>
        <p:txBody>
          <a:bodyPr>
            <a:normAutofit/>
          </a:bodyPr>
          <a:lstStyle>
            <a:lvl1pPr>
              <a:buClr>
                <a:srgbClr val="006241"/>
              </a:buClr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580" y="474010"/>
            <a:ext cx="10640245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Chart with Text – Option 2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E85957F-ACA5-D748-A069-E71676AF8CC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31103" y="1639888"/>
            <a:ext cx="3867331" cy="43513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6241"/>
              </a:buClr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>
              <a:lnSpc>
                <a:spcPct val="100000"/>
              </a:lnSpc>
              <a:buClr>
                <a:srgbClr val="006241"/>
              </a:buClr>
              <a:defRPr sz="20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>
              <a:lnSpc>
                <a:spcPct val="100000"/>
              </a:lnSpc>
              <a:buClr>
                <a:srgbClr val="006241"/>
              </a:buClr>
              <a:defRPr sz="18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>
              <a:lnSpc>
                <a:spcPct val="100000"/>
              </a:lnSpc>
              <a:buClr>
                <a:srgbClr val="006241"/>
              </a:buClr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4pPr>
            <a:lvl5pPr>
              <a:lnSpc>
                <a:spcPct val="100000"/>
              </a:lnSpc>
              <a:buClr>
                <a:srgbClr val="006241"/>
              </a:buClr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72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">
          <p15:clr>
            <a:srgbClr val="FBAE40"/>
          </p15:clr>
        </p15:guide>
        <p15:guide id="2" orient="horz" pos="4252">
          <p15:clr>
            <a:srgbClr val="FBAE40"/>
          </p15:clr>
        </p15:guide>
        <p15:guide id="3" pos="5279">
          <p15:clr>
            <a:srgbClr val="FBAE40"/>
          </p15:clr>
        </p15:guide>
        <p15:guide id="4" pos="5369">
          <p15:clr>
            <a:srgbClr val="FBAE40"/>
          </p15:clr>
        </p15:guide>
        <p15:guide id="5" pos="5508">
          <p15:clr>
            <a:srgbClr val="FBAE40"/>
          </p15:clr>
        </p15:guide>
        <p15:guide id="6" orient="horz" pos="3778">
          <p15:clr>
            <a:srgbClr val="FBAE40"/>
          </p15:clr>
        </p15:guide>
        <p15:guide id="7" orient="horz" pos="1033">
          <p15:clr>
            <a:srgbClr val="FBAE40"/>
          </p15:clr>
        </p15:guide>
        <p15:guide id="8" orient="horz" pos="432">
          <p15:clr>
            <a:srgbClr val="FBAE40"/>
          </p15:clr>
        </p15:guide>
        <p15:guide id="9" pos="2078">
          <p15:clr>
            <a:srgbClr val="FBAE40"/>
          </p15:clr>
        </p15:guide>
        <p15:guide id="10" pos="224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with Text –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B5C999E9-9675-E748-9B2F-5EC3E280027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32581" y="1645671"/>
            <a:ext cx="3877796" cy="4351337"/>
          </a:xfrm>
        </p:spPr>
        <p:txBody>
          <a:bodyPr>
            <a:normAutofit/>
          </a:bodyPr>
          <a:lstStyle>
            <a:lvl1pPr>
              <a:buClr>
                <a:srgbClr val="006241"/>
              </a:buClr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374F2BC2-8C3A-6249-AB96-BD5ED2EEC09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776509" y="1645671"/>
            <a:ext cx="3877796" cy="4351337"/>
          </a:xfrm>
        </p:spPr>
        <p:txBody>
          <a:bodyPr>
            <a:normAutofit/>
          </a:bodyPr>
          <a:lstStyle>
            <a:lvl1pPr>
              <a:buClr>
                <a:srgbClr val="006241"/>
              </a:buClr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580" y="474010"/>
            <a:ext cx="10640245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Chart with Text – Option 3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E85957F-ACA5-D748-A069-E71676AF8CC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020437" y="1639888"/>
            <a:ext cx="2638163" cy="43513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6241"/>
              </a:buClr>
              <a:defRPr sz="24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>
              <a:lnSpc>
                <a:spcPct val="100000"/>
              </a:lnSpc>
              <a:buClr>
                <a:srgbClr val="006241"/>
              </a:buClr>
              <a:defRPr sz="20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>
              <a:lnSpc>
                <a:spcPct val="100000"/>
              </a:lnSpc>
              <a:buClr>
                <a:srgbClr val="006241"/>
              </a:buClr>
              <a:defRPr sz="18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>
              <a:lnSpc>
                <a:spcPct val="100000"/>
              </a:lnSpc>
              <a:buClr>
                <a:srgbClr val="006241"/>
              </a:buClr>
              <a:defRPr sz="1600">
                <a:latin typeface="Proxima Nova" charset="0"/>
                <a:ea typeface="Proxima Nova" charset="0"/>
                <a:cs typeface="Proxima Nova" charset="0"/>
              </a:defRPr>
            </a:lvl4pPr>
            <a:lvl5pPr>
              <a:lnSpc>
                <a:spcPct val="100000"/>
              </a:lnSpc>
              <a:buClr>
                <a:srgbClr val="006241"/>
              </a:buClr>
              <a:defRPr sz="1600"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38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">
          <p15:clr>
            <a:srgbClr val="FBAE40"/>
          </p15:clr>
        </p15:guide>
        <p15:guide id="2" orient="horz" pos="4252">
          <p15:clr>
            <a:srgbClr val="FBAE40"/>
          </p15:clr>
        </p15:guide>
        <p15:guide id="3" pos="5369">
          <p15:clr>
            <a:srgbClr val="FBAE40"/>
          </p15:clr>
        </p15:guide>
        <p15:guide id="4" pos="5279">
          <p15:clr>
            <a:srgbClr val="FBAE40"/>
          </p15:clr>
        </p15:guide>
        <p15:guide id="5" pos="5508">
          <p15:clr>
            <a:srgbClr val="FBAE40"/>
          </p15:clr>
        </p15:guide>
        <p15:guide id="6" orient="horz" pos="3778">
          <p15:clr>
            <a:srgbClr val="FBAE40"/>
          </p15:clr>
        </p15:guide>
        <p15:guide id="7" orient="horz" pos="1033">
          <p15:clr>
            <a:srgbClr val="FBAE40"/>
          </p15:clr>
        </p15:guide>
        <p15:guide id="8" orient="horz" pos="432">
          <p15:clr>
            <a:srgbClr val="FBAE40"/>
          </p15:clr>
        </p15:guide>
        <p15:guide id="9" pos="2084">
          <p15:clr>
            <a:srgbClr val="FBAE40"/>
          </p15:clr>
        </p15:guide>
        <p15:guide id="10" pos="2255">
          <p15:clr>
            <a:srgbClr val="FBAE40"/>
          </p15:clr>
        </p15:guide>
        <p15:guide id="11" pos="4091">
          <p15:clr>
            <a:srgbClr val="FBAE40"/>
          </p15:clr>
        </p15:guide>
        <p15:guide id="12" pos="4263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WOT 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1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SWOT Analysis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B89F8E2-B64D-AC49-A8DD-AF613312CE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7927" y="2873929"/>
            <a:ext cx="2358264" cy="312364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6178C06-CDE8-6B4D-AE79-44B6A32FB8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71073" y="2873929"/>
            <a:ext cx="2358267" cy="312364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91553AF-8C1F-B344-9898-52841A7BB9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84221" y="2873929"/>
            <a:ext cx="2358267" cy="312364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CDFF35E-9476-0E4E-93EF-E59390DAF58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97371" y="2878139"/>
            <a:ext cx="2358269" cy="311943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6601CF6-624C-4A4E-B63C-0AB8AD4B0D8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7927" y="1985741"/>
            <a:ext cx="2358268" cy="614904"/>
          </a:xfrm>
        </p:spPr>
        <p:txBody>
          <a:bodyPr>
            <a:noAutofit/>
          </a:bodyPr>
          <a:lstStyle>
            <a:lvl1pPr marL="0" indent="0" algn="l">
              <a:buNone/>
              <a:defRPr sz="2000" b="1" i="0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C6B470C7-D692-C244-8ADA-5E6292A32A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65419" y="1985741"/>
            <a:ext cx="2358268" cy="614904"/>
          </a:xfrm>
        </p:spPr>
        <p:txBody>
          <a:bodyPr>
            <a:noAutofit/>
          </a:bodyPr>
          <a:lstStyle>
            <a:lvl1pPr marL="0" indent="0" algn="l">
              <a:buNone/>
              <a:defRPr sz="2000" b="1" i="0">
                <a:solidFill>
                  <a:srgbClr val="70B207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F46D524-4125-844F-9646-96AC9FC2EE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72910" y="1990853"/>
            <a:ext cx="2358268" cy="604710"/>
          </a:xfrm>
        </p:spPr>
        <p:txBody>
          <a:bodyPr>
            <a:noAutofit/>
          </a:bodyPr>
          <a:lstStyle>
            <a:lvl1pPr marL="0" indent="0" algn="l">
              <a:buNone/>
              <a:defRPr sz="2000" b="1" i="0">
                <a:solidFill>
                  <a:schemeClr val="accent4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69B9DF6-3D13-AC41-AF63-DFE23883004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280400" y="1988619"/>
            <a:ext cx="2378201" cy="606944"/>
          </a:xfrm>
        </p:spPr>
        <p:txBody>
          <a:bodyPr>
            <a:noAutofit/>
          </a:bodyPr>
          <a:lstStyle>
            <a:lvl1pPr marL="0" indent="0" algn="l">
              <a:buNone/>
              <a:defRPr sz="2000" b="1" i="0">
                <a:solidFill>
                  <a:srgbClr val="AA9667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64D14FE-F0EC-9E45-8211-8AECE22E1CC0}"/>
              </a:ext>
            </a:extLst>
          </p:cNvPr>
          <p:cNvCxnSpPr>
            <a:cxnSpLocks/>
          </p:cNvCxnSpPr>
          <p:nvPr userDrawn="1"/>
        </p:nvCxnSpPr>
        <p:spPr>
          <a:xfrm>
            <a:off x="3201425" y="1985741"/>
            <a:ext cx="0" cy="4011834"/>
          </a:xfrm>
          <a:prstGeom prst="line">
            <a:avLst/>
          </a:prstGeom>
          <a:ln w="12700">
            <a:solidFill>
              <a:srgbClr val="006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1CF75A2-1D3C-6246-B540-552A648A25F4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985741"/>
            <a:ext cx="8965" cy="4011834"/>
          </a:xfrm>
          <a:prstGeom prst="line">
            <a:avLst/>
          </a:prstGeom>
          <a:ln w="12700">
            <a:solidFill>
              <a:srgbClr val="006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07EAF87-CC91-2A47-8A15-27762B512FBF}"/>
              </a:ext>
            </a:extLst>
          </p:cNvPr>
          <p:cNvCxnSpPr>
            <a:cxnSpLocks/>
          </p:cNvCxnSpPr>
          <p:nvPr userDrawn="1"/>
        </p:nvCxnSpPr>
        <p:spPr>
          <a:xfrm>
            <a:off x="9005224" y="1985741"/>
            <a:ext cx="0" cy="4011834"/>
          </a:xfrm>
          <a:prstGeom prst="line">
            <a:avLst/>
          </a:prstGeom>
          <a:ln w="12700">
            <a:solidFill>
              <a:srgbClr val="006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30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01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11">
          <p15:clr>
            <a:srgbClr val="FBAE40"/>
          </p15:clr>
        </p15:guide>
        <p15:guide id="2" orient="horz" pos="1813">
          <p15:clr>
            <a:srgbClr val="FBAE40"/>
          </p15:clr>
        </p15:guide>
        <p15:guide id="3" pos="254">
          <p15:clr>
            <a:srgbClr val="FBAE40"/>
          </p15:clr>
        </p15:guide>
        <p15:guide id="4" pos="5369">
          <p15:clr>
            <a:srgbClr val="FBAE40"/>
          </p15:clr>
        </p15:guide>
        <p15:guide id="5" pos="5279">
          <p15:clr>
            <a:srgbClr val="FBAE40"/>
          </p15:clr>
        </p15:guide>
        <p15:guide id="6" pos="5508">
          <p15:clr>
            <a:srgbClr val="FBAE40"/>
          </p15:clr>
        </p15:guide>
        <p15:guide id="7" orient="horz" pos="432">
          <p15:clr>
            <a:srgbClr val="FBAE40"/>
          </p15:clr>
        </p15:guide>
        <p15:guide id="9" orient="horz" pos="3778">
          <p15:clr>
            <a:srgbClr val="FBAE40"/>
          </p15:clr>
        </p15:guide>
        <p15:guide id="10" orient="horz" pos="1635">
          <p15:clr>
            <a:srgbClr val="FBAE40"/>
          </p15:clr>
        </p15:guide>
        <p15:guide id="11" orient="horz" pos="1254">
          <p15:clr>
            <a:srgbClr val="FBAE40"/>
          </p15:clr>
        </p15:guide>
        <p15:guide id="12" orient="horz" pos="4252">
          <p15:clr>
            <a:srgbClr val="FBAE40"/>
          </p15:clr>
        </p15:guide>
        <p15:guide id="13" pos="1379">
          <p15:clr>
            <a:srgbClr val="FBAE40"/>
          </p15:clr>
        </p15:guide>
        <p15:guide id="14" pos="1639">
          <p15:clr>
            <a:srgbClr val="FBAE40"/>
          </p15:clr>
        </p15:guide>
        <p15:guide id="15" pos="2751">
          <p15:clr>
            <a:srgbClr val="FBAE40"/>
          </p15:clr>
        </p15:guide>
        <p15:guide id="16" pos="4130">
          <p15:clr>
            <a:srgbClr val="FBAE40"/>
          </p15:clr>
        </p15:guide>
        <p15:guide id="17" pos="438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EST 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1"/>
            <a:ext cx="9259723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PEST Analysis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B89F8E2-B64D-AC49-A8DD-AF613312CE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28086" y="1882464"/>
            <a:ext cx="8327553" cy="768544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6601CF6-624C-4A4E-B63C-0AB8AD4B0D8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7927" y="1887425"/>
            <a:ext cx="2432408" cy="768545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1" i="0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C6B470C7-D692-C244-8ADA-5E6292A32A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7927" y="3031843"/>
            <a:ext cx="2432408" cy="768545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1" i="0">
                <a:solidFill>
                  <a:srgbClr val="70B207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F46D524-4125-844F-9646-96AC9FC2EE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7927" y="4176261"/>
            <a:ext cx="2432408" cy="768545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1" i="0">
                <a:solidFill>
                  <a:schemeClr val="accent4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69B9DF6-3D13-AC41-AF63-DFE23883004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36360" y="5320680"/>
            <a:ext cx="2432408" cy="768545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1" i="0">
                <a:solidFill>
                  <a:srgbClr val="AA9667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64D14FE-F0EC-9E45-8211-8AECE22E1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557927" y="2847664"/>
            <a:ext cx="11097712" cy="0"/>
          </a:xfrm>
          <a:prstGeom prst="line">
            <a:avLst/>
          </a:prstGeom>
          <a:ln w="12700">
            <a:solidFill>
              <a:srgbClr val="006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E01AE01-0A53-D74B-8BE4-E6490CE5C583}"/>
              </a:ext>
            </a:extLst>
          </p:cNvPr>
          <p:cNvCxnSpPr>
            <a:cxnSpLocks/>
          </p:cNvCxnSpPr>
          <p:nvPr userDrawn="1"/>
        </p:nvCxnSpPr>
        <p:spPr>
          <a:xfrm flipH="1">
            <a:off x="557927" y="3999957"/>
            <a:ext cx="11097712" cy="0"/>
          </a:xfrm>
          <a:prstGeom prst="line">
            <a:avLst/>
          </a:prstGeom>
          <a:ln w="12700">
            <a:solidFill>
              <a:srgbClr val="006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8A5501F-60A1-6745-A84A-F8EC2892729A}"/>
              </a:ext>
            </a:extLst>
          </p:cNvPr>
          <p:cNvCxnSpPr>
            <a:cxnSpLocks/>
          </p:cNvCxnSpPr>
          <p:nvPr userDrawn="1"/>
        </p:nvCxnSpPr>
        <p:spPr>
          <a:xfrm flipH="1">
            <a:off x="557927" y="5137381"/>
            <a:ext cx="11097712" cy="0"/>
          </a:xfrm>
          <a:prstGeom prst="line">
            <a:avLst/>
          </a:prstGeom>
          <a:ln w="12700">
            <a:solidFill>
              <a:srgbClr val="006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C3455D8F-754F-F744-9774-4115CF132E8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28086" y="3034757"/>
            <a:ext cx="8327553" cy="768544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2C42B7F4-16A0-EB4B-9A61-205EEA8D87D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28086" y="4179906"/>
            <a:ext cx="8327553" cy="768544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B5CE8B1B-51DA-AE48-ADBD-6D16542AE6C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328086" y="5329959"/>
            <a:ext cx="8327553" cy="768544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30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55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79">
          <p15:clr>
            <a:srgbClr val="FBAE40"/>
          </p15:clr>
        </p15:guide>
        <p15:guide id="2" orient="horz" pos="3837">
          <p15:clr>
            <a:srgbClr val="FBAE40"/>
          </p15:clr>
        </p15:guide>
        <p15:guide id="3" pos="5369">
          <p15:clr>
            <a:srgbClr val="FBAE40"/>
          </p15:clr>
        </p15:guide>
        <p15:guide id="4" pos="254">
          <p15:clr>
            <a:srgbClr val="FBAE40"/>
          </p15:clr>
        </p15:guide>
        <p15:guide id="5" pos="1410">
          <p15:clr>
            <a:srgbClr val="FBAE40"/>
          </p15:clr>
        </p15:guide>
        <p15:guide id="6" pos="1569">
          <p15:clr>
            <a:srgbClr val="FBAE40"/>
          </p15:clr>
        </p15:guide>
        <p15:guide id="7" pos="5508">
          <p15:clr>
            <a:srgbClr val="FBAE40"/>
          </p15:clr>
        </p15:guide>
        <p15:guide id="8" orient="horz" pos="3354">
          <p15:clr>
            <a:srgbClr val="FBAE40"/>
          </p15:clr>
        </p15:guide>
        <p15:guide id="9" orient="horz" pos="3117">
          <p15:clr>
            <a:srgbClr val="FBAE40"/>
          </p15:clr>
        </p15:guide>
        <p15:guide id="10" orient="horz" pos="2634">
          <p15:clr>
            <a:srgbClr val="FBAE40"/>
          </p15:clr>
        </p15:guide>
        <p15:guide id="11" orient="horz" pos="2397">
          <p15:clr>
            <a:srgbClr val="FBAE40"/>
          </p15:clr>
        </p15:guide>
        <p15:guide id="12" orient="horz" pos="1906">
          <p15:clr>
            <a:srgbClr val="FBAE40"/>
          </p15:clr>
        </p15:guide>
        <p15:guide id="13" orient="horz" pos="1677">
          <p15:clr>
            <a:srgbClr val="FBAE40"/>
          </p15:clr>
        </p15:guide>
        <p15:guide id="14" orient="horz" pos="1186">
          <p15:clr>
            <a:srgbClr val="FBAE40"/>
          </p15:clr>
        </p15:guide>
        <p15:guide id="15" orient="horz" pos="432">
          <p15:clr>
            <a:srgbClr val="FBAE40"/>
          </p15:clr>
        </p15:guide>
        <p15:guide id="16" orient="horz" pos="425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- Pictur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5DF7E55-8B87-B44B-840B-893B5558C82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41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j-lt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016000" y="4333876"/>
            <a:ext cx="9017000" cy="1655762"/>
          </a:xfrm>
        </p:spPr>
        <p:txBody>
          <a:bodyPr lIns="0" tIns="36000" rIns="0" bIns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0" name="Graphic 8">
            <a:extLst>
              <a:ext uri="{FF2B5EF4-FFF2-40B4-BE49-F238E27FC236}">
                <a16:creationId xmlns:a16="http://schemas.microsoft.com/office/drawing/2014/main" id="{F7849BD5-9C11-5D44-854F-7027C6FBA9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" y="928012"/>
            <a:ext cx="6312747" cy="41681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016000" y="2526132"/>
            <a:ext cx="9017000" cy="1715669"/>
          </a:xfrm>
        </p:spPr>
        <p:txBody>
          <a:bodyPr lIns="0" tIns="3600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Intro Slide - Picture Background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97147" y="1364473"/>
            <a:ext cx="9135853" cy="293296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66A155A1-BB74-485E-B0B8-298D911F17BF}"/>
              </a:ext>
            </a:extLst>
          </p:cNvPr>
          <p:cNvSpPr txBox="1"/>
          <p:nvPr userDrawn="1"/>
        </p:nvSpPr>
        <p:spPr>
          <a:xfrm>
            <a:off x="-3" y="-426745"/>
            <a:ext cx="12192003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accent2"/>
                </a:solidFill>
                <a:latin typeface="+mj-lt"/>
              </a:rPr>
              <a:t>To insert a background image, right-click on the slide – select FORMAT BACKGROUND &gt; Picture or texture fill</a:t>
            </a:r>
            <a:endParaRPr lang="bg-BG" sz="105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001792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478">
          <p15:clr>
            <a:srgbClr val="FBAE40"/>
          </p15:clr>
        </p15:guide>
        <p15:guide id="2" orient="horz" pos="587">
          <p15:clr>
            <a:srgbClr val="FBAE40"/>
          </p15:clr>
        </p15:guide>
        <p15:guide id="3" pos="4740">
          <p15:clr>
            <a:srgbClr val="FBAE40"/>
          </p15:clr>
        </p15:guide>
        <p15:guide id="4" orient="horz" pos="978">
          <p15:clr>
            <a:srgbClr val="FBAE40"/>
          </p15:clr>
        </p15:guide>
        <p15:guide id="5" orient="horz" pos="2543">
          <p15:clr>
            <a:srgbClr val="FBAE40"/>
          </p15:clr>
        </p15:guide>
        <p15:guide id="6" orient="horz" pos="2728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nt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766186C-701A-BC45-AC88-392EAFC5BB8F}"/>
              </a:ext>
            </a:extLst>
          </p:cNvPr>
          <p:cNvGraphicFramePr>
            <a:graphicFrameLocks noGrp="1"/>
          </p:cNvGraphicFramePr>
          <p:nvPr userDrawn="1">
            <p:extLst/>
          </p:nvPr>
        </p:nvGraphicFramePr>
        <p:xfrm>
          <a:off x="817758" y="1531933"/>
          <a:ext cx="10837889" cy="46697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5105">
                  <a:extLst>
                    <a:ext uri="{9D8B030D-6E8A-4147-A177-3AD203B41FA5}">
                      <a16:colId xmlns:a16="http://schemas.microsoft.com/office/drawing/2014/main" val="598104309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4168066833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1004100599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2411855810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1635482544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1339005217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1040595637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1495738028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2839960209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3918524498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3569936324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2110722687"/>
                    </a:ext>
                  </a:extLst>
                </a:gridCol>
                <a:gridCol w="816899">
                  <a:extLst>
                    <a:ext uri="{9D8B030D-6E8A-4147-A177-3AD203B41FA5}">
                      <a16:colId xmlns:a16="http://schemas.microsoft.com/office/drawing/2014/main" val="2450500902"/>
                    </a:ext>
                  </a:extLst>
                </a:gridCol>
              </a:tblGrid>
              <a:tr h="618332"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Jan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Feb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Mar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Apr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May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Jun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Jul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Aug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Sep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Oct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Nov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Proxima Nova Rg" panose="02000506030000020004" pitchFamily="50" charset="0"/>
                        </a:rPr>
                        <a:t>Dec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5971151"/>
                  </a:ext>
                </a:extLst>
              </a:tr>
              <a:tr h="4051430"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Proxima Nova Rg" panose="02000506030000020004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5524781"/>
                  </a:ext>
                </a:extLst>
              </a:tr>
            </a:tbl>
          </a:graphicData>
        </a:graphic>
      </p:graphicFrame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0" y="495867"/>
            <a:ext cx="10638053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chemeClr val="accent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Gantt Chart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1884DB4-8724-2444-AC73-01BDA7C1B2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6359" y="2009908"/>
            <a:ext cx="711200" cy="256734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Task 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AD305F03-5586-5E4F-81F2-236A9DB36AD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081562" y="3057176"/>
            <a:ext cx="3910361" cy="256734"/>
          </a:xfrm>
          <a:solidFill>
            <a:srgbClr val="00624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F4DB0538-1629-4B42-A56E-318B4C79521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6359" y="2531360"/>
            <a:ext cx="711200" cy="256734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Task 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075659CF-3622-2743-851F-8923DB01AF3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189035" y="3579402"/>
            <a:ext cx="2988527" cy="256734"/>
          </a:xfrm>
          <a:solidFill>
            <a:srgbClr val="00624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4B7ABE6A-4FF3-9543-84D7-72D8B9B04EE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6359" y="3052812"/>
            <a:ext cx="711200" cy="256734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Task 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FCE93C9B-BDFA-DA48-9722-93E7AC19B47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260029" y="4107363"/>
            <a:ext cx="7036264" cy="256734"/>
          </a:xfrm>
          <a:solidFill>
            <a:srgbClr val="00624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87FE31FF-EFEA-774A-B412-A17BCCF5651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6359" y="3574264"/>
            <a:ext cx="711200" cy="256734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Task 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C06182F5-CA73-9548-8C9E-778C0D79C29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22381" y="4617168"/>
            <a:ext cx="4832196" cy="256734"/>
          </a:xfrm>
          <a:solidFill>
            <a:srgbClr val="00624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4DE7B252-5204-C54B-B2AB-728EAAD2879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6359" y="4095716"/>
            <a:ext cx="711200" cy="256734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Task 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36352348-FB9A-0C4E-AC97-1B51444891A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081562" y="5138620"/>
            <a:ext cx="5332965" cy="256734"/>
          </a:xfrm>
          <a:solidFill>
            <a:srgbClr val="00624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68E1BFD4-3A5E-8641-9D2F-00409E3793B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36359" y="5660073"/>
            <a:ext cx="711200" cy="256734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Task 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E6AA6E42-ABF6-0042-B39E-9D863B855B5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601737" y="5660073"/>
            <a:ext cx="6452837" cy="256734"/>
          </a:xfrm>
          <a:solidFill>
            <a:srgbClr val="00624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A47D090-BD26-A34F-A587-274164E5624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36359" y="4617168"/>
            <a:ext cx="711200" cy="256734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Task 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6E947712-F350-C94B-A96E-F9EF11B0DCA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36359" y="5138620"/>
            <a:ext cx="711200" cy="256734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Task 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55B41E2F-B664-B64E-A6F2-0F2A19DCC05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419706" y="2544220"/>
            <a:ext cx="5657387" cy="256734"/>
          </a:xfrm>
          <a:solidFill>
            <a:srgbClr val="00624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E61344E7-7C91-2348-832A-A007EEA0A35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868359" y="2016694"/>
            <a:ext cx="4277293" cy="256734"/>
          </a:xfrm>
          <a:solidFill>
            <a:srgbClr val="00624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30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77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">
          <p15:clr>
            <a:srgbClr val="FBAE40"/>
          </p15:clr>
        </p15:guide>
        <p15:guide id="2" orient="horz" pos="4252">
          <p15:clr>
            <a:srgbClr val="FBAE40"/>
          </p15:clr>
        </p15:guide>
        <p15:guide id="3" pos="5369">
          <p15:clr>
            <a:srgbClr val="FBAE40"/>
          </p15:clr>
        </p15:guide>
        <p15:guide id="4" pos="5279">
          <p15:clr>
            <a:srgbClr val="FBAE40"/>
          </p15:clr>
        </p15:guide>
        <p15:guide id="5" pos="5508">
          <p15:clr>
            <a:srgbClr val="FBAE40"/>
          </p15:clr>
        </p15:guide>
        <p15:guide id="6" orient="horz" pos="3905">
          <p15:clr>
            <a:srgbClr val="FBAE40"/>
          </p15:clr>
        </p15:guide>
        <p15:guide id="7" orient="horz" pos="966">
          <p15:clr>
            <a:srgbClr val="FBAE40"/>
          </p15:clr>
        </p15:guide>
        <p15:guide id="8" pos="591">
          <p15:clr>
            <a:srgbClr val="FBAE40"/>
          </p15:clr>
        </p15:guide>
        <p15:guide id="9" orient="horz" pos="4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361" y="476721"/>
            <a:ext cx="10636465" cy="76854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749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">
          <p15:clr>
            <a:srgbClr val="FBAE40"/>
          </p15:clr>
        </p15:guide>
        <p15:guide id="2" orient="horz" pos="432">
          <p15:clr>
            <a:srgbClr val="FBAE40"/>
          </p15:clr>
        </p15:guide>
        <p15:guide id="3" pos="5369">
          <p15:clr>
            <a:srgbClr val="FBAE40"/>
          </p15:clr>
        </p15:guide>
        <p15:guide id="4" pos="5279">
          <p15:clr>
            <a:srgbClr val="FBAE40"/>
          </p15:clr>
        </p15:guide>
        <p15:guide id="5" pos="550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ts - Separ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535429" y="5841108"/>
            <a:ext cx="3420932" cy="173930"/>
          </a:xfrm>
          <a:solidFill>
            <a:schemeClr val="accent5"/>
          </a:solidFill>
        </p:spPr>
        <p:txBody>
          <a:bodyPr lIns="396000" rIns="396000" anchor="ctr">
            <a:noAutofit/>
          </a:bodyPr>
          <a:lstStyle>
            <a:lvl1pPr marL="0" indent="0">
              <a:buNone/>
              <a:defRPr sz="825" b="1">
                <a:solidFill>
                  <a:schemeClr val="accent5"/>
                </a:solidFill>
                <a:latin typeface="+mj-lt"/>
              </a:defRPr>
            </a:lvl1pPr>
            <a:lvl2pPr marL="342900" indent="0">
              <a:buNone/>
              <a:defRPr sz="1350" b="1">
                <a:solidFill>
                  <a:schemeClr val="bg1"/>
                </a:solidFill>
              </a:defRPr>
            </a:lvl2pPr>
            <a:lvl3pPr marL="685800" indent="0">
              <a:buNone/>
              <a:defRPr sz="1350" b="1">
                <a:solidFill>
                  <a:schemeClr val="bg1"/>
                </a:solidFill>
              </a:defRPr>
            </a:lvl3pPr>
            <a:lvl4pPr marL="1028700" indent="0">
              <a:buNone/>
              <a:defRPr sz="1350" b="1">
                <a:solidFill>
                  <a:schemeClr val="bg1"/>
                </a:solidFill>
              </a:defRPr>
            </a:lvl4pPr>
            <a:lvl5pPr marL="1371600" indent="0">
              <a:buNone/>
              <a:defRPr sz="13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361" y="476721"/>
            <a:ext cx="10636465" cy="76854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535429" y="2442410"/>
            <a:ext cx="3420932" cy="3420000"/>
          </a:xfrm>
          <a:solidFill>
            <a:srgbClr val="006241"/>
          </a:solidFill>
          <a:ln>
            <a:noFill/>
          </a:ln>
        </p:spPr>
        <p:txBody>
          <a:bodyPr lIns="396000" tIns="360000" rIns="396000">
            <a:normAutofit/>
          </a:bodyPr>
          <a:lstStyle>
            <a:lvl1pPr marL="0" indent="0">
              <a:buNone/>
              <a:defRPr sz="135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bg1"/>
                </a:solidFill>
              </a:defRPr>
            </a:lvl2pPr>
            <a:lvl3pPr marL="685800" indent="0">
              <a:buNone/>
              <a:defRPr sz="1350">
                <a:solidFill>
                  <a:schemeClr val="bg1"/>
                </a:solidFill>
              </a:defRPr>
            </a:lvl3pPr>
            <a:lvl4pPr marL="1028700" indent="0">
              <a:buNone/>
              <a:defRPr sz="1350">
                <a:solidFill>
                  <a:schemeClr val="bg1"/>
                </a:solidFill>
              </a:defRPr>
            </a:lvl4pPr>
            <a:lvl5pPr marL="1371600" indent="0"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535429" y="1652337"/>
            <a:ext cx="3420932" cy="790074"/>
          </a:xfrm>
          <a:solidFill>
            <a:srgbClr val="70B207"/>
          </a:solidFill>
        </p:spPr>
        <p:txBody>
          <a:bodyPr lIns="396000" rIns="396000" anchor="ctr">
            <a:no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350" b="1">
                <a:solidFill>
                  <a:schemeClr val="bg1"/>
                </a:solidFill>
              </a:defRPr>
            </a:lvl2pPr>
            <a:lvl3pPr marL="685800" indent="0">
              <a:buNone/>
              <a:defRPr sz="1350" b="1">
                <a:solidFill>
                  <a:schemeClr val="bg1"/>
                </a:solidFill>
              </a:defRPr>
            </a:lvl3pPr>
            <a:lvl4pPr marL="1028700" indent="0">
              <a:buNone/>
              <a:defRPr sz="1350" b="1">
                <a:solidFill>
                  <a:schemeClr val="bg1"/>
                </a:solidFill>
              </a:defRPr>
            </a:lvl4pPr>
            <a:lvl5pPr marL="1371600" indent="0">
              <a:buNone/>
              <a:defRPr sz="13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7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389363" y="1652337"/>
            <a:ext cx="3420932" cy="790074"/>
          </a:xfrm>
          <a:solidFill>
            <a:srgbClr val="70B207"/>
          </a:solidFill>
        </p:spPr>
        <p:txBody>
          <a:bodyPr lIns="396000" rIns="396000" anchor="ctr">
            <a:no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350" b="1">
                <a:solidFill>
                  <a:schemeClr val="bg1"/>
                </a:solidFill>
              </a:defRPr>
            </a:lvl2pPr>
            <a:lvl3pPr marL="685800" indent="0">
              <a:buNone/>
              <a:defRPr sz="1350" b="1">
                <a:solidFill>
                  <a:schemeClr val="bg1"/>
                </a:solidFill>
              </a:defRPr>
            </a:lvl3pPr>
            <a:lvl4pPr marL="1028700" indent="0">
              <a:buNone/>
              <a:defRPr sz="1350" b="1">
                <a:solidFill>
                  <a:schemeClr val="bg1"/>
                </a:solidFill>
              </a:defRPr>
            </a:lvl4pPr>
            <a:lvl5pPr marL="1371600" indent="0">
              <a:buNone/>
              <a:defRPr sz="13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8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238601" y="1652337"/>
            <a:ext cx="3420932" cy="790074"/>
          </a:xfrm>
          <a:solidFill>
            <a:srgbClr val="70B207"/>
          </a:solidFill>
        </p:spPr>
        <p:txBody>
          <a:bodyPr lIns="396000" rIns="396000" anchor="ctr">
            <a:no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350" b="1">
                <a:solidFill>
                  <a:schemeClr val="bg1"/>
                </a:solidFill>
              </a:defRPr>
            </a:lvl2pPr>
            <a:lvl3pPr marL="685800" indent="0">
              <a:buNone/>
              <a:defRPr sz="1350" b="1">
                <a:solidFill>
                  <a:schemeClr val="bg1"/>
                </a:solidFill>
              </a:defRPr>
            </a:lvl3pPr>
            <a:lvl4pPr marL="1028700" indent="0">
              <a:buNone/>
              <a:defRPr sz="1350" b="1">
                <a:solidFill>
                  <a:schemeClr val="bg1"/>
                </a:solidFill>
              </a:defRPr>
            </a:lvl4pPr>
            <a:lvl5pPr marL="1371600" indent="0">
              <a:buNone/>
              <a:defRPr sz="13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22"/>
          </p:nvPr>
        </p:nvSpPr>
        <p:spPr>
          <a:xfrm>
            <a:off x="4389363" y="5841108"/>
            <a:ext cx="3420932" cy="173930"/>
          </a:xfrm>
          <a:solidFill>
            <a:schemeClr val="accent5"/>
          </a:solidFill>
        </p:spPr>
        <p:txBody>
          <a:bodyPr lIns="396000" rIns="396000" anchor="ctr">
            <a:noAutofit/>
          </a:bodyPr>
          <a:lstStyle>
            <a:lvl1pPr marL="0" indent="0">
              <a:buNone/>
              <a:defRPr sz="825" b="1">
                <a:solidFill>
                  <a:schemeClr val="accent5"/>
                </a:solidFill>
                <a:latin typeface="+mj-lt"/>
              </a:defRPr>
            </a:lvl1pPr>
            <a:lvl2pPr marL="342900" indent="0">
              <a:buNone/>
              <a:defRPr sz="1350" b="1">
                <a:solidFill>
                  <a:schemeClr val="bg1"/>
                </a:solidFill>
              </a:defRPr>
            </a:lvl2pPr>
            <a:lvl3pPr marL="685800" indent="0">
              <a:buNone/>
              <a:defRPr sz="1350" b="1">
                <a:solidFill>
                  <a:schemeClr val="bg1"/>
                </a:solidFill>
              </a:defRPr>
            </a:lvl3pPr>
            <a:lvl4pPr marL="1028700" indent="0">
              <a:buNone/>
              <a:defRPr sz="1350" b="1">
                <a:solidFill>
                  <a:schemeClr val="bg1"/>
                </a:solidFill>
              </a:defRPr>
            </a:lvl4pPr>
            <a:lvl5pPr marL="1371600" indent="0">
              <a:buNone/>
              <a:defRPr sz="13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3" name="Text Placeholder 12"/>
          <p:cNvSpPr>
            <a:spLocks noGrp="1"/>
          </p:cNvSpPr>
          <p:nvPr>
            <p:ph type="body" sz="quarter" idx="23"/>
          </p:nvPr>
        </p:nvSpPr>
        <p:spPr>
          <a:xfrm>
            <a:off x="8238601" y="5841108"/>
            <a:ext cx="3420932" cy="173930"/>
          </a:xfrm>
          <a:solidFill>
            <a:schemeClr val="accent5"/>
          </a:solidFill>
        </p:spPr>
        <p:txBody>
          <a:bodyPr lIns="396000" rIns="396000" anchor="ctr">
            <a:noAutofit/>
          </a:bodyPr>
          <a:lstStyle>
            <a:lvl1pPr marL="0" indent="0">
              <a:buNone/>
              <a:defRPr sz="825" b="1">
                <a:solidFill>
                  <a:schemeClr val="accent5"/>
                </a:solidFill>
                <a:latin typeface="+mj-lt"/>
              </a:defRPr>
            </a:lvl1pPr>
            <a:lvl2pPr marL="342900" indent="0">
              <a:buNone/>
              <a:defRPr sz="1350" b="1">
                <a:solidFill>
                  <a:schemeClr val="bg1"/>
                </a:solidFill>
              </a:defRPr>
            </a:lvl2pPr>
            <a:lvl3pPr marL="685800" indent="0">
              <a:buNone/>
              <a:defRPr sz="1350" b="1">
                <a:solidFill>
                  <a:schemeClr val="bg1"/>
                </a:solidFill>
              </a:defRPr>
            </a:lvl3pPr>
            <a:lvl4pPr marL="1028700" indent="0">
              <a:buNone/>
              <a:defRPr sz="1350" b="1">
                <a:solidFill>
                  <a:schemeClr val="bg1"/>
                </a:solidFill>
              </a:defRPr>
            </a:lvl4pPr>
            <a:lvl5pPr marL="1371600" indent="0">
              <a:buNone/>
              <a:defRPr sz="13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4" name="Text Placeholder 24"/>
          <p:cNvSpPr>
            <a:spLocks noGrp="1"/>
          </p:cNvSpPr>
          <p:nvPr>
            <p:ph type="body" sz="quarter" idx="24"/>
          </p:nvPr>
        </p:nvSpPr>
        <p:spPr>
          <a:xfrm>
            <a:off x="4389363" y="2442411"/>
            <a:ext cx="3420932" cy="3420000"/>
          </a:xfrm>
          <a:solidFill>
            <a:srgbClr val="006241"/>
          </a:solidFill>
        </p:spPr>
        <p:txBody>
          <a:bodyPr lIns="396000" tIns="360000" rIns="396000">
            <a:normAutofit/>
          </a:bodyPr>
          <a:lstStyle>
            <a:lvl1pPr marL="0" indent="0">
              <a:buNone/>
              <a:defRPr sz="135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bg1"/>
                </a:solidFill>
              </a:defRPr>
            </a:lvl2pPr>
            <a:lvl3pPr marL="685800" indent="0">
              <a:buNone/>
              <a:defRPr sz="1350">
                <a:solidFill>
                  <a:schemeClr val="bg1"/>
                </a:solidFill>
              </a:defRPr>
            </a:lvl3pPr>
            <a:lvl4pPr marL="1028700" indent="0">
              <a:buNone/>
              <a:defRPr sz="1350">
                <a:solidFill>
                  <a:schemeClr val="bg1"/>
                </a:solidFill>
              </a:defRPr>
            </a:lvl4pPr>
            <a:lvl5pPr marL="1371600" indent="0"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5" name="Text Placeholder 24"/>
          <p:cNvSpPr>
            <a:spLocks noGrp="1"/>
          </p:cNvSpPr>
          <p:nvPr>
            <p:ph type="body" sz="quarter" idx="25"/>
          </p:nvPr>
        </p:nvSpPr>
        <p:spPr>
          <a:xfrm>
            <a:off x="8238601" y="2442411"/>
            <a:ext cx="3420932" cy="3420000"/>
          </a:xfrm>
          <a:solidFill>
            <a:srgbClr val="006241"/>
          </a:solidFill>
        </p:spPr>
        <p:txBody>
          <a:bodyPr lIns="396000" tIns="360000" rIns="396000">
            <a:normAutofit/>
          </a:bodyPr>
          <a:lstStyle>
            <a:lvl1pPr marL="0" indent="0">
              <a:buNone/>
              <a:defRPr sz="135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bg1"/>
                </a:solidFill>
              </a:defRPr>
            </a:lvl2pPr>
            <a:lvl3pPr marL="685800" indent="0">
              <a:buNone/>
              <a:defRPr sz="1350">
                <a:solidFill>
                  <a:schemeClr val="bg1"/>
                </a:solidFill>
              </a:defRPr>
            </a:lvl3pPr>
            <a:lvl4pPr marL="1028700" indent="0">
              <a:buNone/>
              <a:defRPr sz="1350">
                <a:solidFill>
                  <a:schemeClr val="bg1"/>
                </a:solidFill>
              </a:defRPr>
            </a:lvl4pPr>
            <a:lvl5pPr marL="1371600" indent="0"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49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2">
          <p15:clr>
            <a:srgbClr val="FBAE40"/>
          </p15:clr>
        </p15:guide>
        <p15:guide id="2" pos="254">
          <p15:clr>
            <a:srgbClr val="FBAE40"/>
          </p15:clr>
        </p15:guide>
        <p15:guide id="3" orient="horz" pos="3789">
          <p15:clr>
            <a:srgbClr val="FBAE40"/>
          </p15:clr>
        </p15:guide>
        <p15:guide id="4" pos="5369">
          <p15:clr>
            <a:srgbClr val="FBAE40"/>
          </p15:clr>
        </p15:guide>
        <p15:guide id="5" pos="5279">
          <p15:clr>
            <a:srgbClr val="FBAE40"/>
          </p15:clr>
        </p15:guide>
        <p15:guide id="6" pos="5508">
          <p15:clr>
            <a:srgbClr val="FBAE40"/>
          </p15:clr>
        </p15:guide>
        <p15:guide id="7" orient="horz" pos="432">
          <p15:clr>
            <a:srgbClr val="FBAE40"/>
          </p15:clr>
        </p15:guide>
        <p15:guide id="8" pos="1868">
          <p15:clr>
            <a:srgbClr val="FBAE40"/>
          </p15:clr>
        </p15:guide>
        <p15:guide id="9" pos="2071">
          <p15:clr>
            <a:srgbClr val="FBAE40"/>
          </p15:clr>
        </p15:guide>
        <p15:guide id="10" pos="3691">
          <p15:clr>
            <a:srgbClr val="FBAE40"/>
          </p15:clr>
        </p15:guide>
        <p15:guide id="11" pos="3894">
          <p15:clr>
            <a:srgbClr val="FBAE40"/>
          </p15:clr>
        </p15:guide>
        <p15:guide id="12" orient="horz" pos="425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ts - 4 Rel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542926" y="1665288"/>
            <a:ext cx="5631649" cy="2052000"/>
            <a:chOff x="542925" y="1665288"/>
            <a:chExt cx="5758291" cy="2170112"/>
          </a:xfrm>
        </p:grpSpPr>
        <p:sp>
          <p:nvSpPr>
            <p:cNvPr id="4" name="Rectangle 3"/>
            <p:cNvSpPr/>
            <p:nvPr/>
          </p:nvSpPr>
          <p:spPr>
            <a:xfrm>
              <a:off x="542925" y="1665288"/>
              <a:ext cx="5553075" cy="21701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+mj-lt"/>
              </a:endParaRPr>
            </a:p>
          </p:txBody>
        </p:sp>
        <p:sp>
          <p:nvSpPr>
            <p:cNvPr id="5" name="Triangle 4"/>
            <p:cNvSpPr/>
            <p:nvPr/>
          </p:nvSpPr>
          <p:spPr>
            <a:xfrm rot="5400000">
              <a:off x="6059966" y="1923372"/>
              <a:ext cx="266505" cy="215994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+mj-lt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6227653" y="1665288"/>
            <a:ext cx="5430947" cy="2247806"/>
            <a:chOff x="6227654" y="1665288"/>
            <a:chExt cx="5430946" cy="2369060"/>
          </a:xfrm>
        </p:grpSpPr>
        <p:sp>
          <p:nvSpPr>
            <p:cNvPr id="7" name="Rectangle 6"/>
            <p:cNvSpPr/>
            <p:nvPr/>
          </p:nvSpPr>
          <p:spPr>
            <a:xfrm>
              <a:off x="6227654" y="1665288"/>
              <a:ext cx="5430946" cy="21701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+mj-lt"/>
              </a:endParaRPr>
            </a:p>
          </p:txBody>
        </p:sp>
        <p:sp>
          <p:nvSpPr>
            <p:cNvPr id="8" name="Triangle 7"/>
            <p:cNvSpPr/>
            <p:nvPr/>
          </p:nvSpPr>
          <p:spPr>
            <a:xfrm rot="10800000">
              <a:off x="11157494" y="3818354"/>
              <a:ext cx="250553" cy="21599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+mj-lt"/>
              </a:endParaRPr>
            </a:p>
          </p:txBody>
        </p:sp>
      </p:grpSp>
      <p:grpSp>
        <p:nvGrpSpPr>
          <p:cNvPr id="9" name="Group 8"/>
          <p:cNvGrpSpPr/>
          <p:nvPr userDrawn="1"/>
        </p:nvGrpSpPr>
        <p:grpSpPr>
          <a:xfrm rot="10800000">
            <a:off x="542925" y="3749587"/>
            <a:ext cx="5430947" cy="2287958"/>
            <a:chOff x="6227654" y="1665288"/>
            <a:chExt cx="5430946" cy="2369060"/>
          </a:xfrm>
          <a:solidFill>
            <a:schemeClr val="accent5"/>
          </a:solidFill>
        </p:grpSpPr>
        <p:sp>
          <p:nvSpPr>
            <p:cNvPr id="10" name="Rectangle 9"/>
            <p:cNvSpPr/>
            <p:nvPr/>
          </p:nvSpPr>
          <p:spPr>
            <a:xfrm>
              <a:off x="6227654" y="1665288"/>
              <a:ext cx="5430946" cy="21701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+mj-lt"/>
              </a:endParaRPr>
            </a:p>
          </p:txBody>
        </p:sp>
        <p:sp>
          <p:nvSpPr>
            <p:cNvPr id="11" name="Triangle 10"/>
            <p:cNvSpPr/>
            <p:nvPr/>
          </p:nvSpPr>
          <p:spPr>
            <a:xfrm rot="10800000">
              <a:off x="11157494" y="3818354"/>
              <a:ext cx="250553" cy="21599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+mj-lt"/>
              </a:endParaRPr>
            </a:p>
          </p:txBody>
        </p:sp>
      </p:grpSp>
      <p:grpSp>
        <p:nvGrpSpPr>
          <p:cNvPr id="12" name="Group 11"/>
          <p:cNvGrpSpPr/>
          <p:nvPr userDrawn="1"/>
        </p:nvGrpSpPr>
        <p:grpSpPr>
          <a:xfrm rot="10800000">
            <a:off x="6030962" y="3939990"/>
            <a:ext cx="5627639" cy="2097557"/>
            <a:chOff x="542925" y="1665288"/>
            <a:chExt cx="5754191" cy="2170112"/>
          </a:xfrm>
          <a:solidFill>
            <a:schemeClr val="accent2"/>
          </a:solidFill>
        </p:grpSpPr>
        <p:sp>
          <p:nvSpPr>
            <p:cNvPr id="13" name="Rectangle 12"/>
            <p:cNvSpPr/>
            <p:nvPr/>
          </p:nvSpPr>
          <p:spPr>
            <a:xfrm>
              <a:off x="542925" y="1665288"/>
              <a:ext cx="5553075" cy="21701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+mj-lt"/>
              </a:endParaRPr>
            </a:p>
          </p:txBody>
        </p:sp>
        <p:sp>
          <p:nvSpPr>
            <p:cNvPr id="14" name="Triangle 13"/>
            <p:cNvSpPr/>
            <p:nvPr/>
          </p:nvSpPr>
          <p:spPr>
            <a:xfrm rot="5400000">
              <a:off x="6055866" y="1923370"/>
              <a:ext cx="266505" cy="21599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+mj-lt"/>
              </a:endParaRPr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6361" y="476721"/>
            <a:ext cx="10636465" cy="768545"/>
          </a:xfrm>
        </p:spPr>
        <p:txBody>
          <a:bodyPr/>
          <a:lstStyle>
            <a:lvl1pPr>
              <a:defRPr sz="3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982280" y="2024621"/>
            <a:ext cx="4552235" cy="1333334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bg1"/>
                </a:solidFill>
              </a:defRPr>
            </a:lvl2pPr>
            <a:lvl3pPr marL="685800" indent="0">
              <a:buNone/>
              <a:defRPr sz="1350">
                <a:solidFill>
                  <a:schemeClr val="bg1"/>
                </a:solidFill>
              </a:defRPr>
            </a:lvl3pPr>
            <a:lvl4pPr marL="1028700" indent="0">
              <a:buNone/>
              <a:defRPr sz="1350">
                <a:solidFill>
                  <a:schemeClr val="bg1"/>
                </a:solidFill>
              </a:defRPr>
            </a:lvl4pPr>
            <a:lvl5pPr marL="1371600" indent="0"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ext Placeholder 24"/>
          <p:cNvSpPr>
            <a:spLocks noGrp="1"/>
          </p:cNvSpPr>
          <p:nvPr>
            <p:ph type="body" sz="quarter" idx="14"/>
          </p:nvPr>
        </p:nvSpPr>
        <p:spPr>
          <a:xfrm>
            <a:off x="6667009" y="2024621"/>
            <a:ext cx="4552235" cy="1333334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bg1"/>
                </a:solidFill>
              </a:defRPr>
            </a:lvl2pPr>
            <a:lvl3pPr marL="685800" indent="0">
              <a:buNone/>
              <a:defRPr sz="1350">
                <a:solidFill>
                  <a:schemeClr val="bg1"/>
                </a:solidFill>
              </a:defRPr>
            </a:lvl3pPr>
            <a:lvl4pPr marL="1028700" indent="0">
              <a:buNone/>
              <a:defRPr sz="1350">
                <a:solidFill>
                  <a:schemeClr val="bg1"/>
                </a:solidFill>
              </a:defRPr>
            </a:lvl4pPr>
            <a:lvl5pPr marL="1371600" indent="0"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Text Placeholder 24"/>
          <p:cNvSpPr>
            <a:spLocks noGrp="1"/>
          </p:cNvSpPr>
          <p:nvPr>
            <p:ph type="body" sz="quarter" idx="15"/>
          </p:nvPr>
        </p:nvSpPr>
        <p:spPr>
          <a:xfrm>
            <a:off x="982280" y="4344878"/>
            <a:ext cx="4552235" cy="1333334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bg1"/>
                </a:solidFill>
              </a:defRPr>
            </a:lvl2pPr>
            <a:lvl3pPr marL="685800" indent="0">
              <a:buNone/>
              <a:defRPr sz="1350">
                <a:solidFill>
                  <a:schemeClr val="bg1"/>
                </a:solidFill>
              </a:defRPr>
            </a:lvl3pPr>
            <a:lvl4pPr marL="1028700" indent="0">
              <a:buNone/>
              <a:defRPr sz="1350">
                <a:solidFill>
                  <a:schemeClr val="bg1"/>
                </a:solidFill>
              </a:defRPr>
            </a:lvl4pPr>
            <a:lvl5pPr marL="1371600" indent="0"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6667009" y="4344878"/>
            <a:ext cx="4552235" cy="1333334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bg1"/>
                </a:solidFill>
              </a:defRPr>
            </a:lvl2pPr>
            <a:lvl3pPr marL="685800" indent="0">
              <a:buNone/>
              <a:defRPr sz="1350">
                <a:solidFill>
                  <a:schemeClr val="bg1"/>
                </a:solidFill>
              </a:defRPr>
            </a:lvl3pPr>
            <a:lvl4pPr marL="1028700" indent="0">
              <a:buNone/>
              <a:defRPr sz="1350">
                <a:solidFill>
                  <a:schemeClr val="bg1"/>
                </a:solidFill>
              </a:defRPr>
            </a:lvl4pPr>
            <a:lvl5pPr marL="1371600" indent="0"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33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74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">
          <p15:clr>
            <a:srgbClr val="FBAE40"/>
          </p15:clr>
        </p15:guide>
        <p15:guide id="2" orient="horz" pos="4252">
          <p15:clr>
            <a:srgbClr val="FBAE40"/>
          </p15:clr>
        </p15:guide>
        <p15:guide id="3" orient="horz" pos="3803">
          <p15:clr>
            <a:srgbClr val="FBAE40"/>
          </p15:clr>
        </p15:guide>
        <p15:guide id="4" orient="horz" pos="1050">
          <p15:clr>
            <a:srgbClr val="FBAE40"/>
          </p15:clr>
        </p15:guide>
        <p15:guide id="5" pos="2814">
          <p15:clr>
            <a:srgbClr val="FBAE40"/>
          </p15:clr>
        </p15:guide>
        <p15:guide id="6" pos="2942">
          <p15:clr>
            <a:srgbClr val="FBAE40"/>
          </p15:clr>
        </p15:guide>
        <p15:guide id="7" orient="horz" pos="2482">
          <p15:clr>
            <a:srgbClr val="FBAE40"/>
          </p15:clr>
        </p15:guide>
        <p15:guide id="8" orient="horz" pos="2338">
          <p15:clr>
            <a:srgbClr val="FBAE40"/>
          </p15:clr>
        </p15:guide>
        <p15:guide id="9" orient="horz" pos="432">
          <p15:clr>
            <a:srgbClr val="FBAE40"/>
          </p15:clr>
        </p15:guide>
        <p15:guide id="10" pos="5508">
          <p15:clr>
            <a:srgbClr val="FBAE40"/>
          </p15:clr>
        </p15:guide>
        <p15:guide id="11" pos="5369">
          <p15:clr>
            <a:srgbClr val="FBAE40"/>
          </p15:clr>
        </p15:guide>
        <p15:guide id="12" pos="5279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ts - 3 Rel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542926" y="1665288"/>
            <a:ext cx="5631649" cy="2052000"/>
            <a:chOff x="542925" y="1665288"/>
            <a:chExt cx="5758291" cy="2170112"/>
          </a:xfrm>
        </p:grpSpPr>
        <p:sp>
          <p:nvSpPr>
            <p:cNvPr id="4" name="Rectangle 3"/>
            <p:cNvSpPr/>
            <p:nvPr/>
          </p:nvSpPr>
          <p:spPr>
            <a:xfrm>
              <a:off x="542925" y="1665288"/>
              <a:ext cx="5553075" cy="21701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+mj-lt"/>
              </a:endParaRPr>
            </a:p>
          </p:txBody>
        </p:sp>
        <p:sp>
          <p:nvSpPr>
            <p:cNvPr id="27" name="Triangle 26"/>
            <p:cNvSpPr/>
            <p:nvPr userDrawn="1"/>
          </p:nvSpPr>
          <p:spPr>
            <a:xfrm rot="5400000">
              <a:off x="6059966" y="3318348"/>
              <a:ext cx="266505" cy="215994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+mj-lt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6227653" y="1665288"/>
            <a:ext cx="5430947" cy="2247806"/>
            <a:chOff x="6227654" y="1665288"/>
            <a:chExt cx="5430946" cy="2369060"/>
          </a:xfrm>
        </p:grpSpPr>
        <p:sp>
          <p:nvSpPr>
            <p:cNvPr id="7" name="Rectangle 6"/>
            <p:cNvSpPr/>
            <p:nvPr/>
          </p:nvSpPr>
          <p:spPr>
            <a:xfrm>
              <a:off x="6227654" y="1665288"/>
              <a:ext cx="5430946" cy="21701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+mj-lt"/>
              </a:endParaRPr>
            </a:p>
          </p:txBody>
        </p:sp>
        <p:sp>
          <p:nvSpPr>
            <p:cNvPr id="8" name="Triangle 7"/>
            <p:cNvSpPr/>
            <p:nvPr/>
          </p:nvSpPr>
          <p:spPr>
            <a:xfrm rot="10800000">
              <a:off x="6481437" y="3818354"/>
              <a:ext cx="250553" cy="21599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latin typeface="+mj-lt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 rot="10800000">
            <a:off x="3465028" y="3985545"/>
            <a:ext cx="5430947" cy="205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latin typeface="+mj-lt"/>
            </a:endParaRPr>
          </a:p>
        </p:txBody>
      </p:sp>
      <p:sp>
        <p:nvSpPr>
          <p:cNvPr id="15" name="Title 1"/>
          <p:cNvSpPr>
            <a:spLocks noGrp="1"/>
          </p:cNvSpPr>
          <p:nvPr userDrawn="1">
            <p:ph type="title"/>
          </p:nvPr>
        </p:nvSpPr>
        <p:spPr>
          <a:xfrm>
            <a:off x="536361" y="476721"/>
            <a:ext cx="10636465" cy="76854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6" name="Text Placeholder 24"/>
          <p:cNvSpPr>
            <a:spLocks noGrp="1"/>
          </p:cNvSpPr>
          <p:nvPr userDrawn="1">
            <p:ph type="body" sz="quarter" idx="13"/>
          </p:nvPr>
        </p:nvSpPr>
        <p:spPr>
          <a:xfrm>
            <a:off x="982280" y="2024621"/>
            <a:ext cx="4552235" cy="1333334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bg1"/>
                </a:solidFill>
              </a:defRPr>
            </a:lvl2pPr>
            <a:lvl3pPr marL="685800" indent="0">
              <a:buNone/>
              <a:defRPr sz="1350">
                <a:solidFill>
                  <a:schemeClr val="bg1"/>
                </a:solidFill>
              </a:defRPr>
            </a:lvl3pPr>
            <a:lvl4pPr marL="1028700" indent="0">
              <a:buNone/>
              <a:defRPr sz="1350">
                <a:solidFill>
                  <a:schemeClr val="bg1"/>
                </a:solidFill>
              </a:defRPr>
            </a:lvl4pPr>
            <a:lvl5pPr marL="1371600" indent="0"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ext Placeholder 24"/>
          <p:cNvSpPr>
            <a:spLocks noGrp="1"/>
          </p:cNvSpPr>
          <p:nvPr userDrawn="1">
            <p:ph type="body" sz="quarter" idx="14"/>
          </p:nvPr>
        </p:nvSpPr>
        <p:spPr>
          <a:xfrm>
            <a:off x="6667009" y="2024621"/>
            <a:ext cx="4552235" cy="1333334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bg1"/>
                </a:solidFill>
              </a:defRPr>
            </a:lvl2pPr>
            <a:lvl3pPr marL="685800" indent="0">
              <a:buNone/>
              <a:defRPr sz="1350">
                <a:solidFill>
                  <a:schemeClr val="bg1"/>
                </a:solidFill>
              </a:defRPr>
            </a:lvl3pPr>
            <a:lvl4pPr marL="1028700" indent="0">
              <a:buNone/>
              <a:defRPr sz="1350">
                <a:solidFill>
                  <a:schemeClr val="bg1"/>
                </a:solidFill>
              </a:defRPr>
            </a:lvl4pPr>
            <a:lvl5pPr marL="1371600" indent="0"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24"/>
          <p:cNvSpPr>
            <a:spLocks noGrp="1"/>
          </p:cNvSpPr>
          <p:nvPr userDrawn="1">
            <p:ph type="body" sz="quarter" idx="16"/>
          </p:nvPr>
        </p:nvSpPr>
        <p:spPr>
          <a:xfrm>
            <a:off x="3904384" y="4344878"/>
            <a:ext cx="4552235" cy="1333334"/>
          </a:xfrm>
        </p:spPr>
        <p:txBody>
          <a:bodyPr anchor="ctr">
            <a:norm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bg1"/>
                </a:solidFill>
              </a:defRPr>
            </a:lvl2pPr>
            <a:lvl3pPr marL="685800" indent="0">
              <a:buNone/>
              <a:defRPr sz="1350">
                <a:solidFill>
                  <a:schemeClr val="bg1"/>
                </a:solidFill>
              </a:defRPr>
            </a:lvl3pPr>
            <a:lvl4pPr marL="1028700" indent="0">
              <a:buNone/>
              <a:defRPr sz="1350">
                <a:solidFill>
                  <a:schemeClr val="bg1"/>
                </a:solidFill>
              </a:defRPr>
            </a:lvl4pPr>
            <a:lvl5pPr marL="1371600" indent="0"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" name="Triangle 27"/>
          <p:cNvSpPr/>
          <p:nvPr userDrawn="1"/>
        </p:nvSpPr>
        <p:spPr>
          <a:xfrm>
            <a:off x="5459331" y="3779737"/>
            <a:ext cx="252000" cy="21124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latin typeface="+mj-lt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0E3D7A6-8AF8-4589-93D3-FC00F3294A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27">
            <a:extLst>
              <a:ext uri="{FF2B5EF4-FFF2-40B4-BE49-F238E27FC236}">
                <a16:creationId xmlns:a16="http://schemas.microsoft.com/office/drawing/2014/main" id="{FFDC0C92-8485-415C-B97E-B328795A4CB4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6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66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">
          <p15:clr>
            <a:srgbClr val="FBAE40"/>
          </p15:clr>
        </p15:guide>
        <p15:guide id="2" orient="horz" pos="4252">
          <p15:clr>
            <a:srgbClr val="FBAE40"/>
          </p15:clr>
        </p15:guide>
        <p15:guide id="3" orient="horz" pos="3795">
          <p15:clr>
            <a:srgbClr val="FBAE40"/>
          </p15:clr>
        </p15:guide>
        <p15:guide id="4" orient="horz" pos="2507">
          <p15:clr>
            <a:srgbClr val="FBAE40"/>
          </p15:clr>
        </p15:guide>
        <p15:guide id="5" orient="horz" pos="2338">
          <p15:clr>
            <a:srgbClr val="FBAE40"/>
          </p15:clr>
        </p15:guide>
        <p15:guide id="6" orient="horz" pos="1050">
          <p15:clr>
            <a:srgbClr val="FBAE40"/>
          </p15:clr>
        </p15:guide>
        <p15:guide id="7" pos="2814">
          <p15:clr>
            <a:srgbClr val="FBAE40"/>
          </p15:clr>
        </p15:guide>
        <p15:guide id="8" pos="2942">
          <p15:clr>
            <a:srgbClr val="FBAE40"/>
          </p15:clr>
        </p15:guide>
        <p15:guide id="9" pos="5369">
          <p15:clr>
            <a:srgbClr val="FBAE40"/>
          </p15:clr>
        </p15:guide>
        <p15:guide id="10" pos="5279">
          <p15:clr>
            <a:srgbClr val="FBAE40"/>
          </p15:clr>
        </p15:guide>
        <p15:guide id="11" pos="5508">
          <p15:clr>
            <a:srgbClr val="FBAE40"/>
          </p15:clr>
        </p15:guide>
        <p15:guide id="12" orient="horz" pos="43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ts - 1 Important + 2 Mi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361" y="476721"/>
            <a:ext cx="10636465" cy="76854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535429" y="1652338"/>
            <a:ext cx="5560572" cy="4362700"/>
          </a:xfrm>
          <a:solidFill>
            <a:schemeClr val="accent1"/>
          </a:solidFill>
          <a:ln>
            <a:noFill/>
          </a:ln>
        </p:spPr>
        <p:txBody>
          <a:bodyPr lIns="396000" tIns="360000" rIns="396000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bg1"/>
                </a:solidFill>
              </a:defRPr>
            </a:lvl2pPr>
            <a:lvl3pPr marL="685800" indent="0">
              <a:buNone/>
              <a:defRPr sz="1350">
                <a:solidFill>
                  <a:schemeClr val="bg1"/>
                </a:solidFill>
              </a:defRPr>
            </a:lvl3pPr>
            <a:lvl4pPr marL="1028700" indent="0">
              <a:buNone/>
              <a:defRPr sz="1350">
                <a:solidFill>
                  <a:schemeClr val="bg1"/>
                </a:solidFill>
              </a:defRPr>
            </a:lvl4pPr>
            <a:lvl5pPr marL="1371600" indent="0"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ext Placeholder 24"/>
          <p:cNvSpPr>
            <a:spLocks noGrp="1"/>
          </p:cNvSpPr>
          <p:nvPr>
            <p:ph type="body" sz="quarter" idx="22"/>
          </p:nvPr>
        </p:nvSpPr>
        <p:spPr>
          <a:xfrm>
            <a:off x="6436895" y="1652338"/>
            <a:ext cx="5217695" cy="2089484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396000" tIns="360000" rIns="396000">
            <a:normAutofit/>
          </a:bodyPr>
          <a:lstStyle>
            <a:lvl1pPr marL="0" indent="0">
              <a:buNone/>
              <a:defRPr sz="135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bg1"/>
                </a:solidFill>
              </a:defRPr>
            </a:lvl2pPr>
            <a:lvl3pPr marL="685800" indent="0">
              <a:buNone/>
              <a:defRPr sz="1350">
                <a:solidFill>
                  <a:schemeClr val="bg1"/>
                </a:solidFill>
              </a:defRPr>
            </a:lvl3pPr>
            <a:lvl4pPr marL="1028700" indent="0">
              <a:buNone/>
              <a:defRPr sz="1350">
                <a:solidFill>
                  <a:schemeClr val="bg1"/>
                </a:solidFill>
              </a:defRPr>
            </a:lvl4pPr>
            <a:lvl5pPr marL="1371600" indent="0"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24"/>
          <p:cNvSpPr>
            <a:spLocks noGrp="1"/>
          </p:cNvSpPr>
          <p:nvPr>
            <p:ph type="body" sz="quarter" idx="23"/>
          </p:nvPr>
        </p:nvSpPr>
        <p:spPr>
          <a:xfrm>
            <a:off x="6436895" y="3925554"/>
            <a:ext cx="5217695" cy="2089484"/>
          </a:xfr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lIns="396000" tIns="360000" rIns="396000">
            <a:normAutofit/>
          </a:bodyPr>
          <a:lstStyle>
            <a:lvl1pPr marL="0" indent="0">
              <a:buNone/>
              <a:defRPr sz="135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bg1"/>
                </a:solidFill>
              </a:defRPr>
            </a:lvl2pPr>
            <a:lvl3pPr marL="685800" indent="0">
              <a:buNone/>
              <a:defRPr sz="1350">
                <a:solidFill>
                  <a:schemeClr val="bg1"/>
                </a:solidFill>
              </a:defRPr>
            </a:lvl3pPr>
            <a:lvl4pPr marL="1028700" indent="0">
              <a:buNone/>
              <a:defRPr sz="1350">
                <a:solidFill>
                  <a:schemeClr val="bg1"/>
                </a:solidFill>
              </a:defRPr>
            </a:lvl4pPr>
            <a:lvl5pPr marL="1371600" indent="0"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841B22E-CC3E-4590-985A-07B79DE1A0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32800" y="5885727"/>
            <a:ext cx="5563200" cy="173930"/>
          </a:xfrm>
          <a:solidFill>
            <a:schemeClr val="accent5"/>
          </a:solidFill>
        </p:spPr>
        <p:txBody>
          <a:bodyPr lIns="396000" rIns="396000" anchor="ctr">
            <a:noAutofit/>
          </a:bodyPr>
          <a:lstStyle>
            <a:lvl1pPr marL="0" indent="0">
              <a:buNone/>
              <a:defRPr sz="1100" b="1">
                <a:solidFill>
                  <a:schemeClr val="accent5"/>
                </a:solidFill>
                <a:latin typeface="+mj-lt"/>
              </a:defRPr>
            </a:lvl1pPr>
            <a:lvl2pPr marL="457178" indent="0">
              <a:buNone/>
              <a:defRPr sz="1800" b="1">
                <a:solidFill>
                  <a:schemeClr val="bg1"/>
                </a:solidFill>
              </a:defRPr>
            </a:lvl2pPr>
            <a:lvl3pPr marL="914354" indent="0">
              <a:buNone/>
              <a:defRPr sz="1800" b="1">
                <a:solidFill>
                  <a:schemeClr val="bg1"/>
                </a:solidFill>
              </a:defRPr>
            </a:lvl3pPr>
            <a:lvl4pPr marL="1371532" indent="0">
              <a:buNone/>
              <a:defRPr sz="1800" b="1">
                <a:solidFill>
                  <a:schemeClr val="bg1"/>
                </a:solidFill>
              </a:defRPr>
            </a:lvl4pPr>
            <a:lvl5pPr marL="1828709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1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35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52">
          <p15:clr>
            <a:srgbClr val="FBAE40"/>
          </p15:clr>
        </p15:guide>
        <p15:guide id="2" pos="254">
          <p15:clr>
            <a:srgbClr val="FBAE40"/>
          </p15:clr>
        </p15:guide>
        <p15:guide id="3" pos="2878">
          <p15:clr>
            <a:srgbClr val="FBAE40"/>
          </p15:clr>
        </p15:guide>
        <p15:guide id="4" pos="3043">
          <p15:clr>
            <a:srgbClr val="FBAE40"/>
          </p15:clr>
        </p15:guide>
        <p15:guide id="5" pos="5508">
          <p15:clr>
            <a:srgbClr val="FBAE40"/>
          </p15:clr>
        </p15:guide>
        <p15:guide id="6" pos="5369">
          <p15:clr>
            <a:srgbClr val="FBAE40"/>
          </p15:clr>
        </p15:guide>
        <p15:guide id="7" pos="5279">
          <p15:clr>
            <a:srgbClr val="FBAE40"/>
          </p15:clr>
        </p15:guide>
        <p15:guide id="8" orient="horz" pos="3786">
          <p15:clr>
            <a:srgbClr val="FBAE40"/>
          </p15:clr>
        </p15:guide>
        <p15:guide id="9" orient="horz" pos="1042">
          <p15:clr>
            <a:srgbClr val="FBAE40"/>
          </p15:clr>
        </p15:guide>
        <p15:guide id="10" orient="horz" pos="2355">
          <p15:clr>
            <a:srgbClr val="FBAE40"/>
          </p15:clr>
        </p15:guide>
        <p15:guide id="11" orient="horz" pos="2473">
          <p15:clr>
            <a:srgbClr val="FBAE40"/>
          </p15:clr>
        </p15:guide>
        <p15:guide id="12" orient="horz" pos="43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ts - 1 Important + 2 Rel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 userDrawn="1"/>
        </p:nvCxnSpPr>
        <p:spPr>
          <a:xfrm>
            <a:off x="4632159" y="4832685"/>
            <a:ext cx="3725779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361" y="476721"/>
            <a:ext cx="10636465" cy="76854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6360" y="2110681"/>
            <a:ext cx="4800000" cy="3600000"/>
          </a:xfrm>
          <a:prstGeom prst="ellipse">
            <a:avLst/>
          </a:prstGeom>
          <a:solidFill>
            <a:schemeClr val="accent1"/>
          </a:solidFill>
          <a:effectLst>
            <a:softEdge rad="0"/>
          </a:effectLst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b="1">
                <a:solidFill>
                  <a:schemeClr val="bg1"/>
                </a:solidFill>
              </a:defRPr>
            </a:lvl2pPr>
            <a:lvl3pPr marL="685800" indent="0" algn="ctr">
              <a:buNone/>
              <a:defRPr b="1">
                <a:solidFill>
                  <a:schemeClr val="bg1"/>
                </a:solidFill>
              </a:defRPr>
            </a:lvl3pPr>
            <a:lvl4pPr marL="1028700" indent="0" algn="ctr">
              <a:buNone/>
              <a:defRPr b="1">
                <a:solidFill>
                  <a:schemeClr val="bg1"/>
                </a:solidFill>
              </a:defRPr>
            </a:lvl4pPr>
            <a:lvl5pPr marL="1371600" indent="0" algn="ctr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5672091" y="1652337"/>
            <a:ext cx="3360000" cy="2520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8340595" y="3549992"/>
            <a:ext cx="3360000" cy="2520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632159" y="2851484"/>
            <a:ext cx="1039933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6" name="Footer Placeholder 1"/>
          <p:cNvSpPr>
            <a:spLocks noGrp="1"/>
          </p:cNvSpPr>
          <p:nvPr>
            <p:ph type="ftr" sz="quarter" idx="13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34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86">
          <p15:clr>
            <a:srgbClr val="FBAE40"/>
          </p15:clr>
        </p15:guide>
        <p15:guide id="2" pos="254">
          <p15:clr>
            <a:srgbClr val="FBAE40"/>
          </p15:clr>
        </p15:guide>
        <p15:guide id="3" orient="horz" pos="1042">
          <p15:clr>
            <a:srgbClr val="FBAE40"/>
          </p15:clr>
        </p15:guide>
        <p15:guide id="4" pos="2312">
          <p15:clr>
            <a:srgbClr val="FBAE40"/>
          </p15:clr>
        </p15:guide>
        <p15:guide id="5" pos="5369">
          <p15:clr>
            <a:srgbClr val="FBAE40"/>
          </p15:clr>
        </p15:guide>
        <p15:guide id="6" pos="5508">
          <p15:clr>
            <a:srgbClr val="FBAE40"/>
          </p15:clr>
        </p15:guide>
        <p15:guide id="7" pos="5279">
          <p15:clr>
            <a:srgbClr val="FBAE40"/>
          </p15:clr>
        </p15:guide>
        <p15:guide id="8" orient="horz" pos="4252">
          <p15:clr>
            <a:srgbClr val="FBAE40"/>
          </p15:clr>
        </p15:guide>
        <p15:guide id="9" orient="horz" pos="432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AB Fact 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AC4C4F-1474-1448-99C2-BB9A340784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+mj-lt"/>
            </a:endParaRPr>
          </a:p>
        </p:txBody>
      </p:sp>
      <p:pic>
        <p:nvPicPr>
          <p:cNvPr id="13" name="Graphic 10">
            <a:extLst>
              <a:ext uri="{FF2B5EF4-FFF2-40B4-BE49-F238E27FC236}">
                <a16:creationId xmlns:a16="http://schemas.microsoft.com/office/drawing/2014/main" id="{B8875D2C-4EA2-4925-8688-7EF800790A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0680" r="5495" b="15282"/>
          <a:stretch/>
        </p:blipFill>
        <p:spPr>
          <a:xfrm>
            <a:off x="3549636" y="0"/>
            <a:ext cx="1167180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EFEBCC-0D5B-EB4B-83EF-3BC2B129F595}"/>
              </a:ext>
            </a:extLst>
          </p:cNvPr>
          <p:cNvSpPr/>
          <p:nvPr userDrawn="1"/>
        </p:nvSpPr>
        <p:spPr>
          <a:xfrm>
            <a:off x="762000" y="1781994"/>
            <a:ext cx="10589941" cy="4111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FCF8C-333C-AB4A-9E7D-40B5AC498B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37785" y="2196775"/>
            <a:ext cx="9638371" cy="3281521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UAB Fact - 1</a:t>
            </a:r>
          </a:p>
        </p:txBody>
      </p:sp>
      <p:pic>
        <p:nvPicPr>
          <p:cNvPr id="8" name="Graphic 8">
            <a:extLst>
              <a:ext uri="{FF2B5EF4-FFF2-40B4-BE49-F238E27FC236}">
                <a16:creationId xmlns:a16="http://schemas.microsoft.com/office/drawing/2014/main" id="{6A79829C-5A5E-4118-9C77-3E41B88C4E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34" y="928012"/>
            <a:ext cx="6312747" cy="416812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F9EC9A0-A0AA-4D41-A33F-0FFBDF23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582" y="1364473"/>
            <a:ext cx="9142060" cy="293296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5296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2">
          <p15:clr>
            <a:srgbClr val="FBAE40"/>
          </p15:clr>
        </p15:guide>
        <p15:guide id="2" orient="horz" pos="3710">
          <p15:clr>
            <a:srgbClr val="FBAE40"/>
          </p15:clr>
        </p15:guide>
        <p15:guide id="3" pos="5356">
          <p15:clr>
            <a:srgbClr val="FBAE40"/>
          </p15:clr>
        </p15:guide>
        <p15:guide id="4" orient="horz" pos="584">
          <p15:clr>
            <a:srgbClr val="FBAE40"/>
          </p15:clr>
        </p15:guide>
        <p15:guide id="5" orient="horz" pos="99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AB Fact 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1AFCF8C-333C-AB4A-9E7D-40B5AC498B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764" y="2256918"/>
            <a:ext cx="10650536" cy="3571454"/>
          </a:xfrm>
        </p:spPr>
        <p:txBody>
          <a:bodyPr anchor="t">
            <a:normAutofit/>
          </a:bodyPr>
          <a:lstStyle>
            <a:lvl1pPr marL="0" indent="0" algn="l">
              <a:buNone/>
              <a:defRPr sz="2700" b="1">
                <a:solidFill>
                  <a:schemeClr val="accent1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UAB Fact - 2</a:t>
            </a:r>
          </a:p>
        </p:txBody>
      </p:sp>
      <p:pic>
        <p:nvPicPr>
          <p:cNvPr id="5" name="Graphic 10">
            <a:extLst>
              <a:ext uri="{FF2B5EF4-FFF2-40B4-BE49-F238E27FC236}">
                <a16:creationId xmlns:a16="http://schemas.microsoft.com/office/drawing/2014/main" id="{46D5A173-9511-4C17-90E5-91E20FC1F3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0680" r="5495" b="15282"/>
          <a:stretch/>
        </p:blipFill>
        <p:spPr>
          <a:xfrm>
            <a:off x="3438143" y="0"/>
            <a:ext cx="11671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61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2">
          <p15:clr>
            <a:srgbClr val="FBAE40"/>
          </p15:clr>
        </p15:guide>
        <p15:guide id="2" orient="horz" pos="1423">
          <p15:clr>
            <a:srgbClr val="FBAE40"/>
          </p15:clr>
        </p15:guide>
        <p15:guide id="3" pos="5394">
          <p15:clr>
            <a:srgbClr val="FBAE40"/>
          </p15:clr>
        </p15:guide>
        <p15:guide id="4" orient="horz" pos="366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AB Fact 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8FE5E2-583D-3440-B3E2-B7A6D3159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1AFCF8C-333C-AB4A-9E7D-40B5AC498B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763" y="1573213"/>
            <a:ext cx="10585179" cy="4303712"/>
          </a:xfrm>
          <a:solidFill>
            <a:schemeClr val="accent1">
              <a:alpha val="85000"/>
            </a:schemeClr>
          </a:solidFill>
        </p:spPr>
        <p:txBody>
          <a:bodyPr lIns="468000" tIns="468000" rIns="468000" bIns="468000" anchor="ctr">
            <a:normAutofit/>
          </a:bodyPr>
          <a:lstStyle>
            <a:lvl1pPr marL="0" indent="0" algn="l">
              <a:buNone/>
              <a:defRPr sz="2700" b="1">
                <a:solidFill>
                  <a:schemeClr val="bg1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UAB Fact  - 3</a:t>
            </a:r>
          </a:p>
        </p:txBody>
      </p:sp>
    </p:spTree>
    <p:extLst>
      <p:ext uri="{BB962C8B-B14F-4D97-AF65-F5344CB8AC3E}">
        <p14:creationId xmlns:p14="http://schemas.microsoft.com/office/powerpoint/2010/main" val="2111256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02">
          <p15:clr>
            <a:srgbClr val="FBAE40"/>
          </p15:clr>
        </p15:guide>
        <p15:guide id="2" pos="362">
          <p15:clr>
            <a:srgbClr val="FBAE40"/>
          </p15:clr>
        </p15:guide>
        <p15:guide id="3" pos="5356">
          <p15:clr>
            <a:srgbClr val="FBAE40"/>
          </p15:clr>
        </p15:guide>
        <p15:guide id="4" orient="horz" pos="99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 Slide - Gradient Pictur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7C0CC0-C774-0848-A11D-83E3655401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70000">
                <a:srgbClr val="328A5E">
                  <a:alpha val="78000"/>
                </a:srgbClr>
              </a:gs>
              <a:gs pos="36000">
                <a:srgbClr val="006241"/>
              </a:gs>
            </a:gsLst>
            <a:lin ang="1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7E0110-86FC-B542-B54F-1133FA61432F}"/>
              </a:ext>
            </a:extLst>
          </p:cNvPr>
          <p:cNvSpPr txBox="1"/>
          <p:nvPr userDrawn="1"/>
        </p:nvSpPr>
        <p:spPr>
          <a:xfrm>
            <a:off x="-3" y="-426745"/>
            <a:ext cx="12192003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accent2"/>
                </a:solidFill>
                <a:latin typeface="+mj-lt"/>
              </a:rPr>
              <a:t>To insert a background image, right-click on the slide – select FORMAT BACKGROUND &gt; Picture or texture fill</a:t>
            </a:r>
            <a:endParaRPr lang="bg-BG" sz="105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10" name="Graphic 8">
            <a:extLst>
              <a:ext uri="{FF2B5EF4-FFF2-40B4-BE49-F238E27FC236}">
                <a16:creationId xmlns:a16="http://schemas.microsoft.com/office/drawing/2014/main" id="{F7849BD5-9C11-5D44-854F-7027C6FBA9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" y="928012"/>
            <a:ext cx="6312747" cy="416812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97147" y="1364473"/>
            <a:ext cx="9142293" cy="293296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16000" y="4333876"/>
            <a:ext cx="9017000" cy="1655762"/>
          </a:xfrm>
        </p:spPr>
        <p:txBody>
          <a:bodyPr lIns="0" tIns="36000" rIns="0" bIns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1016000" y="1830599"/>
            <a:ext cx="9017000" cy="2411202"/>
          </a:xfrm>
        </p:spPr>
        <p:txBody>
          <a:bodyPr lIns="0" tIns="36000" rIns="0" bIns="0" anchor="b"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Intro Slide – Gradient Picture Background</a:t>
            </a:r>
          </a:p>
        </p:txBody>
      </p:sp>
    </p:spTree>
    <p:extLst>
      <p:ext uri="{BB962C8B-B14F-4D97-AF65-F5344CB8AC3E}">
        <p14:creationId xmlns:p14="http://schemas.microsoft.com/office/powerpoint/2010/main" val="1303825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78">
          <p15:clr>
            <a:srgbClr val="FBAE40"/>
          </p15:clr>
        </p15:guide>
        <p15:guide id="2" orient="horz" pos="2546">
          <p15:clr>
            <a:srgbClr val="FBAE40"/>
          </p15:clr>
        </p15:guide>
        <p15:guide id="3" pos="4740">
          <p15:clr>
            <a:srgbClr val="FBAE40"/>
          </p15:clr>
        </p15:guide>
        <p15:guide id="4" orient="horz" pos="584">
          <p15:clr>
            <a:srgbClr val="FBAE40"/>
          </p15:clr>
        </p15:guide>
        <p15:guide id="5" orient="horz" pos="978">
          <p15:clr>
            <a:srgbClr val="FBAE40"/>
          </p15:clr>
        </p15:guide>
        <p15:guide id="6" orient="horz" pos="2728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–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AC4C4F-1474-1448-99C2-BB9A340784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13A2D67-91F3-2946-BCCD-7D3373EEB483}"/>
              </a:ext>
            </a:extLst>
          </p:cNvPr>
          <p:cNvSpPr txBox="1">
            <a:spLocks/>
          </p:cNvSpPr>
          <p:nvPr userDrawn="1"/>
        </p:nvSpPr>
        <p:spPr>
          <a:xfrm>
            <a:off x="10614212" y="4013430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625" dirty="0">
                <a:latin typeface="+mn-lt"/>
              </a:rPr>
              <a:t>”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3F74712-47DD-D445-BB61-E4279010D2FD}"/>
              </a:ext>
            </a:extLst>
          </p:cNvPr>
          <p:cNvSpPr txBox="1">
            <a:spLocks/>
          </p:cNvSpPr>
          <p:nvPr userDrawn="1"/>
        </p:nvSpPr>
        <p:spPr>
          <a:xfrm>
            <a:off x="876289" y="1889033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625" dirty="0">
                <a:latin typeface="+mn-lt"/>
              </a:rPr>
              <a:t>“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460897-86D1-9049-AD57-04D2E0921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1" y="4834374"/>
            <a:ext cx="9144000" cy="544513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7D64EC-DA4C-BA4D-87B3-681A69F456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19239" y="2355273"/>
            <a:ext cx="9144000" cy="1854262"/>
          </a:xfrm>
        </p:spPr>
        <p:txBody>
          <a:bodyPr anchor="ctr"/>
          <a:lstStyle>
            <a:lvl1pPr algn="ctr">
              <a:defRPr sz="4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Quote – Option 1</a:t>
            </a:r>
          </a:p>
        </p:txBody>
      </p:sp>
    </p:spTree>
    <p:extLst>
      <p:ext uri="{BB962C8B-B14F-4D97-AF65-F5344CB8AC3E}">
        <p14:creationId xmlns:p14="http://schemas.microsoft.com/office/powerpoint/2010/main" val="1992207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482">
          <p15:clr>
            <a:srgbClr val="FBAE40"/>
          </p15:clr>
        </p15:guide>
        <p15:guide id="3" orient="horz" pos="2651">
          <p15:clr>
            <a:srgbClr val="FBAE40"/>
          </p15:clr>
        </p15:guide>
        <p15:guide id="4" pos="718">
          <p15:clr>
            <a:srgbClr val="FBAE40"/>
          </p15:clr>
        </p15:guide>
        <p15:guide id="5" pos="5038">
          <p15:clr>
            <a:srgbClr val="FBAE40"/>
          </p15:clr>
        </p15:guide>
        <p15:guide id="6" orient="horz" pos="3049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– Option 1 - Mo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AC4C4F-1474-1448-99C2-BB9A340784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057A37B-D6CE-4B27-BD27-4F6ABCD40F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0680" r="5495" b="15282"/>
          <a:stretch/>
        </p:blipFill>
        <p:spPr>
          <a:xfrm>
            <a:off x="3549636" y="0"/>
            <a:ext cx="11671808" cy="6858000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E13A2D67-91F3-2946-BCCD-7D3373EEB483}"/>
              </a:ext>
            </a:extLst>
          </p:cNvPr>
          <p:cNvSpPr txBox="1">
            <a:spLocks/>
          </p:cNvSpPr>
          <p:nvPr userDrawn="1"/>
        </p:nvSpPr>
        <p:spPr>
          <a:xfrm>
            <a:off x="10614212" y="4013430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625" dirty="0">
                <a:latin typeface="+mn-lt"/>
              </a:rPr>
              <a:t>”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D460897-86D1-9049-AD57-04D2E0921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1" y="4834374"/>
            <a:ext cx="9144000" cy="544513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0CFEA6F-993C-48F5-BABF-D2AE4C3AD3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19239" y="2355273"/>
            <a:ext cx="9144000" cy="1854262"/>
          </a:xfrm>
        </p:spPr>
        <p:txBody>
          <a:bodyPr anchor="ctr"/>
          <a:lstStyle>
            <a:lvl1pPr algn="ctr">
              <a:defRPr sz="4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Quote – Option 1 Monogram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65E39DA-6AE9-4451-8CA3-95DDB8E4FA3C}"/>
              </a:ext>
            </a:extLst>
          </p:cNvPr>
          <p:cNvSpPr txBox="1">
            <a:spLocks/>
          </p:cNvSpPr>
          <p:nvPr userDrawn="1"/>
        </p:nvSpPr>
        <p:spPr>
          <a:xfrm>
            <a:off x="876289" y="1889033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625" dirty="0">
                <a:latin typeface="+mn-lt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28561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74">
          <p15:clr>
            <a:srgbClr val="FBAE40"/>
          </p15:clr>
        </p15:guide>
        <p15:guide id="2" pos="718">
          <p15:clr>
            <a:srgbClr val="FBAE40"/>
          </p15:clr>
        </p15:guide>
        <p15:guide id="3" pos="5045">
          <p15:clr>
            <a:srgbClr val="FBAE40"/>
          </p15:clr>
        </p15:guide>
        <p15:guide id="4" pos="2880">
          <p15:clr>
            <a:srgbClr val="FBAE40"/>
          </p15:clr>
        </p15:guide>
        <p15:guide id="5" orient="horz" pos="2651">
          <p15:clr>
            <a:srgbClr val="FBAE40"/>
          </p15:clr>
        </p15:guide>
        <p15:guide id="6" orient="horz" pos="3049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– Option 1 - Pictur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B205B58-DB7E-8244-8533-249ABF49D5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41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FC2C5F-A5E4-3C43-ABB2-297B20BE2613}"/>
              </a:ext>
            </a:extLst>
          </p:cNvPr>
          <p:cNvSpPr txBox="1"/>
          <p:nvPr userDrawn="1"/>
        </p:nvSpPr>
        <p:spPr>
          <a:xfrm>
            <a:off x="-3" y="-426745"/>
            <a:ext cx="12192003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accent2"/>
                </a:solidFill>
                <a:latin typeface="+mj-lt"/>
              </a:rPr>
              <a:t>To insert a background image, right-click on the slide – select FORMAT BACKGROUND &gt; Picture or texture fill</a:t>
            </a:r>
            <a:endParaRPr lang="bg-BG" sz="10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E13A2D67-91F3-2946-BCCD-7D3373EEB483}"/>
              </a:ext>
            </a:extLst>
          </p:cNvPr>
          <p:cNvSpPr txBox="1">
            <a:spLocks/>
          </p:cNvSpPr>
          <p:nvPr userDrawn="1"/>
        </p:nvSpPr>
        <p:spPr>
          <a:xfrm>
            <a:off x="10614212" y="4013430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625" dirty="0">
                <a:latin typeface="+mj-lt"/>
              </a:rPr>
              <a:t>”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4D460897-86D1-9049-AD57-04D2E0921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1" y="4834374"/>
            <a:ext cx="9144000" cy="544513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92F1E1E-9164-4ECD-A2F5-BF1183861F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19239" y="2355273"/>
            <a:ext cx="9144000" cy="1854262"/>
          </a:xfrm>
        </p:spPr>
        <p:txBody>
          <a:bodyPr anchor="ctr"/>
          <a:lstStyle>
            <a:lvl1pPr algn="ctr">
              <a:defRPr sz="45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Quote – Option 1 </a:t>
            </a:r>
            <a:br>
              <a:rPr lang="en-US" dirty="0"/>
            </a:br>
            <a:r>
              <a:rPr lang="en-US" dirty="0"/>
              <a:t>Picture Background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A40E474-3DEF-47AF-ACB3-3054C5ED3130}"/>
              </a:ext>
            </a:extLst>
          </p:cNvPr>
          <p:cNvSpPr txBox="1">
            <a:spLocks/>
          </p:cNvSpPr>
          <p:nvPr userDrawn="1"/>
        </p:nvSpPr>
        <p:spPr>
          <a:xfrm>
            <a:off x="876289" y="1889033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625" dirty="0">
                <a:latin typeface="+mj-lt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51527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5">
          <p15:clr>
            <a:srgbClr val="FBAE40"/>
          </p15:clr>
        </p15:guide>
        <p15:guide id="2" orient="horz" pos="2651">
          <p15:clr>
            <a:srgbClr val="FBAE40"/>
          </p15:clr>
        </p15:guide>
        <p15:guide id="3" orient="horz" pos="3049">
          <p15:clr>
            <a:srgbClr val="FBAE40"/>
          </p15:clr>
        </p15:guide>
        <p15:guide id="4" orient="horz" pos="1474">
          <p15:clr>
            <a:srgbClr val="FBAE40"/>
          </p15:clr>
        </p15:guide>
        <p15:guide id="5" pos="712">
          <p15:clr>
            <a:srgbClr val="FBAE40"/>
          </p15:clr>
        </p15:guide>
        <p15:guide id="6" pos="288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–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AC4C4F-1474-1448-99C2-BB9A340784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13A2D67-91F3-2946-BCCD-7D3373EEB483}"/>
              </a:ext>
            </a:extLst>
          </p:cNvPr>
          <p:cNvSpPr txBox="1">
            <a:spLocks/>
          </p:cNvSpPr>
          <p:nvPr userDrawn="1"/>
        </p:nvSpPr>
        <p:spPr>
          <a:xfrm>
            <a:off x="10614212" y="4013430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625" dirty="0">
                <a:solidFill>
                  <a:schemeClr val="bg1"/>
                </a:solidFill>
                <a:latin typeface="+mn-lt"/>
              </a:rPr>
              <a:t>”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D460897-86D1-9049-AD57-04D2E0921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825907"/>
            <a:ext cx="9144000" cy="544513"/>
          </a:xfrm>
        </p:spPr>
        <p:txBody>
          <a:bodyPr/>
          <a:lstStyle>
            <a:lvl1pPr marL="0" indent="0" algn="ctr">
              <a:buFont typeface="Arial" charset="0"/>
              <a:buNone/>
              <a:defRPr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903D931-FCAA-4277-9747-EAD0E46B91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19239" y="2355273"/>
            <a:ext cx="9144000" cy="1854262"/>
          </a:xfrm>
        </p:spPr>
        <p:txBody>
          <a:bodyPr anchor="ctr"/>
          <a:lstStyle>
            <a:lvl1pPr algn="ctr">
              <a:defRPr sz="4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Quote – Option 2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F9F2A02-CD60-4A05-8E07-2B3EC67CC57A}"/>
              </a:ext>
            </a:extLst>
          </p:cNvPr>
          <p:cNvSpPr txBox="1">
            <a:spLocks/>
          </p:cNvSpPr>
          <p:nvPr userDrawn="1"/>
        </p:nvSpPr>
        <p:spPr>
          <a:xfrm>
            <a:off x="876289" y="1889033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625" dirty="0">
                <a:solidFill>
                  <a:schemeClr val="bg1"/>
                </a:solidFill>
                <a:latin typeface="+mn-lt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117568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38">
          <p15:clr>
            <a:srgbClr val="FBAE40"/>
          </p15:clr>
        </p15:guide>
        <p15:guide id="2" orient="horz" pos="3041">
          <p15:clr>
            <a:srgbClr val="FBAE40"/>
          </p15:clr>
        </p15:guide>
        <p15:guide id="3" pos="718">
          <p15:clr>
            <a:srgbClr val="FBAE40"/>
          </p15:clr>
        </p15:guide>
        <p15:guide id="4" orient="horz" pos="2651">
          <p15:clr>
            <a:srgbClr val="FBAE40"/>
          </p15:clr>
        </p15:guide>
        <p15:guide id="5" orient="horz" pos="1482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– Option 2 - Mo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AC4C4F-1474-1448-99C2-BB9A340784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Graphic 10">
            <a:extLst>
              <a:ext uri="{FF2B5EF4-FFF2-40B4-BE49-F238E27FC236}">
                <a16:creationId xmlns:a16="http://schemas.microsoft.com/office/drawing/2014/main" id="{ABD985B1-EAFD-4927-BB45-39E8D95C9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0680" r="5495" b="15282"/>
          <a:stretch/>
        </p:blipFill>
        <p:spPr>
          <a:xfrm>
            <a:off x="3549636" y="0"/>
            <a:ext cx="11671808" cy="68580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E13A2D67-91F3-2946-BCCD-7D3373EEB483}"/>
              </a:ext>
            </a:extLst>
          </p:cNvPr>
          <p:cNvSpPr txBox="1">
            <a:spLocks/>
          </p:cNvSpPr>
          <p:nvPr userDrawn="1"/>
        </p:nvSpPr>
        <p:spPr>
          <a:xfrm>
            <a:off x="10614212" y="4013430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625" dirty="0">
                <a:solidFill>
                  <a:schemeClr val="bg1"/>
                </a:solidFill>
                <a:latin typeface="+mn-lt"/>
              </a:rPr>
              <a:t>”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D460897-86D1-9049-AD57-04D2E0921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825907"/>
            <a:ext cx="9144000" cy="544513"/>
          </a:xfrm>
        </p:spPr>
        <p:txBody>
          <a:bodyPr/>
          <a:lstStyle>
            <a:lvl1pPr marL="0" indent="0" algn="ctr">
              <a:buFont typeface="Arial" charset="0"/>
              <a:buNone/>
              <a:defRPr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154A64-3E18-4B3A-9175-6FA1501DBE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19239" y="2355273"/>
            <a:ext cx="9144000" cy="1854262"/>
          </a:xfrm>
        </p:spPr>
        <p:txBody>
          <a:bodyPr anchor="ctr"/>
          <a:lstStyle>
            <a:lvl1pPr algn="ctr">
              <a:defRPr sz="4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Quote – Option 2 Monogram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3645415-5443-4908-814A-4B85296D5553}"/>
              </a:ext>
            </a:extLst>
          </p:cNvPr>
          <p:cNvSpPr txBox="1">
            <a:spLocks/>
          </p:cNvSpPr>
          <p:nvPr userDrawn="1"/>
        </p:nvSpPr>
        <p:spPr>
          <a:xfrm>
            <a:off x="876289" y="1889033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625" dirty="0">
                <a:solidFill>
                  <a:schemeClr val="bg1"/>
                </a:solidFill>
                <a:latin typeface="+mn-lt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193043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38">
          <p15:clr>
            <a:srgbClr val="FBAE40"/>
          </p15:clr>
        </p15:guide>
        <p15:guide id="2" orient="horz" pos="1474">
          <p15:clr>
            <a:srgbClr val="FBAE40"/>
          </p15:clr>
        </p15:guide>
        <p15:guide id="3" orient="horz" pos="2651">
          <p15:clr>
            <a:srgbClr val="FBAE40"/>
          </p15:clr>
        </p15:guide>
        <p15:guide id="4" pos="712">
          <p15:clr>
            <a:srgbClr val="FBAE40"/>
          </p15:clr>
        </p15:guide>
        <p15:guide id="5" orient="horz" pos="304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– Option 2 - Pictur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1CF17A1-ED95-1C42-BBA5-445814959C5B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accent3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5C3496-6102-5741-9EDB-99E97DA03433}"/>
              </a:ext>
            </a:extLst>
          </p:cNvPr>
          <p:cNvSpPr txBox="1"/>
          <p:nvPr userDrawn="1"/>
        </p:nvSpPr>
        <p:spPr>
          <a:xfrm>
            <a:off x="-3" y="-426745"/>
            <a:ext cx="12192003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050" dirty="0">
                <a:solidFill>
                  <a:schemeClr val="accent2"/>
                </a:solidFill>
                <a:latin typeface="+mj-lt"/>
              </a:rPr>
              <a:t>To insert a background image, right-click on the slide – select FORMAT BACKGROUND &gt; Picture or texture fill</a:t>
            </a:r>
            <a:endParaRPr lang="bg-BG" sz="105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13A2D67-91F3-2946-BCCD-7D3373EEB483}"/>
              </a:ext>
            </a:extLst>
          </p:cNvPr>
          <p:cNvSpPr txBox="1">
            <a:spLocks/>
          </p:cNvSpPr>
          <p:nvPr userDrawn="1"/>
        </p:nvSpPr>
        <p:spPr>
          <a:xfrm>
            <a:off x="10614212" y="4013430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625" dirty="0">
                <a:solidFill>
                  <a:schemeClr val="bg1"/>
                </a:solidFill>
                <a:latin typeface="+mj-lt"/>
              </a:rPr>
              <a:t>”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D460897-86D1-9049-AD57-04D2E0921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825907"/>
            <a:ext cx="9144000" cy="544513"/>
          </a:xfrm>
        </p:spPr>
        <p:txBody>
          <a:bodyPr/>
          <a:lstStyle>
            <a:lvl1pPr marL="0" indent="0" algn="ctr">
              <a:buFont typeface="Arial" charset="0"/>
              <a:buNone/>
              <a:defRPr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3C43EA4-87C9-4342-86BE-4322339295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19239" y="2355273"/>
            <a:ext cx="9144000" cy="1854262"/>
          </a:xfrm>
        </p:spPr>
        <p:txBody>
          <a:bodyPr anchor="ctr"/>
          <a:lstStyle>
            <a:lvl1pPr algn="ctr">
              <a:defRPr sz="45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Quote – Option 2 </a:t>
            </a:r>
            <a:br>
              <a:rPr lang="en-US" dirty="0"/>
            </a:br>
            <a:r>
              <a:rPr lang="en-US" dirty="0"/>
              <a:t>Picture Background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CA2A05F-4A0A-415F-BFA7-7791EAE63FB4}"/>
              </a:ext>
            </a:extLst>
          </p:cNvPr>
          <p:cNvSpPr txBox="1">
            <a:spLocks/>
          </p:cNvSpPr>
          <p:nvPr userDrawn="1"/>
        </p:nvSpPr>
        <p:spPr>
          <a:xfrm>
            <a:off x="876289" y="1889033"/>
            <a:ext cx="710184" cy="62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1500" b="1" kern="1200">
                <a:solidFill>
                  <a:schemeClr val="accent3"/>
                </a:solidFill>
                <a:latin typeface="Proxima Nova" panose="02000506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24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625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870287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8">
          <p15:clr>
            <a:srgbClr val="FBAE40"/>
          </p15:clr>
        </p15:guide>
        <p15:guide id="2" orient="horz" pos="2651">
          <p15:clr>
            <a:srgbClr val="FBAE40"/>
          </p15:clr>
        </p15:guide>
        <p15:guide id="3" pos="5038">
          <p15:clr>
            <a:srgbClr val="FBAE40"/>
          </p15:clr>
        </p15:guide>
        <p15:guide id="4" orient="horz" pos="1474">
          <p15:clr>
            <a:srgbClr val="FBAE40"/>
          </p15:clr>
        </p15:guide>
        <p15:guide id="5" orient="horz" pos="304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oryboard –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10E64717-DA8A-9C47-B2BD-3971595353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6361" y="1762739"/>
            <a:ext cx="4359731" cy="4308464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B004B08-0BE0-104F-BDA3-27A9E001F2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1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Storyboard – 4 Pictures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CC77B04A-66B3-FE4F-8CF2-1B1B16B934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11568" y="1762739"/>
            <a:ext cx="3044075" cy="4308464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1F1406A-D302-0942-B0F0-9C31FDC0B23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31792" y="1762741"/>
            <a:ext cx="3044075" cy="2015205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F68787C0-3F5F-944B-AD05-6E8E612FC45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231792" y="4056000"/>
            <a:ext cx="3044075" cy="2015205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6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92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">
          <p15:clr>
            <a:srgbClr val="FBAE40"/>
          </p15:clr>
        </p15:guide>
        <p15:guide id="2" orient="horz" pos="3820">
          <p15:clr>
            <a:srgbClr val="FBAE40"/>
          </p15:clr>
        </p15:guide>
        <p15:guide id="3" pos="5279">
          <p15:clr>
            <a:srgbClr val="FBAE40"/>
          </p15:clr>
        </p15:guide>
        <p15:guide id="4" pos="5369">
          <p15:clr>
            <a:srgbClr val="FBAE40"/>
          </p15:clr>
        </p15:guide>
        <p15:guide id="5" pos="5508">
          <p15:clr>
            <a:srgbClr val="FBAE40"/>
          </p15:clr>
        </p15:guide>
        <p15:guide id="6" orient="horz" pos="1110">
          <p15:clr>
            <a:srgbClr val="FBAE40"/>
          </p15:clr>
        </p15:guide>
        <p15:guide id="7" orient="horz" pos="4252">
          <p15:clr>
            <a:srgbClr val="FBAE40"/>
          </p15:clr>
        </p15:guide>
        <p15:guide id="8" pos="2312">
          <p15:clr>
            <a:srgbClr val="FBAE40"/>
          </p15:clr>
        </p15:guide>
        <p15:guide id="9" pos="2471">
          <p15:clr>
            <a:srgbClr val="FBAE40"/>
          </p15:clr>
        </p15:guide>
        <p15:guide id="10" pos="3907">
          <p15:clr>
            <a:srgbClr val="FBAE40"/>
          </p15:clr>
        </p15:guide>
        <p15:guide id="11" pos="4066">
          <p15:clr>
            <a:srgbClr val="FBAE40"/>
          </p15:clr>
        </p15:guide>
        <p15:guide id="12" orient="horz" pos="2558">
          <p15:clr>
            <a:srgbClr val="FBAE40"/>
          </p15:clr>
        </p15:guide>
        <p15:guide id="13" orient="horz" pos="2380">
          <p15:clr>
            <a:srgbClr val="FBAE40"/>
          </p15:clr>
        </p15:guide>
        <p15:guide id="14" orient="horz" pos="432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oryboard – 6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10E64717-DA8A-9C47-B2BD-3971595353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6361" y="1762739"/>
            <a:ext cx="2415184" cy="4308464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B004B08-0BE0-104F-BDA3-27A9E001F2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1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Storyboard – 6 Pictures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1F1406A-D302-0942-B0F0-9C31FDC0B23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96889" y="1762741"/>
            <a:ext cx="2627419" cy="2015205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F68787C0-3F5F-944B-AD05-6E8E612FC45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96889" y="4056000"/>
            <a:ext cx="2627419" cy="2015205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54898284-5773-2C46-A187-25145849B57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67692" y="1762741"/>
            <a:ext cx="2627419" cy="2015205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861B7A5A-FF1D-0348-9380-8CE01CFD565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67692" y="4056000"/>
            <a:ext cx="2627419" cy="2015205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522D17D8-E5FE-8342-ACA9-789AE4B3C59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240455" y="1762739"/>
            <a:ext cx="2415184" cy="4308464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9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11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0">
          <p15:clr>
            <a:srgbClr val="FBAE40"/>
          </p15:clr>
        </p15:guide>
        <p15:guide id="2" pos="254">
          <p15:clr>
            <a:srgbClr val="FBAE40"/>
          </p15:clr>
        </p15:guide>
        <p15:guide id="3" orient="horz" pos="2558">
          <p15:clr>
            <a:srgbClr val="FBAE40"/>
          </p15:clr>
        </p15:guide>
        <p15:guide id="4" pos="1391">
          <p15:clr>
            <a:srgbClr val="FBAE40"/>
          </p15:clr>
        </p15:guide>
        <p15:guide id="5" pos="1556">
          <p15:clr>
            <a:srgbClr val="FBAE40"/>
          </p15:clr>
        </p15:guide>
        <p15:guide id="6" pos="2802">
          <p15:clr>
            <a:srgbClr val="FBAE40"/>
          </p15:clr>
        </p15:guide>
        <p15:guide id="7" pos="2960">
          <p15:clr>
            <a:srgbClr val="FBAE40"/>
          </p15:clr>
        </p15:guide>
        <p15:guide id="8" pos="4199">
          <p15:clr>
            <a:srgbClr val="FBAE40"/>
          </p15:clr>
        </p15:guide>
        <p15:guide id="9" pos="4364">
          <p15:clr>
            <a:srgbClr val="FBAE40"/>
          </p15:clr>
        </p15:guide>
        <p15:guide id="10" pos="5508">
          <p15:clr>
            <a:srgbClr val="FBAE40"/>
          </p15:clr>
        </p15:guide>
        <p15:guide id="11" pos="5369">
          <p15:clr>
            <a:srgbClr val="FBAE40"/>
          </p15:clr>
        </p15:guide>
        <p15:guide id="12" pos="5279">
          <p15:clr>
            <a:srgbClr val="FBAE40"/>
          </p15:clr>
        </p15:guide>
        <p15:guide id="13" orient="horz" pos="3820">
          <p15:clr>
            <a:srgbClr val="FBAE40"/>
          </p15:clr>
        </p15:guide>
        <p15:guide id="14" orient="horz" pos="4252">
          <p15:clr>
            <a:srgbClr val="FBAE40"/>
          </p15:clr>
        </p15:guide>
        <p15:guide id="15" orient="horz" pos="1110">
          <p15:clr>
            <a:srgbClr val="FBAE40"/>
          </p15:clr>
        </p15:guide>
        <p15:guide id="16" orient="horz" pos="432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oryboard – 8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B004B08-0BE0-104F-BDA3-27A9E001F2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2" y="476721"/>
            <a:ext cx="10638052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Storyboard – 8 Pictures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54898284-5773-2C46-A187-25145849B57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97601" y="1768793"/>
            <a:ext cx="2627419" cy="2015205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01563D09-47DF-B74D-8437-7B3126127A3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028221" y="1768793"/>
            <a:ext cx="2627419" cy="2015205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D5C94E7E-765E-4E48-9104-69D3DA70940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196361" y="4049047"/>
            <a:ext cx="2627419" cy="2015205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EF87835B-E9A2-5C42-95A4-DE8731A8ADB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028221" y="4049047"/>
            <a:ext cx="2627419" cy="2015205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54898284-5773-2C46-A187-25145849B57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369969" y="1768793"/>
            <a:ext cx="2627419" cy="2015205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D5C94E7E-765E-4E48-9104-69D3DA70940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364501" y="4049047"/>
            <a:ext cx="2627419" cy="2015205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54898284-5773-2C46-A187-25145849B57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32641" y="1768793"/>
            <a:ext cx="2627419" cy="2015205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D5C94E7E-765E-4E48-9104-69D3DA70940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32641" y="4049047"/>
            <a:ext cx="2627419" cy="2015205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9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7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">
          <p15:clr>
            <a:srgbClr val="FBAE40"/>
          </p15:clr>
        </p15:guide>
        <p15:guide id="2" orient="horz" pos="2380">
          <p15:clr>
            <a:srgbClr val="FBAE40"/>
          </p15:clr>
        </p15:guide>
        <p15:guide id="3" orient="horz" pos="1110">
          <p15:clr>
            <a:srgbClr val="FBAE40"/>
          </p15:clr>
        </p15:guide>
        <p15:guide id="4" orient="horz" pos="3820">
          <p15:clr>
            <a:srgbClr val="FBAE40"/>
          </p15:clr>
        </p15:guide>
        <p15:guide id="5" pos="1493">
          <p15:clr>
            <a:srgbClr val="FBAE40"/>
          </p15:clr>
        </p15:guide>
        <p15:guide id="6" pos="1589">
          <p15:clr>
            <a:srgbClr val="FBAE40"/>
          </p15:clr>
        </p15:guide>
        <p15:guide id="7" pos="2834">
          <p15:clr>
            <a:srgbClr val="FBAE40"/>
          </p15:clr>
        </p15:guide>
        <p15:guide id="8" pos="2929">
          <p15:clr>
            <a:srgbClr val="FBAE40"/>
          </p15:clr>
        </p15:guide>
        <p15:guide id="11" orient="horz" pos="2550">
          <p15:clr>
            <a:srgbClr val="FBAE40"/>
          </p15:clr>
        </p15:guide>
        <p15:guide id="12" pos="5369">
          <p15:clr>
            <a:srgbClr val="FBAE40"/>
          </p15:clr>
        </p15:guide>
        <p15:guide id="13" pos="5508">
          <p15:clr>
            <a:srgbClr val="FBAE40"/>
          </p15:clr>
        </p15:guide>
        <p15:guide id="14" pos="5279">
          <p15:clr>
            <a:srgbClr val="FBAE40"/>
          </p15:clr>
        </p15:guide>
        <p15:guide id="15" orient="horz" pos="4252">
          <p15:clr>
            <a:srgbClr val="FBAE40"/>
          </p15:clr>
        </p15:guide>
        <p15:guide id="16" orient="horz" pos="432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B004B08-0BE0-104F-BDA3-27A9E001F2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1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Contact us - Option 1</a:t>
            </a:r>
          </a:p>
        </p:txBody>
      </p:sp>
      <p:sp>
        <p:nvSpPr>
          <p:cNvPr id="17" name="Google Shape;1039;p98">
            <a:extLst>
              <a:ext uri="{FF2B5EF4-FFF2-40B4-BE49-F238E27FC236}">
                <a16:creationId xmlns:a16="http://schemas.microsoft.com/office/drawing/2014/main" id="{7CBA5E02-1A72-AA4C-BA0B-45590218EFC5}"/>
              </a:ext>
            </a:extLst>
          </p:cNvPr>
          <p:cNvSpPr/>
          <p:nvPr userDrawn="1"/>
        </p:nvSpPr>
        <p:spPr>
          <a:xfrm>
            <a:off x="786643" y="2728764"/>
            <a:ext cx="299728" cy="299807"/>
          </a:xfrm>
          <a:custGeom>
            <a:avLst/>
            <a:gdLst/>
            <a:ahLst/>
            <a:cxnLst/>
            <a:rect l="l" t="t" r="r" b="b"/>
            <a:pathLst>
              <a:path w="379" h="380" extrusionOk="0">
                <a:moveTo>
                  <a:pt x="362" y="283"/>
                </a:moveTo>
                <a:lnTo>
                  <a:pt x="314" y="245"/>
                </a:lnTo>
                <a:cubicBezTo>
                  <a:pt x="304" y="236"/>
                  <a:pt x="288" y="236"/>
                  <a:pt x="277" y="244"/>
                </a:cubicBezTo>
                <a:lnTo>
                  <a:pt x="237" y="274"/>
                </a:lnTo>
                <a:cubicBezTo>
                  <a:pt x="232" y="278"/>
                  <a:pt x="225" y="277"/>
                  <a:pt x="220" y="272"/>
                </a:cubicBezTo>
                <a:lnTo>
                  <a:pt x="160" y="218"/>
                </a:lnTo>
                <a:lnTo>
                  <a:pt x="105" y="157"/>
                </a:lnTo>
                <a:cubicBezTo>
                  <a:pt x="100" y="152"/>
                  <a:pt x="100" y="146"/>
                  <a:pt x="103" y="141"/>
                </a:cubicBezTo>
                <a:lnTo>
                  <a:pt x="133" y="100"/>
                </a:lnTo>
                <a:cubicBezTo>
                  <a:pt x="142" y="89"/>
                  <a:pt x="141" y="74"/>
                  <a:pt x="132" y="63"/>
                </a:cubicBezTo>
                <a:lnTo>
                  <a:pt x="94" y="15"/>
                </a:lnTo>
                <a:cubicBezTo>
                  <a:pt x="82" y="1"/>
                  <a:pt x="61" y="0"/>
                  <a:pt x="48" y="13"/>
                </a:cubicBezTo>
                <a:lnTo>
                  <a:pt x="9" y="53"/>
                </a:lnTo>
                <a:cubicBezTo>
                  <a:pt x="3" y="60"/>
                  <a:pt x="0" y="69"/>
                  <a:pt x="0" y="78"/>
                </a:cubicBezTo>
                <a:cubicBezTo>
                  <a:pt x="4" y="157"/>
                  <a:pt x="40" y="233"/>
                  <a:pt x="93" y="285"/>
                </a:cubicBezTo>
                <a:cubicBezTo>
                  <a:pt x="146" y="338"/>
                  <a:pt x="221" y="374"/>
                  <a:pt x="300" y="378"/>
                </a:cubicBezTo>
                <a:cubicBezTo>
                  <a:pt x="309" y="379"/>
                  <a:pt x="318" y="375"/>
                  <a:pt x="324" y="369"/>
                </a:cubicBezTo>
                <a:lnTo>
                  <a:pt x="364" y="328"/>
                </a:lnTo>
                <a:cubicBezTo>
                  <a:pt x="378" y="316"/>
                  <a:pt x="377" y="294"/>
                  <a:pt x="362" y="283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063;p98">
            <a:extLst>
              <a:ext uri="{FF2B5EF4-FFF2-40B4-BE49-F238E27FC236}">
                <a16:creationId xmlns:a16="http://schemas.microsoft.com/office/drawing/2014/main" id="{0D69BA64-6551-1D47-B29B-DCBD8A41F41D}"/>
              </a:ext>
            </a:extLst>
          </p:cNvPr>
          <p:cNvSpPr/>
          <p:nvPr userDrawn="1"/>
        </p:nvSpPr>
        <p:spPr>
          <a:xfrm>
            <a:off x="786642" y="4137364"/>
            <a:ext cx="299727" cy="230084"/>
          </a:xfrm>
          <a:custGeom>
            <a:avLst/>
            <a:gdLst/>
            <a:ahLst/>
            <a:cxnLst/>
            <a:rect l="l" t="t" r="r" b="b"/>
            <a:pathLst>
              <a:path w="380" h="289" extrusionOk="0">
                <a:moveTo>
                  <a:pt x="183" y="180"/>
                </a:moveTo>
                <a:cubicBezTo>
                  <a:pt x="188" y="184"/>
                  <a:pt x="195" y="184"/>
                  <a:pt x="199" y="180"/>
                </a:cubicBezTo>
                <a:lnTo>
                  <a:pt x="375" y="16"/>
                </a:lnTo>
                <a:cubicBezTo>
                  <a:pt x="379" y="10"/>
                  <a:pt x="378" y="0"/>
                  <a:pt x="366" y="0"/>
                </a:cubicBezTo>
                <a:lnTo>
                  <a:pt x="17" y="1"/>
                </a:lnTo>
                <a:cubicBezTo>
                  <a:pt x="8" y="1"/>
                  <a:pt x="0" y="9"/>
                  <a:pt x="7" y="17"/>
                </a:cubicBezTo>
                <a:lnTo>
                  <a:pt x="183" y="180"/>
                </a:lnTo>
                <a:close/>
                <a:moveTo>
                  <a:pt x="378" y="80"/>
                </a:moveTo>
                <a:cubicBezTo>
                  <a:pt x="378" y="72"/>
                  <a:pt x="369" y="68"/>
                  <a:pt x="363" y="73"/>
                </a:cubicBezTo>
                <a:lnTo>
                  <a:pt x="225" y="200"/>
                </a:lnTo>
                <a:cubicBezTo>
                  <a:pt x="216" y="209"/>
                  <a:pt x="204" y="213"/>
                  <a:pt x="191" y="213"/>
                </a:cubicBezTo>
                <a:cubicBezTo>
                  <a:pt x="179" y="213"/>
                  <a:pt x="167" y="209"/>
                  <a:pt x="158" y="201"/>
                </a:cubicBezTo>
                <a:lnTo>
                  <a:pt x="21" y="73"/>
                </a:lnTo>
                <a:cubicBezTo>
                  <a:pt x="15" y="68"/>
                  <a:pt x="5" y="72"/>
                  <a:pt x="5" y="80"/>
                </a:cubicBezTo>
                <a:cubicBezTo>
                  <a:pt x="5" y="115"/>
                  <a:pt x="5" y="210"/>
                  <a:pt x="5" y="257"/>
                </a:cubicBezTo>
                <a:cubicBezTo>
                  <a:pt x="5" y="274"/>
                  <a:pt x="19" y="288"/>
                  <a:pt x="36" y="288"/>
                </a:cubicBezTo>
                <a:lnTo>
                  <a:pt x="347" y="288"/>
                </a:lnTo>
                <a:cubicBezTo>
                  <a:pt x="364" y="288"/>
                  <a:pt x="378" y="274"/>
                  <a:pt x="378" y="257"/>
                </a:cubicBezTo>
                <a:lnTo>
                  <a:pt x="378" y="8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234;p98">
            <a:extLst>
              <a:ext uri="{FF2B5EF4-FFF2-40B4-BE49-F238E27FC236}">
                <a16:creationId xmlns:a16="http://schemas.microsoft.com/office/drawing/2014/main" id="{1489A2A8-96C8-D24A-BA34-22BF5BDD01D1}"/>
              </a:ext>
            </a:extLst>
          </p:cNvPr>
          <p:cNvSpPr/>
          <p:nvPr userDrawn="1"/>
        </p:nvSpPr>
        <p:spPr>
          <a:xfrm>
            <a:off x="786642" y="4747608"/>
            <a:ext cx="296245" cy="296322"/>
          </a:xfrm>
          <a:custGeom>
            <a:avLst/>
            <a:gdLst/>
            <a:ahLst/>
            <a:cxnLst/>
            <a:rect l="l" t="t" r="r" b="b"/>
            <a:pathLst>
              <a:path w="375" h="375" extrusionOk="0">
                <a:moveTo>
                  <a:pt x="187" y="0"/>
                </a:moveTo>
                <a:cubicBezTo>
                  <a:pt x="84" y="0"/>
                  <a:pt x="0" y="83"/>
                  <a:pt x="0" y="187"/>
                </a:cubicBezTo>
                <a:cubicBezTo>
                  <a:pt x="0" y="290"/>
                  <a:pt x="84" y="374"/>
                  <a:pt x="187" y="374"/>
                </a:cubicBezTo>
                <a:cubicBezTo>
                  <a:pt x="291" y="374"/>
                  <a:pt x="374" y="290"/>
                  <a:pt x="374" y="187"/>
                </a:cubicBezTo>
                <a:cubicBezTo>
                  <a:pt x="374" y="83"/>
                  <a:pt x="291" y="0"/>
                  <a:pt x="187" y="0"/>
                </a:cubicBezTo>
                <a:close/>
                <a:moveTo>
                  <a:pt x="211" y="267"/>
                </a:moveTo>
                <a:cubicBezTo>
                  <a:pt x="199" y="279"/>
                  <a:pt x="195" y="301"/>
                  <a:pt x="190" y="317"/>
                </a:cubicBezTo>
                <a:cubicBezTo>
                  <a:pt x="190" y="320"/>
                  <a:pt x="187" y="323"/>
                  <a:pt x="184" y="325"/>
                </a:cubicBezTo>
                <a:lnTo>
                  <a:pt x="176" y="328"/>
                </a:lnTo>
                <a:cubicBezTo>
                  <a:pt x="172" y="331"/>
                  <a:pt x="166" y="330"/>
                  <a:pt x="162" y="326"/>
                </a:cubicBezTo>
                <a:cubicBezTo>
                  <a:pt x="155" y="319"/>
                  <a:pt x="148" y="308"/>
                  <a:pt x="148" y="297"/>
                </a:cubicBezTo>
                <a:cubicBezTo>
                  <a:pt x="148" y="279"/>
                  <a:pt x="117" y="285"/>
                  <a:pt x="117" y="247"/>
                </a:cubicBezTo>
                <a:cubicBezTo>
                  <a:pt x="117" y="217"/>
                  <a:pt x="78" y="199"/>
                  <a:pt x="50" y="212"/>
                </a:cubicBezTo>
                <a:cubicBezTo>
                  <a:pt x="48" y="213"/>
                  <a:pt x="46" y="215"/>
                  <a:pt x="43" y="215"/>
                </a:cubicBezTo>
                <a:cubicBezTo>
                  <a:pt x="39" y="216"/>
                  <a:pt x="34" y="213"/>
                  <a:pt x="33" y="209"/>
                </a:cubicBezTo>
                <a:cubicBezTo>
                  <a:pt x="32" y="202"/>
                  <a:pt x="32" y="194"/>
                  <a:pt x="32" y="187"/>
                </a:cubicBezTo>
                <a:cubicBezTo>
                  <a:pt x="32" y="149"/>
                  <a:pt x="45" y="115"/>
                  <a:pt x="67" y="89"/>
                </a:cubicBezTo>
                <a:cubicBezTo>
                  <a:pt x="67" y="88"/>
                  <a:pt x="67" y="88"/>
                  <a:pt x="68" y="88"/>
                </a:cubicBezTo>
                <a:cubicBezTo>
                  <a:pt x="87" y="66"/>
                  <a:pt x="111" y="49"/>
                  <a:pt x="139" y="40"/>
                </a:cubicBezTo>
                <a:cubicBezTo>
                  <a:pt x="146" y="37"/>
                  <a:pt x="152" y="45"/>
                  <a:pt x="148" y="51"/>
                </a:cubicBezTo>
                <a:cubicBezTo>
                  <a:pt x="145" y="56"/>
                  <a:pt x="144" y="61"/>
                  <a:pt x="144" y="64"/>
                </a:cubicBezTo>
                <a:cubicBezTo>
                  <a:pt x="144" y="81"/>
                  <a:pt x="129" y="91"/>
                  <a:pt x="122" y="89"/>
                </a:cubicBezTo>
                <a:cubicBezTo>
                  <a:pt x="116" y="86"/>
                  <a:pt x="99" y="97"/>
                  <a:pt x="114" y="105"/>
                </a:cubicBezTo>
                <a:lnTo>
                  <a:pt x="123" y="109"/>
                </a:lnTo>
                <a:lnTo>
                  <a:pt x="124" y="110"/>
                </a:lnTo>
                <a:lnTo>
                  <a:pt x="127" y="111"/>
                </a:lnTo>
                <a:cubicBezTo>
                  <a:pt x="155" y="128"/>
                  <a:pt x="149" y="141"/>
                  <a:pt x="137" y="161"/>
                </a:cubicBezTo>
                <a:cubicBezTo>
                  <a:pt x="124" y="183"/>
                  <a:pt x="119" y="161"/>
                  <a:pt x="100" y="155"/>
                </a:cubicBezTo>
                <a:cubicBezTo>
                  <a:pt x="81" y="149"/>
                  <a:pt x="63" y="160"/>
                  <a:pt x="69" y="173"/>
                </a:cubicBezTo>
                <a:cubicBezTo>
                  <a:pt x="75" y="185"/>
                  <a:pt x="94" y="173"/>
                  <a:pt x="106" y="186"/>
                </a:cubicBezTo>
                <a:cubicBezTo>
                  <a:pt x="119" y="198"/>
                  <a:pt x="119" y="217"/>
                  <a:pt x="156" y="205"/>
                </a:cubicBezTo>
                <a:cubicBezTo>
                  <a:pt x="194" y="192"/>
                  <a:pt x="200" y="198"/>
                  <a:pt x="212" y="211"/>
                </a:cubicBezTo>
                <a:cubicBezTo>
                  <a:pt x="223" y="223"/>
                  <a:pt x="229" y="248"/>
                  <a:pt x="211" y="267"/>
                </a:cubicBezTo>
                <a:close/>
                <a:moveTo>
                  <a:pt x="310" y="265"/>
                </a:moveTo>
                <a:cubicBezTo>
                  <a:pt x="295" y="248"/>
                  <a:pt x="310" y="209"/>
                  <a:pt x="292" y="186"/>
                </a:cubicBezTo>
                <a:cubicBezTo>
                  <a:pt x="272" y="162"/>
                  <a:pt x="247" y="187"/>
                  <a:pt x="223" y="149"/>
                </a:cubicBezTo>
                <a:cubicBezTo>
                  <a:pt x="201" y="112"/>
                  <a:pt x="229" y="82"/>
                  <a:pt x="259" y="71"/>
                </a:cubicBezTo>
                <a:cubicBezTo>
                  <a:pt x="267" y="68"/>
                  <a:pt x="275" y="68"/>
                  <a:pt x="284" y="68"/>
                </a:cubicBezTo>
                <a:cubicBezTo>
                  <a:pt x="285" y="68"/>
                  <a:pt x="288" y="68"/>
                  <a:pt x="289" y="70"/>
                </a:cubicBezTo>
                <a:cubicBezTo>
                  <a:pt x="322" y="98"/>
                  <a:pt x="343" y="140"/>
                  <a:pt x="343" y="187"/>
                </a:cubicBezTo>
                <a:cubicBezTo>
                  <a:pt x="343" y="215"/>
                  <a:pt x="335" y="241"/>
                  <a:pt x="323" y="264"/>
                </a:cubicBezTo>
                <a:cubicBezTo>
                  <a:pt x="320" y="268"/>
                  <a:pt x="313" y="269"/>
                  <a:pt x="310" y="26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349;p98">
            <a:extLst>
              <a:ext uri="{FF2B5EF4-FFF2-40B4-BE49-F238E27FC236}">
                <a16:creationId xmlns:a16="http://schemas.microsoft.com/office/drawing/2014/main" id="{3B508AE4-6F9D-4D49-ADD2-92996C3D9AB7}"/>
              </a:ext>
            </a:extLst>
          </p:cNvPr>
          <p:cNvSpPr/>
          <p:nvPr userDrawn="1"/>
        </p:nvSpPr>
        <p:spPr>
          <a:xfrm>
            <a:off x="800925" y="3401690"/>
            <a:ext cx="264875" cy="362557"/>
          </a:xfrm>
          <a:custGeom>
            <a:avLst/>
            <a:gdLst/>
            <a:ahLst/>
            <a:cxnLst/>
            <a:rect l="l" t="t" r="r" b="b"/>
            <a:pathLst>
              <a:path w="335" h="460" extrusionOk="0">
                <a:moveTo>
                  <a:pt x="167" y="0"/>
                </a:moveTo>
                <a:cubicBezTo>
                  <a:pt x="74" y="0"/>
                  <a:pt x="0" y="76"/>
                  <a:pt x="0" y="169"/>
                </a:cubicBezTo>
                <a:cubicBezTo>
                  <a:pt x="0" y="306"/>
                  <a:pt x="167" y="459"/>
                  <a:pt x="167" y="459"/>
                </a:cubicBezTo>
                <a:cubicBezTo>
                  <a:pt x="167" y="459"/>
                  <a:pt x="334" y="299"/>
                  <a:pt x="334" y="169"/>
                </a:cubicBezTo>
                <a:cubicBezTo>
                  <a:pt x="334" y="76"/>
                  <a:pt x="260" y="0"/>
                  <a:pt x="167" y="0"/>
                </a:cubicBezTo>
                <a:close/>
                <a:moveTo>
                  <a:pt x="167" y="242"/>
                </a:moveTo>
                <a:cubicBezTo>
                  <a:pt x="138" y="242"/>
                  <a:pt x="112" y="225"/>
                  <a:pt x="100" y="197"/>
                </a:cubicBezTo>
                <a:cubicBezTo>
                  <a:pt x="88" y="170"/>
                  <a:pt x="95" y="139"/>
                  <a:pt x="115" y="119"/>
                </a:cubicBezTo>
                <a:cubicBezTo>
                  <a:pt x="136" y="98"/>
                  <a:pt x="167" y="91"/>
                  <a:pt x="194" y="102"/>
                </a:cubicBezTo>
                <a:cubicBezTo>
                  <a:pt x="221" y="113"/>
                  <a:pt x="239" y="140"/>
                  <a:pt x="239" y="169"/>
                </a:cubicBezTo>
                <a:cubicBezTo>
                  <a:pt x="239" y="208"/>
                  <a:pt x="207" y="241"/>
                  <a:pt x="167" y="24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DE932EE-54AD-DF4F-8330-4638394367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7156" y="2654243"/>
            <a:ext cx="9875669" cy="448844"/>
          </a:xfr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accent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4945B78-FF50-A04E-A571-C6082B17CF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97156" y="3379173"/>
            <a:ext cx="9875669" cy="448844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accent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Address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F42F73A-EB54-2646-969C-8808E8523D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7156" y="4021724"/>
            <a:ext cx="9875669" cy="448844"/>
          </a:xfr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accent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DC73DA6-C635-B24C-88FB-DB6782AC67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97156" y="4680751"/>
            <a:ext cx="9875669" cy="448844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accent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4720F46-54CD-0D4B-AFF9-B62A23F84781}"/>
              </a:ext>
            </a:extLst>
          </p:cNvPr>
          <p:cNvCxnSpPr>
            <a:cxnSpLocks/>
          </p:cNvCxnSpPr>
          <p:nvPr userDrawn="1"/>
        </p:nvCxnSpPr>
        <p:spPr>
          <a:xfrm>
            <a:off x="536360" y="2520069"/>
            <a:ext cx="0" cy="268330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34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27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">
          <p15:clr>
            <a:srgbClr val="FBAE40"/>
          </p15:clr>
        </p15:guide>
        <p15:guide id="2" orient="horz" pos="1669">
          <p15:clr>
            <a:srgbClr val="FBAE40"/>
          </p15:clr>
        </p15:guide>
        <p15:guide id="3" pos="610">
          <p15:clr>
            <a:srgbClr val="FBAE40"/>
          </p15:clr>
        </p15:guide>
        <p15:guide id="4" orient="horz" pos="3227">
          <p15:clr>
            <a:srgbClr val="FBAE40"/>
          </p15:clr>
        </p15:guide>
        <p15:guide id="5" orient="horz" pos="2948">
          <p15:clr>
            <a:srgbClr val="FBAE40"/>
          </p15:clr>
        </p15:guide>
        <p15:guide id="6" orient="horz" pos="2812">
          <p15:clr>
            <a:srgbClr val="FBAE40"/>
          </p15:clr>
        </p15:guide>
        <p15:guide id="7" orient="horz" pos="2533">
          <p15:clr>
            <a:srgbClr val="FBAE40"/>
          </p15:clr>
        </p15:guide>
        <p15:guide id="8" orient="horz" pos="2414">
          <p15:clr>
            <a:srgbClr val="FBAE40"/>
          </p15:clr>
        </p15:guide>
        <p15:guide id="9" orient="horz" pos="2126">
          <p15:clr>
            <a:srgbClr val="FBAE40"/>
          </p15:clr>
        </p15:guide>
        <p15:guide id="10" orient="horz" pos="1957">
          <p15:clr>
            <a:srgbClr val="FBAE40"/>
          </p15:clr>
        </p15:guide>
        <p15:guide id="11" pos="432">
          <p15:clr>
            <a:srgbClr val="FBAE40"/>
          </p15:clr>
        </p15:guide>
        <p15:guide id="12" pos="5369">
          <p15:clr>
            <a:srgbClr val="FBAE40"/>
          </p15:clr>
        </p15:guide>
        <p15:guide id="13" pos="5279">
          <p15:clr>
            <a:srgbClr val="FBAE40"/>
          </p15:clr>
        </p15:guide>
        <p15:guide id="14" pos="5508">
          <p15:clr>
            <a:srgbClr val="FBAE40"/>
          </p15:clr>
        </p15:guide>
        <p15:guide id="15" orient="horz" pos="425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 Slide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DF7E55-8B87-B44B-840B-893B5558C82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70B207"/>
              </a:gs>
              <a:gs pos="29000">
                <a:srgbClr val="006241"/>
              </a:gs>
            </a:gsLst>
            <a:lin ang="1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588678"/>
            <a:ext cx="12192000" cy="269322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+mj-lt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7849BD5-9C11-5D44-854F-7027C6FBA9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" y="928012"/>
            <a:ext cx="6312747" cy="416812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97147" y="1364473"/>
            <a:ext cx="9142293" cy="293296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16000" y="4333876"/>
            <a:ext cx="9017000" cy="1655762"/>
          </a:xfrm>
        </p:spPr>
        <p:txBody>
          <a:bodyPr lIns="0" tIns="36000" rIns="0" bIns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1016000" y="2526132"/>
            <a:ext cx="9017000" cy="1715669"/>
          </a:xfrm>
        </p:spPr>
        <p:txBody>
          <a:bodyPr lIns="0" tIns="3600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Intro Slide - Gradient</a:t>
            </a:r>
          </a:p>
        </p:txBody>
      </p:sp>
    </p:spTree>
    <p:extLst>
      <p:ext uri="{BB962C8B-B14F-4D97-AF65-F5344CB8AC3E}">
        <p14:creationId xmlns:p14="http://schemas.microsoft.com/office/powerpoint/2010/main" val="3850101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78">
          <p15:clr>
            <a:srgbClr val="FBAE40"/>
          </p15:clr>
        </p15:guide>
        <p15:guide id="3" orient="horz" pos="584">
          <p15:clr>
            <a:srgbClr val="FBAE40"/>
          </p15:clr>
        </p15:guide>
        <p15:guide id="4" orient="horz" pos="978">
          <p15:clr>
            <a:srgbClr val="FBAE40"/>
          </p15:clr>
        </p15:guide>
        <p15:guide id="5" orient="horz" pos="2550">
          <p15:clr>
            <a:srgbClr val="FBAE40"/>
          </p15:clr>
        </p15:guide>
        <p15:guide id="6" orient="horz" pos="2728">
          <p15:clr>
            <a:srgbClr val="FBAE40"/>
          </p15:clr>
        </p15:guide>
        <p15:guide id="7" pos="47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E4FFE8F-3952-B543-A65E-25E368EC850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j-lt"/>
            </a:endParaRP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B004B08-0BE0-104F-BDA3-27A9E001F2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1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Contact us - Option 2</a:t>
            </a:r>
          </a:p>
        </p:txBody>
      </p:sp>
      <p:sp>
        <p:nvSpPr>
          <p:cNvPr id="17" name="Google Shape;1039;p98">
            <a:extLst>
              <a:ext uri="{FF2B5EF4-FFF2-40B4-BE49-F238E27FC236}">
                <a16:creationId xmlns:a16="http://schemas.microsoft.com/office/drawing/2014/main" id="{7CBA5E02-1A72-AA4C-BA0B-45590218EFC5}"/>
              </a:ext>
            </a:extLst>
          </p:cNvPr>
          <p:cNvSpPr/>
          <p:nvPr userDrawn="1"/>
        </p:nvSpPr>
        <p:spPr>
          <a:xfrm>
            <a:off x="786643" y="2728764"/>
            <a:ext cx="299728" cy="299807"/>
          </a:xfrm>
          <a:custGeom>
            <a:avLst/>
            <a:gdLst/>
            <a:ahLst/>
            <a:cxnLst/>
            <a:rect l="l" t="t" r="r" b="b"/>
            <a:pathLst>
              <a:path w="379" h="380" extrusionOk="0">
                <a:moveTo>
                  <a:pt x="362" y="283"/>
                </a:moveTo>
                <a:lnTo>
                  <a:pt x="314" y="245"/>
                </a:lnTo>
                <a:cubicBezTo>
                  <a:pt x="304" y="236"/>
                  <a:pt x="288" y="236"/>
                  <a:pt x="277" y="244"/>
                </a:cubicBezTo>
                <a:lnTo>
                  <a:pt x="237" y="274"/>
                </a:lnTo>
                <a:cubicBezTo>
                  <a:pt x="232" y="278"/>
                  <a:pt x="225" y="277"/>
                  <a:pt x="220" y="272"/>
                </a:cubicBezTo>
                <a:lnTo>
                  <a:pt x="160" y="218"/>
                </a:lnTo>
                <a:lnTo>
                  <a:pt x="105" y="157"/>
                </a:lnTo>
                <a:cubicBezTo>
                  <a:pt x="100" y="152"/>
                  <a:pt x="100" y="146"/>
                  <a:pt x="103" y="141"/>
                </a:cubicBezTo>
                <a:lnTo>
                  <a:pt x="133" y="100"/>
                </a:lnTo>
                <a:cubicBezTo>
                  <a:pt x="142" y="89"/>
                  <a:pt x="141" y="74"/>
                  <a:pt x="132" y="63"/>
                </a:cubicBezTo>
                <a:lnTo>
                  <a:pt x="94" y="15"/>
                </a:lnTo>
                <a:cubicBezTo>
                  <a:pt x="82" y="1"/>
                  <a:pt x="61" y="0"/>
                  <a:pt x="48" y="13"/>
                </a:cubicBezTo>
                <a:lnTo>
                  <a:pt x="9" y="53"/>
                </a:lnTo>
                <a:cubicBezTo>
                  <a:pt x="3" y="60"/>
                  <a:pt x="0" y="69"/>
                  <a:pt x="0" y="78"/>
                </a:cubicBezTo>
                <a:cubicBezTo>
                  <a:pt x="4" y="157"/>
                  <a:pt x="40" y="233"/>
                  <a:pt x="93" y="285"/>
                </a:cubicBezTo>
                <a:cubicBezTo>
                  <a:pt x="146" y="338"/>
                  <a:pt x="221" y="374"/>
                  <a:pt x="300" y="378"/>
                </a:cubicBezTo>
                <a:cubicBezTo>
                  <a:pt x="309" y="379"/>
                  <a:pt x="318" y="375"/>
                  <a:pt x="324" y="369"/>
                </a:cubicBezTo>
                <a:lnTo>
                  <a:pt x="364" y="328"/>
                </a:lnTo>
                <a:cubicBezTo>
                  <a:pt x="378" y="316"/>
                  <a:pt x="377" y="294"/>
                  <a:pt x="362" y="283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063;p98">
            <a:extLst>
              <a:ext uri="{FF2B5EF4-FFF2-40B4-BE49-F238E27FC236}">
                <a16:creationId xmlns:a16="http://schemas.microsoft.com/office/drawing/2014/main" id="{0D69BA64-6551-1D47-B29B-DCBD8A41F41D}"/>
              </a:ext>
            </a:extLst>
          </p:cNvPr>
          <p:cNvSpPr/>
          <p:nvPr userDrawn="1"/>
        </p:nvSpPr>
        <p:spPr>
          <a:xfrm>
            <a:off x="786642" y="4137364"/>
            <a:ext cx="299727" cy="230084"/>
          </a:xfrm>
          <a:custGeom>
            <a:avLst/>
            <a:gdLst/>
            <a:ahLst/>
            <a:cxnLst/>
            <a:rect l="l" t="t" r="r" b="b"/>
            <a:pathLst>
              <a:path w="380" h="289" extrusionOk="0">
                <a:moveTo>
                  <a:pt x="183" y="180"/>
                </a:moveTo>
                <a:cubicBezTo>
                  <a:pt x="188" y="184"/>
                  <a:pt x="195" y="184"/>
                  <a:pt x="199" y="180"/>
                </a:cubicBezTo>
                <a:lnTo>
                  <a:pt x="375" y="16"/>
                </a:lnTo>
                <a:cubicBezTo>
                  <a:pt x="379" y="10"/>
                  <a:pt x="378" y="0"/>
                  <a:pt x="366" y="0"/>
                </a:cubicBezTo>
                <a:lnTo>
                  <a:pt x="17" y="1"/>
                </a:lnTo>
                <a:cubicBezTo>
                  <a:pt x="8" y="1"/>
                  <a:pt x="0" y="9"/>
                  <a:pt x="7" y="17"/>
                </a:cubicBezTo>
                <a:lnTo>
                  <a:pt x="183" y="180"/>
                </a:lnTo>
                <a:close/>
                <a:moveTo>
                  <a:pt x="378" y="80"/>
                </a:moveTo>
                <a:cubicBezTo>
                  <a:pt x="378" y="72"/>
                  <a:pt x="369" y="68"/>
                  <a:pt x="363" y="73"/>
                </a:cubicBezTo>
                <a:lnTo>
                  <a:pt x="225" y="200"/>
                </a:lnTo>
                <a:cubicBezTo>
                  <a:pt x="216" y="209"/>
                  <a:pt x="204" y="213"/>
                  <a:pt x="191" y="213"/>
                </a:cubicBezTo>
                <a:cubicBezTo>
                  <a:pt x="179" y="213"/>
                  <a:pt x="167" y="209"/>
                  <a:pt x="158" y="201"/>
                </a:cubicBezTo>
                <a:lnTo>
                  <a:pt x="21" y="73"/>
                </a:lnTo>
                <a:cubicBezTo>
                  <a:pt x="15" y="68"/>
                  <a:pt x="5" y="72"/>
                  <a:pt x="5" y="80"/>
                </a:cubicBezTo>
                <a:cubicBezTo>
                  <a:pt x="5" y="115"/>
                  <a:pt x="5" y="210"/>
                  <a:pt x="5" y="257"/>
                </a:cubicBezTo>
                <a:cubicBezTo>
                  <a:pt x="5" y="274"/>
                  <a:pt x="19" y="288"/>
                  <a:pt x="36" y="288"/>
                </a:cubicBezTo>
                <a:lnTo>
                  <a:pt x="347" y="288"/>
                </a:lnTo>
                <a:cubicBezTo>
                  <a:pt x="364" y="288"/>
                  <a:pt x="378" y="274"/>
                  <a:pt x="378" y="257"/>
                </a:cubicBezTo>
                <a:lnTo>
                  <a:pt x="378" y="8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234;p98">
            <a:extLst>
              <a:ext uri="{FF2B5EF4-FFF2-40B4-BE49-F238E27FC236}">
                <a16:creationId xmlns:a16="http://schemas.microsoft.com/office/drawing/2014/main" id="{1489A2A8-96C8-D24A-BA34-22BF5BDD01D1}"/>
              </a:ext>
            </a:extLst>
          </p:cNvPr>
          <p:cNvSpPr/>
          <p:nvPr userDrawn="1"/>
        </p:nvSpPr>
        <p:spPr>
          <a:xfrm>
            <a:off x="786642" y="4747608"/>
            <a:ext cx="296245" cy="296322"/>
          </a:xfrm>
          <a:custGeom>
            <a:avLst/>
            <a:gdLst/>
            <a:ahLst/>
            <a:cxnLst/>
            <a:rect l="l" t="t" r="r" b="b"/>
            <a:pathLst>
              <a:path w="375" h="375" extrusionOk="0">
                <a:moveTo>
                  <a:pt x="187" y="0"/>
                </a:moveTo>
                <a:cubicBezTo>
                  <a:pt x="84" y="0"/>
                  <a:pt x="0" y="83"/>
                  <a:pt x="0" y="187"/>
                </a:cubicBezTo>
                <a:cubicBezTo>
                  <a:pt x="0" y="290"/>
                  <a:pt x="84" y="374"/>
                  <a:pt x="187" y="374"/>
                </a:cubicBezTo>
                <a:cubicBezTo>
                  <a:pt x="291" y="374"/>
                  <a:pt x="374" y="290"/>
                  <a:pt x="374" y="187"/>
                </a:cubicBezTo>
                <a:cubicBezTo>
                  <a:pt x="374" y="83"/>
                  <a:pt x="291" y="0"/>
                  <a:pt x="187" y="0"/>
                </a:cubicBezTo>
                <a:close/>
                <a:moveTo>
                  <a:pt x="211" y="267"/>
                </a:moveTo>
                <a:cubicBezTo>
                  <a:pt x="199" y="279"/>
                  <a:pt x="195" y="301"/>
                  <a:pt x="190" y="317"/>
                </a:cubicBezTo>
                <a:cubicBezTo>
                  <a:pt x="190" y="320"/>
                  <a:pt x="187" y="323"/>
                  <a:pt x="184" y="325"/>
                </a:cubicBezTo>
                <a:lnTo>
                  <a:pt x="176" y="328"/>
                </a:lnTo>
                <a:cubicBezTo>
                  <a:pt x="172" y="331"/>
                  <a:pt x="166" y="330"/>
                  <a:pt x="162" y="326"/>
                </a:cubicBezTo>
                <a:cubicBezTo>
                  <a:pt x="155" y="319"/>
                  <a:pt x="148" y="308"/>
                  <a:pt x="148" y="297"/>
                </a:cubicBezTo>
                <a:cubicBezTo>
                  <a:pt x="148" y="279"/>
                  <a:pt x="117" y="285"/>
                  <a:pt x="117" y="247"/>
                </a:cubicBezTo>
                <a:cubicBezTo>
                  <a:pt x="117" y="217"/>
                  <a:pt x="78" y="199"/>
                  <a:pt x="50" y="212"/>
                </a:cubicBezTo>
                <a:cubicBezTo>
                  <a:pt x="48" y="213"/>
                  <a:pt x="46" y="215"/>
                  <a:pt x="43" y="215"/>
                </a:cubicBezTo>
                <a:cubicBezTo>
                  <a:pt x="39" y="216"/>
                  <a:pt x="34" y="213"/>
                  <a:pt x="33" y="209"/>
                </a:cubicBezTo>
                <a:cubicBezTo>
                  <a:pt x="32" y="202"/>
                  <a:pt x="32" y="194"/>
                  <a:pt x="32" y="187"/>
                </a:cubicBezTo>
                <a:cubicBezTo>
                  <a:pt x="32" y="149"/>
                  <a:pt x="45" y="115"/>
                  <a:pt x="67" y="89"/>
                </a:cubicBezTo>
                <a:cubicBezTo>
                  <a:pt x="67" y="88"/>
                  <a:pt x="67" y="88"/>
                  <a:pt x="68" y="88"/>
                </a:cubicBezTo>
                <a:cubicBezTo>
                  <a:pt x="87" y="66"/>
                  <a:pt x="111" y="49"/>
                  <a:pt x="139" y="40"/>
                </a:cubicBezTo>
                <a:cubicBezTo>
                  <a:pt x="146" y="37"/>
                  <a:pt x="152" y="45"/>
                  <a:pt x="148" y="51"/>
                </a:cubicBezTo>
                <a:cubicBezTo>
                  <a:pt x="145" y="56"/>
                  <a:pt x="144" y="61"/>
                  <a:pt x="144" y="64"/>
                </a:cubicBezTo>
                <a:cubicBezTo>
                  <a:pt x="144" y="81"/>
                  <a:pt x="129" y="91"/>
                  <a:pt x="122" y="89"/>
                </a:cubicBezTo>
                <a:cubicBezTo>
                  <a:pt x="116" y="86"/>
                  <a:pt x="99" y="97"/>
                  <a:pt x="114" y="105"/>
                </a:cubicBezTo>
                <a:lnTo>
                  <a:pt x="123" y="109"/>
                </a:lnTo>
                <a:lnTo>
                  <a:pt x="124" y="110"/>
                </a:lnTo>
                <a:lnTo>
                  <a:pt x="127" y="111"/>
                </a:lnTo>
                <a:cubicBezTo>
                  <a:pt x="155" y="128"/>
                  <a:pt x="149" y="141"/>
                  <a:pt x="137" y="161"/>
                </a:cubicBezTo>
                <a:cubicBezTo>
                  <a:pt x="124" y="183"/>
                  <a:pt x="119" y="161"/>
                  <a:pt x="100" y="155"/>
                </a:cubicBezTo>
                <a:cubicBezTo>
                  <a:pt x="81" y="149"/>
                  <a:pt x="63" y="160"/>
                  <a:pt x="69" y="173"/>
                </a:cubicBezTo>
                <a:cubicBezTo>
                  <a:pt x="75" y="185"/>
                  <a:pt x="94" y="173"/>
                  <a:pt x="106" y="186"/>
                </a:cubicBezTo>
                <a:cubicBezTo>
                  <a:pt x="119" y="198"/>
                  <a:pt x="119" y="217"/>
                  <a:pt x="156" y="205"/>
                </a:cubicBezTo>
                <a:cubicBezTo>
                  <a:pt x="194" y="192"/>
                  <a:pt x="200" y="198"/>
                  <a:pt x="212" y="211"/>
                </a:cubicBezTo>
                <a:cubicBezTo>
                  <a:pt x="223" y="223"/>
                  <a:pt x="229" y="248"/>
                  <a:pt x="211" y="267"/>
                </a:cubicBezTo>
                <a:close/>
                <a:moveTo>
                  <a:pt x="310" y="265"/>
                </a:moveTo>
                <a:cubicBezTo>
                  <a:pt x="295" y="248"/>
                  <a:pt x="310" y="209"/>
                  <a:pt x="292" y="186"/>
                </a:cubicBezTo>
                <a:cubicBezTo>
                  <a:pt x="272" y="162"/>
                  <a:pt x="247" y="187"/>
                  <a:pt x="223" y="149"/>
                </a:cubicBezTo>
                <a:cubicBezTo>
                  <a:pt x="201" y="112"/>
                  <a:pt x="229" y="82"/>
                  <a:pt x="259" y="71"/>
                </a:cubicBezTo>
                <a:cubicBezTo>
                  <a:pt x="267" y="68"/>
                  <a:pt x="275" y="68"/>
                  <a:pt x="284" y="68"/>
                </a:cubicBezTo>
                <a:cubicBezTo>
                  <a:pt x="285" y="68"/>
                  <a:pt x="288" y="68"/>
                  <a:pt x="289" y="70"/>
                </a:cubicBezTo>
                <a:cubicBezTo>
                  <a:pt x="322" y="98"/>
                  <a:pt x="343" y="140"/>
                  <a:pt x="343" y="187"/>
                </a:cubicBezTo>
                <a:cubicBezTo>
                  <a:pt x="343" y="215"/>
                  <a:pt x="335" y="241"/>
                  <a:pt x="323" y="264"/>
                </a:cubicBezTo>
                <a:cubicBezTo>
                  <a:pt x="320" y="268"/>
                  <a:pt x="313" y="269"/>
                  <a:pt x="310" y="26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349;p98">
            <a:extLst>
              <a:ext uri="{FF2B5EF4-FFF2-40B4-BE49-F238E27FC236}">
                <a16:creationId xmlns:a16="http://schemas.microsoft.com/office/drawing/2014/main" id="{3B508AE4-6F9D-4D49-ADD2-92996C3D9AB7}"/>
              </a:ext>
            </a:extLst>
          </p:cNvPr>
          <p:cNvSpPr/>
          <p:nvPr userDrawn="1"/>
        </p:nvSpPr>
        <p:spPr>
          <a:xfrm>
            <a:off x="800925" y="3401690"/>
            <a:ext cx="264875" cy="362557"/>
          </a:xfrm>
          <a:custGeom>
            <a:avLst/>
            <a:gdLst/>
            <a:ahLst/>
            <a:cxnLst/>
            <a:rect l="l" t="t" r="r" b="b"/>
            <a:pathLst>
              <a:path w="335" h="460" extrusionOk="0">
                <a:moveTo>
                  <a:pt x="167" y="0"/>
                </a:moveTo>
                <a:cubicBezTo>
                  <a:pt x="74" y="0"/>
                  <a:pt x="0" y="76"/>
                  <a:pt x="0" y="169"/>
                </a:cubicBezTo>
                <a:cubicBezTo>
                  <a:pt x="0" y="306"/>
                  <a:pt x="167" y="459"/>
                  <a:pt x="167" y="459"/>
                </a:cubicBezTo>
                <a:cubicBezTo>
                  <a:pt x="167" y="459"/>
                  <a:pt x="334" y="299"/>
                  <a:pt x="334" y="169"/>
                </a:cubicBezTo>
                <a:cubicBezTo>
                  <a:pt x="334" y="76"/>
                  <a:pt x="260" y="0"/>
                  <a:pt x="167" y="0"/>
                </a:cubicBezTo>
                <a:close/>
                <a:moveTo>
                  <a:pt x="167" y="242"/>
                </a:moveTo>
                <a:cubicBezTo>
                  <a:pt x="138" y="242"/>
                  <a:pt x="112" y="225"/>
                  <a:pt x="100" y="197"/>
                </a:cubicBezTo>
                <a:cubicBezTo>
                  <a:pt x="88" y="170"/>
                  <a:pt x="95" y="139"/>
                  <a:pt x="115" y="119"/>
                </a:cubicBezTo>
                <a:cubicBezTo>
                  <a:pt x="136" y="98"/>
                  <a:pt x="167" y="91"/>
                  <a:pt x="194" y="102"/>
                </a:cubicBezTo>
                <a:cubicBezTo>
                  <a:pt x="221" y="113"/>
                  <a:pt x="239" y="140"/>
                  <a:pt x="239" y="169"/>
                </a:cubicBezTo>
                <a:cubicBezTo>
                  <a:pt x="239" y="208"/>
                  <a:pt x="207" y="241"/>
                  <a:pt x="167" y="24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DE932EE-54AD-DF4F-8330-4638394367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7156" y="2654243"/>
            <a:ext cx="9875669" cy="448844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4945B78-FF50-A04E-A571-C6082B17CF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97156" y="3379173"/>
            <a:ext cx="9875669" cy="448844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Address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F42F73A-EB54-2646-969C-8808E8523D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7156" y="4021724"/>
            <a:ext cx="9875669" cy="448844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DC73DA6-C635-B24C-88FB-DB6782AC67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97156" y="4680751"/>
            <a:ext cx="9875669" cy="448844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4720F46-54CD-0D4B-AFF9-B62A23F84781}"/>
              </a:ext>
            </a:extLst>
          </p:cNvPr>
          <p:cNvCxnSpPr>
            <a:cxnSpLocks/>
          </p:cNvCxnSpPr>
          <p:nvPr userDrawn="1"/>
        </p:nvCxnSpPr>
        <p:spPr>
          <a:xfrm>
            <a:off x="536360" y="2520069"/>
            <a:ext cx="0" cy="26833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5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78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14">
          <p15:clr>
            <a:srgbClr val="FBAE40"/>
          </p15:clr>
        </p15:guide>
        <p15:guide id="2" pos="254">
          <p15:clr>
            <a:srgbClr val="FBAE40"/>
          </p15:clr>
        </p15:guide>
        <p15:guide id="3" orient="horz" pos="1669">
          <p15:clr>
            <a:srgbClr val="FBAE40"/>
          </p15:clr>
        </p15:guide>
        <p15:guide id="4" orient="horz" pos="1957">
          <p15:clr>
            <a:srgbClr val="FBAE40"/>
          </p15:clr>
        </p15:guide>
        <p15:guide id="5" orient="horz" pos="2126">
          <p15:clr>
            <a:srgbClr val="FBAE40"/>
          </p15:clr>
        </p15:guide>
        <p15:guide id="6" orient="horz" pos="2533">
          <p15:clr>
            <a:srgbClr val="FBAE40"/>
          </p15:clr>
        </p15:guide>
        <p15:guide id="7" orient="horz" pos="2812">
          <p15:clr>
            <a:srgbClr val="FBAE40"/>
          </p15:clr>
        </p15:guide>
        <p15:guide id="8" orient="horz" pos="2948">
          <p15:clr>
            <a:srgbClr val="FBAE40"/>
          </p15:clr>
        </p15:guide>
        <p15:guide id="9" orient="horz" pos="3227">
          <p15:clr>
            <a:srgbClr val="FBAE40"/>
          </p15:clr>
        </p15:guide>
        <p15:guide id="10" pos="438">
          <p15:clr>
            <a:srgbClr val="FBAE40"/>
          </p15:clr>
        </p15:guide>
        <p15:guide id="11" pos="610">
          <p15:clr>
            <a:srgbClr val="FBAE40"/>
          </p15:clr>
        </p15:guide>
        <p15:guide id="12" pos="5279">
          <p15:clr>
            <a:srgbClr val="FBAE40"/>
          </p15:clr>
        </p15:guide>
        <p15:guide id="13" orient="horz" pos="440">
          <p15:clr>
            <a:srgbClr val="FBAE40"/>
          </p15:clr>
        </p15:guide>
        <p15:guide id="14" orient="horz" pos="425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AC4C4F-1474-1448-99C2-BB9A340784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FFBB1-09AD-2142-892E-C4655DFBA1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1876586"/>
            <a:ext cx="9144000" cy="2387600"/>
          </a:xfr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Thank you!</a:t>
            </a:r>
          </a:p>
        </p:txBody>
      </p:sp>
      <p:pic>
        <p:nvPicPr>
          <p:cNvPr id="8" name="Graphic 8">
            <a:extLst>
              <a:ext uri="{FF2B5EF4-FFF2-40B4-BE49-F238E27FC236}">
                <a16:creationId xmlns:a16="http://schemas.microsoft.com/office/drawing/2014/main" id="{5AA08003-45F5-44E5-9CB3-AEF061C5A2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34" y="928012"/>
            <a:ext cx="6312747" cy="416812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7A69B81-CEB2-49A6-BFE5-C583B976B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582" y="1364473"/>
            <a:ext cx="9142060" cy="293296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  <a:endParaRPr lang="en-GB" dirty="0"/>
          </a:p>
        </p:txBody>
      </p:sp>
      <p:pic>
        <p:nvPicPr>
          <p:cNvPr id="13" name="Graphic 10">
            <a:extLst>
              <a:ext uri="{FF2B5EF4-FFF2-40B4-BE49-F238E27FC236}">
                <a16:creationId xmlns:a16="http://schemas.microsoft.com/office/drawing/2014/main" id="{C1E0CC92-FEF5-415B-8C2E-E06D362507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0680" r="5495" b="15282"/>
          <a:stretch/>
        </p:blipFill>
        <p:spPr>
          <a:xfrm>
            <a:off x="3549636" y="0"/>
            <a:ext cx="11671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58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2">
          <p15:clr>
            <a:srgbClr val="FBAE40"/>
          </p15:clr>
        </p15:guide>
        <p15:guide id="2" orient="horz" pos="2550">
          <p15:clr>
            <a:srgbClr val="FBAE40"/>
          </p15:clr>
        </p15:guide>
        <p15:guide id="3" orient="horz" pos="991">
          <p15:clr>
            <a:srgbClr val="FBAE40"/>
          </p15:clr>
        </p15:guide>
        <p15:guide id="4" orient="horz" pos="584">
          <p15:clr>
            <a:srgbClr val="FBAE40"/>
          </p15:clr>
        </p15:guide>
        <p15:guide id="5" pos="468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AC4C4F-1474-1448-99C2-BB9A340784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+mj-lt"/>
            </a:endParaRPr>
          </a:p>
        </p:txBody>
      </p:sp>
      <p:pic>
        <p:nvPicPr>
          <p:cNvPr id="13" name="Graphic 10">
            <a:extLst>
              <a:ext uri="{FF2B5EF4-FFF2-40B4-BE49-F238E27FC236}">
                <a16:creationId xmlns:a16="http://schemas.microsoft.com/office/drawing/2014/main" id="{34ED47A7-D6B2-4F14-8B73-2D87D14D79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0680" r="5495" b="15282"/>
          <a:stretch/>
        </p:blipFill>
        <p:spPr>
          <a:xfrm>
            <a:off x="3549636" y="0"/>
            <a:ext cx="1167180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BFFBB1-09AD-2142-892E-C4655DFBA1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1876586"/>
            <a:ext cx="9144000" cy="2387600"/>
          </a:xfr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Thank you!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5CC4DB7-E18C-4210-8760-C8AC01E35B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34" y="928012"/>
            <a:ext cx="6312747" cy="416812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6DBF773-D735-4C37-AABF-D7525952C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582" y="1364473"/>
            <a:ext cx="9142060" cy="293296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4485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2">
          <p15:clr>
            <a:srgbClr val="FBAE40"/>
          </p15:clr>
        </p15:guide>
        <p15:guide id="3" orient="horz" pos="584">
          <p15:clr>
            <a:srgbClr val="FBAE40"/>
          </p15:clr>
        </p15:guide>
        <p15:guide id="4" orient="horz" pos="991">
          <p15:clr>
            <a:srgbClr val="FBAE40"/>
          </p15:clr>
        </p15:guide>
        <p15:guide id="5" orient="horz" pos="2558">
          <p15:clr>
            <a:srgbClr val="FBAE40"/>
          </p15:clr>
        </p15:guide>
        <p15:guide id="6" pos="468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27C0CC0-C774-0848-A11D-83E3655401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0" y="1893768"/>
            <a:ext cx="9544051" cy="3930960"/>
          </a:xfrm>
        </p:spPr>
        <p:txBody>
          <a:bodyPr/>
          <a:lstStyle>
            <a:lvl1pPr marL="342900" indent="-342900">
              <a:lnSpc>
                <a:spcPct val="100000"/>
              </a:lnSpc>
              <a:buClr>
                <a:srgbClr val="70B207"/>
              </a:buClr>
              <a:buFont typeface="+mj-lt"/>
              <a:buAutoNum type="arabicPeriod"/>
              <a:defRPr sz="2400" b="1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 marL="685800" indent="-342900">
              <a:lnSpc>
                <a:spcPct val="100000"/>
              </a:lnSpc>
              <a:buClr>
                <a:srgbClr val="70B207"/>
              </a:buClr>
              <a:buFont typeface="+mj-lt"/>
              <a:buAutoNum type="arabicPeriod"/>
              <a:defRPr sz="2000" b="1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 marL="942975" indent="-257175">
              <a:lnSpc>
                <a:spcPct val="100000"/>
              </a:lnSpc>
              <a:buClr>
                <a:srgbClr val="70B207"/>
              </a:buClr>
              <a:buFont typeface="+mj-lt"/>
              <a:buAutoNum type="arabicPeriod"/>
              <a:defRPr sz="1800" b="1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 marL="1285875" indent="-257175">
              <a:lnSpc>
                <a:spcPct val="100000"/>
              </a:lnSpc>
              <a:buClr>
                <a:srgbClr val="70B207"/>
              </a:buClr>
              <a:buFont typeface="+mj-lt"/>
              <a:buAutoNum type="arabicPeriod"/>
              <a:defRPr sz="1600" b="1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4pPr>
            <a:lvl5pPr marL="1628775" indent="-257175">
              <a:lnSpc>
                <a:spcPct val="100000"/>
              </a:lnSpc>
              <a:buClr>
                <a:srgbClr val="70B207"/>
              </a:buClr>
              <a:buFont typeface="+mj-lt"/>
              <a:buAutoNum type="arabicPeriod"/>
              <a:defRPr sz="1600" b="1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5999" y="927102"/>
            <a:ext cx="9544051" cy="45003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Table of contents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F06E5B7-9C36-8C48-82D2-06CDA969C61C}"/>
              </a:ext>
            </a:extLst>
          </p:cNvPr>
          <p:cNvCxnSpPr>
            <a:cxnSpLocks/>
          </p:cNvCxnSpPr>
          <p:nvPr userDrawn="1"/>
        </p:nvCxnSpPr>
        <p:spPr>
          <a:xfrm flipH="1">
            <a:off x="1016000" y="1596096"/>
            <a:ext cx="1004341" cy="0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186688" y="5976241"/>
            <a:ext cx="6331187" cy="365123"/>
          </a:xfrm>
        </p:spPr>
        <p:txBody>
          <a:bodyPr lIns="0" tIns="0" rIns="0" bIns="0" anchor="b"/>
          <a:lstStyle>
            <a:lvl1pPr algn="l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  <a:endParaRPr lang="en-GB" dirty="0"/>
          </a:p>
        </p:txBody>
      </p:sp>
      <p:pic>
        <p:nvPicPr>
          <p:cNvPr id="13" name="Graphic 7">
            <a:extLst>
              <a:ext uri="{FF2B5EF4-FFF2-40B4-BE49-F238E27FC236}">
                <a16:creationId xmlns:a16="http://schemas.microsoft.com/office/drawing/2014/main" id="{88AB329A-D2E1-4246-AA52-3B7FD857F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0726" y="6090619"/>
            <a:ext cx="3008927" cy="25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55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7">
          <p15:clr>
            <a:srgbClr val="FBAE40"/>
          </p15:clr>
        </p15:guide>
        <p15:guide id="2" orient="horz" pos="915">
          <p15:clr>
            <a:srgbClr val="FBAE40"/>
          </p15:clr>
        </p15:guide>
        <p15:guide id="3" orient="horz" pos="1194">
          <p15:clr>
            <a:srgbClr val="FBAE40"/>
          </p15:clr>
        </p15:guide>
        <p15:guide id="4" orient="horz" pos="3973">
          <p15:clr>
            <a:srgbClr val="FBAE40"/>
          </p15:clr>
        </p15:guide>
        <p15:guide id="5" pos="4989">
          <p15:clr>
            <a:srgbClr val="FBAE40"/>
          </p15:clr>
        </p15:guide>
        <p15:guide id="6" orient="horz" pos="58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ecutive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3258" y="2730355"/>
            <a:ext cx="4621423" cy="30774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6241"/>
              </a:buClr>
              <a:defRPr sz="2400" b="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>
              <a:lnSpc>
                <a:spcPct val="100000"/>
              </a:lnSpc>
              <a:buClr>
                <a:srgbClr val="006241"/>
              </a:buClr>
              <a:defRPr sz="2000" b="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>
              <a:lnSpc>
                <a:spcPct val="100000"/>
              </a:lnSpc>
              <a:buClr>
                <a:srgbClr val="006241"/>
              </a:buClr>
              <a:defRPr sz="1800" b="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>
              <a:lnSpc>
                <a:spcPct val="100000"/>
              </a:lnSpc>
              <a:buClr>
                <a:srgbClr val="006241"/>
              </a:buClr>
              <a:defRPr sz="1600" b="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4pPr>
            <a:lvl5pPr>
              <a:lnSpc>
                <a:spcPct val="100000"/>
              </a:lnSpc>
              <a:buClr>
                <a:srgbClr val="006241"/>
              </a:buClr>
              <a:defRPr sz="1600" b="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0" y="476721"/>
            <a:ext cx="10638053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Executive Summary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CF1CCBC-343B-CD4F-BF3E-3463406E4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3258" y="2174380"/>
            <a:ext cx="4621420" cy="435426"/>
          </a:xfrm>
        </p:spPr>
        <p:txBody>
          <a:bodyPr/>
          <a:lstStyle>
            <a:lvl1pPr marL="0" indent="0" algn="l">
              <a:buNone/>
              <a:defRPr b="1">
                <a:solidFill>
                  <a:srgbClr val="70B207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Introduction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53A1AF-5960-D84C-9B0A-309532AD9D0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22627"/>
            <a:ext cx="0" cy="3585217"/>
          </a:xfrm>
          <a:prstGeom prst="line">
            <a:avLst/>
          </a:prstGeom>
          <a:ln w="12700">
            <a:solidFill>
              <a:srgbClr val="0062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479F181-696D-A344-9BE8-D865710349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57322" y="2174380"/>
            <a:ext cx="4621420" cy="435426"/>
          </a:xfrm>
        </p:spPr>
        <p:txBody>
          <a:bodyPr/>
          <a:lstStyle>
            <a:lvl1pPr marL="0" indent="0" algn="l">
              <a:buNone/>
              <a:defRPr b="1">
                <a:solidFill>
                  <a:srgbClr val="70B207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pPr lvl="0"/>
            <a:r>
              <a:rPr lang="en-US" dirty="0"/>
              <a:t>Objectives</a:t>
            </a:r>
          </a:p>
        </p:txBody>
      </p:sp>
      <p:sp>
        <p:nvSpPr>
          <p:cNvPr id="16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552462" y="2730355"/>
            <a:ext cx="4621423" cy="30774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6241"/>
              </a:buClr>
              <a:defRPr sz="2400" b="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>
              <a:lnSpc>
                <a:spcPct val="100000"/>
              </a:lnSpc>
              <a:buClr>
                <a:srgbClr val="006241"/>
              </a:buClr>
              <a:defRPr sz="2000" b="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>
              <a:lnSpc>
                <a:spcPct val="100000"/>
              </a:lnSpc>
              <a:buClr>
                <a:srgbClr val="006241"/>
              </a:buClr>
              <a:defRPr sz="1800" b="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>
              <a:lnSpc>
                <a:spcPct val="100000"/>
              </a:lnSpc>
              <a:buClr>
                <a:srgbClr val="006241"/>
              </a:buClr>
              <a:defRPr sz="1600" b="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4pPr>
            <a:lvl5pPr>
              <a:lnSpc>
                <a:spcPct val="100000"/>
              </a:lnSpc>
              <a:buClr>
                <a:srgbClr val="006241"/>
              </a:buClr>
              <a:defRPr sz="1600" b="0"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68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0">
          <p15:clr>
            <a:srgbClr val="FBAE40"/>
          </p15:clr>
        </p15:guide>
        <p15:guide id="2" pos="254">
          <p15:clr>
            <a:srgbClr val="FBAE40"/>
          </p15:clr>
        </p15:guide>
        <p15:guide id="4" pos="2878">
          <p15:clr>
            <a:srgbClr val="FBAE40"/>
          </p15:clr>
        </p15:guide>
        <p15:guide id="5" pos="5369">
          <p15:clr>
            <a:srgbClr val="FBAE40"/>
          </p15:clr>
        </p15:guide>
        <p15:guide id="6" pos="5419">
          <p15:clr>
            <a:srgbClr val="FBAE40"/>
          </p15:clr>
        </p15:guide>
        <p15:guide id="7" orient="horz" pos="4252">
          <p15:clr>
            <a:srgbClr val="FBAE40"/>
          </p15:clr>
        </p15:guide>
        <p15:guide id="8" orient="horz" pos="1372">
          <p15:clr>
            <a:srgbClr val="FBAE40"/>
          </p15:clr>
        </p15:guide>
        <p15:guide id="9" pos="476">
          <p15:clr>
            <a:srgbClr val="FBAE40"/>
          </p15:clr>
        </p15:guide>
        <p15:guide id="10" pos="2662">
          <p15:clr>
            <a:srgbClr val="FBAE40"/>
          </p15:clr>
        </p15:guide>
        <p15:guide id="11" pos="3101">
          <p15:clr>
            <a:srgbClr val="FBAE40"/>
          </p15:clr>
        </p15:guide>
        <p15:guide id="12" pos="5279">
          <p15:clr>
            <a:srgbClr val="FBAE40"/>
          </p15:clr>
        </p15:guide>
        <p15:guide id="13" orient="horz" pos="3659">
          <p15:clr>
            <a:srgbClr val="FBAE40"/>
          </p15:clr>
        </p15:guide>
        <p15:guide id="14" orient="horz" pos="43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634" y="1639889"/>
            <a:ext cx="11118007" cy="4357687"/>
          </a:xfrm>
        </p:spPr>
        <p:txBody>
          <a:bodyPr/>
          <a:lstStyle>
            <a:lvl1pPr>
              <a:lnSpc>
                <a:spcPct val="100000"/>
              </a:lnSpc>
              <a:buClr>
                <a:srgbClr val="006241"/>
              </a:buClr>
              <a:defRPr sz="24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>
              <a:lnSpc>
                <a:spcPct val="100000"/>
              </a:lnSpc>
              <a:buClr>
                <a:srgbClr val="006241"/>
              </a:buClr>
              <a:defRPr sz="20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>
              <a:lnSpc>
                <a:spcPct val="100000"/>
              </a:lnSpc>
              <a:buClr>
                <a:srgbClr val="006241"/>
              </a:buClr>
              <a:defRPr sz="18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>
              <a:lnSpc>
                <a:spcPct val="100000"/>
              </a:lnSpc>
              <a:buClr>
                <a:srgbClr val="006241"/>
              </a:buClr>
              <a:defRPr sz="16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4pPr>
            <a:lvl5pPr>
              <a:lnSpc>
                <a:spcPct val="100000"/>
              </a:lnSpc>
              <a:buClr>
                <a:srgbClr val="006241"/>
              </a:buClr>
              <a:defRPr sz="16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1"/>
            <a:ext cx="10636465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Title and Text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29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60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69">
          <p15:clr>
            <a:srgbClr val="FBAE40"/>
          </p15:clr>
        </p15:guide>
        <p15:guide id="2" orient="horz" pos="436">
          <p15:clr>
            <a:srgbClr val="FBAE40"/>
          </p15:clr>
        </p15:guide>
        <p15:guide id="3" pos="254">
          <p15:clr>
            <a:srgbClr val="FBAE40"/>
          </p15:clr>
        </p15:guide>
        <p15:guide id="5" pos="5508">
          <p15:clr>
            <a:srgbClr val="FBAE40"/>
          </p15:clr>
        </p15:guide>
        <p15:guide id="6" orient="horz" pos="1033">
          <p15:clr>
            <a:srgbClr val="FBAE40"/>
          </p15:clr>
        </p15:guide>
        <p15:guide id="8" orient="horz" pos="4252">
          <p15:clr>
            <a:srgbClr val="FBAE40"/>
          </p15:clr>
        </p15:guide>
        <p15:guide id="9" pos="527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361" y="1647106"/>
            <a:ext cx="5306656" cy="43513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6241"/>
              </a:buClr>
              <a:defRPr sz="24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>
              <a:lnSpc>
                <a:spcPct val="100000"/>
              </a:lnSpc>
              <a:buClr>
                <a:srgbClr val="006241"/>
              </a:buClr>
              <a:defRPr sz="20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>
              <a:lnSpc>
                <a:spcPct val="100000"/>
              </a:lnSpc>
              <a:buClr>
                <a:srgbClr val="006241"/>
              </a:buClr>
              <a:defRPr sz="18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>
              <a:lnSpc>
                <a:spcPct val="100000"/>
              </a:lnSpc>
              <a:buClr>
                <a:srgbClr val="006241"/>
              </a:buClr>
              <a:defRPr sz="16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4pPr>
            <a:lvl5pPr>
              <a:lnSpc>
                <a:spcPct val="100000"/>
              </a:lnSpc>
              <a:buClr>
                <a:srgbClr val="006241"/>
              </a:buClr>
              <a:defRPr sz="16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1E18BAE-9E2F-A544-8C18-ABE725352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361" y="476721"/>
            <a:ext cx="10636464" cy="76854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="1">
                <a:solidFill>
                  <a:srgbClr val="00624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US" dirty="0"/>
              <a:t>Title and Text – Two Columns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CBCAFCE-8EC7-084D-BB9A-53CC57977D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47885" y="1647106"/>
            <a:ext cx="5310716" cy="43513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6241"/>
              </a:buClr>
              <a:defRPr sz="24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  <a:lvl2pPr>
              <a:lnSpc>
                <a:spcPct val="100000"/>
              </a:lnSpc>
              <a:buClr>
                <a:srgbClr val="006241"/>
              </a:buClr>
              <a:defRPr sz="20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2pPr>
            <a:lvl3pPr>
              <a:lnSpc>
                <a:spcPct val="100000"/>
              </a:lnSpc>
              <a:buClr>
                <a:srgbClr val="006241"/>
              </a:buClr>
              <a:defRPr sz="18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3pPr>
            <a:lvl4pPr>
              <a:lnSpc>
                <a:spcPct val="100000"/>
              </a:lnSpc>
              <a:buClr>
                <a:srgbClr val="006241"/>
              </a:buClr>
              <a:defRPr sz="16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4pPr>
            <a:lvl5pPr>
              <a:lnSpc>
                <a:spcPct val="100000"/>
              </a:lnSpc>
              <a:buClr>
                <a:srgbClr val="006241"/>
              </a:buClr>
              <a:defRPr sz="1600" b="0">
                <a:solidFill>
                  <a:schemeClr val="tx1"/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232C1565-79B8-074A-A1EC-EB2AEDA7B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779" y="570005"/>
            <a:ext cx="304131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750" b="0" i="0">
                <a:solidFill>
                  <a:schemeClr val="bg1">
                    <a:lumMod val="50000"/>
                  </a:schemeClr>
                </a:solidFill>
                <a:latin typeface="+mj-lt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54797FC3-DC33-DA47-95F6-F7EB925D69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C3CF229-07A4-0A48-B37A-224A953F232A}"/>
              </a:ext>
            </a:extLst>
          </p:cNvPr>
          <p:cNvCxnSpPr>
            <a:cxnSpLocks/>
          </p:cNvCxnSpPr>
          <p:nvPr userDrawn="1"/>
        </p:nvCxnSpPr>
        <p:spPr>
          <a:xfrm>
            <a:off x="11358347" y="625959"/>
            <a:ext cx="0" cy="232322"/>
          </a:xfrm>
          <a:prstGeom prst="line">
            <a:avLst/>
          </a:prstGeom>
          <a:ln w="12700">
            <a:solidFill>
              <a:srgbClr val="70B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CE2175C7-9CB8-2448-9B05-69F01779E8F9}"/>
              </a:ext>
            </a:extLst>
          </p:cNvPr>
          <p:cNvSpPr/>
          <p:nvPr userDrawn="1"/>
        </p:nvSpPr>
        <p:spPr>
          <a:xfrm>
            <a:off x="0" y="6466114"/>
            <a:ext cx="12192000" cy="391886"/>
          </a:xfrm>
          <a:prstGeom prst="rect">
            <a:avLst/>
          </a:prstGeom>
          <a:solidFill>
            <a:srgbClr val="00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663B76-15CB-434D-8715-085FAB65AA38}"/>
              </a:ext>
            </a:extLst>
          </p:cNvPr>
          <p:cNvSpPr txBox="1"/>
          <p:nvPr userDrawn="1"/>
        </p:nvSpPr>
        <p:spPr>
          <a:xfrm>
            <a:off x="10826889" y="6679133"/>
            <a:ext cx="828752" cy="807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525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© UAB. All Rights Reserved.</a:t>
            </a:r>
          </a:p>
        </p:txBody>
      </p:sp>
      <p:sp>
        <p:nvSpPr>
          <p:cNvPr id="31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344334" y="6555805"/>
            <a:ext cx="5531989" cy="196529"/>
          </a:xfrm>
        </p:spPr>
        <p:txBody>
          <a:bodyPr lIns="0" tIns="0" rIns="0" bIns="0" anchor="b"/>
          <a:lstStyle>
            <a:lvl1pPr algn="ctr"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34" y="6593268"/>
            <a:ext cx="2351356" cy="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01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9">
          <p15:clr>
            <a:srgbClr val="FBAE40"/>
          </p15:clr>
        </p15:guide>
        <p15:guide id="2" pos="254">
          <p15:clr>
            <a:srgbClr val="FBAE40"/>
          </p15:clr>
        </p15:guide>
        <p15:guide id="3" orient="horz" pos="3778">
          <p15:clr>
            <a:srgbClr val="FBAE40"/>
          </p15:clr>
        </p15:guide>
        <p15:guide id="4" orient="horz" pos="1033">
          <p15:clr>
            <a:srgbClr val="FBAE40"/>
          </p15:clr>
        </p15:guide>
        <p15:guide id="5" orient="horz" pos="432">
          <p15:clr>
            <a:srgbClr val="FBAE40"/>
          </p15:clr>
        </p15:guide>
        <p15:guide id="6" pos="5508">
          <p15:clr>
            <a:srgbClr val="FBAE40"/>
          </p15:clr>
        </p15:guide>
        <p15:guide id="7" pos="2764">
          <p15:clr>
            <a:srgbClr val="FBAE40"/>
          </p15:clr>
        </p15:guide>
        <p15:guide id="8" pos="2999">
          <p15:clr>
            <a:srgbClr val="FBAE40"/>
          </p15:clr>
        </p15:guide>
        <p15:guide id="9" pos="5369">
          <p15:clr>
            <a:srgbClr val="FBAE40"/>
          </p15:clr>
        </p15:guide>
        <p15:guide id="10" pos="527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roxima Nova Rg" panose="02000506030000020004" pitchFamily="50" charset="0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C764DE79-268F-4C1A-8933-263129D2AF90}" type="datetimeFigureOut">
              <a:rPr lang="en-US" smtClean="0"/>
              <a:pPr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roxima Nova Rg" panose="02000506030000020004" pitchFamily="50" charset="0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r>
              <a:rPr lang="en-GB"/>
              <a:t>SCHOOL OF - to apply in all slides at the same time edit in Insert &gt; Header &amp;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roxima Nova Rg" panose="02000506030000020004" pitchFamily="50" charset="0"/>
                <a:ea typeface="Proxima Nova Rg" panose="02000506030000020004" pitchFamily="50" charset="0"/>
                <a:cs typeface="Proxima Nova Rg" panose="02000506030000020004" pitchFamily="50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663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6241"/>
          </a:solidFill>
          <a:latin typeface="Proxima Nova Rg" panose="02000506030000020004" pitchFamily="50" charset="0"/>
          <a:ea typeface="Proxima Nova Rg" panose="02000506030000020004" pitchFamily="50" charset="0"/>
          <a:cs typeface="Proxima Nova Rg" panose="02000506030000020004" pitchFamily="5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roxima Nova Rg" panose="02000506030000020004" pitchFamily="50" charset="0"/>
          <a:ea typeface="Proxima Nova Rg" panose="02000506030000020004" pitchFamily="50" charset="0"/>
          <a:cs typeface="Proxima Nova Rg" panose="02000506030000020004" pitchFamily="5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roxima Nova Rg" panose="02000506030000020004" pitchFamily="50" charset="0"/>
          <a:ea typeface="Proxima Nova Rg" panose="02000506030000020004" pitchFamily="50" charset="0"/>
          <a:cs typeface="Proxima Nova Rg" panose="02000506030000020004" pitchFamily="5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roxima Nova Rg" panose="02000506030000020004" pitchFamily="50" charset="0"/>
          <a:ea typeface="Proxima Nova Rg" panose="02000506030000020004" pitchFamily="50" charset="0"/>
          <a:cs typeface="Proxima Nova Rg" panose="02000506030000020004" pitchFamily="5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oxima Nova Rg" panose="02000506030000020004" pitchFamily="50" charset="0"/>
          <a:ea typeface="Proxima Nova Rg" panose="02000506030000020004" pitchFamily="50" charset="0"/>
          <a:cs typeface="Proxima Nova Rg" panose="02000506030000020004" pitchFamily="5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oxima Nova Rg" panose="02000506030000020004" pitchFamily="50" charset="0"/>
          <a:ea typeface="Proxima Nova Rg" panose="02000506030000020004" pitchFamily="50" charset="0"/>
          <a:cs typeface="Proxima Nova Rg" panose="02000506030000020004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065299" y="2769242"/>
            <a:ext cx="6008111" cy="978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219456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We have isolated numerous organisms yet classified that belong to the families </a:t>
            </a:r>
            <a:r>
              <a:rPr lang="en-US" sz="1200" b="1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Lachnospiraceae</a:t>
            </a:r>
            <a:r>
              <a:rPr lang="en-US" sz="12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1200" b="1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Ruminococcaceae</a:t>
            </a:r>
            <a:r>
              <a:rPr lang="en-US" sz="12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, a notoriously difficult to isolate and propagate group.</a:t>
            </a:r>
          </a:p>
          <a:p>
            <a:pPr defTabSz="2194560">
              <a:lnSpc>
                <a:spcPct val="120000"/>
              </a:lnSpc>
            </a:pPr>
            <a:endParaRPr lang="en-US" sz="12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438400" y="151219"/>
            <a:ext cx="9804025" cy="6706781"/>
            <a:chOff x="2438400" y="151219"/>
            <a:chExt cx="9804025" cy="6706781"/>
          </a:xfrm>
        </p:grpSpPr>
        <p:sp>
          <p:nvSpPr>
            <p:cNvPr id="4" name="TextBox 3"/>
            <p:cNvSpPr txBox="1">
              <a:spLocks noChangeAspect="1"/>
            </p:cNvSpPr>
            <p:nvPr/>
          </p:nvSpPr>
          <p:spPr>
            <a:xfrm>
              <a:off x="2438400" y="151219"/>
              <a:ext cx="7315200" cy="584775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254000" dist="635000" dir="3180000" algn="tr" rotWithShape="0">
                <a:sysClr val="windowText" lastClr="000000">
                  <a:alpha val="74000"/>
                </a:sysClr>
              </a:outerShdw>
            </a:effectLst>
          </p:spPr>
          <p:txBody>
            <a:bodyPr wrap="square" rtlCol="0" anchor="ctr" anchorCtr="1">
              <a:spAutoFit/>
            </a:bodyPr>
            <a:lstStyle/>
            <a:p>
              <a:pPr marL="0" marR="0" lvl="0" indent="0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50800" dist="762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Microbiota Culture and Analytic Resource</a:t>
              </a:r>
              <a:endParaRPr kumimoji="0" lang="en-US" sz="3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50800" dist="762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264774" y="6519446"/>
              <a:ext cx="49776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194560"/>
              <a:r>
                <a:rPr lang="en-US" sz="1600" b="1" dirty="0">
                  <a:solidFill>
                    <a:prstClr val="white"/>
                  </a:solidFill>
                  <a:latin typeface="Calibri"/>
                </a:rPr>
                <a:t>Charles O. Elson, MD and Wayne Duck (</a:t>
              </a:r>
              <a:r>
                <a:rPr lang="en-US" sz="1600" b="1" dirty="0" err="1">
                  <a:solidFill>
                    <a:prstClr val="white"/>
                  </a:solidFill>
                  <a:latin typeface="Calibri"/>
                </a:rPr>
                <a:t>duck@uab.edu</a:t>
              </a:r>
              <a:r>
                <a:rPr lang="en-US" sz="1600" b="1" dirty="0">
                  <a:solidFill>
                    <a:prstClr val="white"/>
                  </a:solidFill>
                  <a:latin typeface="Calibri"/>
                </a:rPr>
                <a:t>)</a:t>
              </a:r>
              <a:endParaRPr lang="en-US" sz="1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373381" y="1474235"/>
            <a:ext cx="3445238" cy="461665"/>
          </a:xfrm>
          <a:prstGeom prst="rect">
            <a:avLst/>
          </a:prstGeom>
          <a:solidFill>
            <a:srgbClr val="FFFF00"/>
          </a:solidFill>
          <a:ln w="38100">
            <a:solidFill>
              <a:sysClr val="windowText" lastClr="0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2194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What We Can Do For You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5666" y="2150921"/>
            <a:ext cx="4839478" cy="523220"/>
          </a:xfrm>
          <a:prstGeom prst="rect">
            <a:avLst/>
          </a:prstGeom>
          <a:solidFill>
            <a:srgbClr val="FFFF00"/>
          </a:solidFill>
          <a:ln w="38100"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2194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Obtaining and growing defined bacteria from culture collections, including strict anaerobes.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82409" y="2366364"/>
            <a:ext cx="4839478" cy="307777"/>
          </a:xfrm>
          <a:prstGeom prst="rect">
            <a:avLst/>
          </a:prstGeom>
          <a:solidFill>
            <a:srgbClr val="FFFF00"/>
          </a:solidFill>
          <a:ln w="38100">
            <a:solidFill>
              <a:srgbClr val="0C2340"/>
            </a:solidFill>
          </a:ln>
        </p:spPr>
        <p:txBody>
          <a:bodyPr wrap="square" rtlCol="0">
            <a:spAutoFit/>
          </a:bodyPr>
          <a:lstStyle/>
          <a:p>
            <a:pPr algn="ctr" defTabSz="2194560"/>
            <a:r>
              <a:rPr lang="en-US" sz="1400" b="1" dirty="0">
                <a:solidFill>
                  <a:prstClr val="black"/>
                </a:solidFill>
                <a:latin typeface="Calibri"/>
              </a:rPr>
              <a:t>Isolating bacteria of interest from complex biological samples</a:t>
            </a:r>
            <a:endParaRPr lang="en-US" sz="14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37" y="3568565"/>
            <a:ext cx="3226688" cy="23221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3667" y="2769242"/>
            <a:ext cx="553398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219456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We already have an extensive library of bacteria obtained from ATCC and DSMZ including many obligate anaerobes isolated from human and mouse gut.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3667" y="3621472"/>
            <a:ext cx="244247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2194560">
              <a:lnSpc>
                <a:spcPct val="120000"/>
              </a:lnSpc>
              <a:buFont typeface="Arial" charset="0"/>
              <a:buChar char="•"/>
              <a:defRPr/>
            </a:pPr>
            <a:r>
              <a:rPr lang="en-US" sz="12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We have worked with Drs. Casey Morrow, Craig Maynard, Matt Stoll and others in obtaining and growing difficult to manage organisms necessary for their research.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65299" y="3621472"/>
            <a:ext cx="2922033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219456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These families are also under-represented in having their genomes sequenced.  We have contributed 15 isolates which have been genome sequenced.  Some represent unique genera that have no other close relative.</a:t>
            </a:r>
            <a:endParaRPr lang="en-US" sz="1200" b="1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102725" y="3459867"/>
            <a:ext cx="2970685" cy="2895572"/>
            <a:chOff x="8993983" y="3260675"/>
            <a:chExt cx="2970685" cy="2895572"/>
          </a:xfrm>
        </p:grpSpPr>
        <p:sp>
          <p:nvSpPr>
            <p:cNvPr id="14" name="TextBox 13"/>
            <p:cNvSpPr txBox="1"/>
            <p:nvPr/>
          </p:nvSpPr>
          <p:spPr>
            <a:xfrm>
              <a:off x="8993983" y="3260675"/>
              <a:ext cx="2970685" cy="276999"/>
            </a:xfrm>
            <a:prstGeom prst="rect">
              <a:avLst/>
            </a:prstGeom>
            <a:noFill/>
            <a:effectLst>
              <a:glow rad="228600">
                <a:srgbClr val="4F81BD">
                  <a:satMod val="175000"/>
                  <a:alpha val="40000"/>
                </a:srgbClr>
              </a:glow>
            </a:effectLst>
          </p:spPr>
          <p:txBody>
            <a:bodyPr wrap="none" rtlCol="0">
              <a:spAutoFit/>
            </a:bodyPr>
            <a:lstStyle/>
            <a:p>
              <a:pPr marL="0" marR="0" lvl="0" indent="0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0" cap="none" spc="300" normalizeH="0" baseline="0" noProof="0" dirty="0" smtClean="0">
                  <a:ln>
                    <a:noFill/>
                  </a:ln>
                  <a:solidFill>
                    <a:srgbClr val="2403E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</a:rPr>
                <a:t>Culturing the </a:t>
              </a:r>
              <a:r>
                <a:rPr kumimoji="0" lang="en-US" sz="1200" b="1" i="1" u="none" strike="noStrike" kern="0" cap="none" spc="300" normalizeH="0" baseline="0" noProof="0" dirty="0" err="1" smtClean="0">
                  <a:ln>
                    <a:noFill/>
                  </a:ln>
                  <a:solidFill>
                    <a:srgbClr val="2403E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</a:rPr>
                <a:t>unculturables</a:t>
              </a:r>
              <a:endParaRPr kumimoji="0" lang="en-US" sz="1200" b="1" i="1" u="none" strike="noStrike" kern="0" cap="none" spc="300" normalizeH="0" baseline="0" noProof="0" dirty="0">
                <a:ln>
                  <a:noFill/>
                </a:ln>
                <a:solidFill>
                  <a:srgbClr val="2403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6766" y="3559231"/>
              <a:ext cx="2685119" cy="232001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9429198" y="5879248"/>
              <a:ext cx="21002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194560"/>
              <a:r>
                <a:rPr lang="en-US" sz="1200" dirty="0" err="1">
                  <a:solidFill>
                    <a:prstClr val="black"/>
                  </a:solidFill>
                  <a:latin typeface="Calibri"/>
                </a:rPr>
                <a:t>Lachnospiraceae</a:t>
              </a: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 bacterium A4</a:t>
              </a: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2716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97" b="44024"/>
          <a:stretch/>
        </p:blipFill>
        <p:spPr>
          <a:xfrm>
            <a:off x="1922807" y="4157991"/>
            <a:ext cx="3054254" cy="219176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438400" y="151219"/>
            <a:ext cx="9804025" cy="6706781"/>
            <a:chOff x="2438400" y="151219"/>
            <a:chExt cx="9804025" cy="6706781"/>
          </a:xfrm>
        </p:grpSpPr>
        <p:sp>
          <p:nvSpPr>
            <p:cNvPr id="4" name="TextBox 3"/>
            <p:cNvSpPr txBox="1">
              <a:spLocks noChangeAspect="1"/>
            </p:cNvSpPr>
            <p:nvPr/>
          </p:nvSpPr>
          <p:spPr>
            <a:xfrm>
              <a:off x="2438400" y="151219"/>
              <a:ext cx="7315200" cy="584775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254000" dist="635000" dir="3180000" algn="tr" rotWithShape="0">
                <a:sysClr val="windowText" lastClr="000000">
                  <a:alpha val="74000"/>
                </a:sysClr>
              </a:outerShdw>
            </a:effectLst>
          </p:spPr>
          <p:txBody>
            <a:bodyPr wrap="square" rtlCol="0" anchor="ctr" anchorCtr="1">
              <a:spAutoFit/>
            </a:bodyPr>
            <a:lstStyle/>
            <a:p>
              <a:pPr marL="0" marR="0" lvl="0" indent="0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50800" dist="762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Microbiota Culture and Analytic Resource</a:t>
              </a:r>
              <a:endParaRPr kumimoji="0" lang="en-US" sz="3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50800" dist="762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264774" y="6519446"/>
              <a:ext cx="49776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194560"/>
              <a:r>
                <a:rPr lang="en-US" sz="1600" b="1" dirty="0">
                  <a:solidFill>
                    <a:prstClr val="white"/>
                  </a:solidFill>
                  <a:latin typeface="Calibri"/>
                </a:rPr>
                <a:t>Charles O. Elson, MD and Wayne Duck (</a:t>
              </a:r>
              <a:r>
                <a:rPr lang="en-US" sz="1600" b="1" dirty="0" err="1">
                  <a:solidFill>
                    <a:prstClr val="white"/>
                  </a:solidFill>
                  <a:latin typeface="Calibri"/>
                </a:rPr>
                <a:t>duck@uab.edu</a:t>
              </a:r>
              <a:r>
                <a:rPr lang="en-US" sz="1600" b="1" dirty="0">
                  <a:solidFill>
                    <a:prstClr val="white"/>
                  </a:solidFill>
                  <a:latin typeface="Calibri"/>
                </a:rPr>
                <a:t>)</a:t>
              </a:r>
              <a:endParaRPr lang="en-US" sz="1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373381" y="1474235"/>
            <a:ext cx="3445238" cy="461665"/>
          </a:xfrm>
          <a:prstGeom prst="rect">
            <a:avLst/>
          </a:prstGeom>
          <a:solidFill>
            <a:srgbClr val="FFFF00"/>
          </a:solidFill>
          <a:ln w="38100">
            <a:solidFill>
              <a:sysClr val="windowText" lastClr="0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2194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What We Can Do For You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2952" y="2113734"/>
            <a:ext cx="4597812" cy="523220"/>
          </a:xfrm>
          <a:prstGeom prst="rect">
            <a:avLst/>
          </a:prstGeom>
          <a:solidFill>
            <a:srgbClr val="FFFF00"/>
          </a:solidFill>
          <a:ln w="38100">
            <a:solidFill>
              <a:srgbClr val="0C2340"/>
            </a:solidFill>
          </a:ln>
        </p:spPr>
        <p:txBody>
          <a:bodyPr wrap="square">
            <a:spAutoFit/>
          </a:bodyPr>
          <a:lstStyle/>
          <a:p>
            <a:pPr algn="ctr" defTabSz="2194560"/>
            <a:r>
              <a:rPr lang="en-US" sz="1400" b="1" dirty="0">
                <a:solidFill>
                  <a:prstClr val="black"/>
                </a:solidFill>
                <a:latin typeface="Calibri"/>
              </a:rPr>
              <a:t>Isolating, expressing, and purifying recombinant microbiota bacterial proteins.</a:t>
            </a:r>
            <a:endParaRPr lang="en-US" sz="1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497" y="2783299"/>
            <a:ext cx="3799030" cy="1688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219456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We have an extensive library of bacterial proteins isolated from different bacterial families and representing a wide range of functions.</a:t>
            </a:r>
          </a:p>
          <a:p>
            <a:pPr marL="342900" indent="-342900" defTabSz="219456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Our library has a deep and broad representation of Lachnospiraceae and </a:t>
            </a:r>
            <a:r>
              <a:rPr lang="en-US" sz="1200" b="1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Ruminococcaceae</a:t>
            </a:r>
            <a:r>
              <a:rPr lang="en-US" sz="12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flagellins</a:t>
            </a:r>
            <a:r>
              <a:rPr lang="en-US" sz="12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(above).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86019" y="2096479"/>
            <a:ext cx="5466495" cy="523220"/>
          </a:xfrm>
          <a:prstGeom prst="rect">
            <a:avLst/>
          </a:prstGeom>
          <a:solidFill>
            <a:srgbClr val="FFFF00"/>
          </a:solidFill>
          <a:ln w="38100">
            <a:solidFill>
              <a:srgbClr val="0C2340"/>
            </a:solidFill>
          </a:ln>
        </p:spPr>
        <p:txBody>
          <a:bodyPr wrap="square">
            <a:spAutoFit/>
          </a:bodyPr>
          <a:lstStyle/>
          <a:p>
            <a:pPr algn="ctr" defTabSz="2194560"/>
            <a:r>
              <a:rPr lang="en-US" sz="1400" b="1" dirty="0">
                <a:solidFill>
                  <a:prstClr val="black"/>
                </a:solidFill>
                <a:latin typeface="Calibri"/>
              </a:rPr>
              <a:t>Analyzing sera/plasma for IgG or IgA reactivity to defined bacterial lysates or recombinant proteins using a microbiota antigen microarray.</a:t>
            </a:r>
            <a:endParaRPr lang="en-US" sz="1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32258" y="2783299"/>
            <a:ext cx="4917824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219456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Our lab is equipped with a </a:t>
            </a:r>
            <a:r>
              <a:rPr lang="en-US" sz="1200" b="1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Spotbot</a:t>
            </a:r>
            <a:r>
              <a:rPr lang="en-US" sz="12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MicroArrayer</a:t>
            </a:r>
            <a:r>
              <a:rPr lang="en-US" sz="12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(below) capable of printing proteins or bacterial extracts onto nitrocellulose padded slides.</a:t>
            </a:r>
          </a:p>
          <a:p>
            <a:pPr marL="342900" indent="-342900" defTabSz="219456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Slides are then probed with sera and visualized with a fluorescently-labeled secondary antibody</a:t>
            </a:r>
          </a:p>
          <a:p>
            <a:pPr marL="342900" indent="-342900" defTabSz="219456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Scans of the slides are done with a </a:t>
            </a:r>
            <a:r>
              <a:rPr lang="en-US" sz="1200" b="1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GenePix</a:t>
            </a:r>
            <a:r>
              <a:rPr lang="en-US" sz="12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4000B microarray scanner.</a:t>
            </a:r>
            <a:endParaRPr lang="en-US" sz="1200" b="1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095419" y="4472140"/>
            <a:ext cx="4521193" cy="1877611"/>
            <a:chOff x="6871485" y="4455649"/>
            <a:chExt cx="4521193" cy="1877611"/>
          </a:xfrm>
        </p:grpSpPr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1485" y="4455649"/>
              <a:ext cx="1894268" cy="18776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Straight Arrow Connector 15"/>
            <p:cNvCxnSpPr/>
            <p:nvPr/>
          </p:nvCxnSpPr>
          <p:spPr>
            <a:xfrm flipV="1">
              <a:off x="8869277" y="5392121"/>
              <a:ext cx="548640" cy="4666"/>
            </a:xfrm>
            <a:prstGeom prst="straightConnector1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pic>
          <p:nvPicPr>
            <p:cNvPr id="17" name="Picture 16" descr="slide6bsc62211_R1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649" r="60109" b="25477"/>
            <a:stretch/>
          </p:blipFill>
          <p:spPr bwMode="auto">
            <a:xfrm>
              <a:off x="9600466" y="4465796"/>
              <a:ext cx="1792212" cy="185731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50081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438400" y="151219"/>
            <a:ext cx="9804025" cy="6706781"/>
            <a:chOff x="2438400" y="151219"/>
            <a:chExt cx="9804025" cy="6706781"/>
          </a:xfrm>
        </p:grpSpPr>
        <p:sp>
          <p:nvSpPr>
            <p:cNvPr id="4" name="TextBox 3"/>
            <p:cNvSpPr txBox="1">
              <a:spLocks noChangeAspect="1"/>
            </p:cNvSpPr>
            <p:nvPr/>
          </p:nvSpPr>
          <p:spPr>
            <a:xfrm>
              <a:off x="2438400" y="151219"/>
              <a:ext cx="7315200" cy="584775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254000" dist="635000" dir="3180000" algn="tr" rotWithShape="0">
                <a:sysClr val="windowText" lastClr="000000">
                  <a:alpha val="74000"/>
                </a:sysClr>
              </a:outerShdw>
            </a:effectLst>
          </p:spPr>
          <p:txBody>
            <a:bodyPr wrap="square" rtlCol="0" anchor="ctr" anchorCtr="1">
              <a:spAutoFit/>
            </a:bodyPr>
            <a:lstStyle/>
            <a:p>
              <a:pPr marL="0" marR="0" lvl="0" indent="0" defTabSz="21945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50800" dist="762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Microbiota Culture and Analytic Resource</a:t>
              </a:r>
              <a:endParaRPr kumimoji="0" lang="en-US" sz="3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50800" dist="762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264774" y="6519446"/>
              <a:ext cx="49776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194560"/>
              <a:r>
                <a:rPr lang="en-US" sz="1600" b="1" dirty="0">
                  <a:solidFill>
                    <a:prstClr val="white"/>
                  </a:solidFill>
                  <a:latin typeface="Calibri"/>
                </a:rPr>
                <a:t>Charles O. Elson, MD and Wayne Duck (</a:t>
              </a:r>
              <a:r>
                <a:rPr lang="en-US" sz="1600" b="1" dirty="0" err="1">
                  <a:solidFill>
                    <a:prstClr val="white"/>
                  </a:solidFill>
                  <a:latin typeface="Calibri"/>
                </a:rPr>
                <a:t>duck@uab.edu</a:t>
              </a:r>
              <a:r>
                <a:rPr lang="en-US" sz="1600" b="1" dirty="0">
                  <a:solidFill>
                    <a:prstClr val="white"/>
                  </a:solidFill>
                  <a:latin typeface="Calibri"/>
                </a:rPr>
                <a:t>)</a:t>
              </a:r>
              <a:endParaRPr lang="en-US" sz="1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373381" y="1474235"/>
            <a:ext cx="3445238" cy="461665"/>
          </a:xfrm>
          <a:prstGeom prst="rect">
            <a:avLst/>
          </a:prstGeom>
          <a:solidFill>
            <a:srgbClr val="FFFF00"/>
          </a:solidFill>
          <a:ln w="38100">
            <a:solidFill>
              <a:sysClr val="windowText" lastClr="0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2194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What We Can Do For You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3258" y="2299134"/>
            <a:ext cx="4068886" cy="523220"/>
          </a:xfrm>
          <a:prstGeom prst="rect">
            <a:avLst/>
          </a:prstGeom>
          <a:solidFill>
            <a:srgbClr val="FFFF00"/>
          </a:solidFill>
          <a:ln w="38100"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2194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Instructing lab staff on methods and procedures for direct microbiota experimentation.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65"/>
          <a:stretch/>
        </p:blipFill>
        <p:spPr>
          <a:xfrm>
            <a:off x="600792" y="3008897"/>
            <a:ext cx="3896037" cy="32740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7019814" y="2083690"/>
            <a:ext cx="4853183" cy="738664"/>
          </a:xfrm>
          <a:prstGeom prst="rect">
            <a:avLst/>
          </a:prstGeom>
          <a:solidFill>
            <a:srgbClr val="FFFF00"/>
          </a:solidFill>
          <a:ln w="38100"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2194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Recovery and freezing of mouse anaerobic and aerobic microbiota to preserve and restore organisms that are key to experimental mouse model phenotypes.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4253" t="5241" r="8514" b="20646"/>
          <a:stretch/>
        </p:blipFill>
        <p:spPr>
          <a:xfrm>
            <a:off x="5707097" y="4806256"/>
            <a:ext cx="2437947" cy="16509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975" y="3749856"/>
            <a:ext cx="2817065" cy="21127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nimals-baby-computer-mouse-black-simple-outline-white-cartoon-cute-cartoons-animal-rodent-mic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498" y="3008897"/>
            <a:ext cx="1161146" cy="1143000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 rot="20207696">
            <a:off x="7275053" y="3563742"/>
            <a:ext cx="1087133" cy="1041349"/>
          </a:xfrm>
          <a:custGeom>
            <a:avLst/>
            <a:gdLst>
              <a:gd name="connsiteX0" fmla="*/ 638387 w 1441816"/>
              <a:gd name="connsiteY0" fmla="*/ 0 h 1998478"/>
              <a:gd name="connsiteX1" fmla="*/ 1430867 w 1441816"/>
              <a:gd name="connsiteY1" fmla="*/ 975360 h 1998478"/>
              <a:gd name="connsiteX2" fmla="*/ 120227 w 1441816"/>
              <a:gd name="connsiteY2" fmla="*/ 1889760 h 1998478"/>
              <a:gd name="connsiteX3" fmla="*/ 59267 w 1441816"/>
              <a:gd name="connsiteY3" fmla="*/ 1981200 h 199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1816" h="1998478">
                <a:moveTo>
                  <a:pt x="638387" y="0"/>
                </a:moveTo>
                <a:cubicBezTo>
                  <a:pt x="1077807" y="330200"/>
                  <a:pt x="1517227" y="660400"/>
                  <a:pt x="1430867" y="975360"/>
                </a:cubicBezTo>
                <a:cubicBezTo>
                  <a:pt x="1344507" y="1290320"/>
                  <a:pt x="348827" y="1722120"/>
                  <a:pt x="120227" y="1889760"/>
                </a:cubicBezTo>
                <a:cubicBezTo>
                  <a:pt x="-108373" y="2057400"/>
                  <a:pt x="59267" y="1981200"/>
                  <a:pt x="59267" y="1981200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21945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8276253" y="5150536"/>
            <a:ext cx="718457" cy="19594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7098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UAB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E6B51"/>
      </a:accent1>
      <a:accent2>
        <a:srgbClr val="1F4027"/>
      </a:accent2>
      <a:accent3>
        <a:srgbClr val="80BC08"/>
      </a:accent3>
      <a:accent4>
        <a:srgbClr val="FFD300"/>
      </a:accent4>
      <a:accent5>
        <a:srgbClr val="AA9767"/>
      </a:accent5>
      <a:accent6>
        <a:srgbClr val="808285"/>
      </a:accent6>
      <a:hlink>
        <a:srgbClr val="0563C1"/>
      </a:hlink>
      <a:folHlink>
        <a:srgbClr val="954F72"/>
      </a:folHlink>
    </a:clrScheme>
    <a:fontScheme name="Personalizado 6">
      <a:majorFont>
        <a:latin typeface="Proxima Nova Rg"/>
        <a:ea typeface=""/>
        <a:cs typeface=""/>
      </a:majorFont>
      <a:minorFont>
        <a:latin typeface="Proxima Nova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EAA7D91-3ABF-7349-AA07-B2A769B25B93}" vid="{E9163960-32CC-D148-B650-E702999F57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359</Words>
  <Application>Microsoft Office PowerPoint</Application>
  <PresentationFormat>Widescreen</PresentationFormat>
  <Paragraphs>26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Proxima Nova</vt:lpstr>
      <vt:lpstr>Proxima Nova Rg</vt:lpstr>
      <vt:lpstr>1_Office Theme</vt:lpstr>
      <vt:lpstr>PowerPoint Presentation</vt:lpstr>
      <vt:lpstr>PowerPoint Presentation</vt:lpstr>
      <vt:lpstr>PowerPoint Presentation</vt:lpstr>
    </vt:vector>
  </TitlesOfParts>
  <Company>University of Alabama at Birmingham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Duck, Lennard Wayne (Campus)</dc:creator>
  <cp:lastModifiedBy>Duck, Lennard Wayne (Campus)</cp:lastModifiedBy>
  <cp:revision>10</cp:revision>
  <dcterms:created xsi:type="dcterms:W3CDTF">2021-10-15T13:32:49Z</dcterms:created>
  <dcterms:modified xsi:type="dcterms:W3CDTF">2021-10-15T14:07:47Z</dcterms:modified>
</cp:coreProperties>
</file>