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3787" r:id="rId2"/>
  </p:sldMasterIdLst>
  <p:sldIdLst>
    <p:sldId id="427" r:id="rId3"/>
    <p:sldId id="428" r:id="rId4"/>
    <p:sldId id="256" r:id="rId5"/>
    <p:sldId id="257" r:id="rId6"/>
    <p:sldId id="43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D074EB-B760-4C19-8A80-4A0474B465F1}" v="18" dt="2021-10-15T15:50:46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01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360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0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60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3585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26132"/>
            <a:ext cx="9017000" cy="1715669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</a:t>
            </a: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3243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587">
          <p15:clr>
            <a:srgbClr val="FBAE40"/>
          </p15:clr>
        </p15:guide>
        <p15:guide id="2" pos="478">
          <p15:clr>
            <a:srgbClr val="FBAE40"/>
          </p15:clr>
        </p15:guide>
        <p15:guide id="3" orient="horz" pos="984">
          <p15:clr>
            <a:srgbClr val="FBAE40"/>
          </p15:clr>
        </p15:guide>
        <p15:guide id="4" orient="horz" pos="2543">
          <p15:clr>
            <a:srgbClr val="FBAE40"/>
          </p15:clr>
        </p15:guide>
        <p15:guide id="5" orient="horz" pos="2728">
          <p15:clr>
            <a:srgbClr val="FBAE40"/>
          </p15:clr>
        </p15:guide>
        <p15:guide id="6" pos="47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6771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pic>
        <p:nvPicPr>
          <p:cNvPr id="17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1011766" y="2553420"/>
            <a:ext cx="9021233" cy="1687212"/>
          </a:xfr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 - Monogram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798100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2543">
          <p15:clr>
            <a:srgbClr val="FBAE40"/>
          </p15:clr>
        </p15:guide>
        <p15:guide id="3" orient="horz" pos="587">
          <p15:clr>
            <a:srgbClr val="FBAE40"/>
          </p15:clr>
        </p15:guide>
        <p15:guide id="4" orient="horz" pos="978">
          <p15:clr>
            <a:srgbClr val="FBAE40"/>
          </p15:clr>
        </p15:guide>
        <p15:guide id="5" orient="horz" pos="2728">
          <p15:clr>
            <a:srgbClr val="FBAE40"/>
          </p15:clr>
        </p15:guide>
        <p15:guide id="6" pos="47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26132"/>
            <a:ext cx="9017000" cy="1715669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 - Picture Background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3585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6A155A1-BB74-485E-B0B8-298D911F17BF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890211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587">
          <p15:clr>
            <a:srgbClr val="FBAE40"/>
          </p15:clr>
        </p15:guide>
        <p15:guide id="3" pos="4740">
          <p15:clr>
            <a:srgbClr val="FBAE40"/>
          </p15:clr>
        </p15:guide>
        <p15:guide id="4" orient="horz" pos="978">
          <p15:clr>
            <a:srgbClr val="FBAE40"/>
          </p15:clr>
        </p15:guide>
        <p15:guide id="5" orient="horz" pos="2543">
          <p15:clr>
            <a:srgbClr val="FBAE40"/>
          </p15:clr>
        </p15:guide>
        <p15:guide id="6" orient="horz" pos="27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Gradient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7C0CC0-C774-0848-A11D-83E3655401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0">
                <a:srgbClr val="328A5E">
                  <a:alpha val="78000"/>
                </a:srgbClr>
              </a:gs>
              <a:gs pos="36000">
                <a:srgbClr val="006241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E0110-86FC-B542-B54F-1133FA61432F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4229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1830599"/>
            <a:ext cx="9017000" cy="2411202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 – Gradient 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3976674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2546">
          <p15:clr>
            <a:srgbClr val="FBAE40"/>
          </p15:clr>
        </p15:guide>
        <p15:guide id="3" pos="4740">
          <p15:clr>
            <a:srgbClr val="FBAE40"/>
          </p15:clr>
        </p15:guide>
        <p15:guide id="4" orient="horz" pos="584">
          <p15:clr>
            <a:srgbClr val="FBAE40"/>
          </p15:clr>
        </p15:guide>
        <p15:guide id="5" orient="horz" pos="978">
          <p15:clr>
            <a:srgbClr val="FBAE40"/>
          </p15:clr>
        </p15:guide>
        <p15:guide id="6" orient="horz" pos="272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70B207"/>
              </a:gs>
              <a:gs pos="29000">
                <a:srgbClr val="006241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588678"/>
            <a:ext cx="12192000" cy="269322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4229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26132"/>
            <a:ext cx="9017000" cy="1715669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 - Gradient</a:t>
            </a:r>
          </a:p>
        </p:txBody>
      </p:sp>
    </p:spTree>
    <p:extLst>
      <p:ext uri="{BB962C8B-B14F-4D97-AF65-F5344CB8AC3E}">
        <p14:creationId xmlns:p14="http://schemas.microsoft.com/office/powerpoint/2010/main" val="727574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3" orient="horz" pos="584">
          <p15:clr>
            <a:srgbClr val="FBAE40"/>
          </p15:clr>
        </p15:guide>
        <p15:guide id="4" orient="horz" pos="978">
          <p15:clr>
            <a:srgbClr val="FBAE40"/>
          </p15:clr>
        </p15:guide>
        <p15:guide id="5" orient="horz" pos="2550">
          <p15:clr>
            <a:srgbClr val="FBAE40"/>
          </p15:clr>
        </p15:guide>
        <p15:guide id="6" orient="horz" pos="2728">
          <p15:clr>
            <a:srgbClr val="FBAE40"/>
          </p15:clr>
        </p15:guide>
        <p15:guide id="7" pos="47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7C0CC0-C774-0848-A11D-83E3655401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893768"/>
            <a:ext cx="9544051" cy="3930960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685800" indent="-342900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2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42975" indent="-257175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18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285875" indent="-257175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16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628775" indent="-257175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16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5999" y="927102"/>
            <a:ext cx="9544051" cy="45003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06E5B7-9C36-8C48-82D2-06CDA969C61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0" y="15960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186688" y="5976241"/>
            <a:ext cx="6331187" cy="365123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  <a:endParaRPr lang="en-GB" dirty="0"/>
          </a:p>
        </p:txBody>
      </p:sp>
      <p:pic>
        <p:nvPicPr>
          <p:cNvPr id="13" name="Graphic 7">
            <a:extLst>
              <a:ext uri="{FF2B5EF4-FFF2-40B4-BE49-F238E27FC236}">
                <a16:creationId xmlns:a16="http://schemas.microsoft.com/office/drawing/2014/main" id="{88AB329A-D2E1-4246-AA52-3B7FD857F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0726" y="6090619"/>
            <a:ext cx="3008927" cy="2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18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7">
          <p15:clr>
            <a:srgbClr val="FBAE40"/>
          </p15:clr>
        </p15:guide>
        <p15:guide id="2" orient="horz" pos="915">
          <p15:clr>
            <a:srgbClr val="FBAE40"/>
          </p15:clr>
        </p15:guide>
        <p15:guide id="3" orient="horz" pos="1194">
          <p15:clr>
            <a:srgbClr val="FBAE40"/>
          </p15:clr>
        </p15:guide>
        <p15:guide id="4" orient="horz" pos="3973">
          <p15:clr>
            <a:srgbClr val="FBAE40"/>
          </p15:clr>
        </p15:guide>
        <p15:guide id="5" pos="4989">
          <p15:clr>
            <a:srgbClr val="FBAE40"/>
          </p15:clr>
        </p15:guide>
        <p15:guide id="6" orient="horz" pos="58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34" y="1639889"/>
            <a:ext cx="11118007" cy="4357687"/>
          </a:xfrm>
        </p:spPr>
        <p:txBody>
          <a:bodyPr/>
          <a:lstStyle>
            <a:lvl1pPr>
              <a:lnSpc>
                <a:spcPct val="100000"/>
              </a:lnSpc>
              <a:buClr>
                <a:srgbClr val="006241"/>
              </a:buClr>
              <a:defRPr sz="2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Title and Text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60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9">
          <p15:clr>
            <a:srgbClr val="FBAE40"/>
          </p15:clr>
        </p15:guide>
        <p15:guide id="2" orient="horz" pos="436">
          <p15:clr>
            <a:srgbClr val="FBAE40"/>
          </p15:clr>
        </p15:guide>
        <p15:guide id="3" pos="254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1033">
          <p15:clr>
            <a:srgbClr val="FBAE40"/>
          </p15:clr>
        </p15:guide>
        <p15:guide id="8" orient="horz" pos="4252">
          <p15:clr>
            <a:srgbClr val="FBAE40"/>
          </p15:clr>
        </p15:guide>
        <p15:guide id="9" pos="52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7106"/>
            <a:ext cx="5306656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Title and Text – Two Columns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47885" y="1647106"/>
            <a:ext cx="5310716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9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3778">
          <p15:clr>
            <a:srgbClr val="FBAE40"/>
          </p15:clr>
        </p15:guide>
        <p15:guide id="4" orient="horz" pos="1033">
          <p15:clr>
            <a:srgbClr val="FBAE40"/>
          </p15:clr>
        </p15:guide>
        <p15:guide id="5" orient="horz" pos="432">
          <p15:clr>
            <a:srgbClr val="FBAE40"/>
          </p15:clr>
        </p15:guide>
        <p15:guide id="6" pos="5508">
          <p15:clr>
            <a:srgbClr val="FBAE40"/>
          </p15:clr>
        </p15:guide>
        <p15:guide id="7" pos="2764">
          <p15:clr>
            <a:srgbClr val="FBAE40"/>
          </p15:clr>
        </p15:guide>
        <p15:guide id="8" pos="2999">
          <p15:clr>
            <a:srgbClr val="FBAE40"/>
          </p15:clr>
        </p15:guide>
        <p15:guide id="9" pos="5369">
          <p15:clr>
            <a:srgbClr val="FBAE40"/>
          </p15:clr>
        </p15:guide>
        <p15:guide id="10" pos="52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89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34" y="1645669"/>
            <a:ext cx="3285783" cy="47356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633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Title and Text – Three Columns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51351" y="1645669"/>
            <a:ext cx="3285783" cy="47356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72818" y="1645669"/>
            <a:ext cx="3285783" cy="47356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2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orient="horz" pos="1033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5508">
          <p15:clr>
            <a:srgbClr val="FBAE40"/>
          </p15:clr>
        </p15:guide>
        <p15:guide id="6" pos="5369">
          <p15:clr>
            <a:srgbClr val="FBAE40"/>
          </p15:clr>
        </p15:guide>
        <p15:guide id="7" pos="1805">
          <p15:clr>
            <a:srgbClr val="FBAE40"/>
          </p15:clr>
        </p15:guide>
        <p15:guide id="8" pos="2103">
          <p15:clr>
            <a:srgbClr val="FBAE40"/>
          </p15:clr>
        </p15:guide>
        <p15:guide id="9" pos="3659">
          <p15:clr>
            <a:srgbClr val="FBAE40"/>
          </p15:clr>
        </p15:guide>
        <p15:guide id="10" pos="3952">
          <p15:clr>
            <a:srgbClr val="FBAE40"/>
          </p15:clr>
        </p15:guide>
        <p15:guide id="11" orient="horz" pos="4252">
          <p15:clr>
            <a:srgbClr val="FBAE40"/>
          </p15:clr>
        </p15:guide>
        <p15:guide id="12" pos="527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-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70"/>
            <a:ext cx="2483999" cy="4736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685800" indent="0">
              <a:lnSpc>
                <a:spcPct val="100000"/>
              </a:lnSpc>
              <a:buNone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028700" indent="0">
              <a:lnSpc>
                <a:spcPct val="100000"/>
              </a:lnSpc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371600" indent="0">
              <a:lnSpc>
                <a:spcPct val="100000"/>
              </a:lnSpc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Title and Text – Four Columns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16301" y="1645670"/>
            <a:ext cx="2483999" cy="4736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685800" indent="0">
              <a:lnSpc>
                <a:spcPct val="100000"/>
              </a:lnSpc>
              <a:buNone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028700" indent="0">
              <a:lnSpc>
                <a:spcPct val="100000"/>
              </a:lnSpc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371600" indent="0">
              <a:lnSpc>
                <a:spcPct val="100000"/>
              </a:lnSpc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92851" y="1645670"/>
            <a:ext cx="2483999" cy="4736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685800" indent="0">
              <a:lnSpc>
                <a:spcPct val="100000"/>
              </a:lnSpc>
              <a:buNone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028700" indent="0">
              <a:lnSpc>
                <a:spcPct val="100000"/>
              </a:lnSpc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371600" indent="0">
              <a:lnSpc>
                <a:spcPct val="100000"/>
              </a:lnSpc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67809" y="1645670"/>
            <a:ext cx="2483999" cy="4736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685800" indent="0">
              <a:lnSpc>
                <a:spcPct val="100000"/>
              </a:lnSpc>
              <a:buNone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028700" indent="0">
              <a:lnSpc>
                <a:spcPct val="100000"/>
              </a:lnSpc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371600" indent="0">
              <a:lnSpc>
                <a:spcPct val="100000"/>
              </a:lnSpc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23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89">
          <p15:clr>
            <a:srgbClr val="FBAE40"/>
          </p15:clr>
        </p15:guide>
        <p15:guide id="3" orient="horz" pos="4252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1032">
          <p15:clr>
            <a:srgbClr val="FBAE40"/>
          </p15:clr>
        </p15:guide>
        <p15:guide id="6" orient="horz" pos="432">
          <p15:clr>
            <a:srgbClr val="FBAE40"/>
          </p15:clr>
        </p15:guide>
        <p15:guide id="7" pos="254">
          <p15:clr>
            <a:srgbClr val="FBAE40"/>
          </p15:clr>
        </p15:guide>
        <p15:guide id="8" pos="1430">
          <p15:clr>
            <a:srgbClr val="FBAE40"/>
          </p15:clr>
        </p15:guide>
        <p15:guide id="9" pos="1614">
          <p15:clr>
            <a:srgbClr val="FBAE40"/>
          </p15:clr>
        </p15:guide>
        <p15:guide id="10" pos="2973">
          <p15:clr>
            <a:srgbClr val="FBAE40"/>
          </p15:clr>
        </p15:guide>
        <p15:guide id="11" pos="4148">
          <p15:clr>
            <a:srgbClr val="FBAE40"/>
          </p15:clr>
        </p15:guide>
        <p15:guide id="12" pos="4333">
          <p15:clr>
            <a:srgbClr val="FBAE40"/>
          </p15:clr>
        </p15:guide>
        <p15:guide id="13" pos="5369">
          <p15:clr>
            <a:srgbClr val="FBAE40"/>
          </p15:clr>
        </p15:guide>
        <p15:guide id="14" pos="5508">
          <p15:clr>
            <a:srgbClr val="FBAE40"/>
          </p15:clr>
        </p15:guide>
        <p15:guide id="15" pos="527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69"/>
            <a:ext cx="4979776" cy="4735611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6858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715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3144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6573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4979776" cy="768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8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with Picture right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"/>
            <a:ext cx="6096000" cy="646611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0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 pos="1033">
          <p15:clr>
            <a:srgbClr val="FBAE40"/>
          </p15:clr>
        </p15:guide>
        <p15:guide id="5" pos="254">
          <p15:clr>
            <a:srgbClr val="FBAE40"/>
          </p15:clr>
        </p15:guide>
        <p15:guide id="6" pos="2605">
          <p15:clr>
            <a:srgbClr val="FBAE40"/>
          </p15:clr>
        </p15:guide>
        <p15:guide id="7" pos="5369">
          <p15:clr>
            <a:srgbClr val="FBAE40"/>
          </p15:clr>
        </p15:guide>
        <p15:guide id="8" orient="horz" pos="42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6096000" cy="648188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041" y="1652489"/>
            <a:ext cx="4979776" cy="4735611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6858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3144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8041" y="476721"/>
            <a:ext cx="461070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28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with Picture Left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1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33">
          <p15:clr>
            <a:srgbClr val="FBAE40"/>
          </p15:clr>
        </p15:guide>
        <p15:guide id="4" pos="5369">
          <p15:clr>
            <a:srgbClr val="FBAE40"/>
          </p15:clr>
        </p15:guide>
        <p15:guide id="5" pos="5457">
          <p15:clr>
            <a:srgbClr val="FBAE40"/>
          </p15:clr>
        </p15:guide>
        <p15:guide id="6" pos="3101">
          <p15:clr>
            <a:srgbClr val="FBAE40"/>
          </p15:clr>
        </p15:guide>
        <p15:guide id="7" orient="horz" pos="4024">
          <p15:clr>
            <a:srgbClr val="FBAE40"/>
          </p15:clr>
        </p15:guide>
        <p15:guide id="8" orient="horz" pos="4252">
          <p15:clr>
            <a:srgbClr val="FBAE40"/>
          </p15:clr>
        </p15:guide>
        <p15:guide id="9" pos="254">
          <p15:clr>
            <a:srgbClr val="FBAE40"/>
          </p15:clr>
        </p15:guide>
        <p15:guide id="10" pos="52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71"/>
            <a:ext cx="11119267" cy="15807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/>
            </a:lvl2pPr>
            <a:lvl3pPr marL="685800" indent="0">
              <a:lnSpc>
                <a:spcPct val="100000"/>
              </a:lnSpc>
              <a:buNone/>
              <a:defRPr/>
            </a:lvl3pPr>
            <a:lvl4pPr marL="1028700" indent="0">
              <a:lnSpc>
                <a:spcPct val="100000"/>
              </a:lnSpc>
              <a:buNone/>
              <a:defRPr/>
            </a:lvl4pPr>
            <a:lvl5pPr marL="13716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with Picture Horizontal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2"/>
            <a:ext cx="12192000" cy="303711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18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369">
          <p15:clr>
            <a:srgbClr val="FBAE40"/>
          </p15:clr>
        </p15:guide>
        <p15:guide id="4" pos="5508">
          <p15:clr>
            <a:srgbClr val="FBAE40"/>
          </p15:clr>
        </p15:guide>
        <p15:guide id="5" pos="5279">
          <p15:clr>
            <a:srgbClr val="FBAE40"/>
          </p15:clr>
        </p15:guide>
        <p15:guide id="6" orient="horz" pos="1033">
          <p15:clr>
            <a:srgbClr val="FBAE40"/>
          </p15:clr>
        </p15:guide>
        <p15:guide id="7" orient="horz" pos="432">
          <p15:clr>
            <a:srgbClr val="FBAE40"/>
          </p15:clr>
        </p15:guide>
        <p15:guide id="8" orient="horz" pos="2033">
          <p15:clr>
            <a:srgbClr val="FBAE40"/>
          </p15:clr>
        </p15:guide>
        <p15:guide id="9" orient="horz" pos="42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DCCF1-D258-304E-92F9-EAA5549B6A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B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3585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26132"/>
            <a:ext cx="9017000" cy="1715669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27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991">
          <p15:clr>
            <a:srgbClr val="FBAE40"/>
          </p15:clr>
        </p15:guide>
        <p15:guide id="3" orient="horz" pos="584">
          <p15:clr>
            <a:srgbClr val="FBAE40"/>
          </p15:clr>
        </p15:guide>
        <p15:guide id="4" orient="horz" pos="2550">
          <p15:clr>
            <a:srgbClr val="FBAE40"/>
          </p15:clr>
        </p15:guide>
        <p15:guide id="5" orient="horz" pos="2744">
          <p15:clr>
            <a:srgbClr val="FBAE40"/>
          </p15:clr>
        </p15:guide>
        <p15:guide id="6" pos="473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B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6771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pic>
        <p:nvPicPr>
          <p:cNvPr id="16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17" name="Title 21"/>
          <p:cNvSpPr>
            <a:spLocks noGrp="1"/>
          </p:cNvSpPr>
          <p:nvPr>
            <p:ph type="title" hasCustomPrompt="1"/>
          </p:nvPr>
        </p:nvSpPr>
        <p:spPr>
          <a:xfrm>
            <a:off x="1011766" y="2553420"/>
            <a:ext cx="9021233" cy="1687212"/>
          </a:xfr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Section Divider - Monogram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31298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584">
          <p15:clr>
            <a:srgbClr val="FBAE40"/>
          </p15:clr>
        </p15:guide>
        <p15:guide id="3" orient="horz" pos="991">
          <p15:clr>
            <a:srgbClr val="FBAE40"/>
          </p15:clr>
        </p15:guide>
        <p15:guide id="4" orient="horz" pos="2550">
          <p15:clr>
            <a:srgbClr val="FBAE40"/>
          </p15:clr>
        </p15:guide>
        <p15:guide id="5" orient="horz" pos="2744">
          <p15:clr>
            <a:srgbClr val="FBAE40"/>
          </p15:clr>
        </p15:guide>
        <p15:guide id="6" pos="473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ED71B4D-8ED0-0B45-92CD-A27082105A38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B20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1830599"/>
            <a:ext cx="9017000" cy="2411202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baseline="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Section Divider – Picture Background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3585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5448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1">
          <p15:clr>
            <a:srgbClr val="FBAE40"/>
          </p15:clr>
        </p15:guide>
        <p15:guide id="2" pos="478">
          <p15:clr>
            <a:srgbClr val="FBAE40"/>
          </p15:clr>
        </p15:guide>
        <p15:guide id="3" pos="4738">
          <p15:clr>
            <a:srgbClr val="FBAE40"/>
          </p15:clr>
        </p15:guide>
        <p15:guide id="4" orient="horz" pos="2550">
          <p15:clr>
            <a:srgbClr val="FBAE40"/>
          </p15:clr>
        </p15:guide>
        <p15:guide id="5" orient="horz" pos="275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B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76721"/>
            <a:ext cx="9375989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Meet the Boss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362" y="1976912"/>
            <a:ext cx="3602311" cy="363569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595" y="2506679"/>
            <a:ext cx="5545755" cy="339026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595" y="2904792"/>
            <a:ext cx="5545755" cy="285436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6595" y="3350677"/>
            <a:ext cx="5545755" cy="2261928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66596" y="238508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40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45">
          <p15:clr>
            <a:srgbClr val="FBAE40"/>
          </p15:clr>
        </p15:guide>
        <p15:guide id="2" pos="4683">
          <p15:clr>
            <a:srgbClr val="FBAE40"/>
          </p15:clr>
        </p15:guide>
        <p15:guide id="3" orient="horz" pos="1499">
          <p15:clr>
            <a:srgbClr val="FBAE40"/>
          </p15:clr>
        </p15:guide>
        <p15:guide id="4" orient="horz" pos="440">
          <p15:clr>
            <a:srgbClr val="FBAE40"/>
          </p15:clr>
        </p15:guide>
        <p15:guide id="5" pos="254">
          <p15:clr>
            <a:srgbClr val="FBAE40"/>
          </p15:clr>
        </p15:guide>
        <p15:guide id="6" orient="horz" pos="4252">
          <p15:clr>
            <a:srgbClr val="FBAE40"/>
          </p15:clr>
        </p15:guide>
        <p15:guide id="7" orient="horz" pos="3532">
          <p15:clr>
            <a:srgbClr val="FBAE40"/>
          </p15:clr>
        </p15:guide>
        <p15:guide id="8" pos="5369">
          <p15:clr>
            <a:srgbClr val="FBAE40"/>
          </p15:clr>
        </p15:guide>
        <p15:guide id="9" orient="horz" pos="1576">
          <p15:clr>
            <a:srgbClr val="FBAE40"/>
          </p15:clr>
        </p15:guide>
        <p15:guide id="10" pos="205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 - 2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298411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Meet the Team - 2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03028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228" y="4099995"/>
            <a:ext cx="437596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7228" y="4498108"/>
            <a:ext cx="437596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7228" y="4943995"/>
            <a:ext cx="437596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3040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AE08200-0919-354A-B310-E1D281B289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4609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B2B4F39-16C6-E841-B350-5DC46939C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8809" y="4099995"/>
            <a:ext cx="437596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C973AA0-7B20-DF40-86C2-6C2E1095A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8809" y="4498108"/>
            <a:ext cx="437596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D3C700E-8DCB-8A43-AE2A-44BE7DEF7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8809" y="4943995"/>
            <a:ext cx="437596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FD2488-DB5A-8246-9846-57E401E9BA55}"/>
              </a:ext>
            </a:extLst>
          </p:cNvPr>
          <p:cNvCxnSpPr>
            <a:cxnSpLocks/>
          </p:cNvCxnSpPr>
          <p:nvPr userDrawn="1"/>
        </p:nvCxnSpPr>
        <p:spPr>
          <a:xfrm flipH="1">
            <a:off x="8144620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48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orient="horz" pos="4252">
          <p15:clr>
            <a:srgbClr val="FBAE40"/>
          </p15:clr>
        </p15:guide>
        <p15:guide id="4" orient="horz" pos="3812">
          <p15:clr>
            <a:srgbClr val="FBAE40"/>
          </p15:clr>
        </p15:guide>
        <p15:guide id="5" pos="642">
          <p15:clr>
            <a:srgbClr val="FBAE40"/>
          </p15:clr>
        </p15:guide>
        <p15:guide id="6" pos="5120">
          <p15:clr>
            <a:srgbClr val="FBAE40"/>
          </p15:clr>
        </p15:guide>
        <p15:guide id="7" pos="2706">
          <p15:clr>
            <a:srgbClr val="FBAE40"/>
          </p15:clr>
        </p15:guide>
        <p15:guide id="8" pos="3050">
          <p15:clr>
            <a:srgbClr val="FBAE40"/>
          </p15:clr>
        </p15:guide>
        <p15:guide id="9" orient="horz" pos="432">
          <p15:clr>
            <a:srgbClr val="FBAE40"/>
          </p15:clr>
        </p15:guide>
        <p15:guide id="10" pos="5369">
          <p15:clr>
            <a:srgbClr val="FBAE40"/>
          </p15:clr>
        </p15:guide>
        <p15:guide id="11" orient="horz" pos="2507">
          <p15:clr>
            <a:srgbClr val="FBAE40"/>
          </p15:clr>
        </p15:guide>
        <p15:guide id="12" orient="horz" pos="25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959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 - 3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2" y="476721"/>
            <a:ext cx="10610239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Meet the Team - 3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9025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8138" y="4099995"/>
            <a:ext cx="292614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8138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8138" y="4943995"/>
            <a:ext cx="292614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2049038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018D83C-D9C2-164A-BAA0-1693A29FDD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66041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45E3436-75BA-6C4F-A3AD-0512FCA25B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154" y="4099995"/>
            <a:ext cx="292614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6D1318F-1B29-794A-A5C4-2F28784399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5154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AB2693E-0F42-5943-9CDE-F764D6F16B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5154" y="4943995"/>
            <a:ext cx="292614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F0BD70-16B4-3E45-A3A1-01D7F662B1EF}"/>
              </a:ext>
            </a:extLst>
          </p:cNvPr>
          <p:cNvCxnSpPr>
            <a:cxnSpLocks/>
          </p:cNvCxnSpPr>
          <p:nvPr userDrawn="1"/>
        </p:nvCxnSpPr>
        <p:spPr>
          <a:xfrm flipH="1">
            <a:off x="5606054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3726E9E4-6602-B84C-B4B2-0A06C5C093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1345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F66B470-33A4-8C40-A0C1-FE0405F73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0458" y="4099995"/>
            <a:ext cx="292614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41CD59-4E6B-FA4F-B0A1-887D849863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20458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3735AA2-BC8E-9945-91B9-5618B63B50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0458" y="4943995"/>
            <a:ext cx="292614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468785-BF21-9F4B-8797-82A8D19E9623}"/>
              </a:ext>
            </a:extLst>
          </p:cNvPr>
          <p:cNvCxnSpPr>
            <a:cxnSpLocks/>
          </p:cNvCxnSpPr>
          <p:nvPr userDrawn="1"/>
        </p:nvCxnSpPr>
        <p:spPr>
          <a:xfrm flipH="1">
            <a:off x="9181358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0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pos="254">
          <p15:clr>
            <a:srgbClr val="FBAE40"/>
          </p15:clr>
        </p15:guide>
        <p15:guide id="4" orient="horz" pos="4252">
          <p15:clr>
            <a:srgbClr val="FBAE40"/>
          </p15:clr>
        </p15:guide>
        <p15:guide id="5" orient="horz" pos="2507">
          <p15:clr>
            <a:srgbClr val="FBAE40"/>
          </p15:clr>
        </p15:guide>
        <p15:guide id="6" orient="horz" pos="2584">
          <p15:clr>
            <a:srgbClr val="FBAE40"/>
          </p15:clr>
        </p15:guide>
        <p15:guide id="7" pos="5267">
          <p15:clr>
            <a:srgbClr val="FBAE40"/>
          </p15:clr>
        </p15:guide>
        <p15:guide id="8" pos="5369">
          <p15:clr>
            <a:srgbClr val="FBAE40"/>
          </p15:clr>
        </p15:guide>
        <p15:guide id="9" pos="3882">
          <p15:clr>
            <a:srgbClr val="FBAE40"/>
          </p15:clr>
        </p15:guide>
        <p15:guide id="10" pos="515">
          <p15:clr>
            <a:srgbClr val="FBAE40"/>
          </p15:clr>
        </p15:guide>
        <p15:guide id="11" pos="1900">
          <p15:clr>
            <a:srgbClr val="FBAE40"/>
          </p15:clr>
        </p15:guide>
        <p15:guide id="12" pos="1201">
          <p15:clr>
            <a:srgbClr val="FBAE40"/>
          </p15:clr>
        </p15:guide>
        <p15:guide id="13" pos="4581">
          <p15:clr>
            <a:srgbClr val="FBAE40"/>
          </p15:clr>
        </p15:guide>
        <p15:guide id="14" orient="horz" pos="432">
          <p15:clr>
            <a:srgbClr val="FBAE40"/>
          </p15:clr>
        </p15:guide>
        <p15:guide id="15" orient="horz" pos="38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 - 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Meet the Team - 5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163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163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63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163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953988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F1A0F53-E7C2-F847-BBBD-4A9805F308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59275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7B481680-9ED9-5F4B-9DBC-8AFFDE9DE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8085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E5F11699-2468-D548-80EB-F0189B19DF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8085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6C57E762-522E-DD40-9331-80B0111F9C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8085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E1DE42-CB13-524B-A1A4-0658DBEB2E95}"/>
              </a:ext>
            </a:extLst>
          </p:cNvPr>
          <p:cNvCxnSpPr>
            <a:cxnSpLocks/>
          </p:cNvCxnSpPr>
          <p:nvPr userDrawn="1"/>
        </p:nvCxnSpPr>
        <p:spPr>
          <a:xfrm flipH="1">
            <a:off x="3273908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icture Placeholder 3">
            <a:extLst>
              <a:ext uri="{FF2B5EF4-FFF2-40B4-BE49-F238E27FC236}">
                <a16:creationId xmlns:a16="http://schemas.microsoft.com/office/drawing/2014/main" id="{B8145BBC-2BA8-0E41-A2B1-D82CE406F98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80387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1D174840-C8B7-DB4F-9862-1CC77E6040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78006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294F2042-0B27-4741-B017-1BD06113BE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78006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8094B37-C635-4F4B-BD71-46406B02D1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78006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C8C11F-1C92-F24A-B4AC-D6EBEBE6E53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93830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3">
            <a:extLst>
              <a:ext uri="{FF2B5EF4-FFF2-40B4-BE49-F238E27FC236}">
                <a16:creationId xmlns:a16="http://schemas.microsoft.com/office/drawing/2014/main" id="{148B1993-955A-F849-AEC7-F4BB70CC87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01499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B7D55A6B-6006-B24D-B3C4-C24F157804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01499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7DD43118-8AE4-3840-B0F7-3D4A9DAA11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01499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527BE04-9D0E-4B4D-AD97-C40E3D8F8A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01499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FF92F2D-F465-0F46-948D-809D7102C224}"/>
              </a:ext>
            </a:extLst>
          </p:cNvPr>
          <p:cNvCxnSpPr>
            <a:cxnSpLocks/>
          </p:cNvCxnSpPr>
          <p:nvPr userDrawn="1"/>
        </p:nvCxnSpPr>
        <p:spPr>
          <a:xfrm flipH="1">
            <a:off x="7917324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icture Placeholder 3">
            <a:extLst>
              <a:ext uri="{FF2B5EF4-FFF2-40B4-BE49-F238E27FC236}">
                <a16:creationId xmlns:a16="http://schemas.microsoft.com/office/drawing/2014/main" id="{34E4767E-3447-1F41-A340-7C55E6A9F65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822613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9D338BB9-4D26-4F44-970D-8600E8FF63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22613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330753E-E042-CF45-95CF-2F97180FD9D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22613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C2CD3CD8-8E82-4B42-A04F-CF2FC38CF9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22613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20B97F-95CE-E54A-B092-ED9F885DD00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38436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55">
          <p15:clr>
            <a:srgbClr val="FBAE40"/>
          </p15:clr>
        </p15:guide>
        <p15:guide id="3" orient="horz" pos="2431">
          <p15:clr>
            <a:srgbClr val="FBAE40"/>
          </p15:clr>
        </p15:guide>
        <p15:guide id="4" orient="horz" pos="3947">
          <p15:clr>
            <a:srgbClr val="FBAE40"/>
          </p15:clr>
        </p15:guide>
        <p15:guide id="5" orient="horz" pos="4252">
          <p15:clr>
            <a:srgbClr val="FBAE40"/>
          </p15:clr>
        </p15:guide>
        <p15:guide id="6" orient="horz" pos="1135">
          <p15:clr>
            <a:srgbClr val="FBAE40"/>
          </p15:clr>
        </p15:guide>
        <p15:guide id="7" pos="254">
          <p15:clr>
            <a:srgbClr val="FBAE40"/>
          </p15:clr>
        </p15:guide>
        <p15:guide id="8" pos="5508">
          <p15:clr>
            <a:srgbClr val="FBAE40"/>
          </p15:clr>
        </p15:guide>
        <p15:guide id="9" pos="5369">
          <p15:clr>
            <a:srgbClr val="FBAE40"/>
          </p15:clr>
        </p15:guide>
        <p15:guide id="10" pos="4638">
          <p15:clr>
            <a:srgbClr val="FBAE40"/>
          </p15:clr>
        </p15:guide>
        <p15:guide id="11" pos="1124">
          <p15:clr>
            <a:srgbClr val="FBAE40"/>
          </p15:clr>
        </p15:guide>
        <p15:guide id="12" pos="1353">
          <p15:clr>
            <a:srgbClr val="FBAE40"/>
          </p15:clr>
        </p15:guide>
        <p15:guide id="13" pos="2217">
          <p15:clr>
            <a:srgbClr val="FBAE40"/>
          </p15:clr>
        </p15:guide>
        <p15:guide id="14" pos="2446">
          <p15:clr>
            <a:srgbClr val="FBAE40"/>
          </p15:clr>
        </p15:guide>
        <p15:guide id="15" pos="3317">
          <p15:clr>
            <a:srgbClr val="FBAE40"/>
          </p15:clr>
        </p15:guide>
        <p15:guide id="16" pos="3545">
          <p15:clr>
            <a:srgbClr val="FBAE40"/>
          </p15:clr>
        </p15:guide>
        <p15:guide id="17" pos="4409">
          <p15:clr>
            <a:srgbClr val="FBAE40"/>
          </p15:clr>
        </p15:guide>
        <p15:guide id="18" pos="5279">
          <p15:clr>
            <a:srgbClr val="FBAE40"/>
          </p15:clr>
        </p15:guide>
        <p15:guide id="19" orient="horz" pos="4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able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and Table – Option 1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36361" y="1640541"/>
            <a:ext cx="6897785" cy="4360208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69085" y="1645670"/>
            <a:ext cx="3867331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9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80">
          <p15:clr>
            <a:srgbClr val="FBAE40"/>
          </p15:clr>
        </p15:guide>
        <p15:guide id="2" orient="horz" pos="1033">
          <p15:clr>
            <a:srgbClr val="FBAE40"/>
          </p15:clr>
        </p15:guide>
        <p15:guide id="3" orient="horz" pos="4252">
          <p15:clr>
            <a:srgbClr val="FBAE40"/>
          </p15:clr>
        </p15:guide>
        <p15:guide id="4" pos="254">
          <p15:clr>
            <a:srgbClr val="FBAE40"/>
          </p15:clr>
        </p15:guide>
        <p15:guide id="5" pos="5369">
          <p15:clr>
            <a:srgbClr val="FBAE40"/>
          </p15:clr>
        </p15:guide>
        <p15:guide id="6" pos="5508">
          <p15:clr>
            <a:srgbClr val="FBAE40"/>
          </p15:clr>
        </p15:guide>
        <p15:guide id="7" pos="5279">
          <p15:clr>
            <a:srgbClr val="FBAE40"/>
          </p15:clr>
        </p15:guide>
        <p15:guide id="8" pos="3513">
          <p15:clr>
            <a:srgbClr val="FBAE40"/>
          </p15:clr>
        </p15:guide>
        <p15:guide id="9" pos="3678">
          <p15:clr>
            <a:srgbClr val="FBAE40"/>
          </p15:clr>
        </p15:guide>
        <p15:guide id="10" orient="horz" pos="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and Table – Option 2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54075" y="1645670"/>
            <a:ext cx="6868771" cy="4351336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1103" y="1639888"/>
            <a:ext cx="3867331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3">
          <p15:clr>
            <a:srgbClr val="FBAE40"/>
          </p15:clr>
        </p15:guide>
        <p15:guide id="2" pos="5369">
          <p15:clr>
            <a:srgbClr val="FBAE40"/>
          </p15:clr>
        </p15:guide>
        <p15:guide id="3" orient="horz" pos="4252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778">
          <p15:clr>
            <a:srgbClr val="FBAE40"/>
          </p15:clr>
        </p15:guide>
        <p15:guide id="6" pos="254">
          <p15:clr>
            <a:srgbClr val="FBAE40"/>
          </p15:clr>
        </p15:guide>
        <p15:guide id="7" pos="2078">
          <p15:clr>
            <a:srgbClr val="FBAE40"/>
          </p15:clr>
        </p15:guide>
        <p15:guide id="8" pos="2249">
          <p15:clr>
            <a:srgbClr val="FBAE40"/>
          </p15:clr>
        </p15:guide>
        <p15:guide id="9" pos="5279">
          <p15:clr>
            <a:srgbClr val="FBAE40"/>
          </p15:clr>
        </p15:guide>
        <p15:guide id="10" pos="548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able –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and Table – Option 3</a:t>
            </a:r>
          </a:p>
        </p:txBody>
      </p:sp>
      <p:sp>
        <p:nvSpPr>
          <p:cNvPr id="16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76509" y="1645670"/>
            <a:ext cx="3877795" cy="43513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7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32581" y="1645670"/>
            <a:ext cx="3877795" cy="43513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0437" y="1639888"/>
            <a:ext cx="2638163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Proxima Nova" charset="0"/>
                <a:ea typeface="Proxima Nova" charset="0"/>
                <a:cs typeface="Proxima Nova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8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3778">
          <p15:clr>
            <a:srgbClr val="FBAE40"/>
          </p15:clr>
        </p15:guide>
        <p15:guide id="5" orient="horz" pos="1033">
          <p15:clr>
            <a:srgbClr val="FBAE40"/>
          </p15:clr>
        </p15:guide>
        <p15:guide id="6" pos="5369">
          <p15:clr>
            <a:srgbClr val="FBAE40"/>
          </p15:clr>
        </p15:guide>
        <p15:guide id="7" pos="5279">
          <p15:clr>
            <a:srgbClr val="FBAE40"/>
          </p15:clr>
        </p15:guide>
        <p15:guide id="8" pos="5508">
          <p15:clr>
            <a:srgbClr val="FBAE40"/>
          </p15:clr>
        </p15:guide>
        <p15:guide id="9" pos="2084">
          <p15:clr>
            <a:srgbClr val="FBAE40"/>
          </p15:clr>
        </p15:guide>
        <p15:guide id="10" pos="2261">
          <p15:clr>
            <a:srgbClr val="FBAE40"/>
          </p15:clr>
        </p15:guide>
        <p15:guide id="11" pos="4091">
          <p15:clr>
            <a:srgbClr val="FBAE40"/>
          </p15:clr>
        </p15:guide>
        <p15:guide id="12" pos="426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Text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5C999E9-9675-E748-9B2F-5EC3E28002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2580" y="1645671"/>
            <a:ext cx="6901565" cy="4351337"/>
          </a:xfrm>
        </p:spPr>
        <p:txBody>
          <a:bodyPr>
            <a:normAutofit/>
          </a:bodyPr>
          <a:lstStyle>
            <a:lvl1pPr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0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Chart with Text – Option 1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78516" y="1639888"/>
            <a:ext cx="3867331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06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9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pos="254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5279">
          <p15:clr>
            <a:srgbClr val="FBAE40"/>
          </p15:clr>
        </p15:guide>
        <p15:guide id="6" pos="5508">
          <p15:clr>
            <a:srgbClr val="FBAE40"/>
          </p15:clr>
        </p15:guide>
        <p15:guide id="7" pos="3513">
          <p15:clr>
            <a:srgbClr val="FBAE40"/>
          </p15:clr>
        </p15:guide>
        <p15:guide id="8" pos="3678">
          <p15:clr>
            <a:srgbClr val="FBAE40"/>
          </p15:clr>
        </p15:guide>
        <p15:guide id="9" orient="horz" pos="1033">
          <p15:clr>
            <a:srgbClr val="FBAE40"/>
          </p15:clr>
        </p15:guide>
        <p15:guide id="10" orient="horz" pos="377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Text –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96E531A0-92C3-364A-A62C-092C6DA655C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54075" y="1645671"/>
            <a:ext cx="6901565" cy="4351337"/>
          </a:xfrm>
        </p:spPr>
        <p:txBody>
          <a:bodyPr>
            <a:normAutofit/>
          </a:bodyPr>
          <a:lstStyle>
            <a:lvl1pPr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0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Chart with Text – Option 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1103" y="1639888"/>
            <a:ext cx="3867331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56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pos="5279">
          <p15:clr>
            <a:srgbClr val="FBAE40"/>
          </p15:clr>
        </p15:guide>
        <p15:guide id="4" pos="5369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3778">
          <p15:clr>
            <a:srgbClr val="FBAE40"/>
          </p15:clr>
        </p15:guide>
        <p15:guide id="7" orient="horz" pos="1033">
          <p15:clr>
            <a:srgbClr val="FBAE40"/>
          </p15:clr>
        </p15:guide>
        <p15:guide id="8" orient="horz" pos="432">
          <p15:clr>
            <a:srgbClr val="FBAE40"/>
          </p15:clr>
        </p15:guide>
        <p15:guide id="9" pos="2078">
          <p15:clr>
            <a:srgbClr val="FBAE40"/>
          </p15:clr>
        </p15:guide>
        <p15:guide id="10" pos="224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Text –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5C999E9-9675-E748-9B2F-5EC3E28002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2581" y="1645671"/>
            <a:ext cx="3877796" cy="4351337"/>
          </a:xfrm>
        </p:spPr>
        <p:txBody>
          <a:bodyPr>
            <a:normAutofit/>
          </a:bodyPr>
          <a:lstStyle>
            <a:lvl1pPr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374F2BC2-8C3A-6249-AB96-BD5ED2EEC09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76509" y="1645671"/>
            <a:ext cx="3877796" cy="4351337"/>
          </a:xfrm>
        </p:spPr>
        <p:txBody>
          <a:bodyPr>
            <a:normAutofit/>
          </a:bodyPr>
          <a:lstStyle>
            <a:lvl1pPr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0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Chart with Text – Option 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0437" y="1639888"/>
            <a:ext cx="2638163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Proxima Nova" charset="0"/>
                <a:ea typeface="Proxima Nova" charset="0"/>
                <a:cs typeface="Proxima Nova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2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pos="5369">
          <p15:clr>
            <a:srgbClr val="FBAE40"/>
          </p15:clr>
        </p15:guide>
        <p15:guide id="4" pos="5279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3778">
          <p15:clr>
            <a:srgbClr val="FBAE40"/>
          </p15:clr>
        </p15:guide>
        <p15:guide id="7" orient="horz" pos="1033">
          <p15:clr>
            <a:srgbClr val="FBAE40"/>
          </p15:clr>
        </p15:guide>
        <p15:guide id="8" orient="horz" pos="432">
          <p15:clr>
            <a:srgbClr val="FBAE40"/>
          </p15:clr>
        </p15:guide>
        <p15:guide id="9" pos="2084">
          <p15:clr>
            <a:srgbClr val="FBAE40"/>
          </p15:clr>
        </p15:guide>
        <p15:guide id="10" pos="2255">
          <p15:clr>
            <a:srgbClr val="FBAE40"/>
          </p15:clr>
        </p15:guide>
        <p15:guide id="11" pos="4091">
          <p15:clr>
            <a:srgbClr val="FBAE40"/>
          </p15:clr>
        </p15:guide>
        <p15:guide id="12" pos="426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SWOT Analysis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9F8E2-B64D-AC49-A8DD-AF613312C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927" y="2873929"/>
            <a:ext cx="2358264" cy="31236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6178C06-CDE8-6B4D-AE79-44B6A32FB8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1073" y="2873929"/>
            <a:ext cx="2358267" cy="31236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1553AF-8C1F-B344-9898-52841A7BB9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4221" y="2873929"/>
            <a:ext cx="2358267" cy="31236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CDFF35E-9476-0E4E-93EF-E59390DAF5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7371" y="2878139"/>
            <a:ext cx="2358269" cy="311943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6601CF6-624C-4A4E-B63C-0AB8AD4B0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985741"/>
            <a:ext cx="2358268" cy="614904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B470C7-D692-C244-8ADA-5E6292A32A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5419" y="1985741"/>
            <a:ext cx="2358268" cy="614904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F46D524-4125-844F-9646-96AC9FC2EE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72910" y="1990853"/>
            <a:ext cx="2358268" cy="604710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4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69B9DF6-3D13-AC41-AF63-DFE238830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80400" y="1988619"/>
            <a:ext cx="2378201" cy="606944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AA966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4D14FE-F0EC-9E45-8211-8AECE22E1CC0}"/>
              </a:ext>
            </a:extLst>
          </p:cNvPr>
          <p:cNvCxnSpPr>
            <a:cxnSpLocks/>
          </p:cNvCxnSpPr>
          <p:nvPr userDrawn="1"/>
        </p:nvCxnSpPr>
        <p:spPr>
          <a:xfrm>
            <a:off x="3201425" y="1985741"/>
            <a:ext cx="0" cy="4011834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CF75A2-1D3C-6246-B540-552A648A25F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5741"/>
            <a:ext cx="8965" cy="4011834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7EAF87-CC91-2A47-8A15-27762B512FBF}"/>
              </a:ext>
            </a:extLst>
          </p:cNvPr>
          <p:cNvCxnSpPr>
            <a:cxnSpLocks/>
          </p:cNvCxnSpPr>
          <p:nvPr userDrawn="1"/>
        </p:nvCxnSpPr>
        <p:spPr>
          <a:xfrm>
            <a:off x="9005224" y="1985741"/>
            <a:ext cx="0" cy="4011834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8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1">
          <p15:clr>
            <a:srgbClr val="FBAE40"/>
          </p15:clr>
        </p15:guide>
        <p15:guide id="2" orient="horz" pos="1813">
          <p15:clr>
            <a:srgbClr val="FBAE40"/>
          </p15:clr>
        </p15:guide>
        <p15:guide id="3" pos="254">
          <p15:clr>
            <a:srgbClr val="FBAE40"/>
          </p15:clr>
        </p15:guide>
        <p15:guide id="4" pos="5369">
          <p15:clr>
            <a:srgbClr val="FBAE40"/>
          </p15:clr>
        </p15:guide>
        <p15:guide id="5" pos="5279">
          <p15:clr>
            <a:srgbClr val="FBAE40"/>
          </p15:clr>
        </p15:guide>
        <p15:guide id="6" pos="5508">
          <p15:clr>
            <a:srgbClr val="FBAE40"/>
          </p15:clr>
        </p15:guide>
        <p15:guide id="7" orient="horz" pos="432">
          <p15:clr>
            <a:srgbClr val="FBAE40"/>
          </p15:clr>
        </p15:guide>
        <p15:guide id="9" orient="horz" pos="3778">
          <p15:clr>
            <a:srgbClr val="FBAE40"/>
          </p15:clr>
        </p15:guide>
        <p15:guide id="10" orient="horz" pos="1635">
          <p15:clr>
            <a:srgbClr val="FBAE40"/>
          </p15:clr>
        </p15:guide>
        <p15:guide id="11" orient="horz" pos="1254">
          <p15:clr>
            <a:srgbClr val="FBAE40"/>
          </p15:clr>
        </p15:guide>
        <p15:guide id="12" orient="horz" pos="4252">
          <p15:clr>
            <a:srgbClr val="FBAE40"/>
          </p15:clr>
        </p15:guide>
        <p15:guide id="13" pos="1379">
          <p15:clr>
            <a:srgbClr val="FBAE40"/>
          </p15:clr>
        </p15:guide>
        <p15:guide id="14" pos="1639">
          <p15:clr>
            <a:srgbClr val="FBAE40"/>
          </p15:clr>
        </p15:guide>
        <p15:guide id="15" pos="2751">
          <p15:clr>
            <a:srgbClr val="FBAE40"/>
          </p15:clr>
        </p15:guide>
        <p15:guide id="16" pos="4130">
          <p15:clr>
            <a:srgbClr val="FBAE40"/>
          </p15:clr>
        </p15:guide>
        <p15:guide id="17" pos="43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ST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925972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PEST Analysis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9F8E2-B64D-AC49-A8DD-AF613312C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8086" y="1882464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6601CF6-624C-4A4E-B63C-0AB8AD4B0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887425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 i="0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B470C7-D692-C244-8ADA-5E6292A32A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927" y="3031843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 i="0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F46D524-4125-844F-9646-96AC9FC2EE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927" y="4176261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 i="0">
                <a:solidFill>
                  <a:schemeClr val="accent4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69B9DF6-3D13-AC41-AF63-DFE238830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6360" y="5320680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 i="0">
                <a:solidFill>
                  <a:srgbClr val="AA966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4D14FE-F0EC-9E45-8211-8AECE22E1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2847664"/>
            <a:ext cx="11097712" cy="0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01AE01-0A53-D74B-8BE4-E6490CE5C5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3999957"/>
            <a:ext cx="11097712" cy="0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5501F-60A1-6745-A84A-F8EC2892729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5137381"/>
            <a:ext cx="11097712" cy="0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3455D8F-754F-F744-9774-4115CF132E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28086" y="3034757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C42B7F4-16A0-EB4B-9A61-205EEA8D8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28086" y="4179906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5CE8B1B-51DA-AE48-ADBD-6D16542AE6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28086" y="5329959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6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79">
          <p15:clr>
            <a:srgbClr val="FBAE40"/>
          </p15:clr>
        </p15:guide>
        <p15:guide id="2" orient="horz" pos="3837">
          <p15:clr>
            <a:srgbClr val="FBAE40"/>
          </p15:clr>
        </p15:guide>
        <p15:guide id="3" pos="5369">
          <p15:clr>
            <a:srgbClr val="FBAE40"/>
          </p15:clr>
        </p15:guide>
        <p15:guide id="4" pos="254">
          <p15:clr>
            <a:srgbClr val="FBAE40"/>
          </p15:clr>
        </p15:guide>
        <p15:guide id="5" pos="1410">
          <p15:clr>
            <a:srgbClr val="FBAE40"/>
          </p15:clr>
        </p15:guide>
        <p15:guide id="6" pos="1569">
          <p15:clr>
            <a:srgbClr val="FBAE40"/>
          </p15:clr>
        </p15:guide>
        <p15:guide id="7" pos="5508">
          <p15:clr>
            <a:srgbClr val="FBAE40"/>
          </p15:clr>
        </p15:guide>
        <p15:guide id="8" orient="horz" pos="3354">
          <p15:clr>
            <a:srgbClr val="FBAE40"/>
          </p15:clr>
        </p15:guide>
        <p15:guide id="9" orient="horz" pos="3117">
          <p15:clr>
            <a:srgbClr val="FBAE40"/>
          </p15:clr>
        </p15:guide>
        <p15:guide id="10" orient="horz" pos="2634">
          <p15:clr>
            <a:srgbClr val="FBAE40"/>
          </p15:clr>
        </p15:guide>
        <p15:guide id="11" orient="horz" pos="2397">
          <p15:clr>
            <a:srgbClr val="FBAE40"/>
          </p15:clr>
        </p15:guide>
        <p15:guide id="12" orient="horz" pos="1906">
          <p15:clr>
            <a:srgbClr val="FBAE40"/>
          </p15:clr>
        </p15:guide>
        <p15:guide id="13" orient="horz" pos="1677">
          <p15:clr>
            <a:srgbClr val="FBAE40"/>
          </p15:clr>
        </p15:guide>
        <p15:guide id="14" orient="horz" pos="1186">
          <p15:clr>
            <a:srgbClr val="FBAE40"/>
          </p15:clr>
        </p15:guide>
        <p15:guide id="15" orient="horz" pos="432">
          <p15:clr>
            <a:srgbClr val="FBAE40"/>
          </p15:clr>
        </p15:guide>
        <p15:guide id="16" orient="horz" pos="42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70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t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66186C-701A-BC45-AC88-392EAFC5BB8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83977858"/>
              </p:ext>
            </p:extLst>
          </p:nvPr>
        </p:nvGraphicFramePr>
        <p:xfrm>
          <a:off x="817758" y="1531933"/>
          <a:ext cx="10837889" cy="4669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5105">
                  <a:extLst>
                    <a:ext uri="{9D8B030D-6E8A-4147-A177-3AD203B41FA5}">
                      <a16:colId xmlns:a16="http://schemas.microsoft.com/office/drawing/2014/main" val="59810430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4168066833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00410059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411855810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635482544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33900521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04059563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495738028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83996020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3918524498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3569936324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11072268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450500902"/>
                    </a:ext>
                  </a:extLst>
                </a:gridCol>
              </a:tblGrid>
              <a:tr h="618332"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Feb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Mar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Apr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Jun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Jul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Aug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Sep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Oct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Nov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Dec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971151"/>
                  </a:ext>
                </a:extLst>
              </a:tr>
              <a:tr h="4051430"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524781"/>
                  </a:ext>
                </a:extLst>
              </a:tr>
            </a:tbl>
          </a:graphicData>
        </a:graphic>
      </p:graphicFrame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95867"/>
            <a:ext cx="1063805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Gantt Chart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884DB4-8724-2444-AC73-01BDA7C1B2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359" y="2009908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D305F03-5586-5E4F-81F2-236A9DB36A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081562" y="3057176"/>
            <a:ext cx="3910361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4DB0538-1629-4B42-A56E-318B4C7952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359" y="2531360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75659CF-3622-2743-851F-8923DB01AF3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89035" y="3579402"/>
            <a:ext cx="2988527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B7ABE6A-4FF3-9543-84D7-72D8B9B04E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6359" y="3052812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CE93C9B-BDFA-DA48-9722-93E7AC19B47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60029" y="4107363"/>
            <a:ext cx="7036264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7FE31FF-EFEA-774A-B412-A17BCCF565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6359" y="3574264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06182F5-CA73-9548-8C9E-778C0D79C29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22381" y="4617168"/>
            <a:ext cx="4832196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DE7B252-5204-C54B-B2AB-728EAAD2879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359" y="4095716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6352348-FB9A-0C4E-AC97-1B51444891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081562" y="5138620"/>
            <a:ext cx="5332965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68E1BFD4-3A5E-8641-9D2F-00409E3793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6359" y="5660073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6AA6E42-ABF6-0042-B39E-9D863B855B5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01737" y="5660073"/>
            <a:ext cx="6452837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A47D090-BD26-A34F-A587-274164E562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6359" y="4617168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E947712-F350-C94B-A96E-F9EF11B0DC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6359" y="5138620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55B41E2F-B664-B64E-A6F2-0F2A19DCC05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419706" y="2544220"/>
            <a:ext cx="5657387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E61344E7-7C91-2348-832A-A007EEA0A3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68359" y="2016694"/>
            <a:ext cx="4277293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2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pos="5369">
          <p15:clr>
            <a:srgbClr val="FBAE40"/>
          </p15:clr>
        </p15:guide>
        <p15:guide id="4" pos="5279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3905">
          <p15:clr>
            <a:srgbClr val="FBAE40"/>
          </p15:clr>
        </p15:guide>
        <p15:guide id="7" orient="horz" pos="966">
          <p15:clr>
            <a:srgbClr val="FBAE40"/>
          </p15:clr>
        </p15:guide>
        <p15:guide id="8" pos="591">
          <p15:clr>
            <a:srgbClr val="FBAE40"/>
          </p15:clr>
        </p15:guide>
        <p15:guide id="9" orient="horz" pos="4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918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pos="5369">
          <p15:clr>
            <a:srgbClr val="FBAE40"/>
          </p15:clr>
        </p15:guide>
        <p15:guide id="4" pos="5279">
          <p15:clr>
            <a:srgbClr val="FBAE40"/>
          </p15:clr>
        </p15:guide>
        <p15:guide id="5" pos="550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Sepa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535429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825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535429" y="2442410"/>
            <a:ext cx="3420932" cy="3420000"/>
          </a:xfrm>
          <a:solidFill>
            <a:srgbClr val="006241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35429" y="1652337"/>
            <a:ext cx="3420932" cy="790074"/>
          </a:xfrm>
          <a:solidFill>
            <a:srgbClr val="70B207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389363" y="1652337"/>
            <a:ext cx="3420932" cy="790074"/>
          </a:xfrm>
          <a:solidFill>
            <a:srgbClr val="70B207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238601" y="1652337"/>
            <a:ext cx="3420932" cy="790074"/>
          </a:xfrm>
          <a:solidFill>
            <a:srgbClr val="70B207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4389363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825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8238601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825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4389363" y="2442411"/>
            <a:ext cx="3420932" cy="3420000"/>
          </a:xfrm>
          <a:solidFill>
            <a:srgbClr val="006241"/>
          </a:solidFill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4"/>
          <p:cNvSpPr>
            <a:spLocks noGrp="1"/>
          </p:cNvSpPr>
          <p:nvPr>
            <p:ph type="body" sz="quarter" idx="25"/>
          </p:nvPr>
        </p:nvSpPr>
        <p:spPr>
          <a:xfrm>
            <a:off x="8238601" y="2442411"/>
            <a:ext cx="3420932" cy="3420000"/>
          </a:xfrm>
          <a:solidFill>
            <a:srgbClr val="006241"/>
          </a:solidFill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2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2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3789">
          <p15:clr>
            <a:srgbClr val="FBAE40"/>
          </p15:clr>
        </p15:guide>
        <p15:guide id="4" pos="5369">
          <p15:clr>
            <a:srgbClr val="FBAE40"/>
          </p15:clr>
        </p15:guide>
        <p15:guide id="5" pos="5279">
          <p15:clr>
            <a:srgbClr val="FBAE40"/>
          </p15:clr>
        </p15:guide>
        <p15:guide id="6" pos="5508">
          <p15:clr>
            <a:srgbClr val="FBAE40"/>
          </p15:clr>
        </p15:guide>
        <p15:guide id="7" orient="horz" pos="432">
          <p15:clr>
            <a:srgbClr val="FBAE40"/>
          </p15:clr>
        </p15:guide>
        <p15:guide id="8" pos="1868">
          <p15:clr>
            <a:srgbClr val="FBAE40"/>
          </p15:clr>
        </p15:guide>
        <p15:guide id="9" pos="2071">
          <p15:clr>
            <a:srgbClr val="FBAE40"/>
          </p15:clr>
        </p15:guide>
        <p15:guide id="10" pos="3691">
          <p15:clr>
            <a:srgbClr val="FBAE40"/>
          </p15:clr>
        </p15:guide>
        <p15:guide id="11" pos="3894">
          <p15:clr>
            <a:srgbClr val="FBAE40"/>
          </p15:clr>
        </p15:guide>
        <p15:guide id="12" orient="horz" pos="425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4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42926" y="1665288"/>
            <a:ext cx="5631649" cy="2052000"/>
            <a:chOff x="542925" y="1665288"/>
            <a:chExt cx="5758291" cy="2170112"/>
          </a:xfrm>
        </p:grpSpPr>
        <p:sp>
          <p:nvSpPr>
            <p:cNvPr id="4" name="Rectangle 3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5" name="Triangle 4"/>
            <p:cNvSpPr/>
            <p:nvPr/>
          </p:nvSpPr>
          <p:spPr>
            <a:xfrm rot="5400000">
              <a:off x="6059966" y="1923372"/>
              <a:ext cx="266505" cy="21599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227653" y="1665288"/>
            <a:ext cx="5430947" cy="2247806"/>
            <a:chOff x="6227654" y="1665288"/>
            <a:chExt cx="5430946" cy="2369060"/>
          </a:xfrm>
        </p:grpSpPr>
        <p:sp>
          <p:nvSpPr>
            <p:cNvPr id="7" name="Rectangle 6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8" name="Triangle 7"/>
            <p:cNvSpPr/>
            <p:nvPr/>
          </p:nvSpPr>
          <p:spPr>
            <a:xfrm rot="10800000">
              <a:off x="11157494" y="3818354"/>
              <a:ext cx="250553" cy="2159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grpSp>
        <p:nvGrpSpPr>
          <p:cNvPr id="9" name="Group 8"/>
          <p:cNvGrpSpPr/>
          <p:nvPr userDrawn="1"/>
        </p:nvGrpSpPr>
        <p:grpSpPr>
          <a:xfrm rot="10800000">
            <a:off x="542925" y="3749587"/>
            <a:ext cx="5430947" cy="2287958"/>
            <a:chOff x="6227654" y="1665288"/>
            <a:chExt cx="5430946" cy="2369060"/>
          </a:xfrm>
          <a:solidFill>
            <a:schemeClr val="accent5"/>
          </a:solidFill>
        </p:grpSpPr>
        <p:sp>
          <p:nvSpPr>
            <p:cNvPr id="10" name="Rectangle 9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11" name="Triangle 10"/>
            <p:cNvSpPr/>
            <p:nvPr/>
          </p:nvSpPr>
          <p:spPr>
            <a:xfrm rot="10800000">
              <a:off x="11157494" y="3818354"/>
              <a:ext cx="250553" cy="2159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0800000">
            <a:off x="6030962" y="3939990"/>
            <a:ext cx="5627639" cy="2097557"/>
            <a:chOff x="542925" y="1665288"/>
            <a:chExt cx="5754191" cy="2170112"/>
          </a:xfrm>
          <a:solidFill>
            <a:schemeClr val="accent2"/>
          </a:solidFill>
        </p:grpSpPr>
        <p:sp>
          <p:nvSpPr>
            <p:cNvPr id="13" name="Rectangle 12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14" name="Triangle 13"/>
            <p:cNvSpPr/>
            <p:nvPr/>
          </p:nvSpPr>
          <p:spPr>
            <a:xfrm rot="5400000">
              <a:off x="6055866" y="1923370"/>
              <a:ext cx="266505" cy="2159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/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982280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6667009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982280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6667009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08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orient="horz" pos="3803">
          <p15:clr>
            <a:srgbClr val="FBAE40"/>
          </p15:clr>
        </p15:guide>
        <p15:guide id="4" orient="horz" pos="1050">
          <p15:clr>
            <a:srgbClr val="FBAE40"/>
          </p15:clr>
        </p15:guide>
        <p15:guide id="5" pos="2814">
          <p15:clr>
            <a:srgbClr val="FBAE40"/>
          </p15:clr>
        </p15:guide>
        <p15:guide id="6" pos="2942">
          <p15:clr>
            <a:srgbClr val="FBAE40"/>
          </p15:clr>
        </p15:guide>
        <p15:guide id="7" orient="horz" pos="2482">
          <p15:clr>
            <a:srgbClr val="FBAE40"/>
          </p15:clr>
        </p15:guide>
        <p15:guide id="8" orient="horz" pos="2338">
          <p15:clr>
            <a:srgbClr val="FBAE40"/>
          </p15:clr>
        </p15:guide>
        <p15:guide id="9" orient="horz" pos="432">
          <p15:clr>
            <a:srgbClr val="FBAE40"/>
          </p15:clr>
        </p15:guide>
        <p15:guide id="10" pos="5508">
          <p15:clr>
            <a:srgbClr val="FBAE40"/>
          </p15:clr>
        </p15:guide>
        <p15:guide id="11" pos="5369">
          <p15:clr>
            <a:srgbClr val="FBAE40"/>
          </p15:clr>
        </p15:guide>
        <p15:guide id="12" pos="527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3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42926" y="1665288"/>
            <a:ext cx="5631649" cy="2052000"/>
            <a:chOff x="542925" y="1665288"/>
            <a:chExt cx="5758291" cy="2170112"/>
          </a:xfrm>
        </p:grpSpPr>
        <p:sp>
          <p:nvSpPr>
            <p:cNvPr id="4" name="Rectangle 3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27" name="Triangle 26"/>
            <p:cNvSpPr/>
            <p:nvPr userDrawn="1"/>
          </p:nvSpPr>
          <p:spPr>
            <a:xfrm rot="5400000">
              <a:off x="6059966" y="3318348"/>
              <a:ext cx="266505" cy="21599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227653" y="1665288"/>
            <a:ext cx="5430947" cy="2247806"/>
            <a:chOff x="6227654" y="1665288"/>
            <a:chExt cx="5430946" cy="2369060"/>
          </a:xfrm>
        </p:grpSpPr>
        <p:sp>
          <p:nvSpPr>
            <p:cNvPr id="7" name="Rectangle 6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8" name="Triangle 7"/>
            <p:cNvSpPr/>
            <p:nvPr/>
          </p:nvSpPr>
          <p:spPr>
            <a:xfrm rot="10800000">
              <a:off x="6481437" y="3818354"/>
              <a:ext cx="250553" cy="2159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rot="10800000">
            <a:off x="3465028" y="3985545"/>
            <a:ext cx="5430947" cy="20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j-lt"/>
            </a:endParaRPr>
          </a:p>
        </p:txBody>
      </p: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24"/>
          <p:cNvSpPr>
            <a:spLocks noGrp="1"/>
          </p:cNvSpPr>
          <p:nvPr userDrawn="1">
            <p:ph type="body" sz="quarter" idx="13"/>
          </p:nvPr>
        </p:nvSpPr>
        <p:spPr>
          <a:xfrm>
            <a:off x="982280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 userDrawn="1">
            <p:ph type="body" sz="quarter" idx="14"/>
          </p:nvPr>
        </p:nvSpPr>
        <p:spPr>
          <a:xfrm>
            <a:off x="6667009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4"/>
          <p:cNvSpPr>
            <a:spLocks noGrp="1"/>
          </p:cNvSpPr>
          <p:nvPr userDrawn="1">
            <p:ph type="body" sz="quarter" idx="16"/>
          </p:nvPr>
        </p:nvSpPr>
        <p:spPr>
          <a:xfrm>
            <a:off x="3904384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riangle 27"/>
          <p:cNvSpPr/>
          <p:nvPr userDrawn="1"/>
        </p:nvSpPr>
        <p:spPr>
          <a:xfrm>
            <a:off x="5459331" y="3779737"/>
            <a:ext cx="252000" cy="21124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j-lt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0E3D7A6-8AF8-4589-93D3-FC00F3294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27">
            <a:extLst>
              <a:ext uri="{FF2B5EF4-FFF2-40B4-BE49-F238E27FC236}">
                <a16:creationId xmlns:a16="http://schemas.microsoft.com/office/drawing/2014/main" id="{FFDC0C92-8485-415C-B97E-B328795A4CB4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1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orient="horz" pos="3795">
          <p15:clr>
            <a:srgbClr val="FBAE40"/>
          </p15:clr>
        </p15:guide>
        <p15:guide id="4" orient="horz" pos="2507">
          <p15:clr>
            <a:srgbClr val="FBAE40"/>
          </p15:clr>
        </p15:guide>
        <p15:guide id="5" orient="horz" pos="2338">
          <p15:clr>
            <a:srgbClr val="FBAE40"/>
          </p15:clr>
        </p15:guide>
        <p15:guide id="6" orient="horz" pos="1050">
          <p15:clr>
            <a:srgbClr val="FBAE40"/>
          </p15:clr>
        </p15:guide>
        <p15:guide id="7" pos="2814">
          <p15:clr>
            <a:srgbClr val="FBAE40"/>
          </p15:clr>
        </p15:guide>
        <p15:guide id="8" pos="2942">
          <p15:clr>
            <a:srgbClr val="FBAE40"/>
          </p15:clr>
        </p15:guide>
        <p15:guide id="9" pos="5369">
          <p15:clr>
            <a:srgbClr val="FBAE40"/>
          </p15:clr>
        </p15:guide>
        <p15:guide id="10" pos="5279">
          <p15:clr>
            <a:srgbClr val="FBAE40"/>
          </p15:clr>
        </p15:guide>
        <p15:guide id="11" pos="5508">
          <p15:clr>
            <a:srgbClr val="FBAE40"/>
          </p15:clr>
        </p15:guide>
        <p15:guide id="12" orient="horz" pos="4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1 Important + 2 Mi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535429" y="1652338"/>
            <a:ext cx="5560572" cy="4362700"/>
          </a:xfrm>
          <a:solidFill>
            <a:schemeClr val="accent1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436895" y="1652338"/>
            <a:ext cx="5217695" cy="2089484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6436895" y="3925554"/>
            <a:ext cx="5217695" cy="2089484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41B22E-CC3E-4590-985A-07B79DE1A0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2800" y="5885727"/>
            <a:ext cx="5563200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accent5"/>
                </a:solidFill>
                <a:latin typeface="+mj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9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52">
          <p15:clr>
            <a:srgbClr val="FBAE40"/>
          </p15:clr>
        </p15:guide>
        <p15:guide id="2" pos="254">
          <p15:clr>
            <a:srgbClr val="FBAE40"/>
          </p15:clr>
        </p15:guide>
        <p15:guide id="3" pos="2878">
          <p15:clr>
            <a:srgbClr val="FBAE40"/>
          </p15:clr>
        </p15:guide>
        <p15:guide id="4" pos="3043">
          <p15:clr>
            <a:srgbClr val="FBAE40"/>
          </p15:clr>
        </p15:guide>
        <p15:guide id="5" pos="5508">
          <p15:clr>
            <a:srgbClr val="FBAE40"/>
          </p15:clr>
        </p15:guide>
        <p15:guide id="6" pos="5369">
          <p15:clr>
            <a:srgbClr val="FBAE40"/>
          </p15:clr>
        </p15:guide>
        <p15:guide id="7" pos="5279">
          <p15:clr>
            <a:srgbClr val="FBAE40"/>
          </p15:clr>
        </p15:guide>
        <p15:guide id="8" orient="horz" pos="3786">
          <p15:clr>
            <a:srgbClr val="FBAE40"/>
          </p15:clr>
        </p15:guide>
        <p15:guide id="9" orient="horz" pos="1042">
          <p15:clr>
            <a:srgbClr val="FBAE40"/>
          </p15:clr>
        </p15:guide>
        <p15:guide id="10" orient="horz" pos="2355">
          <p15:clr>
            <a:srgbClr val="FBAE40"/>
          </p15:clr>
        </p15:guide>
        <p15:guide id="11" orient="horz" pos="2473">
          <p15:clr>
            <a:srgbClr val="FBAE40"/>
          </p15:clr>
        </p15:guide>
        <p15:guide id="12" orient="horz" pos="43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1 Important + 2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>
            <a:off x="4632159" y="4832685"/>
            <a:ext cx="372577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6360" y="2110681"/>
            <a:ext cx="4800000" cy="360000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b="1">
                <a:solidFill>
                  <a:schemeClr val="bg1"/>
                </a:solidFill>
              </a:defRPr>
            </a:lvl2pPr>
            <a:lvl3pPr marL="685800" indent="0" algn="ctr">
              <a:buNone/>
              <a:defRPr b="1">
                <a:solidFill>
                  <a:schemeClr val="bg1"/>
                </a:solidFill>
              </a:defRPr>
            </a:lvl3pPr>
            <a:lvl4pPr marL="1028700" indent="0" algn="ctr">
              <a:buNone/>
              <a:defRPr b="1">
                <a:solidFill>
                  <a:schemeClr val="bg1"/>
                </a:solidFill>
              </a:defRPr>
            </a:lvl4pPr>
            <a:lvl5pPr marL="1371600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5672091" y="1652337"/>
            <a:ext cx="3360000" cy="252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8340595" y="3549992"/>
            <a:ext cx="3360000" cy="252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32159" y="2851484"/>
            <a:ext cx="103993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14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86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1042">
          <p15:clr>
            <a:srgbClr val="FBAE40"/>
          </p15:clr>
        </p15:guide>
        <p15:guide id="4" pos="2312">
          <p15:clr>
            <a:srgbClr val="FBAE40"/>
          </p15:clr>
        </p15:guide>
        <p15:guide id="5" pos="5369">
          <p15:clr>
            <a:srgbClr val="FBAE40"/>
          </p15:clr>
        </p15:guide>
        <p15:guide id="6" pos="5508">
          <p15:clr>
            <a:srgbClr val="FBAE40"/>
          </p15:clr>
        </p15:guide>
        <p15:guide id="7" pos="5279">
          <p15:clr>
            <a:srgbClr val="FBAE40"/>
          </p15:clr>
        </p15:guide>
        <p15:guide id="8" orient="horz" pos="4252">
          <p15:clr>
            <a:srgbClr val="FBAE40"/>
          </p15:clr>
        </p15:guide>
        <p15:guide id="9" orient="horz" pos="4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AB Fact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2256918"/>
            <a:ext cx="10650536" cy="357145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b="1">
                <a:solidFill>
                  <a:schemeClr val="accent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UAB Fact - 2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46D5A173-9511-4C17-90E5-91E20FC1F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3" y="0"/>
            <a:ext cx="11671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75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BAE40"/>
          </p15:clr>
        </p15:guide>
        <p15:guide id="2" orient="horz" pos="1423">
          <p15:clr>
            <a:srgbClr val="FBAE40"/>
          </p15:clr>
        </p15:guide>
        <p15:guide id="3" pos="5394">
          <p15:clr>
            <a:srgbClr val="FBAE40"/>
          </p15:clr>
        </p15:guide>
        <p15:guide id="4" orient="horz" pos="366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latin typeface="+mn-lt"/>
              </a:rPr>
              <a:t>”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latin typeface="+mn-lt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4"/>
            <a:ext cx="9144000" cy="54451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7D64EC-DA4C-BA4D-87B3-681A69F456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1</a:t>
            </a:r>
          </a:p>
        </p:txBody>
      </p:sp>
    </p:spTree>
    <p:extLst>
      <p:ext uri="{BB962C8B-B14F-4D97-AF65-F5344CB8AC3E}">
        <p14:creationId xmlns:p14="http://schemas.microsoft.com/office/powerpoint/2010/main" val="1818698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482">
          <p15:clr>
            <a:srgbClr val="FBAE40"/>
          </p15:clr>
        </p15:guide>
        <p15:guide id="3" orient="horz" pos="2651">
          <p15:clr>
            <a:srgbClr val="FBAE40"/>
          </p15:clr>
        </p15:guide>
        <p15:guide id="4" pos="718">
          <p15:clr>
            <a:srgbClr val="FBAE40"/>
          </p15:clr>
        </p15:guide>
        <p15:guide id="5" pos="5038">
          <p15:clr>
            <a:srgbClr val="FBAE40"/>
          </p15:clr>
        </p15:guide>
        <p15:guide id="6" orient="horz" pos="304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1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57A37B-D6CE-4B27-BD27-4F6ABCD40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latin typeface="+mn-lt"/>
              </a:rPr>
              <a:t>”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4"/>
            <a:ext cx="9144000" cy="54451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CFEA6F-993C-48F5-BABF-D2AE4C3AD3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1 Monogram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65E39DA-6AE9-4451-8CA3-95DDB8E4FA3C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latin typeface="+mn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18839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4">
          <p15:clr>
            <a:srgbClr val="FBAE40"/>
          </p15:clr>
        </p15:guide>
        <p15:guide id="2" pos="718">
          <p15:clr>
            <a:srgbClr val="FBAE40"/>
          </p15:clr>
        </p15:guide>
        <p15:guide id="3" pos="5045">
          <p15:clr>
            <a:srgbClr val="FBAE40"/>
          </p15:clr>
        </p15:guide>
        <p15:guide id="4" pos="2880">
          <p15:clr>
            <a:srgbClr val="FBAE40"/>
          </p15:clr>
        </p15:guide>
        <p15:guide id="5" orient="horz" pos="2651">
          <p15:clr>
            <a:srgbClr val="FBAE40"/>
          </p15:clr>
        </p15:guide>
        <p15:guide id="6" orient="horz" pos="304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30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1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205B58-DB7E-8244-8533-249ABF49D5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C2C5F-A5E4-3C43-ABB2-297B20BE2613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latin typeface="+mj-lt"/>
              </a:rPr>
              <a:t>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4"/>
            <a:ext cx="9144000" cy="54451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2F1E1E-9164-4ECD-A2F5-BF1183861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Quote – Option 1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A40E474-3DEF-47AF-ACB3-3054C5ED3130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latin typeface="+mj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9771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5">
          <p15:clr>
            <a:srgbClr val="FBAE40"/>
          </p15:clr>
        </p15:guide>
        <p15:guide id="2" orient="horz" pos="2651">
          <p15:clr>
            <a:srgbClr val="FBAE40"/>
          </p15:clr>
        </p15:guide>
        <p15:guide id="3" orient="horz" pos="3049">
          <p15:clr>
            <a:srgbClr val="FBAE40"/>
          </p15:clr>
        </p15:guide>
        <p15:guide id="4" orient="horz" pos="1474">
          <p15:clr>
            <a:srgbClr val="FBAE40"/>
          </p15:clr>
        </p15:guide>
        <p15:guide id="5" pos="712">
          <p15:clr>
            <a:srgbClr val="FBAE40"/>
          </p15:clr>
        </p15:guide>
        <p15:guide id="6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07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03D931-FCAA-4277-9747-EAD0E46B9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9F2A02-CD60-4A05-8E07-2B3EC67CC57A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7314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38">
          <p15:clr>
            <a:srgbClr val="FBAE40"/>
          </p15:clr>
        </p15:guide>
        <p15:guide id="2" orient="horz" pos="3041">
          <p15:clr>
            <a:srgbClr val="FBAE40"/>
          </p15:clr>
        </p15:guide>
        <p15:guide id="3" pos="718">
          <p15:clr>
            <a:srgbClr val="FBAE40"/>
          </p15:clr>
        </p15:guide>
        <p15:guide id="4" orient="horz" pos="2651">
          <p15:clr>
            <a:srgbClr val="FBAE40"/>
          </p15:clr>
        </p15:guide>
        <p15:guide id="5" orient="horz" pos="148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2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ABD985B1-EAFD-4927-BB45-39E8D95C9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07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154A64-3E18-4B3A-9175-6FA1501DBE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2 Monogram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3645415-5443-4908-814A-4B85296D5553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64243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38">
          <p15:clr>
            <a:srgbClr val="FBAE40"/>
          </p15:clr>
        </p15:guide>
        <p15:guide id="2" orient="horz" pos="1474">
          <p15:clr>
            <a:srgbClr val="FBAE40"/>
          </p15:clr>
        </p15:guide>
        <p15:guide id="3" orient="horz" pos="2651">
          <p15:clr>
            <a:srgbClr val="FBAE40"/>
          </p15:clr>
        </p15:guide>
        <p15:guide id="4" pos="712">
          <p15:clr>
            <a:srgbClr val="FBAE40"/>
          </p15:clr>
        </p15:guide>
        <p15:guide id="5" orient="horz" pos="304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2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7A1-ED95-1C42-BBA5-445814959C5B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C3496-6102-5741-9EDB-99E97DA03433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solidFill>
                  <a:schemeClr val="bg1"/>
                </a:solidFill>
                <a:latin typeface="+mj-lt"/>
              </a:rPr>
              <a:t>”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07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C43EA4-87C9-4342-86BE-4322339295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Quote – Option 2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A2A05F-4A0A-415F-BFA7-7791EAE63FB4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84386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8">
          <p15:clr>
            <a:srgbClr val="FBAE40"/>
          </p15:clr>
        </p15:guide>
        <p15:guide id="2" orient="horz" pos="2651">
          <p15:clr>
            <a:srgbClr val="FBAE40"/>
          </p15:clr>
        </p15:guide>
        <p15:guide id="3" pos="5038">
          <p15:clr>
            <a:srgbClr val="FBAE40"/>
          </p15:clr>
        </p15:guide>
        <p15:guide id="4" orient="horz" pos="1474">
          <p15:clr>
            <a:srgbClr val="FBAE40"/>
          </p15:clr>
        </p15:guide>
        <p15:guide id="5" orient="horz" pos="304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yboard –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61" y="1762739"/>
            <a:ext cx="4359731" cy="430846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Storyboard – 4 Pictures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C77B04A-66B3-FE4F-8CF2-1B1B16B934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11568" y="1762739"/>
            <a:ext cx="3044075" cy="430846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1F1406A-D302-0942-B0F0-9C31FDC0B2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1792" y="1762741"/>
            <a:ext cx="3044075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8787C0-3F5F-944B-AD05-6E8E612FC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31792" y="4056000"/>
            <a:ext cx="3044075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25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3820">
          <p15:clr>
            <a:srgbClr val="FBAE40"/>
          </p15:clr>
        </p15:guide>
        <p15:guide id="3" pos="5279">
          <p15:clr>
            <a:srgbClr val="FBAE40"/>
          </p15:clr>
        </p15:guide>
        <p15:guide id="4" pos="5369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1110">
          <p15:clr>
            <a:srgbClr val="FBAE40"/>
          </p15:clr>
        </p15:guide>
        <p15:guide id="7" orient="horz" pos="4252">
          <p15:clr>
            <a:srgbClr val="FBAE40"/>
          </p15:clr>
        </p15:guide>
        <p15:guide id="8" pos="2312">
          <p15:clr>
            <a:srgbClr val="FBAE40"/>
          </p15:clr>
        </p15:guide>
        <p15:guide id="9" pos="2471">
          <p15:clr>
            <a:srgbClr val="FBAE40"/>
          </p15:clr>
        </p15:guide>
        <p15:guide id="10" pos="3907">
          <p15:clr>
            <a:srgbClr val="FBAE40"/>
          </p15:clr>
        </p15:guide>
        <p15:guide id="11" pos="4066">
          <p15:clr>
            <a:srgbClr val="FBAE40"/>
          </p15:clr>
        </p15:guide>
        <p15:guide id="12" orient="horz" pos="2558">
          <p15:clr>
            <a:srgbClr val="FBAE40"/>
          </p15:clr>
        </p15:guide>
        <p15:guide id="13" orient="horz" pos="2380">
          <p15:clr>
            <a:srgbClr val="FBAE40"/>
          </p15:clr>
        </p15:guide>
        <p15:guide id="14" orient="horz" pos="43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yboard –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61" y="1762739"/>
            <a:ext cx="2415184" cy="430846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Storyboard – 6 Pictures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1F1406A-D302-0942-B0F0-9C31FDC0B2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6889" y="1762741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8787C0-3F5F-944B-AD05-6E8E612FC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6889" y="4056000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7692" y="1762741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61B7A5A-FF1D-0348-9380-8CE01CFD565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67692" y="4056000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22D17D8-E5FE-8342-ACA9-789AE4B3C5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40455" y="1762739"/>
            <a:ext cx="2415184" cy="430846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0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2558">
          <p15:clr>
            <a:srgbClr val="FBAE40"/>
          </p15:clr>
        </p15:guide>
        <p15:guide id="4" pos="1391">
          <p15:clr>
            <a:srgbClr val="FBAE40"/>
          </p15:clr>
        </p15:guide>
        <p15:guide id="5" pos="1556">
          <p15:clr>
            <a:srgbClr val="FBAE40"/>
          </p15:clr>
        </p15:guide>
        <p15:guide id="6" pos="2802">
          <p15:clr>
            <a:srgbClr val="FBAE40"/>
          </p15:clr>
        </p15:guide>
        <p15:guide id="7" pos="2960">
          <p15:clr>
            <a:srgbClr val="FBAE40"/>
          </p15:clr>
        </p15:guide>
        <p15:guide id="8" pos="4199">
          <p15:clr>
            <a:srgbClr val="FBAE40"/>
          </p15:clr>
        </p15:guide>
        <p15:guide id="9" pos="4364">
          <p15:clr>
            <a:srgbClr val="FBAE40"/>
          </p15:clr>
        </p15:guide>
        <p15:guide id="10" pos="5508">
          <p15:clr>
            <a:srgbClr val="FBAE40"/>
          </p15:clr>
        </p15:guide>
        <p15:guide id="11" pos="5369">
          <p15:clr>
            <a:srgbClr val="FBAE40"/>
          </p15:clr>
        </p15:guide>
        <p15:guide id="12" pos="5279">
          <p15:clr>
            <a:srgbClr val="FBAE40"/>
          </p15:clr>
        </p15:guide>
        <p15:guide id="13" orient="horz" pos="3820">
          <p15:clr>
            <a:srgbClr val="FBAE40"/>
          </p15:clr>
        </p15:guide>
        <p15:guide id="14" orient="horz" pos="4252">
          <p15:clr>
            <a:srgbClr val="FBAE40"/>
          </p15:clr>
        </p15:guide>
        <p15:guide id="15" orient="horz" pos="1110">
          <p15:clr>
            <a:srgbClr val="FBAE40"/>
          </p15:clr>
        </p15:guide>
        <p15:guide id="16" orient="horz" pos="43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yboard –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2" y="476721"/>
            <a:ext cx="10638052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Storyboard – 8 Pictures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7601" y="1768793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1563D09-47DF-B74D-8437-7B3126127A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28221" y="1768793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96361" y="404904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F87835B-E9A2-5C42-95A4-DE8731A8AD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28221" y="404904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69969" y="1768793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64501" y="404904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2641" y="1768793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32641" y="404904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33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2380">
          <p15:clr>
            <a:srgbClr val="FBAE40"/>
          </p15:clr>
        </p15:guide>
        <p15:guide id="3" orient="horz" pos="1110">
          <p15:clr>
            <a:srgbClr val="FBAE40"/>
          </p15:clr>
        </p15:guide>
        <p15:guide id="4" orient="horz" pos="3820">
          <p15:clr>
            <a:srgbClr val="FBAE40"/>
          </p15:clr>
        </p15:guide>
        <p15:guide id="5" pos="1493">
          <p15:clr>
            <a:srgbClr val="FBAE40"/>
          </p15:clr>
        </p15:guide>
        <p15:guide id="6" pos="1589">
          <p15:clr>
            <a:srgbClr val="FBAE40"/>
          </p15:clr>
        </p15:guide>
        <p15:guide id="7" pos="2834">
          <p15:clr>
            <a:srgbClr val="FBAE40"/>
          </p15:clr>
        </p15:guide>
        <p15:guide id="8" pos="2929">
          <p15:clr>
            <a:srgbClr val="FBAE40"/>
          </p15:clr>
        </p15:guide>
        <p15:guide id="11" orient="horz" pos="2550">
          <p15:clr>
            <a:srgbClr val="FBAE40"/>
          </p15:clr>
        </p15:guide>
        <p15:guide id="12" pos="5369">
          <p15:clr>
            <a:srgbClr val="FBAE40"/>
          </p15:clr>
        </p15:guide>
        <p15:guide id="13" pos="5508">
          <p15:clr>
            <a:srgbClr val="FBAE40"/>
          </p15:clr>
        </p15:guide>
        <p15:guide id="14" pos="5279">
          <p15:clr>
            <a:srgbClr val="FBAE40"/>
          </p15:clr>
        </p15:guide>
        <p15:guide id="15" orient="horz" pos="4252">
          <p15:clr>
            <a:srgbClr val="FBAE40"/>
          </p15:clr>
        </p15:guide>
        <p15:guide id="16" orient="horz" pos="43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Contact us - Option 1</a:t>
            </a:r>
          </a:p>
        </p:txBody>
      </p:sp>
      <p:sp>
        <p:nvSpPr>
          <p:cNvPr id="17" name="Google Shape;1039;p98">
            <a:extLst>
              <a:ext uri="{FF2B5EF4-FFF2-40B4-BE49-F238E27FC236}">
                <a16:creationId xmlns:a16="http://schemas.microsoft.com/office/drawing/2014/main" id="{7CBA5E02-1A72-AA4C-BA0B-45590218EFC5}"/>
              </a:ext>
            </a:extLst>
          </p:cNvPr>
          <p:cNvSpPr/>
          <p:nvPr userDrawn="1"/>
        </p:nvSpPr>
        <p:spPr>
          <a:xfrm>
            <a:off x="786643" y="2728764"/>
            <a:ext cx="299728" cy="299807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63;p98">
            <a:extLst>
              <a:ext uri="{FF2B5EF4-FFF2-40B4-BE49-F238E27FC236}">
                <a16:creationId xmlns:a16="http://schemas.microsoft.com/office/drawing/2014/main" id="{0D69BA64-6551-1D47-B29B-DCBD8A41F41D}"/>
              </a:ext>
            </a:extLst>
          </p:cNvPr>
          <p:cNvSpPr/>
          <p:nvPr userDrawn="1"/>
        </p:nvSpPr>
        <p:spPr>
          <a:xfrm>
            <a:off x="786642" y="4137364"/>
            <a:ext cx="299727" cy="230084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34;p98">
            <a:extLst>
              <a:ext uri="{FF2B5EF4-FFF2-40B4-BE49-F238E27FC236}">
                <a16:creationId xmlns:a16="http://schemas.microsoft.com/office/drawing/2014/main" id="{1489A2A8-96C8-D24A-BA34-22BF5BDD01D1}"/>
              </a:ext>
            </a:extLst>
          </p:cNvPr>
          <p:cNvSpPr/>
          <p:nvPr userDrawn="1"/>
        </p:nvSpPr>
        <p:spPr>
          <a:xfrm>
            <a:off x="786642" y="4747608"/>
            <a:ext cx="296245" cy="2963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49;p98">
            <a:extLst>
              <a:ext uri="{FF2B5EF4-FFF2-40B4-BE49-F238E27FC236}">
                <a16:creationId xmlns:a16="http://schemas.microsoft.com/office/drawing/2014/main" id="{3B508AE4-6F9D-4D49-ADD2-92996C3D9AB7}"/>
              </a:ext>
            </a:extLst>
          </p:cNvPr>
          <p:cNvSpPr/>
          <p:nvPr userDrawn="1"/>
        </p:nvSpPr>
        <p:spPr>
          <a:xfrm>
            <a:off x="800925" y="3401690"/>
            <a:ext cx="264875" cy="362557"/>
          </a:xfrm>
          <a:custGeom>
            <a:avLst/>
            <a:gdLst/>
            <a:ahLst/>
            <a:cxnLst/>
            <a:rect l="l" t="t" r="r" b="b"/>
            <a:pathLst>
              <a:path w="335" h="460" extrusionOk="0">
                <a:moveTo>
                  <a:pt x="167" y="0"/>
                </a:moveTo>
                <a:cubicBezTo>
                  <a:pt x="74" y="0"/>
                  <a:pt x="0" y="76"/>
                  <a:pt x="0" y="169"/>
                </a:cubicBezTo>
                <a:cubicBezTo>
                  <a:pt x="0" y="306"/>
                  <a:pt x="167" y="459"/>
                  <a:pt x="167" y="459"/>
                </a:cubicBezTo>
                <a:cubicBezTo>
                  <a:pt x="167" y="459"/>
                  <a:pt x="334" y="299"/>
                  <a:pt x="334" y="169"/>
                </a:cubicBezTo>
                <a:cubicBezTo>
                  <a:pt x="334" y="76"/>
                  <a:pt x="260" y="0"/>
                  <a:pt x="167" y="0"/>
                </a:cubicBezTo>
                <a:close/>
                <a:moveTo>
                  <a:pt x="167" y="242"/>
                </a:moveTo>
                <a:cubicBezTo>
                  <a:pt x="138" y="242"/>
                  <a:pt x="112" y="225"/>
                  <a:pt x="100" y="197"/>
                </a:cubicBezTo>
                <a:cubicBezTo>
                  <a:pt x="88" y="170"/>
                  <a:pt x="95" y="139"/>
                  <a:pt x="115" y="119"/>
                </a:cubicBezTo>
                <a:cubicBezTo>
                  <a:pt x="136" y="98"/>
                  <a:pt x="167" y="91"/>
                  <a:pt x="194" y="102"/>
                </a:cubicBezTo>
                <a:cubicBezTo>
                  <a:pt x="221" y="113"/>
                  <a:pt x="239" y="140"/>
                  <a:pt x="239" y="169"/>
                </a:cubicBezTo>
                <a:cubicBezTo>
                  <a:pt x="239" y="208"/>
                  <a:pt x="207" y="241"/>
                  <a:pt x="167" y="24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E932EE-54AD-DF4F-8330-463839436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7156" y="2654243"/>
            <a:ext cx="9875669" cy="448844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945B78-FF50-A04E-A571-C6082B17C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7156" y="3379173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42F73A-EB54-2646-969C-8808E8523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156" y="4021724"/>
            <a:ext cx="9875669" cy="448844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73DA6-C635-B24C-88FB-DB6782AC6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7156" y="4680751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720F46-54CD-0D4B-AFF9-B62A23F84781}"/>
              </a:ext>
            </a:extLst>
          </p:cNvPr>
          <p:cNvCxnSpPr>
            <a:cxnSpLocks/>
          </p:cNvCxnSpPr>
          <p:nvPr userDrawn="1"/>
        </p:nvCxnSpPr>
        <p:spPr>
          <a:xfrm>
            <a:off x="536360" y="2520069"/>
            <a:ext cx="0" cy="268330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6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1669">
          <p15:clr>
            <a:srgbClr val="FBAE40"/>
          </p15:clr>
        </p15:guide>
        <p15:guide id="3" pos="610">
          <p15:clr>
            <a:srgbClr val="FBAE40"/>
          </p15:clr>
        </p15:guide>
        <p15:guide id="4" orient="horz" pos="3227">
          <p15:clr>
            <a:srgbClr val="FBAE40"/>
          </p15:clr>
        </p15:guide>
        <p15:guide id="5" orient="horz" pos="2948">
          <p15:clr>
            <a:srgbClr val="FBAE40"/>
          </p15:clr>
        </p15:guide>
        <p15:guide id="6" orient="horz" pos="2812">
          <p15:clr>
            <a:srgbClr val="FBAE40"/>
          </p15:clr>
        </p15:guide>
        <p15:guide id="7" orient="horz" pos="2533">
          <p15:clr>
            <a:srgbClr val="FBAE40"/>
          </p15:clr>
        </p15:guide>
        <p15:guide id="8" orient="horz" pos="2414">
          <p15:clr>
            <a:srgbClr val="FBAE40"/>
          </p15:clr>
        </p15:guide>
        <p15:guide id="9" orient="horz" pos="2126">
          <p15:clr>
            <a:srgbClr val="FBAE40"/>
          </p15:clr>
        </p15:guide>
        <p15:guide id="10" orient="horz" pos="1957">
          <p15:clr>
            <a:srgbClr val="FBAE40"/>
          </p15:clr>
        </p15:guide>
        <p15:guide id="11" pos="432">
          <p15:clr>
            <a:srgbClr val="FBAE40"/>
          </p15:clr>
        </p15:guide>
        <p15:guide id="12" pos="5369">
          <p15:clr>
            <a:srgbClr val="FBAE40"/>
          </p15:clr>
        </p15:guide>
        <p15:guide id="13" pos="5279">
          <p15:clr>
            <a:srgbClr val="FBAE40"/>
          </p15:clr>
        </p15:guide>
        <p15:guide id="14" pos="5508">
          <p15:clr>
            <a:srgbClr val="FBAE40"/>
          </p15:clr>
        </p15:guide>
        <p15:guide id="15" orient="horz" pos="425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E4FFE8F-3952-B543-A65E-25E368EC85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Contact us - Option 2</a:t>
            </a:r>
          </a:p>
        </p:txBody>
      </p:sp>
      <p:sp>
        <p:nvSpPr>
          <p:cNvPr id="17" name="Google Shape;1039;p98">
            <a:extLst>
              <a:ext uri="{FF2B5EF4-FFF2-40B4-BE49-F238E27FC236}">
                <a16:creationId xmlns:a16="http://schemas.microsoft.com/office/drawing/2014/main" id="{7CBA5E02-1A72-AA4C-BA0B-45590218EFC5}"/>
              </a:ext>
            </a:extLst>
          </p:cNvPr>
          <p:cNvSpPr/>
          <p:nvPr userDrawn="1"/>
        </p:nvSpPr>
        <p:spPr>
          <a:xfrm>
            <a:off x="786643" y="2728764"/>
            <a:ext cx="299728" cy="299807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63;p98">
            <a:extLst>
              <a:ext uri="{FF2B5EF4-FFF2-40B4-BE49-F238E27FC236}">
                <a16:creationId xmlns:a16="http://schemas.microsoft.com/office/drawing/2014/main" id="{0D69BA64-6551-1D47-B29B-DCBD8A41F41D}"/>
              </a:ext>
            </a:extLst>
          </p:cNvPr>
          <p:cNvSpPr/>
          <p:nvPr userDrawn="1"/>
        </p:nvSpPr>
        <p:spPr>
          <a:xfrm>
            <a:off x="786642" y="4137364"/>
            <a:ext cx="299727" cy="230084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34;p98">
            <a:extLst>
              <a:ext uri="{FF2B5EF4-FFF2-40B4-BE49-F238E27FC236}">
                <a16:creationId xmlns:a16="http://schemas.microsoft.com/office/drawing/2014/main" id="{1489A2A8-96C8-D24A-BA34-22BF5BDD01D1}"/>
              </a:ext>
            </a:extLst>
          </p:cNvPr>
          <p:cNvSpPr/>
          <p:nvPr userDrawn="1"/>
        </p:nvSpPr>
        <p:spPr>
          <a:xfrm>
            <a:off x="786642" y="4747608"/>
            <a:ext cx="296245" cy="2963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49;p98">
            <a:extLst>
              <a:ext uri="{FF2B5EF4-FFF2-40B4-BE49-F238E27FC236}">
                <a16:creationId xmlns:a16="http://schemas.microsoft.com/office/drawing/2014/main" id="{3B508AE4-6F9D-4D49-ADD2-92996C3D9AB7}"/>
              </a:ext>
            </a:extLst>
          </p:cNvPr>
          <p:cNvSpPr/>
          <p:nvPr userDrawn="1"/>
        </p:nvSpPr>
        <p:spPr>
          <a:xfrm>
            <a:off x="800925" y="3401690"/>
            <a:ext cx="264875" cy="362557"/>
          </a:xfrm>
          <a:custGeom>
            <a:avLst/>
            <a:gdLst/>
            <a:ahLst/>
            <a:cxnLst/>
            <a:rect l="l" t="t" r="r" b="b"/>
            <a:pathLst>
              <a:path w="335" h="460" extrusionOk="0">
                <a:moveTo>
                  <a:pt x="167" y="0"/>
                </a:moveTo>
                <a:cubicBezTo>
                  <a:pt x="74" y="0"/>
                  <a:pt x="0" y="76"/>
                  <a:pt x="0" y="169"/>
                </a:cubicBezTo>
                <a:cubicBezTo>
                  <a:pt x="0" y="306"/>
                  <a:pt x="167" y="459"/>
                  <a:pt x="167" y="459"/>
                </a:cubicBezTo>
                <a:cubicBezTo>
                  <a:pt x="167" y="459"/>
                  <a:pt x="334" y="299"/>
                  <a:pt x="334" y="169"/>
                </a:cubicBezTo>
                <a:cubicBezTo>
                  <a:pt x="334" y="76"/>
                  <a:pt x="260" y="0"/>
                  <a:pt x="167" y="0"/>
                </a:cubicBezTo>
                <a:close/>
                <a:moveTo>
                  <a:pt x="167" y="242"/>
                </a:moveTo>
                <a:cubicBezTo>
                  <a:pt x="138" y="242"/>
                  <a:pt x="112" y="225"/>
                  <a:pt x="100" y="197"/>
                </a:cubicBezTo>
                <a:cubicBezTo>
                  <a:pt x="88" y="170"/>
                  <a:pt x="95" y="139"/>
                  <a:pt x="115" y="119"/>
                </a:cubicBezTo>
                <a:cubicBezTo>
                  <a:pt x="136" y="98"/>
                  <a:pt x="167" y="91"/>
                  <a:pt x="194" y="102"/>
                </a:cubicBezTo>
                <a:cubicBezTo>
                  <a:pt x="221" y="113"/>
                  <a:pt x="239" y="140"/>
                  <a:pt x="239" y="169"/>
                </a:cubicBezTo>
                <a:cubicBezTo>
                  <a:pt x="239" y="208"/>
                  <a:pt x="207" y="241"/>
                  <a:pt x="167" y="24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E932EE-54AD-DF4F-8330-463839436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7156" y="2654243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945B78-FF50-A04E-A571-C6082B17C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7156" y="3379173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42F73A-EB54-2646-969C-8808E8523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156" y="4021724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73DA6-C635-B24C-88FB-DB6782AC6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7156" y="4680751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720F46-54CD-0D4B-AFF9-B62A23F84781}"/>
              </a:ext>
            </a:extLst>
          </p:cNvPr>
          <p:cNvCxnSpPr>
            <a:cxnSpLocks/>
          </p:cNvCxnSpPr>
          <p:nvPr userDrawn="1"/>
        </p:nvCxnSpPr>
        <p:spPr>
          <a:xfrm>
            <a:off x="536360" y="2520069"/>
            <a:ext cx="0" cy="26833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4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1669">
          <p15:clr>
            <a:srgbClr val="FBAE40"/>
          </p15:clr>
        </p15:guide>
        <p15:guide id="4" orient="horz" pos="1957">
          <p15:clr>
            <a:srgbClr val="FBAE40"/>
          </p15:clr>
        </p15:guide>
        <p15:guide id="5" orient="horz" pos="2126">
          <p15:clr>
            <a:srgbClr val="FBAE40"/>
          </p15:clr>
        </p15:guide>
        <p15:guide id="6" orient="horz" pos="2533">
          <p15:clr>
            <a:srgbClr val="FBAE40"/>
          </p15:clr>
        </p15:guide>
        <p15:guide id="7" orient="horz" pos="2812">
          <p15:clr>
            <a:srgbClr val="FBAE40"/>
          </p15:clr>
        </p15:guide>
        <p15:guide id="8" orient="horz" pos="2948">
          <p15:clr>
            <a:srgbClr val="FBAE40"/>
          </p15:clr>
        </p15:guide>
        <p15:guide id="9" orient="horz" pos="3227">
          <p15:clr>
            <a:srgbClr val="FBAE40"/>
          </p15:clr>
        </p15:guide>
        <p15:guide id="10" pos="438">
          <p15:clr>
            <a:srgbClr val="FBAE40"/>
          </p15:clr>
        </p15:guide>
        <p15:guide id="11" pos="610">
          <p15:clr>
            <a:srgbClr val="FBAE40"/>
          </p15:clr>
        </p15:guide>
        <p15:guide id="12" pos="5279">
          <p15:clr>
            <a:srgbClr val="FBAE40"/>
          </p15:clr>
        </p15:guide>
        <p15:guide id="13" orient="horz" pos="440">
          <p15:clr>
            <a:srgbClr val="FBAE40"/>
          </p15:clr>
        </p15:guide>
        <p15:guide id="14" orient="horz" pos="425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5AA08003-45F5-44E5-9CB3-AEF061C5A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34" y="928012"/>
            <a:ext cx="6312747" cy="416812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7A69B81-CEB2-49A6-BFE5-C583B976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82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  <a:endParaRPr lang="en-GB" dirty="0"/>
          </a:p>
        </p:txBody>
      </p:sp>
      <p:pic>
        <p:nvPicPr>
          <p:cNvPr id="13" name="Graphic 10">
            <a:extLst>
              <a:ext uri="{FF2B5EF4-FFF2-40B4-BE49-F238E27FC236}">
                <a16:creationId xmlns:a16="http://schemas.microsoft.com/office/drawing/2014/main" id="{C1E0CC92-FEF5-415B-8C2E-E06D36250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12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BAE40"/>
          </p15:clr>
        </p15:guide>
        <p15:guide id="2" orient="horz" pos="2550">
          <p15:clr>
            <a:srgbClr val="FBAE40"/>
          </p15:clr>
        </p15:guide>
        <p15:guide id="3" orient="horz" pos="991">
          <p15:clr>
            <a:srgbClr val="FBAE40"/>
          </p15:clr>
        </p15:guide>
        <p15:guide id="4" orient="horz" pos="584">
          <p15:clr>
            <a:srgbClr val="FBAE40"/>
          </p15:clr>
        </p15:guide>
        <p15:guide id="5" pos="468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73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13" name="Graphic 10">
            <a:extLst>
              <a:ext uri="{FF2B5EF4-FFF2-40B4-BE49-F238E27FC236}">
                <a16:creationId xmlns:a16="http://schemas.microsoft.com/office/drawing/2014/main" id="{34ED47A7-D6B2-4F14-8B73-2D87D14D7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5CC4DB7-E18C-4210-8760-C8AC01E35B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34" y="928012"/>
            <a:ext cx="6312747" cy="41681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6DBF773-D735-4C37-AABF-D7525952C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82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88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BAE40"/>
          </p15:clr>
        </p15:guide>
        <p15:guide id="3" orient="horz" pos="584">
          <p15:clr>
            <a:srgbClr val="FBAE40"/>
          </p15:clr>
        </p15:guide>
        <p15:guide id="4" orient="horz" pos="991">
          <p15:clr>
            <a:srgbClr val="FBAE40"/>
          </p15:clr>
        </p15:guide>
        <p15:guide id="5" orient="horz" pos="2558">
          <p15:clr>
            <a:srgbClr val="FBAE40"/>
          </p15:clr>
        </p15:guide>
        <p15:guide id="6" pos="468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40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26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5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79" r:id="rId6"/>
    <p:sldLayoutId id="2147483775" r:id="rId7"/>
    <p:sldLayoutId id="2147483776" r:id="rId8"/>
    <p:sldLayoutId id="2147483777" r:id="rId9"/>
    <p:sldLayoutId id="2147483778" r:id="rId10"/>
    <p:sldLayoutId id="21474837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2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  <p:sldLayoutId id="2147483814" r:id="rId26"/>
    <p:sldLayoutId id="2147483815" r:id="rId27"/>
    <p:sldLayoutId id="2147483816" r:id="rId28"/>
    <p:sldLayoutId id="2147483817" r:id="rId29"/>
    <p:sldLayoutId id="2147483818" r:id="rId30"/>
    <p:sldLayoutId id="2147483819" r:id="rId31"/>
    <p:sldLayoutId id="2147483820" r:id="rId32"/>
    <p:sldLayoutId id="2147483821" r:id="rId33"/>
    <p:sldLayoutId id="2147483822" r:id="rId34"/>
    <p:sldLayoutId id="2147483823" r:id="rId35"/>
    <p:sldLayoutId id="2147483825" r:id="rId36"/>
    <p:sldLayoutId id="2147483827" r:id="rId37"/>
    <p:sldLayoutId id="2147483828" r:id="rId38"/>
    <p:sldLayoutId id="2147483829" r:id="rId39"/>
    <p:sldLayoutId id="2147483830" r:id="rId40"/>
    <p:sldLayoutId id="2147483831" r:id="rId41"/>
    <p:sldLayoutId id="2147483832" r:id="rId42"/>
    <p:sldLayoutId id="2147483833" r:id="rId43"/>
    <p:sldLayoutId id="2147483834" r:id="rId44"/>
    <p:sldLayoutId id="2147483835" r:id="rId45"/>
    <p:sldLayoutId id="2147483836" r:id="rId46"/>
    <p:sldLayoutId id="2147483837" r:id="rId47"/>
    <p:sldLayoutId id="2147483838" r:id="rId48"/>
    <p:sldLayoutId id="2147483839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24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omputer on a desk&#10;&#10;Description automatically generated with medium confidence">
            <a:extLst>
              <a:ext uri="{FF2B5EF4-FFF2-40B4-BE49-F238E27FC236}">
                <a16:creationId xmlns:a16="http://schemas.microsoft.com/office/drawing/2014/main" id="{E72B9031-759C-47C7-BEBE-9AB709C1F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5484" r="-1" b="14836"/>
          <a:stretch/>
        </p:blipFill>
        <p:spPr>
          <a:xfrm>
            <a:off x="940526" y="1488559"/>
            <a:ext cx="9914708" cy="489272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4" y="328353"/>
            <a:ext cx="11842844" cy="76854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Laser Microdissection Facility: </a:t>
            </a:r>
            <a:br>
              <a:rPr lang="en-US" dirty="0"/>
            </a:b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floor </a:t>
            </a:r>
            <a:r>
              <a:rPr lang="en-US" dirty="0" err="1"/>
              <a:t>Bevill</a:t>
            </a:r>
            <a:r>
              <a:rPr lang="en-US" dirty="0"/>
              <a:t> Biomedical Research Building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2250" y="6240868"/>
            <a:ext cx="4148992" cy="5320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Proxima Nova Rg"/>
              </a:rPr>
              <a:t>SCHOOL OF  MEDICINE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4294967295"/>
          </p:nvPr>
        </p:nvSpPr>
        <p:spPr>
          <a:xfrm>
            <a:off x="10127084" y="570005"/>
            <a:ext cx="228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797FC3-DC33-DA47-95F6-F7EB925D69E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208386-A844-445B-B840-1863B337D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8310" y="6644080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"/>
    </mc:Choice>
    <mc:Fallback xmlns=""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6A18D-F2B2-4BD5-9187-5CF1BCFA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4873795" cy="83262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36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Laser Microdissection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FED6A-8D75-4581-8233-B1DE4B1A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0" y="1864801"/>
            <a:ext cx="5920851" cy="39137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LMD systems allow users to visualize and subsequently isolate regions of interest from entire areas of tissue down to single cells or subcellular structures.</a:t>
            </a:r>
          </a:p>
          <a:p>
            <a:r>
              <a:rPr lang="en-US" dirty="0"/>
              <a:t>LMD is typically used for the collection of samples in genomics, transcriptomics and proteomics.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5D45D7-984D-4CDD-B1BC-0CF407C72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2485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person's hair&#10;&#10;Description automatically generated with low confidence">
            <a:extLst>
              <a:ext uri="{FF2B5EF4-FFF2-40B4-BE49-F238E27FC236}">
                <a16:creationId xmlns:a16="http://schemas.microsoft.com/office/drawing/2014/main" id="{6731A923-7A28-4EC1-A4F0-3618BF564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00" y="0"/>
            <a:ext cx="4873795" cy="2286000"/>
          </a:xfrm>
          <a:prstGeom prst="rect">
            <a:avLst/>
          </a:prstGeom>
        </p:spPr>
      </p:pic>
      <p:pic>
        <p:nvPicPr>
          <p:cNvPr id="10" name="Picture 9" descr="A close-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EE696297-DDB9-42D8-8958-978E86485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01" y="2286000"/>
            <a:ext cx="4873774" cy="2016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5E0B59-23C6-4417-B089-5453D5428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50" y="4302000"/>
            <a:ext cx="4873795" cy="2556000"/>
          </a:xfrm>
          <a:prstGeom prst="rect">
            <a:avLst/>
          </a:prstGeom>
        </p:spPr>
      </p:pic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F06FD2A6-347D-46A5-B523-F38123264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10392" y="6677636"/>
            <a:ext cx="181607" cy="1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4"/>
    </mc:Choice>
    <mc:Fallback xmlns="">
      <p:transition spd="slow" advTm="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4CA2EAD-E7C7-4F64-924A-52D34FD759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15549-BBAF-46BC-B749-BF3B442AF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975" y="1080000"/>
            <a:ext cx="6307200" cy="2185200"/>
          </a:xfrm>
        </p:spPr>
        <p:txBody>
          <a:bodyPr>
            <a:normAutofit/>
          </a:bodyPr>
          <a:lstStyle/>
          <a:p>
            <a:r>
              <a:rPr lang="en-US"/>
              <a:t>Brightfield capabilities for cutting and imaging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76DD8-012F-496A-A7BB-3AF5BB1BA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975" y="4068000"/>
            <a:ext cx="6307200" cy="1710500"/>
          </a:xfrm>
        </p:spPr>
        <p:txBody>
          <a:bodyPr>
            <a:normAutofit/>
          </a:bodyPr>
          <a:lstStyle/>
          <a:p>
            <a:r>
              <a:rPr lang="en-US" dirty="0"/>
              <a:t>DFC450C - 5 megapixels RGB CCD</a:t>
            </a:r>
          </a:p>
        </p:txBody>
      </p:sp>
      <p:pic>
        <p:nvPicPr>
          <p:cNvPr id="5" name="Picture 4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68ED8BFD-F9C0-4EA0-AA06-90B586FBA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r="12186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51" name="Straight Connector 46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9575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4DFE8C08-1918-4446-BEAE-9AA255E70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1284" y="6627303"/>
            <a:ext cx="210312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3"/>
    </mc:Choice>
    <mc:Fallback xmlns="">
      <p:transition spd="slow" advTm="1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5141-740B-48AE-AC25-C81EC7B3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138" y="395289"/>
            <a:ext cx="3144742" cy="5313180"/>
          </a:xfrm>
        </p:spPr>
        <p:txBody>
          <a:bodyPr>
            <a:normAutofit/>
          </a:bodyPr>
          <a:lstStyle/>
          <a:p>
            <a:r>
              <a:rPr lang="en-US" sz="3600" dirty="0"/>
              <a:t>Fluorescence capabilities for cutting and imaging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DFC3000G 1.3 megapixels monochrome sensor for fluorescence imaging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59AD89-C3B0-43DB-A552-090685A4E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83826" cy="6857999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0096CA-9B4F-485C-88E1-F3CD6334D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86470" y="6652470"/>
            <a:ext cx="205530" cy="2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9"/>
    </mc:Choice>
    <mc:Fallback xmlns="">
      <p:transition spd="slow" advTm="1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AA65-3716-4CB4-8E9B-BA8298B0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20810-974D-4858-AE3A-F1FB9D445E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205-934-3879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9B2D9-6FD3-44E5-A5B1-FE2EB72661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floor </a:t>
            </a:r>
            <a:r>
              <a:rPr lang="en-US" dirty="0" err="1"/>
              <a:t>Bevill</a:t>
            </a:r>
            <a:r>
              <a:rPr lang="en-US" dirty="0"/>
              <a:t> </a:t>
            </a:r>
            <a:r>
              <a:rPr lang="en-US" dirty="0" err="1"/>
              <a:t>Bldg</a:t>
            </a:r>
            <a:r>
              <a:rPr lang="en-US" dirty="0"/>
              <a:t>, 845 19th St S, Birmingham, AL 35205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C1655-BBC1-40A4-B293-FA6A81238C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7156" y="4021723"/>
            <a:ext cx="9875669" cy="6590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Core manager: </a:t>
            </a:r>
            <a:r>
              <a:rPr lang="en-US" dirty="0" err="1"/>
              <a:t>Xiuhong</a:t>
            </a:r>
            <a:r>
              <a:rPr lang="en-US" dirty="0"/>
              <a:t> Song</a:t>
            </a:r>
          </a:p>
          <a:p>
            <a:r>
              <a:rPr lang="en-US" dirty="0" err="1"/>
              <a:t>xhsong@uab.edu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0D1DD-1A07-48E9-B37D-4A39BF8635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https://www.uab.edu/medicine/microbiology/research/resources/laser-microdissection-facility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5981F2-6391-4205-B46D-8949FB1082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SCHOOL OF MEDICINE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811C3C-9B72-487E-ACB3-07C4033CB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7868" y="6656473"/>
            <a:ext cx="210312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7"/>
    </mc:Choice>
    <mc:Fallback xmlns="">
      <p:transition spd="slow" advTm="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UAB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6B51"/>
      </a:accent1>
      <a:accent2>
        <a:srgbClr val="1F4027"/>
      </a:accent2>
      <a:accent3>
        <a:srgbClr val="80BC08"/>
      </a:accent3>
      <a:accent4>
        <a:srgbClr val="FFD300"/>
      </a:accent4>
      <a:accent5>
        <a:srgbClr val="AA9767"/>
      </a:accent5>
      <a:accent6>
        <a:srgbClr val="808285"/>
      </a:accent6>
      <a:hlink>
        <a:srgbClr val="0563C1"/>
      </a:hlink>
      <a:folHlink>
        <a:srgbClr val="954F72"/>
      </a:folHlink>
    </a:clrScheme>
    <a:fontScheme name="Personalizado 6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A8223D34-38C4-445D-994A-228CB9D72ED2}" vid="{CB149FBE-7A36-4E2F-895E-F572AFB422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119</Words>
  <Application>Microsoft Office PowerPoint</Application>
  <PresentationFormat>Widescreen</PresentationFormat>
  <Paragraphs>16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Avenir Next LT Pro</vt:lpstr>
      <vt:lpstr>Calibri</vt:lpstr>
      <vt:lpstr>Goudy Old Style</vt:lpstr>
      <vt:lpstr>Proxima Nova</vt:lpstr>
      <vt:lpstr>Proxima Nova Rg</vt:lpstr>
      <vt:lpstr>Wingdings</vt:lpstr>
      <vt:lpstr>FrostyVTI</vt:lpstr>
      <vt:lpstr>Office Theme</vt:lpstr>
      <vt:lpstr>Laser Microdissection Facility:  6th floor Bevill Biomedical Research Building</vt:lpstr>
      <vt:lpstr>Laser Microdissection</vt:lpstr>
      <vt:lpstr>Brightfield capabilities for cutting and imaging</vt:lpstr>
      <vt:lpstr>Fluorescence capabilities for cutting and imaging    DFC3000G 1.3 megapixels monochrome sensor for fluorescence imaging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Song, Xiuhong</dc:creator>
  <cp:lastModifiedBy>Speed, William Kevin</cp:lastModifiedBy>
  <cp:revision>7</cp:revision>
  <dcterms:created xsi:type="dcterms:W3CDTF">2021-10-13T19:09:36Z</dcterms:created>
  <dcterms:modified xsi:type="dcterms:W3CDTF">2022-01-26T21:50:49Z</dcterms:modified>
</cp:coreProperties>
</file>