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46" r:id="rId2"/>
    <p:sldId id="447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6"/>
      <p:italic r:id="rId6"/>
      <p:boldItalic r:id="rId6"/>
    </p:embeddedFont>
    <p:embeddedFont>
      <p:font typeface="Proxima Nova Bl" panose="02000506030000020004" pitchFamily="2" charset="0"/>
      <p:bold r:id="rId7"/>
      <p:italic r:id="rId8"/>
      <p:boldItalic r:id="rId9"/>
    </p:embeddedFont>
    <p:embeddedFont>
      <p:font typeface="Proxima Nova Rg" panose="02000506030000020004" pitchFamily="2" charset="0"/>
      <p:regular r:id="rId6"/>
      <p:bold r:id="rId6"/>
      <p:italic r:id="rId6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/>
    <p:restoredTop sz="95673"/>
  </p:normalViewPr>
  <p:slideViewPr>
    <p:cSldViewPr snapToGrid="0" snapToObjects="1">
      <p:cViewPr varScale="1">
        <p:scale>
          <a:sx n="96" d="100"/>
          <a:sy n="96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NULL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BD2A-A97D-094A-8D3B-21A9E6A37617}" type="slidenum"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A76C-E886-6A42-B8CD-C60BA58F0DF5}" type="datetimeFigureOut">
              <a:t>4/7/21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83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F062A-B138-3741-8B48-19ACC59FDA5A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32798-74E8-444A-A934-2294B8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0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DF7E55-8B87-B44B-840B-893B5558C8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9000">
                <a:schemeClr val="accent3"/>
              </a:gs>
              <a:gs pos="29000">
                <a:srgbClr val="006241"/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876586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Intro Slide – Gradient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4356261"/>
            <a:ext cx="91440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Title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138B7D8-D0EE-F540-B454-B4934CDB8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703231"/>
            <a:ext cx="2756452" cy="11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20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3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584" userDrawn="1">
          <p15:clr>
            <a:srgbClr val="FBAE40"/>
          </p15:clr>
        </p15:guide>
        <p15:guide id="4" orient="horz" pos="991" userDrawn="1">
          <p15:clr>
            <a:srgbClr val="FBAE40"/>
          </p15:clr>
        </p15:guide>
        <p15:guide id="5" orient="horz" pos="2550" userDrawn="1">
          <p15:clr>
            <a:srgbClr val="FBAE40"/>
          </p15:clr>
        </p15:guide>
        <p15:guide id="6" orient="horz" pos="2744" userDrawn="1">
          <p15:clr>
            <a:srgbClr val="FBAE40"/>
          </p15:clr>
        </p15:guide>
        <p15:guide id="7" pos="62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E64717-DA8A-9C47-B2BD-397159535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"/>
            <a:ext cx="6096000" cy="6392979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041" y="1645669"/>
            <a:ext cx="4979776" cy="4532881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800078" indent="-3429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200104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657282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114459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8041" y="476722"/>
            <a:ext cx="4610704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Text with Picture Left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A0DA0-1E6B-4042-9F0F-4E053B59A545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53859A-AB35-5041-BE2C-1454C04968CE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96687DD-60C1-9844-9809-1A323E508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0135F917-8266-8245-8937-0EAEF41978B5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2566987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33" userDrawn="1">
          <p15:clr>
            <a:srgbClr val="FBAE40"/>
          </p15:clr>
        </p15:guide>
        <p15:guide id="4" pos="7159" userDrawn="1">
          <p15:clr>
            <a:srgbClr val="FBAE40"/>
          </p15:clr>
        </p15:guide>
        <p15:guide id="5" pos="7276" userDrawn="1">
          <p15:clr>
            <a:srgbClr val="FBAE40"/>
          </p15:clr>
        </p15:guide>
        <p15:guide id="6" pos="4135" userDrawn="1">
          <p15:clr>
            <a:srgbClr val="FBAE40"/>
          </p15:clr>
        </p15:guide>
        <p15:guide id="7" orient="horz" pos="4024" userDrawn="1">
          <p15:clr>
            <a:srgbClr val="FBAE40"/>
          </p15:clr>
        </p15:guide>
        <p15:guide id="8" orient="horz" pos="4252" userDrawn="1">
          <p15:clr>
            <a:srgbClr val="FBAE40"/>
          </p15:clr>
        </p15:guide>
        <p15:guide id="9" pos="339" userDrawn="1">
          <p15:clr>
            <a:srgbClr val="FBAE40"/>
          </p15:clr>
        </p15:guide>
        <p15:guide id="10" pos="703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61" y="1645675"/>
            <a:ext cx="11119267" cy="15807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n-lt"/>
              </a:defRPr>
            </a:lvl1pPr>
            <a:lvl2pPr marL="457178" indent="0">
              <a:lnSpc>
                <a:spcPct val="100000"/>
              </a:lnSpc>
              <a:buNone/>
              <a:defRPr/>
            </a:lvl2pPr>
            <a:lvl3pPr marL="914354" indent="0">
              <a:lnSpc>
                <a:spcPct val="100000"/>
              </a:lnSpc>
              <a:buNone/>
              <a:defRPr/>
            </a:lvl3pPr>
            <a:lvl4pPr marL="1371532" indent="0">
              <a:lnSpc>
                <a:spcPct val="100000"/>
              </a:lnSpc>
              <a:buNone/>
              <a:defRPr/>
            </a:lvl4pPr>
            <a:lvl5pPr marL="182870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4" y="476722"/>
            <a:ext cx="10636465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Text with Picture Horizontal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E64717-DA8A-9C47-B2BD-397159535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007"/>
            <a:ext cx="12192000" cy="296397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DF4076-7C16-BC46-A286-900815CCD478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C19765-40EA-794F-BC98-0D2FFC614475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DE5AD6C-3300-6B42-93EE-AAC321611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3AA67CCF-78B3-6D41-BCCE-3C9406A80C3F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4130463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159" userDrawn="1">
          <p15:clr>
            <a:srgbClr val="FBAE40"/>
          </p15:clr>
        </p15:guide>
        <p15:guide id="4" pos="7344" userDrawn="1">
          <p15:clr>
            <a:srgbClr val="FBAE40"/>
          </p15:clr>
        </p15:guide>
        <p15:guide id="5" pos="7039" userDrawn="1">
          <p15:clr>
            <a:srgbClr val="FBAE40"/>
          </p15:clr>
        </p15:guide>
        <p15:guide id="6" orient="horz" pos="1033" userDrawn="1">
          <p15:clr>
            <a:srgbClr val="FBAE40"/>
          </p15:clr>
        </p15:guide>
        <p15:guide id="7" orient="horz" pos="432" userDrawn="1">
          <p15:clr>
            <a:srgbClr val="FBAE40"/>
          </p15:clr>
        </p15:guide>
        <p15:guide id="8" orient="horz" pos="2033" userDrawn="1">
          <p15:clr>
            <a:srgbClr val="FBAE40"/>
          </p15:clr>
        </p15:guide>
        <p15:guide id="9" orient="horz" pos="42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9DCCF1-D258-304E-92F9-EAA5549B6A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DA15B-1995-AE43-880C-7F4CEF5CD2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87658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BF7DDEF-89EA-0549-818A-952EB33F3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35626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C8B943E-E059-224B-9F18-B170D8792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703231"/>
            <a:ext cx="2756452" cy="11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1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3" userDrawn="1">
          <p15:clr>
            <a:srgbClr val="FBAE40"/>
          </p15:clr>
        </p15:guide>
        <p15:guide id="2" orient="horz" pos="991" userDrawn="1">
          <p15:clr>
            <a:srgbClr val="FBAE40"/>
          </p15:clr>
        </p15:guide>
        <p15:guide id="3" orient="horz" pos="584" userDrawn="1">
          <p15:clr>
            <a:srgbClr val="FBAE40"/>
          </p15:clr>
        </p15:guide>
        <p15:guide id="4" orient="horz" pos="2550" userDrawn="1">
          <p15:clr>
            <a:srgbClr val="FBAE40"/>
          </p15:clr>
        </p15:guide>
        <p15:guide id="5" orient="horz" pos="2744" userDrawn="1">
          <p15:clr>
            <a:srgbClr val="FBAE40"/>
          </p15:clr>
        </p15:guide>
        <p15:guide id="6" pos="624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B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0" y="476722"/>
            <a:ext cx="9375989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Meet the Boss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97E4E-7184-234F-BA6B-9A3EECF693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365" y="1976916"/>
            <a:ext cx="3602311" cy="3635695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7A6459-A21C-1442-A11B-62DE80B252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6597" y="2506679"/>
            <a:ext cx="5545755" cy="339026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accent2"/>
                </a:solidFill>
                <a:latin typeface="+mn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8F2CEF9-97A9-E642-94BC-55A6D7AD5B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6597" y="2904792"/>
            <a:ext cx="5545755" cy="28543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E1B79F5-704D-5A40-86A4-06225CB87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6597" y="3350677"/>
            <a:ext cx="5545755" cy="226192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6C0959-CF70-2B46-A07D-8915A0E5C0A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66596" y="2385080"/>
            <a:ext cx="1004341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 userDrawn="1"/>
        </p:nvSpPr>
        <p:spPr>
          <a:xfrm>
            <a:off x="0" y="6392985"/>
            <a:ext cx="12192000" cy="465015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4FB69A-88E0-7B4C-9AB4-EBD8D672514C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C279A5-A73E-4443-91C2-EF21252D71B2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A531311E-339B-0143-A1D3-FD53602D8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0054E33-1ADC-FC49-80FD-067DC24659F8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372823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5" userDrawn="1">
          <p15:clr>
            <a:srgbClr val="FBAE40"/>
          </p15:clr>
        </p15:guide>
        <p15:guide id="2" pos="6244" userDrawn="1">
          <p15:clr>
            <a:srgbClr val="FBAE40"/>
          </p15:clr>
        </p15:guide>
        <p15:guide id="3" orient="horz" pos="1499" userDrawn="1">
          <p15:clr>
            <a:srgbClr val="FBAE40"/>
          </p15:clr>
        </p15:guide>
        <p15:guide id="4" orient="horz" pos="440" userDrawn="1">
          <p15:clr>
            <a:srgbClr val="FBAE40"/>
          </p15:clr>
        </p15:guide>
        <p15:guide id="5" pos="339" userDrawn="1">
          <p15:clr>
            <a:srgbClr val="FBAE40"/>
          </p15:clr>
        </p15:guide>
        <p15:guide id="6" orient="horz" pos="4252" userDrawn="1">
          <p15:clr>
            <a:srgbClr val="FBAE40"/>
          </p15:clr>
        </p15:guide>
        <p15:guide id="7" orient="horz" pos="3532" userDrawn="1">
          <p15:clr>
            <a:srgbClr val="FBAE40"/>
          </p15:clr>
        </p15:guide>
        <p15:guide id="8" pos="7159" userDrawn="1">
          <p15:clr>
            <a:srgbClr val="FBAE40"/>
          </p15:clr>
        </p15:guide>
        <p15:guide id="9" orient="horz" pos="1576" userDrawn="1">
          <p15:clr>
            <a:srgbClr val="FBAE40"/>
          </p15:clr>
        </p15:guide>
        <p15:guide id="10" pos="274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–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1" y="476722"/>
            <a:ext cx="10636464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Text and Table – Option 1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BF1EF8E-DA0B-704D-8521-ABAD7DBCCC9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36364" y="1640541"/>
            <a:ext cx="6897785" cy="436020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Table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85957F-ACA5-D748-A069-E71676AF8C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92089" y="1645670"/>
            <a:ext cx="3867331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394862-69CA-6746-829A-05A2F7F47BBA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410AC5-7B3A-B541-B70F-B9C82FCC1384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B3F2F254-3311-B946-9A62-2C3E8432A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6101AF7F-0F4A-234A-94AA-0E0D2F90B234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4112413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80" userDrawn="1">
          <p15:clr>
            <a:srgbClr val="FBAE40"/>
          </p15:clr>
        </p15:guide>
        <p15:guide id="2" orient="horz" pos="1033" userDrawn="1">
          <p15:clr>
            <a:srgbClr val="FBAE40"/>
          </p15:clr>
        </p15:guide>
        <p15:guide id="3" orient="horz" pos="4252" userDrawn="1">
          <p15:clr>
            <a:srgbClr val="FBAE40"/>
          </p15:clr>
        </p15:guide>
        <p15:guide id="4" pos="339" userDrawn="1">
          <p15:clr>
            <a:srgbClr val="FBAE40"/>
          </p15:clr>
        </p15:guide>
        <p15:guide id="5" pos="7159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pos="7039" userDrawn="1">
          <p15:clr>
            <a:srgbClr val="FBAE40"/>
          </p15:clr>
        </p15:guide>
        <p15:guide id="8" pos="4684" userDrawn="1">
          <p15:clr>
            <a:srgbClr val="FBAE40"/>
          </p15:clr>
        </p15:guide>
        <p15:guide id="9" pos="4904" userDrawn="1">
          <p15:clr>
            <a:srgbClr val="FBAE40"/>
          </p15:clr>
        </p15:guide>
        <p15:guide id="10" orient="horz" pos="4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–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1" y="476722"/>
            <a:ext cx="10636464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Text and Table – Option 3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85957F-ACA5-D748-A069-E71676AF8C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20441" y="1645670"/>
            <a:ext cx="263898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able Placeholder 2">
            <a:extLst>
              <a:ext uri="{FF2B5EF4-FFF2-40B4-BE49-F238E27FC236}">
                <a16:creationId xmlns:a16="http://schemas.microsoft.com/office/drawing/2014/main" id="{6BF1EF8E-DA0B-704D-8521-ABAD7DBCCC90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776509" y="1645672"/>
            <a:ext cx="3877795" cy="4351337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Table</a:t>
            </a:r>
          </a:p>
        </p:txBody>
      </p:sp>
      <p:sp>
        <p:nvSpPr>
          <p:cNvPr id="17" name="Table Placeholder 2">
            <a:extLst>
              <a:ext uri="{FF2B5EF4-FFF2-40B4-BE49-F238E27FC236}">
                <a16:creationId xmlns:a16="http://schemas.microsoft.com/office/drawing/2014/main" id="{6BF1EF8E-DA0B-704D-8521-ABAD7DBCCC9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32581" y="1645672"/>
            <a:ext cx="3877795" cy="4351337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Table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DB98D-57D0-AE4F-9124-E6C5E32E0521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1E5E2F-A6D3-294D-B35F-71696821EA38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39FD00B9-67FA-3D47-B49E-5ED7E1B4A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27418A3F-BBC0-7142-9AED-BD94A6079730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48765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4252" userDrawn="1">
          <p15:clr>
            <a:srgbClr val="FBAE40"/>
          </p15:clr>
        </p15:guide>
        <p15:guide id="3" orient="horz" pos="432" userDrawn="1">
          <p15:clr>
            <a:srgbClr val="FBAE40"/>
          </p15:clr>
        </p15:guide>
        <p15:guide id="4" orient="horz" pos="3778" userDrawn="1">
          <p15:clr>
            <a:srgbClr val="FBAE40"/>
          </p15:clr>
        </p15:guide>
        <p15:guide id="5" orient="horz" pos="1033" userDrawn="1">
          <p15:clr>
            <a:srgbClr val="FBAE40"/>
          </p15:clr>
        </p15:guide>
        <p15:guide id="6" pos="7159" userDrawn="1">
          <p15:clr>
            <a:srgbClr val="FBAE40"/>
          </p15:clr>
        </p15:guide>
        <p15:guide id="7" pos="7039" userDrawn="1">
          <p15:clr>
            <a:srgbClr val="FBAE40"/>
          </p15:clr>
        </p15:guide>
        <p15:guide id="8" pos="7344" userDrawn="1">
          <p15:clr>
            <a:srgbClr val="FBAE40"/>
          </p15:clr>
        </p15:guide>
        <p15:guide id="9" pos="2779" userDrawn="1">
          <p15:clr>
            <a:srgbClr val="FBAE40"/>
          </p15:clr>
        </p15:guide>
        <p15:guide id="10" pos="3007" userDrawn="1">
          <p15:clr>
            <a:srgbClr val="FBAE40"/>
          </p15:clr>
        </p15:guide>
        <p15:guide id="11" pos="5455" userDrawn="1">
          <p15:clr>
            <a:srgbClr val="FBAE40"/>
          </p15:clr>
        </p15:guide>
        <p15:guide id="12" pos="56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 –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E85957F-ACA5-D748-A069-E71676AF8C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92089" y="1645670"/>
            <a:ext cx="3867331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5C999E9-9675-E748-9B2F-5EC3E280027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32580" y="1645672"/>
            <a:ext cx="6901565" cy="43513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580" y="474011"/>
            <a:ext cx="10640245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Chart with Text –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1337EC-AC3B-6E40-A5F5-E98A0ACC5DF6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0EA530-19E9-E94D-B396-87CD5C7B924D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40302B8F-6AAD-BF4A-B3AC-8A5318282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3AB3EC5-A8AB-4144-A823-B26C531A54DC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1394540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9" userDrawn="1">
          <p15:clr>
            <a:srgbClr val="FBAE40"/>
          </p15:clr>
        </p15:guide>
        <p15:guide id="2" orient="horz" pos="4252" userDrawn="1">
          <p15:clr>
            <a:srgbClr val="FBAE40"/>
          </p15:clr>
        </p15:guide>
        <p15:guide id="3" pos="339" userDrawn="1">
          <p15:clr>
            <a:srgbClr val="FBAE40"/>
          </p15:clr>
        </p15:guide>
        <p15:guide id="4" orient="horz" pos="432" userDrawn="1">
          <p15:clr>
            <a:srgbClr val="FBAE40"/>
          </p15:clr>
        </p15:guide>
        <p15:guide id="5" pos="7039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pos="4684" userDrawn="1">
          <p15:clr>
            <a:srgbClr val="FBAE40"/>
          </p15:clr>
        </p15:guide>
        <p15:guide id="8" pos="4904" userDrawn="1">
          <p15:clr>
            <a:srgbClr val="FBAE40"/>
          </p15:clr>
        </p15:guide>
        <p15:guide id="9" orient="horz" pos="1033" userDrawn="1">
          <p15:clr>
            <a:srgbClr val="FBAE40"/>
          </p15:clr>
        </p15:guide>
        <p15:guide id="10" orient="horz" pos="377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 –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6175A9-EBE4-6C48-969F-5E952C87697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2581" y="1645670"/>
            <a:ext cx="3867331" cy="4351338"/>
          </a:xfrm>
        </p:spPr>
        <p:txBody>
          <a:bodyPr wrap="square" lIns="0" tIns="0" r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96E531A0-92C3-364A-A62C-092C6DA655C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754076" y="1645672"/>
            <a:ext cx="6901565" cy="43513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580" y="474011"/>
            <a:ext cx="10640245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Chart with Text – Option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B2C706-77BA-9145-AED3-94D401548311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981376-D9C0-4549-85D6-4A0BC4E9247F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C4C38C7E-7AB0-784A-930C-F2E20022C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3F923A7-5CC3-D345-9281-060ED2B834B1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4078047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4252" userDrawn="1">
          <p15:clr>
            <a:srgbClr val="FBAE40"/>
          </p15:clr>
        </p15:guide>
        <p15:guide id="3" pos="7039" userDrawn="1">
          <p15:clr>
            <a:srgbClr val="FBAE40"/>
          </p15:clr>
        </p15:guide>
        <p15:guide id="4" pos="7159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orient="horz" pos="3778" userDrawn="1">
          <p15:clr>
            <a:srgbClr val="FBAE40"/>
          </p15:clr>
        </p15:guide>
        <p15:guide id="7" orient="horz" pos="1033" userDrawn="1">
          <p15:clr>
            <a:srgbClr val="FBAE40"/>
          </p15:clr>
        </p15:guide>
        <p15:guide id="8" orient="horz" pos="432" userDrawn="1">
          <p15:clr>
            <a:srgbClr val="FBAE40"/>
          </p15:clr>
        </p15:guide>
        <p15:guide id="9" pos="2771" userDrawn="1">
          <p15:clr>
            <a:srgbClr val="FBAE40"/>
          </p15:clr>
        </p15:guide>
        <p15:guide id="10" pos="299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1" y="476722"/>
            <a:ext cx="10636464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SWOT Analysis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B89F8E2-B64D-AC49-A8DD-AF613312C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927" y="2873929"/>
            <a:ext cx="2358264" cy="31236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6178C06-CDE8-6B4D-AE79-44B6A32FB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71073" y="2873929"/>
            <a:ext cx="2358267" cy="31236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1553AF-8C1F-B344-9898-52841A7BB9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4221" y="2873929"/>
            <a:ext cx="2358267" cy="31236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CDFF35E-9476-0E4E-93EF-E59390DAF5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7372" y="2878143"/>
            <a:ext cx="2358269" cy="3119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6601CF6-624C-4A4E-B63C-0AB8AD4B0D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927" y="1985741"/>
            <a:ext cx="2358268" cy="614904"/>
          </a:xfrm>
        </p:spPr>
        <p:txBody>
          <a:bodyPr>
            <a:noAutofit/>
          </a:bodyPr>
          <a:lstStyle>
            <a:lvl1pPr marL="0" indent="0" algn="l">
              <a:buNone/>
              <a:defRPr sz="2600" b="1" i="0">
                <a:solidFill>
                  <a:schemeClr val="accent1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6B470C7-D692-C244-8ADA-5E6292A32A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5419" y="1985741"/>
            <a:ext cx="2358268" cy="614904"/>
          </a:xfrm>
        </p:spPr>
        <p:txBody>
          <a:bodyPr>
            <a:noAutofit/>
          </a:bodyPr>
          <a:lstStyle>
            <a:lvl1pPr marL="0" indent="0" algn="l">
              <a:buNone/>
              <a:defRPr sz="2600" b="1" i="0">
                <a:solidFill>
                  <a:schemeClr val="accent3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F46D524-4125-844F-9646-96AC9FC2EE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2911" y="1990853"/>
            <a:ext cx="2358268" cy="604710"/>
          </a:xfrm>
        </p:spPr>
        <p:txBody>
          <a:bodyPr>
            <a:noAutofit/>
          </a:bodyPr>
          <a:lstStyle>
            <a:lvl1pPr marL="0" indent="0" algn="l">
              <a:buNone/>
              <a:defRPr sz="2600" b="1" i="0">
                <a:solidFill>
                  <a:schemeClr val="accent4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69B9DF6-3D13-AC41-AF63-DFE238830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80402" y="1988619"/>
            <a:ext cx="2378201" cy="606944"/>
          </a:xfrm>
        </p:spPr>
        <p:txBody>
          <a:bodyPr>
            <a:noAutofit/>
          </a:bodyPr>
          <a:lstStyle>
            <a:lvl1pPr marL="0" indent="0" algn="l">
              <a:buNone/>
              <a:defRPr sz="2600" b="1" i="0">
                <a:solidFill>
                  <a:schemeClr val="accent5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4D14FE-F0EC-9E45-8211-8AECE22E1CC0}"/>
              </a:ext>
            </a:extLst>
          </p:cNvPr>
          <p:cNvCxnSpPr>
            <a:cxnSpLocks/>
          </p:cNvCxnSpPr>
          <p:nvPr userDrawn="1"/>
        </p:nvCxnSpPr>
        <p:spPr>
          <a:xfrm>
            <a:off x="3201425" y="1985741"/>
            <a:ext cx="0" cy="401183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CF75A2-1D3C-6246-B540-552A648A25F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85741"/>
            <a:ext cx="8965" cy="401183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7EAF87-CC91-2A47-8A15-27762B512FBF}"/>
              </a:ext>
            </a:extLst>
          </p:cNvPr>
          <p:cNvCxnSpPr>
            <a:cxnSpLocks/>
          </p:cNvCxnSpPr>
          <p:nvPr userDrawn="1"/>
        </p:nvCxnSpPr>
        <p:spPr>
          <a:xfrm>
            <a:off x="9005224" y="1985741"/>
            <a:ext cx="0" cy="401183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E4A1B8A-A93A-D947-B16A-3810168E0C79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371087-2408-B145-88B8-D4AEA7CD734C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63DCB739-2905-8448-BA0D-F00807FC3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72284845-58C5-0843-8C85-140B8A6161C7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99048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15" userDrawn="1">
          <p15:clr>
            <a:srgbClr val="FBAE40"/>
          </p15:clr>
        </p15:guide>
        <p15:guide id="2" orient="horz" pos="1813" userDrawn="1">
          <p15:clr>
            <a:srgbClr val="FBAE40"/>
          </p15:clr>
        </p15:guide>
        <p15:guide id="3" pos="339" userDrawn="1">
          <p15:clr>
            <a:srgbClr val="FBAE40"/>
          </p15:clr>
        </p15:guide>
        <p15:guide id="4" pos="7159" userDrawn="1">
          <p15:clr>
            <a:srgbClr val="FBAE40"/>
          </p15:clr>
        </p15:guide>
        <p15:guide id="5" pos="7039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432" userDrawn="1">
          <p15:clr>
            <a:srgbClr val="FBAE40"/>
          </p15:clr>
        </p15:guide>
        <p15:guide id="9" orient="horz" pos="3778" userDrawn="1">
          <p15:clr>
            <a:srgbClr val="FBAE40"/>
          </p15:clr>
        </p15:guide>
        <p15:guide id="10" orient="horz" pos="1635" userDrawn="1">
          <p15:clr>
            <a:srgbClr val="FBAE40"/>
          </p15:clr>
        </p15:guide>
        <p15:guide id="11" orient="horz" pos="1254" userDrawn="1">
          <p15:clr>
            <a:srgbClr val="FBAE40"/>
          </p15:clr>
        </p15:guide>
        <p15:guide id="12" orient="horz" pos="4252" userDrawn="1">
          <p15:clr>
            <a:srgbClr val="FBAE40"/>
          </p15:clr>
        </p15:guide>
        <p15:guide id="13" pos="1839" userDrawn="1">
          <p15:clr>
            <a:srgbClr val="FBAE40"/>
          </p15:clr>
        </p15:guide>
        <p15:guide id="14" pos="2185" userDrawn="1">
          <p15:clr>
            <a:srgbClr val="FBAE40"/>
          </p15:clr>
        </p15:guide>
        <p15:guide id="15" pos="3668" userDrawn="1">
          <p15:clr>
            <a:srgbClr val="FBAE40"/>
          </p15:clr>
        </p15:guide>
        <p15:guide id="16" pos="5507" userDrawn="1">
          <p15:clr>
            <a:srgbClr val="FBAE40"/>
          </p15:clr>
        </p15:guide>
        <p15:guide id="17" pos="5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S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1" y="476722"/>
            <a:ext cx="9259723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PEST Analysis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B89F8E2-B64D-AC49-A8DD-AF613312C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8089" y="1882464"/>
            <a:ext cx="8327553" cy="76854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6601CF6-624C-4A4E-B63C-0AB8AD4B0D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927" y="1887429"/>
            <a:ext cx="2432408" cy="76854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i="0">
                <a:solidFill>
                  <a:schemeClr val="accent1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6B470C7-D692-C244-8ADA-5E6292A32A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927" y="3031847"/>
            <a:ext cx="2432408" cy="76854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i="0">
                <a:solidFill>
                  <a:schemeClr val="accent3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F46D524-4125-844F-9646-96AC9FC2EE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7927" y="4176265"/>
            <a:ext cx="2432408" cy="76854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i="0">
                <a:solidFill>
                  <a:schemeClr val="accent4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69B9DF6-3D13-AC41-AF63-DFE238830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6360" y="5320684"/>
            <a:ext cx="2432408" cy="76854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i="0">
                <a:solidFill>
                  <a:schemeClr val="accent5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4D14FE-F0EC-9E45-8211-8AECE22E1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57927" y="2847664"/>
            <a:ext cx="1109771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01AE01-0A53-D74B-8BE4-E6490CE5C583}"/>
              </a:ext>
            </a:extLst>
          </p:cNvPr>
          <p:cNvCxnSpPr>
            <a:cxnSpLocks/>
          </p:cNvCxnSpPr>
          <p:nvPr userDrawn="1"/>
        </p:nvCxnSpPr>
        <p:spPr>
          <a:xfrm flipH="1">
            <a:off x="557927" y="3999957"/>
            <a:ext cx="1109771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A5501F-60A1-6745-A84A-F8EC2892729A}"/>
              </a:ext>
            </a:extLst>
          </p:cNvPr>
          <p:cNvCxnSpPr>
            <a:cxnSpLocks/>
          </p:cNvCxnSpPr>
          <p:nvPr userDrawn="1"/>
        </p:nvCxnSpPr>
        <p:spPr>
          <a:xfrm flipH="1">
            <a:off x="557927" y="5137381"/>
            <a:ext cx="1109771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3455D8F-754F-F744-9774-4115CF132E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28089" y="3034757"/>
            <a:ext cx="8327553" cy="76854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C42B7F4-16A0-EB4B-9A61-205EEA8D87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28089" y="4179906"/>
            <a:ext cx="8327553" cy="76854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5CE8B1B-51DA-AE48-ADBD-6D16542AE6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28089" y="5329959"/>
            <a:ext cx="8327553" cy="76854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49637E-8ACA-D143-9600-1EC2A77B1D17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544A8E-AEE6-CF42-9B39-4DF28F26FC13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34F36ED8-0927-2648-A972-6E67E57DA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B009BAE-4829-2C47-B595-3A32D36154CB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184202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39" userDrawn="1">
          <p15:clr>
            <a:srgbClr val="FBAE40"/>
          </p15:clr>
        </p15:guide>
        <p15:guide id="2" orient="horz" pos="3837" userDrawn="1">
          <p15:clr>
            <a:srgbClr val="FBAE40"/>
          </p15:clr>
        </p15:guide>
        <p15:guide id="3" pos="7159" userDrawn="1">
          <p15:clr>
            <a:srgbClr val="FBAE40"/>
          </p15:clr>
        </p15:guide>
        <p15:guide id="4" pos="339" userDrawn="1">
          <p15:clr>
            <a:srgbClr val="FBAE40"/>
          </p15:clr>
        </p15:guide>
        <p15:guide id="5" pos="1880" userDrawn="1">
          <p15:clr>
            <a:srgbClr val="FBAE40"/>
          </p15:clr>
        </p15:guide>
        <p15:guide id="6" pos="2092" userDrawn="1">
          <p15:clr>
            <a:srgbClr val="FBAE40"/>
          </p15:clr>
        </p15:guide>
        <p15:guide id="7" pos="7344" userDrawn="1">
          <p15:clr>
            <a:srgbClr val="FBAE40"/>
          </p15:clr>
        </p15:guide>
        <p15:guide id="8" orient="horz" pos="3354" userDrawn="1">
          <p15:clr>
            <a:srgbClr val="FBAE40"/>
          </p15:clr>
        </p15:guide>
        <p15:guide id="9" orient="horz" pos="3117" userDrawn="1">
          <p15:clr>
            <a:srgbClr val="FBAE40"/>
          </p15:clr>
        </p15:guide>
        <p15:guide id="10" orient="horz" pos="2634" userDrawn="1">
          <p15:clr>
            <a:srgbClr val="FBAE40"/>
          </p15:clr>
        </p15:guide>
        <p15:guide id="11" orient="horz" pos="2397" userDrawn="1">
          <p15:clr>
            <a:srgbClr val="FBAE40"/>
          </p15:clr>
        </p15:guide>
        <p15:guide id="12" orient="horz" pos="1906" userDrawn="1">
          <p15:clr>
            <a:srgbClr val="FBAE40"/>
          </p15:clr>
        </p15:guide>
        <p15:guide id="13" orient="horz" pos="1677" userDrawn="1">
          <p15:clr>
            <a:srgbClr val="FBAE40"/>
          </p15:clr>
        </p15:guide>
        <p15:guide id="14" orient="horz" pos="1186" userDrawn="1">
          <p15:clr>
            <a:srgbClr val="FBAE40"/>
          </p15:clr>
        </p15:guide>
        <p15:guide id="15" orient="horz" pos="432" userDrawn="1">
          <p15:clr>
            <a:srgbClr val="FBAE40"/>
          </p15:clr>
        </p15:guide>
        <p15:guide id="16" orient="horz" pos="42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87658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Intro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435626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Title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4BFB890-8DAF-FE4F-B61D-E8E9216E7A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703231"/>
            <a:ext cx="2756452" cy="11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8" userDrawn="1">
          <p15:clr>
            <a:srgbClr val="FBAE40"/>
          </p15:clr>
        </p15:guide>
        <p15:guide id="2" pos="483" userDrawn="1">
          <p15:clr>
            <a:srgbClr val="FBAE40"/>
          </p15:clr>
        </p15:guide>
        <p15:guide id="3" pos="6243" userDrawn="1">
          <p15:clr>
            <a:srgbClr val="FBAE40"/>
          </p15:clr>
        </p15:guide>
        <p15:guide id="4" orient="horz" pos="584" userDrawn="1">
          <p15:clr>
            <a:srgbClr val="FBAE40"/>
          </p15:clr>
        </p15:guide>
        <p15:guide id="5" orient="horz" pos="2744" userDrawn="1">
          <p15:clr>
            <a:srgbClr val="FBAE40"/>
          </p15:clr>
        </p15:guide>
        <p15:guide id="6" orient="horz" pos="99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66186C-701A-BC45-AC88-392EAFC5BB8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29908244"/>
              </p:ext>
            </p:extLst>
          </p:nvPr>
        </p:nvGraphicFramePr>
        <p:xfrm>
          <a:off x="817760" y="1531933"/>
          <a:ext cx="10837893" cy="4669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105">
                  <a:extLst>
                    <a:ext uri="{9D8B030D-6E8A-4147-A177-3AD203B41FA5}">
                      <a16:colId xmlns:a16="http://schemas.microsoft.com/office/drawing/2014/main" val="598104309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4168066833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1004100599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2411855810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1635482544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1339005217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1040595637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1495738028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2839960209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3918524498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3569936324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2110722687"/>
                    </a:ext>
                  </a:extLst>
                </a:gridCol>
                <a:gridCol w="816899">
                  <a:extLst>
                    <a:ext uri="{9D8B030D-6E8A-4147-A177-3AD203B41FA5}">
                      <a16:colId xmlns:a16="http://schemas.microsoft.com/office/drawing/2014/main" val="2450500902"/>
                    </a:ext>
                  </a:extLst>
                </a:gridCol>
              </a:tblGrid>
              <a:tr h="618332"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Mar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Apr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Jun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Jul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Aug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Sep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Oct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Dec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971151"/>
                  </a:ext>
                </a:extLst>
              </a:tr>
              <a:tr h="4051430"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524781"/>
                  </a:ext>
                </a:extLst>
              </a:tr>
            </a:tbl>
          </a:graphicData>
        </a:graphic>
      </p:graphicFrame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0" y="495867"/>
            <a:ext cx="10638053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Gantt Chart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1884DB4-8724-2444-AC73-01BDA7C1B2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359" y="2009908"/>
            <a:ext cx="711200" cy="25673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rgbClr val="0062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D305F03-5586-5E4F-81F2-236A9DB36A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81565" y="3052038"/>
            <a:ext cx="3910361" cy="2567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F4DB0538-1629-4B42-A56E-318B4C7952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6359" y="2531360"/>
            <a:ext cx="711200" cy="25673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rgbClr val="0062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75659CF-3622-2743-851F-8923DB01AF3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89038" y="3574264"/>
            <a:ext cx="2988527" cy="2567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4B7ABE6A-4FF3-9543-84D7-72D8B9B04EE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6359" y="3052812"/>
            <a:ext cx="711200" cy="25673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rgbClr val="0062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FCE93C9B-BDFA-DA48-9722-93E7AC19B47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60029" y="4102225"/>
            <a:ext cx="7036264" cy="2567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7FE31FF-EFEA-774A-B412-A17BCCF565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359" y="3574264"/>
            <a:ext cx="711200" cy="25673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rgbClr val="0062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C06182F5-CA73-9548-8C9E-778C0D79C2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22383" y="4617168"/>
            <a:ext cx="4832196" cy="2567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DE7B252-5204-C54B-B2AB-728EAAD287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359" y="4095716"/>
            <a:ext cx="711200" cy="25673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rgbClr val="0062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36352348-FB9A-0C4E-AC97-1B51444891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81564" y="5138620"/>
            <a:ext cx="5332965" cy="2567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68E1BFD4-3A5E-8641-9D2F-00409E3793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359" y="5660073"/>
            <a:ext cx="711200" cy="25673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rgbClr val="0062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6AA6E42-ABF6-0042-B39E-9D863B855B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01737" y="5660073"/>
            <a:ext cx="6452837" cy="2567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A47D090-BD26-A34F-A587-274164E562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6359" y="4617168"/>
            <a:ext cx="711200" cy="25673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rgbClr val="0062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6E947712-F350-C94B-A96E-F9EF11B0DCA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6359" y="5138620"/>
            <a:ext cx="711200" cy="25673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rgbClr val="0062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5B41E2F-B664-B64E-A6F2-0F2A19DCC05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419706" y="2539082"/>
            <a:ext cx="5657387" cy="2567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E61344E7-7C91-2348-832A-A007EEA0A3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868360" y="2011556"/>
            <a:ext cx="4277293" cy="2567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96E524-3880-8444-9180-DAA57ACFE308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C7513F-CE29-8748-9D14-EFB1F057A919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292B3C04-60F0-4F43-8B01-0CD3D2008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635E453B-32DE-6046-A480-0A5E6087DDD5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1333163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4252" userDrawn="1">
          <p15:clr>
            <a:srgbClr val="FBAE40"/>
          </p15:clr>
        </p15:guide>
        <p15:guide id="3" pos="7159" userDrawn="1">
          <p15:clr>
            <a:srgbClr val="FBAE40"/>
          </p15:clr>
        </p15:guide>
        <p15:guide id="4" pos="7039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orient="horz" pos="3905" userDrawn="1">
          <p15:clr>
            <a:srgbClr val="FBAE40"/>
          </p15:clr>
        </p15:guide>
        <p15:guide id="7" orient="horz" pos="966" userDrawn="1">
          <p15:clr>
            <a:srgbClr val="FBAE40"/>
          </p15:clr>
        </p15:guide>
        <p15:guide id="8" pos="788" userDrawn="1">
          <p15:clr>
            <a:srgbClr val="FBAE40"/>
          </p15:clr>
        </p15:guide>
        <p15:guide id="9" orient="horz" pos="4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64" y="476722"/>
            <a:ext cx="10636465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465EF32-E4B1-5743-81FF-7F5FDCD58615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96019-0A28-6840-994C-F25C18B9A6BE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C2F014F-FABD-0248-96CB-CC8FA9AC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75F4048-F228-7545-8A42-802BEEE33B4F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1300917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432" userDrawn="1">
          <p15:clr>
            <a:srgbClr val="FBAE40"/>
          </p15:clr>
        </p15:guide>
        <p15:guide id="3" pos="7159" userDrawn="1">
          <p15:clr>
            <a:srgbClr val="FBAE40"/>
          </p15:clr>
        </p15:guide>
        <p15:guide id="4" pos="7039" userDrawn="1">
          <p15:clr>
            <a:srgbClr val="FBAE40"/>
          </p15:clr>
        </p15:guide>
        <p15:guide id="5" pos="734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- Sepa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535431" y="5841108"/>
            <a:ext cx="3420932" cy="173930"/>
          </a:xfrm>
          <a:solidFill>
            <a:schemeClr val="accent5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1100" b="1">
                <a:solidFill>
                  <a:schemeClr val="accent5"/>
                </a:solidFill>
                <a:latin typeface="+mn-lt"/>
              </a:defRPr>
            </a:lvl1pPr>
            <a:lvl2pPr marL="457178" indent="0">
              <a:buNone/>
              <a:defRPr sz="1800" b="1">
                <a:solidFill>
                  <a:schemeClr val="bg1"/>
                </a:solidFill>
              </a:defRPr>
            </a:lvl2pPr>
            <a:lvl3pPr marL="914354" indent="0">
              <a:buNone/>
              <a:defRPr sz="1800" b="1">
                <a:solidFill>
                  <a:schemeClr val="bg1"/>
                </a:solidFill>
              </a:defRPr>
            </a:lvl3pPr>
            <a:lvl4pPr marL="1371532" indent="0">
              <a:buNone/>
              <a:defRPr sz="1800" b="1">
                <a:solidFill>
                  <a:schemeClr val="bg1"/>
                </a:solidFill>
              </a:defRPr>
            </a:lvl4pPr>
            <a:lvl5pPr marL="1828709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64" y="476722"/>
            <a:ext cx="10636465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535431" y="2442410"/>
            <a:ext cx="3420932" cy="3420000"/>
          </a:xfrm>
          <a:solidFill>
            <a:schemeClr val="accent1"/>
          </a:solidFill>
          <a:ln>
            <a:noFill/>
          </a:ln>
        </p:spPr>
        <p:txBody>
          <a:bodyPr lIns="396000" tIns="360000" rIns="396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5431" y="1652337"/>
            <a:ext cx="3420932" cy="790074"/>
          </a:xfrm>
          <a:solidFill>
            <a:schemeClr val="accent3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 b="1">
                <a:solidFill>
                  <a:schemeClr val="bg1"/>
                </a:solidFill>
              </a:defRPr>
            </a:lvl2pPr>
            <a:lvl3pPr marL="914354" indent="0">
              <a:buNone/>
              <a:defRPr sz="1800" b="1">
                <a:solidFill>
                  <a:schemeClr val="bg1"/>
                </a:solidFill>
              </a:defRPr>
            </a:lvl3pPr>
            <a:lvl4pPr marL="1371532" indent="0">
              <a:buNone/>
              <a:defRPr sz="1800" b="1">
                <a:solidFill>
                  <a:schemeClr val="bg1"/>
                </a:solidFill>
              </a:defRPr>
            </a:lvl4pPr>
            <a:lvl5pPr marL="1828709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389363" y="1652337"/>
            <a:ext cx="3420932" cy="790074"/>
          </a:xfrm>
          <a:solidFill>
            <a:schemeClr val="accent3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 b="1">
                <a:solidFill>
                  <a:schemeClr val="bg1"/>
                </a:solidFill>
              </a:defRPr>
            </a:lvl2pPr>
            <a:lvl3pPr marL="914354" indent="0">
              <a:buNone/>
              <a:defRPr sz="1800" b="1">
                <a:solidFill>
                  <a:schemeClr val="bg1"/>
                </a:solidFill>
              </a:defRPr>
            </a:lvl3pPr>
            <a:lvl4pPr marL="1371532" indent="0">
              <a:buNone/>
              <a:defRPr sz="1800" b="1">
                <a:solidFill>
                  <a:schemeClr val="bg1"/>
                </a:solidFill>
              </a:defRPr>
            </a:lvl4pPr>
            <a:lvl5pPr marL="1828709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38603" y="1652337"/>
            <a:ext cx="3420932" cy="790074"/>
          </a:xfrm>
          <a:solidFill>
            <a:schemeClr val="accent3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 b="1">
                <a:solidFill>
                  <a:schemeClr val="bg1"/>
                </a:solidFill>
              </a:defRPr>
            </a:lvl2pPr>
            <a:lvl3pPr marL="914354" indent="0">
              <a:buNone/>
              <a:defRPr sz="1800" b="1">
                <a:solidFill>
                  <a:schemeClr val="bg1"/>
                </a:solidFill>
              </a:defRPr>
            </a:lvl3pPr>
            <a:lvl4pPr marL="1371532" indent="0">
              <a:buNone/>
              <a:defRPr sz="1800" b="1">
                <a:solidFill>
                  <a:schemeClr val="bg1"/>
                </a:solidFill>
              </a:defRPr>
            </a:lvl4pPr>
            <a:lvl5pPr marL="1828709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4389363" y="5841108"/>
            <a:ext cx="3420932" cy="173930"/>
          </a:xfrm>
          <a:solidFill>
            <a:schemeClr val="accent5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1100" b="1">
                <a:solidFill>
                  <a:schemeClr val="accent5"/>
                </a:solidFill>
                <a:latin typeface="+mn-lt"/>
              </a:defRPr>
            </a:lvl1pPr>
            <a:lvl2pPr marL="457178" indent="0">
              <a:buNone/>
              <a:defRPr sz="1800" b="1">
                <a:solidFill>
                  <a:schemeClr val="bg1"/>
                </a:solidFill>
              </a:defRPr>
            </a:lvl2pPr>
            <a:lvl3pPr marL="914354" indent="0">
              <a:buNone/>
              <a:defRPr sz="1800" b="1">
                <a:solidFill>
                  <a:schemeClr val="bg1"/>
                </a:solidFill>
              </a:defRPr>
            </a:lvl3pPr>
            <a:lvl4pPr marL="1371532" indent="0">
              <a:buNone/>
              <a:defRPr sz="1800" b="1">
                <a:solidFill>
                  <a:schemeClr val="bg1"/>
                </a:solidFill>
              </a:defRPr>
            </a:lvl4pPr>
            <a:lvl5pPr marL="1828709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8238603" y="5841108"/>
            <a:ext cx="3420932" cy="173930"/>
          </a:xfrm>
          <a:solidFill>
            <a:schemeClr val="accent5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1100" b="1">
                <a:solidFill>
                  <a:schemeClr val="accent5"/>
                </a:solidFill>
                <a:latin typeface="+mn-lt"/>
              </a:defRPr>
            </a:lvl1pPr>
            <a:lvl2pPr marL="457178" indent="0">
              <a:buNone/>
              <a:defRPr sz="1800" b="1">
                <a:solidFill>
                  <a:schemeClr val="bg1"/>
                </a:solidFill>
              </a:defRPr>
            </a:lvl2pPr>
            <a:lvl3pPr marL="914354" indent="0">
              <a:buNone/>
              <a:defRPr sz="1800" b="1">
                <a:solidFill>
                  <a:schemeClr val="bg1"/>
                </a:solidFill>
              </a:defRPr>
            </a:lvl3pPr>
            <a:lvl4pPr marL="1371532" indent="0">
              <a:buNone/>
              <a:defRPr sz="1800" b="1">
                <a:solidFill>
                  <a:schemeClr val="bg1"/>
                </a:solidFill>
              </a:defRPr>
            </a:lvl4pPr>
            <a:lvl5pPr marL="1828709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4389363" y="2442411"/>
            <a:ext cx="3420932" cy="3420000"/>
          </a:xfrm>
          <a:solidFill>
            <a:schemeClr val="accent1"/>
          </a:solidFill>
        </p:spPr>
        <p:txBody>
          <a:bodyPr lIns="396000" tIns="360000" rIns="396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5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8238603" y="2442411"/>
            <a:ext cx="3420932" cy="3420000"/>
          </a:xfrm>
          <a:solidFill>
            <a:schemeClr val="accent1"/>
          </a:solidFill>
        </p:spPr>
        <p:txBody>
          <a:bodyPr lIns="396000" tIns="360000" rIns="396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AADDE8-96BE-A242-ABFA-E35B381E37B2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AAF1A5-7F90-0945-8C04-6F35F8FEC898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A22E38FD-2D20-2F4D-A88C-CFB174FB1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33037DCD-E9FC-9442-AFA7-CAE72F5C4E3E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796499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2" userDrawn="1">
          <p15:clr>
            <a:srgbClr val="FBAE40"/>
          </p15:clr>
        </p15:guide>
        <p15:guide id="2" pos="339" userDrawn="1">
          <p15:clr>
            <a:srgbClr val="FBAE40"/>
          </p15:clr>
        </p15:guide>
        <p15:guide id="3" orient="horz" pos="3789" userDrawn="1">
          <p15:clr>
            <a:srgbClr val="FBAE40"/>
          </p15:clr>
        </p15:guide>
        <p15:guide id="4" pos="7159" userDrawn="1">
          <p15:clr>
            <a:srgbClr val="FBAE40"/>
          </p15:clr>
        </p15:guide>
        <p15:guide id="5" pos="7039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432" userDrawn="1">
          <p15:clr>
            <a:srgbClr val="FBAE40"/>
          </p15:clr>
        </p15:guide>
        <p15:guide id="8" pos="2491" userDrawn="1">
          <p15:clr>
            <a:srgbClr val="FBAE40"/>
          </p15:clr>
        </p15:guide>
        <p15:guide id="9" pos="2761" userDrawn="1">
          <p15:clr>
            <a:srgbClr val="FBAE40"/>
          </p15:clr>
        </p15:guide>
        <p15:guide id="10" pos="4921" userDrawn="1">
          <p15:clr>
            <a:srgbClr val="FBAE40"/>
          </p15:clr>
        </p15:guide>
        <p15:guide id="11" pos="5192" userDrawn="1">
          <p15:clr>
            <a:srgbClr val="FBAE40"/>
          </p15:clr>
        </p15:guide>
        <p15:guide id="12" orient="horz" pos="42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- 4 Rel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42929" y="1665288"/>
            <a:ext cx="5631649" cy="2052000"/>
            <a:chOff x="542925" y="1665288"/>
            <a:chExt cx="5758291" cy="2170112"/>
          </a:xfrm>
        </p:grpSpPr>
        <p:sp>
          <p:nvSpPr>
            <p:cNvPr id="4" name="Rectangle 3"/>
            <p:cNvSpPr/>
            <p:nvPr/>
          </p:nvSpPr>
          <p:spPr>
            <a:xfrm>
              <a:off x="542925" y="1665288"/>
              <a:ext cx="5553075" cy="2170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Triangle 4"/>
            <p:cNvSpPr/>
            <p:nvPr/>
          </p:nvSpPr>
          <p:spPr>
            <a:xfrm rot="5400000">
              <a:off x="6059966" y="1923372"/>
              <a:ext cx="266505" cy="21599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6227653" y="1665288"/>
            <a:ext cx="5430947" cy="2247806"/>
            <a:chOff x="6227654" y="1665288"/>
            <a:chExt cx="5430946" cy="2369060"/>
          </a:xfrm>
        </p:grpSpPr>
        <p:sp>
          <p:nvSpPr>
            <p:cNvPr id="7" name="Rectangle 6"/>
            <p:cNvSpPr/>
            <p:nvPr/>
          </p:nvSpPr>
          <p:spPr>
            <a:xfrm>
              <a:off x="6227654" y="1665288"/>
              <a:ext cx="5430946" cy="2170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Triangle 7"/>
            <p:cNvSpPr/>
            <p:nvPr/>
          </p:nvSpPr>
          <p:spPr>
            <a:xfrm rot="10800000">
              <a:off x="11157494" y="3818354"/>
              <a:ext cx="250553" cy="21599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grpSp>
        <p:nvGrpSpPr>
          <p:cNvPr id="9" name="Group 8"/>
          <p:cNvGrpSpPr/>
          <p:nvPr userDrawn="1"/>
        </p:nvGrpSpPr>
        <p:grpSpPr>
          <a:xfrm rot="10800000">
            <a:off x="542925" y="3749587"/>
            <a:ext cx="5430947" cy="2287958"/>
            <a:chOff x="6227654" y="1665288"/>
            <a:chExt cx="5430946" cy="2369060"/>
          </a:xfrm>
          <a:solidFill>
            <a:schemeClr val="accent5"/>
          </a:solidFill>
        </p:grpSpPr>
        <p:sp>
          <p:nvSpPr>
            <p:cNvPr id="10" name="Rectangle 9"/>
            <p:cNvSpPr/>
            <p:nvPr/>
          </p:nvSpPr>
          <p:spPr>
            <a:xfrm>
              <a:off x="6227654" y="1665288"/>
              <a:ext cx="5430946" cy="2170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Triangle 10"/>
            <p:cNvSpPr/>
            <p:nvPr/>
          </p:nvSpPr>
          <p:spPr>
            <a:xfrm rot="10800000">
              <a:off x="11157494" y="3818354"/>
              <a:ext cx="250553" cy="2159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 rot="10800000">
            <a:off x="6030965" y="3939994"/>
            <a:ext cx="5627639" cy="2097557"/>
            <a:chOff x="542925" y="1665288"/>
            <a:chExt cx="5754191" cy="2170112"/>
          </a:xfrm>
          <a:solidFill>
            <a:schemeClr val="accent2"/>
          </a:solidFill>
        </p:grpSpPr>
        <p:sp>
          <p:nvSpPr>
            <p:cNvPr id="13" name="Rectangle 12"/>
            <p:cNvSpPr/>
            <p:nvPr/>
          </p:nvSpPr>
          <p:spPr>
            <a:xfrm>
              <a:off x="542925" y="1665288"/>
              <a:ext cx="5553075" cy="2170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Triangle 13"/>
            <p:cNvSpPr/>
            <p:nvPr/>
          </p:nvSpPr>
          <p:spPr>
            <a:xfrm rot="5400000">
              <a:off x="6055866" y="1923370"/>
              <a:ext cx="266505" cy="2159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6364" y="476722"/>
            <a:ext cx="10636465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982281" y="2024621"/>
            <a:ext cx="4552235" cy="1333334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667009" y="2024621"/>
            <a:ext cx="4552235" cy="1333334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982281" y="4344878"/>
            <a:ext cx="4552235" cy="1333334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667009" y="4344878"/>
            <a:ext cx="4552235" cy="1333334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9757A87-3686-CA4A-9DCF-1309B149D5C4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2F2B27-B904-5F44-A4B0-1B19022561C6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B56CAE5F-B62B-3A40-A3AD-5C00EF1A3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4EB05891-92B6-A84E-83AE-3D62357AF8C0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583998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4252" userDrawn="1">
          <p15:clr>
            <a:srgbClr val="FBAE40"/>
          </p15:clr>
        </p15:guide>
        <p15:guide id="3" orient="horz" pos="3803" userDrawn="1">
          <p15:clr>
            <a:srgbClr val="FBAE40"/>
          </p15:clr>
        </p15:guide>
        <p15:guide id="4" orient="horz" pos="1050" userDrawn="1">
          <p15:clr>
            <a:srgbClr val="FBAE40"/>
          </p15:clr>
        </p15:guide>
        <p15:guide id="5" pos="3752" userDrawn="1">
          <p15:clr>
            <a:srgbClr val="FBAE40"/>
          </p15:clr>
        </p15:guide>
        <p15:guide id="6" pos="3923" userDrawn="1">
          <p15:clr>
            <a:srgbClr val="FBAE40"/>
          </p15:clr>
        </p15:guide>
        <p15:guide id="7" orient="horz" pos="2482" userDrawn="1">
          <p15:clr>
            <a:srgbClr val="FBAE40"/>
          </p15:clr>
        </p15:guide>
        <p15:guide id="8" orient="horz" pos="2338" userDrawn="1">
          <p15:clr>
            <a:srgbClr val="FBAE40"/>
          </p15:clr>
        </p15:guide>
        <p15:guide id="9" orient="horz" pos="432" userDrawn="1">
          <p15:clr>
            <a:srgbClr val="FBAE40"/>
          </p15:clr>
        </p15:guide>
        <p15:guide id="10" pos="7344" userDrawn="1">
          <p15:clr>
            <a:srgbClr val="FBAE40"/>
          </p15:clr>
        </p15:guide>
        <p15:guide id="11" pos="7159" userDrawn="1">
          <p15:clr>
            <a:srgbClr val="FBAE40"/>
          </p15:clr>
        </p15:guide>
        <p15:guide id="12" pos="703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- 3 Rel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42929" y="1665288"/>
            <a:ext cx="5631649" cy="2052000"/>
            <a:chOff x="542925" y="1665288"/>
            <a:chExt cx="5758291" cy="2170112"/>
          </a:xfrm>
        </p:grpSpPr>
        <p:sp>
          <p:nvSpPr>
            <p:cNvPr id="4" name="Rectangle 3"/>
            <p:cNvSpPr/>
            <p:nvPr/>
          </p:nvSpPr>
          <p:spPr>
            <a:xfrm>
              <a:off x="542925" y="1665288"/>
              <a:ext cx="5553075" cy="2170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7" name="Triangle 26"/>
            <p:cNvSpPr/>
            <p:nvPr userDrawn="1"/>
          </p:nvSpPr>
          <p:spPr>
            <a:xfrm rot="5400000">
              <a:off x="6059966" y="3318348"/>
              <a:ext cx="266505" cy="21599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6227653" y="1665288"/>
            <a:ext cx="5430947" cy="2247806"/>
            <a:chOff x="6227654" y="1665288"/>
            <a:chExt cx="5430946" cy="2369060"/>
          </a:xfrm>
        </p:grpSpPr>
        <p:sp>
          <p:nvSpPr>
            <p:cNvPr id="7" name="Rectangle 6"/>
            <p:cNvSpPr/>
            <p:nvPr/>
          </p:nvSpPr>
          <p:spPr>
            <a:xfrm>
              <a:off x="6227654" y="1665288"/>
              <a:ext cx="5430946" cy="2170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Triangle 7"/>
            <p:cNvSpPr/>
            <p:nvPr/>
          </p:nvSpPr>
          <p:spPr>
            <a:xfrm rot="10800000">
              <a:off x="6481437" y="3818354"/>
              <a:ext cx="250553" cy="21599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3" name="Rectangle 12"/>
          <p:cNvSpPr/>
          <p:nvPr/>
        </p:nvSpPr>
        <p:spPr>
          <a:xfrm rot="10800000">
            <a:off x="3465029" y="3985545"/>
            <a:ext cx="5430947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536364" y="476722"/>
            <a:ext cx="10636465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4"/>
          <p:cNvSpPr>
            <a:spLocks noGrp="1"/>
          </p:cNvSpPr>
          <p:nvPr userDrawn="1">
            <p:ph type="body" sz="quarter" idx="13"/>
          </p:nvPr>
        </p:nvSpPr>
        <p:spPr>
          <a:xfrm>
            <a:off x="982281" y="2024621"/>
            <a:ext cx="4552235" cy="1333334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24"/>
          <p:cNvSpPr>
            <a:spLocks noGrp="1"/>
          </p:cNvSpPr>
          <p:nvPr userDrawn="1">
            <p:ph type="body" sz="quarter" idx="14"/>
          </p:nvPr>
        </p:nvSpPr>
        <p:spPr>
          <a:xfrm>
            <a:off x="6667009" y="2024621"/>
            <a:ext cx="4552235" cy="1333334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24"/>
          <p:cNvSpPr>
            <a:spLocks noGrp="1"/>
          </p:cNvSpPr>
          <p:nvPr userDrawn="1">
            <p:ph type="body" sz="quarter" idx="16"/>
          </p:nvPr>
        </p:nvSpPr>
        <p:spPr>
          <a:xfrm>
            <a:off x="3904385" y="4344878"/>
            <a:ext cx="4552235" cy="1333334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riangle 27"/>
          <p:cNvSpPr/>
          <p:nvPr userDrawn="1"/>
        </p:nvSpPr>
        <p:spPr>
          <a:xfrm>
            <a:off x="5459331" y="3779737"/>
            <a:ext cx="252000" cy="2112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833C70-E0F7-0641-9927-B0EBD1E14155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597B54-3FA0-DE47-9F43-BFF22DC915B4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106CBE7-1F8C-1A42-BD99-2090EA71A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CFEC354F-3E41-BB48-B286-C9135BA8217D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552279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4252" userDrawn="1">
          <p15:clr>
            <a:srgbClr val="FBAE40"/>
          </p15:clr>
        </p15:guide>
        <p15:guide id="3" orient="horz" pos="3795" userDrawn="1">
          <p15:clr>
            <a:srgbClr val="FBAE40"/>
          </p15:clr>
        </p15:guide>
        <p15:guide id="4" orient="horz" pos="2507" userDrawn="1">
          <p15:clr>
            <a:srgbClr val="FBAE40"/>
          </p15:clr>
        </p15:guide>
        <p15:guide id="5" orient="horz" pos="2338" userDrawn="1">
          <p15:clr>
            <a:srgbClr val="FBAE40"/>
          </p15:clr>
        </p15:guide>
        <p15:guide id="6" orient="horz" pos="1050" userDrawn="1">
          <p15:clr>
            <a:srgbClr val="FBAE40"/>
          </p15:clr>
        </p15:guide>
        <p15:guide id="7" pos="3752" userDrawn="1">
          <p15:clr>
            <a:srgbClr val="FBAE40"/>
          </p15:clr>
        </p15:guide>
        <p15:guide id="8" pos="3923" userDrawn="1">
          <p15:clr>
            <a:srgbClr val="FBAE40"/>
          </p15:clr>
        </p15:guide>
        <p15:guide id="9" pos="7159" userDrawn="1">
          <p15:clr>
            <a:srgbClr val="FBAE40"/>
          </p15:clr>
        </p15:guide>
        <p15:guide id="10" pos="7039" userDrawn="1">
          <p15:clr>
            <a:srgbClr val="FBAE40"/>
          </p15:clr>
        </p15:guide>
        <p15:guide id="11" pos="7344" userDrawn="1">
          <p15:clr>
            <a:srgbClr val="FBAE40"/>
          </p15:clr>
        </p15:guide>
        <p15:guide id="12" orient="horz" pos="43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- 1 Important + 2 Mi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64" y="476722"/>
            <a:ext cx="10636465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535431" y="5841108"/>
            <a:ext cx="5560572" cy="173930"/>
          </a:xfrm>
          <a:solidFill>
            <a:schemeClr val="accent5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1100" b="1">
                <a:solidFill>
                  <a:schemeClr val="accent5"/>
                </a:solidFill>
              </a:defRPr>
            </a:lvl1pPr>
            <a:lvl2pPr marL="457178" indent="0">
              <a:buNone/>
              <a:defRPr sz="1800" b="1">
                <a:solidFill>
                  <a:schemeClr val="bg1"/>
                </a:solidFill>
              </a:defRPr>
            </a:lvl2pPr>
            <a:lvl3pPr marL="914354" indent="0">
              <a:buNone/>
              <a:defRPr sz="1800" b="1">
                <a:solidFill>
                  <a:schemeClr val="bg1"/>
                </a:solidFill>
              </a:defRPr>
            </a:lvl3pPr>
            <a:lvl4pPr marL="1371532" indent="0">
              <a:buNone/>
              <a:defRPr sz="1800" b="1">
                <a:solidFill>
                  <a:schemeClr val="bg1"/>
                </a:solidFill>
              </a:defRPr>
            </a:lvl4pPr>
            <a:lvl5pPr marL="1828709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535431" y="1652338"/>
            <a:ext cx="5560572" cy="4210073"/>
          </a:xfrm>
          <a:solidFill>
            <a:schemeClr val="accent1"/>
          </a:solidFill>
          <a:ln>
            <a:noFill/>
          </a:ln>
        </p:spPr>
        <p:txBody>
          <a:bodyPr lIns="396000" tIns="360000" rIns="39600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436898" y="1652338"/>
            <a:ext cx="5217695" cy="2089484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396000" tIns="360000" rIns="39600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6436898" y="3925554"/>
            <a:ext cx="5217695" cy="20894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96000" tIns="360000" rIns="39600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178" indent="0">
              <a:buNone/>
              <a:defRPr sz="1800">
                <a:solidFill>
                  <a:schemeClr val="bg1"/>
                </a:solidFill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</a:defRPr>
            </a:lvl3pPr>
            <a:lvl4pPr marL="1371532" indent="0">
              <a:buNone/>
              <a:defRPr sz="1800">
                <a:solidFill>
                  <a:schemeClr val="bg1"/>
                </a:solidFill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474E066-8A6A-4147-B403-D7EC33B0D8EE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5E3E81-4B6B-B340-883D-028E87DFB3A8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2CE81EDA-B411-6B4E-BD34-46B5AF15CB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F9387C-856B-E147-B996-4B9BC3176F55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99057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52" userDrawn="1">
          <p15:clr>
            <a:srgbClr val="FBAE40"/>
          </p15:clr>
        </p15:guide>
        <p15:guide id="2" pos="339" userDrawn="1">
          <p15:clr>
            <a:srgbClr val="FBAE40"/>
          </p15:clr>
        </p15:guide>
        <p15:guide id="3" pos="3837" userDrawn="1">
          <p15:clr>
            <a:srgbClr val="FBAE40"/>
          </p15:clr>
        </p15:guide>
        <p15:guide id="4" pos="4057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7159" userDrawn="1">
          <p15:clr>
            <a:srgbClr val="FBAE40"/>
          </p15:clr>
        </p15:guide>
        <p15:guide id="7" pos="7039" userDrawn="1">
          <p15:clr>
            <a:srgbClr val="FBAE40"/>
          </p15:clr>
        </p15:guide>
        <p15:guide id="8" orient="horz" pos="3786" userDrawn="1">
          <p15:clr>
            <a:srgbClr val="FBAE40"/>
          </p15:clr>
        </p15:guide>
        <p15:guide id="9" orient="horz" pos="1042" userDrawn="1">
          <p15:clr>
            <a:srgbClr val="FBAE40"/>
          </p15:clr>
        </p15:guide>
        <p15:guide id="10" orient="horz" pos="2355" userDrawn="1">
          <p15:clr>
            <a:srgbClr val="FBAE40"/>
          </p15:clr>
        </p15:guide>
        <p15:guide id="11" orient="horz" pos="2473" userDrawn="1">
          <p15:clr>
            <a:srgbClr val="FBAE40"/>
          </p15:clr>
        </p15:guide>
        <p15:guide id="12" orient="horz" pos="4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- 1 Important + 2 Rel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4632161" y="4832685"/>
            <a:ext cx="372577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64" y="476722"/>
            <a:ext cx="10636465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6360" y="1652338"/>
            <a:ext cx="4362701" cy="4362701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b="1">
                <a:solidFill>
                  <a:schemeClr val="bg1"/>
                </a:solidFill>
              </a:defRPr>
            </a:lvl2pPr>
            <a:lvl3pPr marL="914354" indent="0" algn="ctr">
              <a:buNone/>
              <a:defRPr b="1">
                <a:solidFill>
                  <a:schemeClr val="bg1"/>
                </a:solidFill>
              </a:defRPr>
            </a:lvl3pPr>
            <a:lvl4pPr marL="1371532" indent="0" algn="ctr">
              <a:buNone/>
              <a:defRPr b="1">
                <a:solidFill>
                  <a:schemeClr val="bg1"/>
                </a:solidFill>
              </a:defRPr>
            </a:lvl4pPr>
            <a:lvl5pPr marL="1828709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672093" y="1652338"/>
            <a:ext cx="2605635" cy="2606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800"/>
            </a:lvl4pPr>
            <a:lvl5pPr marL="1828709" indent="0" algn="ctr">
              <a:buNone/>
              <a:defRPr sz="1800"/>
            </a:lvl5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340598" y="3181501"/>
            <a:ext cx="2832231" cy="28335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800"/>
            </a:lvl4pPr>
            <a:lvl5pPr marL="1828709" indent="0" algn="ctr">
              <a:buNone/>
              <a:defRPr sz="1800"/>
            </a:lvl5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632160" y="2851484"/>
            <a:ext cx="103993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32E260F-DA0E-1E4D-898E-01A68CEE1862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3CDAB2-1C38-FC46-8363-9D9BD2A4C5FF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08CF710A-9DA6-AC48-A2E3-F965F8E1A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4D16AA84-80C4-D94F-BD62-FF99CB4EFF8E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1773595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86" userDrawn="1">
          <p15:clr>
            <a:srgbClr val="FBAE40"/>
          </p15:clr>
        </p15:guide>
        <p15:guide id="2" pos="339" userDrawn="1">
          <p15:clr>
            <a:srgbClr val="FBAE40"/>
          </p15:clr>
        </p15:guide>
        <p15:guide id="3" orient="horz" pos="1042" userDrawn="1">
          <p15:clr>
            <a:srgbClr val="FBAE40"/>
          </p15:clr>
        </p15:guide>
        <p15:guide id="4" pos="3083" userDrawn="1">
          <p15:clr>
            <a:srgbClr val="FBAE40"/>
          </p15:clr>
        </p15:guide>
        <p15:guide id="5" pos="7159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pos="7039" userDrawn="1">
          <p15:clr>
            <a:srgbClr val="FBAE40"/>
          </p15:clr>
        </p15:guide>
        <p15:guide id="8" orient="horz" pos="4252" userDrawn="1">
          <p15:clr>
            <a:srgbClr val="FBAE40"/>
          </p15:clr>
        </p15:guide>
        <p15:guide id="9" orient="horz" pos="43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B Fact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8FE5E2-583D-3440-B3E2-B7A6D3159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8" t="17398" b="14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5" y="1573213"/>
            <a:ext cx="10585179" cy="4303712"/>
          </a:xfrm>
          <a:solidFill>
            <a:schemeClr val="accent1">
              <a:alpha val="85000"/>
            </a:schemeClr>
          </a:solidFill>
        </p:spPr>
        <p:txBody>
          <a:bodyPr lIns="468000" tIns="468000" rIns="468000" bIns="468000"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UAB Fact  - 3 </a:t>
            </a:r>
          </a:p>
        </p:txBody>
      </p:sp>
    </p:spTree>
    <p:extLst>
      <p:ext uri="{BB962C8B-B14F-4D97-AF65-F5344CB8AC3E}">
        <p14:creationId xmlns:p14="http://schemas.microsoft.com/office/powerpoint/2010/main" val="166648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483" userDrawn="1">
          <p15:clr>
            <a:srgbClr val="FBAE40"/>
          </p15:clr>
        </p15:guide>
        <p15:guide id="3" pos="7141" userDrawn="1">
          <p15:clr>
            <a:srgbClr val="FBAE40"/>
          </p15:clr>
        </p15:guide>
        <p15:guide id="4" orient="horz" pos="99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13A2D67-91F3-2946-BCCD-7D3373EEB483}"/>
              </a:ext>
            </a:extLst>
          </p:cNvPr>
          <p:cNvSpPr txBox="1">
            <a:spLocks/>
          </p:cNvSpPr>
          <p:nvPr userDrawn="1"/>
        </p:nvSpPr>
        <p:spPr>
          <a:xfrm>
            <a:off x="10614212" y="4013434"/>
            <a:ext cx="710184" cy="62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dirty="0">
                <a:latin typeface="+mn-lt"/>
              </a:rPr>
              <a:t>”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3F74712-47DD-D445-BB61-E4279010D2FD}"/>
              </a:ext>
            </a:extLst>
          </p:cNvPr>
          <p:cNvSpPr txBox="1">
            <a:spLocks/>
          </p:cNvSpPr>
          <p:nvPr userDrawn="1"/>
        </p:nvSpPr>
        <p:spPr>
          <a:xfrm>
            <a:off x="876289" y="1738906"/>
            <a:ext cx="710184" cy="62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500" dirty="0">
                <a:latin typeface="+mn-lt"/>
              </a:rPr>
              <a:t>“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60897-86D1-9049-AD57-04D2E0921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4834378"/>
            <a:ext cx="9144000" cy="5445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7D64EC-DA4C-BA4D-87B3-681A69F456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9239" y="2355273"/>
            <a:ext cx="9144000" cy="185426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– Option 1</a:t>
            </a:r>
          </a:p>
        </p:txBody>
      </p:sp>
    </p:spTree>
    <p:extLst>
      <p:ext uri="{BB962C8B-B14F-4D97-AF65-F5344CB8AC3E}">
        <p14:creationId xmlns:p14="http://schemas.microsoft.com/office/powerpoint/2010/main" val="2915751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482" userDrawn="1">
          <p15:clr>
            <a:srgbClr val="FBAE40"/>
          </p15:clr>
        </p15:guide>
        <p15:guide id="3" orient="horz" pos="2651" userDrawn="1">
          <p15:clr>
            <a:srgbClr val="FBAE40"/>
          </p15:clr>
        </p15:guide>
        <p15:guide id="4" pos="957" userDrawn="1">
          <p15:clr>
            <a:srgbClr val="FBAE40"/>
          </p15:clr>
        </p15:guide>
        <p15:guide id="5" pos="6717" userDrawn="1">
          <p15:clr>
            <a:srgbClr val="FBAE40"/>
          </p15:clr>
        </p15:guide>
        <p15:guide id="6" orient="horz" pos="304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3A2D67-91F3-2946-BCCD-7D3373EEB483}"/>
              </a:ext>
            </a:extLst>
          </p:cNvPr>
          <p:cNvSpPr txBox="1">
            <a:spLocks/>
          </p:cNvSpPr>
          <p:nvPr userDrawn="1"/>
        </p:nvSpPr>
        <p:spPr>
          <a:xfrm>
            <a:off x="10614212" y="4013434"/>
            <a:ext cx="710184" cy="62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dirty="0">
                <a:solidFill>
                  <a:schemeClr val="bg1"/>
                </a:solidFill>
                <a:latin typeface="+mn-lt"/>
              </a:rPr>
              <a:t>”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3F74712-47DD-D445-BB61-E4279010D2FD}"/>
              </a:ext>
            </a:extLst>
          </p:cNvPr>
          <p:cNvSpPr txBox="1">
            <a:spLocks/>
          </p:cNvSpPr>
          <p:nvPr userDrawn="1"/>
        </p:nvSpPr>
        <p:spPr>
          <a:xfrm>
            <a:off x="876289" y="1738906"/>
            <a:ext cx="710184" cy="62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500" dirty="0">
                <a:solidFill>
                  <a:schemeClr val="bg1"/>
                </a:solidFill>
                <a:latin typeface="+mn-lt"/>
              </a:rPr>
              <a:t>“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D460897-86D1-9049-AD57-04D2E0921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825911"/>
            <a:ext cx="9144000" cy="544513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03D931-FCAA-4277-9747-EAD0E46B9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9239" y="2355273"/>
            <a:ext cx="9144000" cy="185426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– Option 2</a:t>
            </a:r>
          </a:p>
        </p:txBody>
      </p:sp>
    </p:spTree>
    <p:extLst>
      <p:ext uri="{BB962C8B-B14F-4D97-AF65-F5344CB8AC3E}">
        <p14:creationId xmlns:p14="http://schemas.microsoft.com/office/powerpoint/2010/main" val="117086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17" userDrawn="1">
          <p15:clr>
            <a:srgbClr val="FBAE40"/>
          </p15:clr>
        </p15:guide>
        <p15:guide id="2" orient="horz" pos="3041" userDrawn="1">
          <p15:clr>
            <a:srgbClr val="FBAE40"/>
          </p15:clr>
        </p15:guide>
        <p15:guide id="3" pos="957" userDrawn="1">
          <p15:clr>
            <a:srgbClr val="FBAE40"/>
          </p15:clr>
        </p15:guide>
        <p15:guide id="4" orient="horz" pos="2651" userDrawn="1">
          <p15:clr>
            <a:srgbClr val="FBAE40"/>
          </p15:clr>
        </p15:guide>
        <p15:guide id="5" orient="horz" pos="148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CEADFE-9860-ED4B-BA57-43ECBA87257A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51" y="1893768"/>
            <a:ext cx="9149800" cy="3930960"/>
          </a:xfrm>
        </p:spPr>
        <p:txBody>
          <a:bodyPr/>
          <a:lstStyle>
            <a:lvl1pPr marL="457178" indent="-457178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  <a:defRPr b="1">
                <a:solidFill>
                  <a:schemeClr val="accent1"/>
                </a:solidFill>
                <a:latin typeface="+mn-lt"/>
              </a:defRPr>
            </a:lvl1pPr>
            <a:lvl2pPr marL="914354" indent="-457178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  <a:defRPr b="1">
                <a:solidFill>
                  <a:schemeClr val="accent1"/>
                </a:solidFill>
                <a:latin typeface="+mn-lt"/>
              </a:defRPr>
            </a:lvl2pPr>
            <a:lvl3pPr marL="1257238" indent="-342882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  <a:defRPr b="1">
                <a:solidFill>
                  <a:schemeClr val="accent1"/>
                </a:solidFill>
                <a:latin typeface="+mn-lt"/>
              </a:defRPr>
            </a:lvl3pPr>
            <a:lvl4pPr marL="1714414" indent="-342882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  <a:defRPr b="1">
                <a:solidFill>
                  <a:schemeClr val="accent1"/>
                </a:solidFill>
              </a:defRPr>
            </a:lvl4pPr>
            <a:lvl5pPr marL="2171592" indent="-342882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553" y="927106"/>
            <a:ext cx="9149799" cy="4500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06E5B7-9C36-8C48-82D2-06CDA969C61C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552" y="1596096"/>
            <a:ext cx="1004341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627CD6-9187-D244-9E37-EBE36657056C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2C31D953-1772-E148-96E5-25756F9EA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24BCF6D2-48E7-1541-8567-617559D94BC2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274498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3" userDrawn="1">
          <p15:clr>
            <a:srgbClr val="FBAE40"/>
          </p15:clr>
        </p15:guide>
        <p15:guide id="2" orient="horz" pos="915" userDrawn="1">
          <p15:clr>
            <a:srgbClr val="FBAE40"/>
          </p15:clr>
        </p15:guide>
        <p15:guide id="3" orient="horz" pos="1194" userDrawn="1">
          <p15:clr>
            <a:srgbClr val="FBAE40"/>
          </p15:clr>
        </p15:guide>
        <p15:guide id="4" orient="horz" pos="3973" userDrawn="1">
          <p15:clr>
            <a:srgbClr val="FBAE40"/>
          </p15:clr>
        </p15:guide>
        <p15:guide id="5" pos="6244" userDrawn="1">
          <p15:clr>
            <a:srgbClr val="FBAE40"/>
          </p15:clr>
        </p15:guide>
        <p15:guide id="6" orient="horz" pos="5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Option 2 - Picture Background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1CF17A1-ED95-1C42-BBA5-445814959C5B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C3496-6102-5741-9EDB-99E97DA03433}"/>
              </a:ext>
            </a:extLst>
          </p:cNvPr>
          <p:cNvSpPr txBox="1"/>
          <p:nvPr userDrawn="1"/>
        </p:nvSpPr>
        <p:spPr>
          <a:xfrm>
            <a:off x="-3" y="-426745"/>
            <a:ext cx="121920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accent2"/>
                </a:solidFill>
                <a:latin typeface="Proxima Nova Rg" panose="02000506030000020004" pitchFamily="50" charset="0"/>
              </a:rPr>
              <a:t>To insert a background image, right-click on the slide – select FORMAT BACKGROUND &gt; Picture or texture fill</a:t>
            </a:r>
            <a:endParaRPr lang="bg-BG" sz="1400" dirty="0">
              <a:solidFill>
                <a:schemeClr val="accent2"/>
              </a:solidFill>
              <a:latin typeface="Proxima Nova Rg" panose="02000506030000020004" pitchFamily="50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3A2D67-91F3-2946-BCCD-7D3373EEB483}"/>
              </a:ext>
            </a:extLst>
          </p:cNvPr>
          <p:cNvSpPr txBox="1">
            <a:spLocks/>
          </p:cNvSpPr>
          <p:nvPr userDrawn="1"/>
        </p:nvSpPr>
        <p:spPr>
          <a:xfrm>
            <a:off x="10614212" y="4013434"/>
            <a:ext cx="710184" cy="62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dirty="0">
                <a:solidFill>
                  <a:schemeClr val="bg1"/>
                </a:solidFill>
                <a:latin typeface="+mn-lt"/>
              </a:rPr>
              <a:t>”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3F74712-47DD-D445-BB61-E4279010D2FD}"/>
              </a:ext>
            </a:extLst>
          </p:cNvPr>
          <p:cNvSpPr txBox="1">
            <a:spLocks/>
          </p:cNvSpPr>
          <p:nvPr userDrawn="1"/>
        </p:nvSpPr>
        <p:spPr>
          <a:xfrm>
            <a:off x="876289" y="1738906"/>
            <a:ext cx="710184" cy="62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500" dirty="0">
                <a:solidFill>
                  <a:schemeClr val="bg1"/>
                </a:solidFill>
                <a:latin typeface="+mn-lt"/>
              </a:rPr>
              <a:t>“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D460897-86D1-9049-AD57-04D2E0921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825911"/>
            <a:ext cx="9144000" cy="544513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C43EA4-87C9-4342-86BE-4322339295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9239" y="2355273"/>
            <a:ext cx="9144000" cy="185426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– Option 2 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4222667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7" userDrawn="1">
          <p15:clr>
            <a:srgbClr val="FBAE40"/>
          </p15:clr>
        </p15:guide>
        <p15:guide id="2" orient="horz" pos="2651" userDrawn="1">
          <p15:clr>
            <a:srgbClr val="FBAE40"/>
          </p15:clr>
        </p15:guide>
        <p15:guide id="3" pos="6717" userDrawn="1">
          <p15:clr>
            <a:srgbClr val="FBAE40"/>
          </p15:clr>
        </p15:guide>
        <p15:guide id="4" orient="horz" pos="1474" userDrawn="1">
          <p15:clr>
            <a:srgbClr val="FBAE40"/>
          </p15:clr>
        </p15:guide>
        <p15:guide id="5" orient="horz" pos="304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 –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E64717-DA8A-9C47-B2BD-397159535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361" y="1762739"/>
            <a:ext cx="4359731" cy="4308464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004B08-0BE0-104F-BDA3-27A9E001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1" y="476722"/>
            <a:ext cx="10636464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Storyboard – 4 Pictures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C77B04A-66B3-FE4F-8CF2-1B1B16B934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1569" y="1762739"/>
            <a:ext cx="3044075" cy="4308464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1F1406A-D302-0942-B0F0-9C31FDC0B2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31793" y="1762745"/>
            <a:ext cx="3044075" cy="2015205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8787C0-3F5F-944B-AD05-6E8E612FC4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31793" y="4056004"/>
            <a:ext cx="3044075" cy="2015205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 userDrawn="1"/>
        </p:nvSpPr>
        <p:spPr>
          <a:xfrm>
            <a:off x="0" y="6392985"/>
            <a:ext cx="12192000" cy="465015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751383" y="6502713"/>
            <a:ext cx="6471140" cy="20825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Categories: Teaching Tools, Quality Matters, Universal Design for Learning, Online Design and Teaching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" y="6548817"/>
            <a:ext cx="1763517" cy="1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81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3820" userDrawn="1">
          <p15:clr>
            <a:srgbClr val="FBAE40"/>
          </p15:clr>
        </p15:guide>
        <p15:guide id="3" pos="7039" userDrawn="1">
          <p15:clr>
            <a:srgbClr val="FBAE40"/>
          </p15:clr>
        </p15:guide>
        <p15:guide id="4" pos="7159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orient="horz" pos="1110" userDrawn="1">
          <p15:clr>
            <a:srgbClr val="FBAE40"/>
          </p15:clr>
        </p15:guide>
        <p15:guide id="7" orient="horz" pos="4252" userDrawn="1">
          <p15:clr>
            <a:srgbClr val="FBAE40"/>
          </p15:clr>
        </p15:guide>
        <p15:guide id="8" pos="3083" userDrawn="1">
          <p15:clr>
            <a:srgbClr val="FBAE40"/>
          </p15:clr>
        </p15:guide>
        <p15:guide id="9" pos="3295" userDrawn="1">
          <p15:clr>
            <a:srgbClr val="FBAE40"/>
          </p15:clr>
        </p15:guide>
        <p15:guide id="10" pos="5209" userDrawn="1">
          <p15:clr>
            <a:srgbClr val="FBAE40"/>
          </p15:clr>
        </p15:guide>
        <p15:guide id="11" pos="5421" userDrawn="1">
          <p15:clr>
            <a:srgbClr val="FBAE40"/>
          </p15:clr>
        </p15:guide>
        <p15:guide id="12" orient="horz" pos="2558" userDrawn="1">
          <p15:clr>
            <a:srgbClr val="FBAE40"/>
          </p15:clr>
        </p15:guide>
        <p15:guide id="13" orient="horz" pos="2380" userDrawn="1">
          <p15:clr>
            <a:srgbClr val="FBAE40"/>
          </p15:clr>
        </p15:guide>
        <p15:guide id="14" orient="horz" pos="43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004B08-0BE0-104F-BDA3-27A9E001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1" y="476722"/>
            <a:ext cx="10636464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Contact us - Option 1</a:t>
            </a:r>
          </a:p>
        </p:txBody>
      </p:sp>
      <p:sp>
        <p:nvSpPr>
          <p:cNvPr id="17" name="Google Shape;1039;p98">
            <a:extLst>
              <a:ext uri="{FF2B5EF4-FFF2-40B4-BE49-F238E27FC236}">
                <a16:creationId xmlns:a16="http://schemas.microsoft.com/office/drawing/2014/main" id="{7CBA5E02-1A72-AA4C-BA0B-45590218EFC5}"/>
              </a:ext>
            </a:extLst>
          </p:cNvPr>
          <p:cNvSpPr/>
          <p:nvPr userDrawn="1"/>
        </p:nvSpPr>
        <p:spPr>
          <a:xfrm>
            <a:off x="786643" y="2728768"/>
            <a:ext cx="299728" cy="299807"/>
          </a:xfrm>
          <a:custGeom>
            <a:avLst/>
            <a:gdLst/>
            <a:ahLst/>
            <a:cxnLst/>
            <a:rect l="l" t="t" r="r" b="b"/>
            <a:pathLst>
              <a:path w="379" h="380" extrusionOk="0">
                <a:moveTo>
                  <a:pt x="362" y="283"/>
                </a:moveTo>
                <a:lnTo>
                  <a:pt x="314" y="245"/>
                </a:lnTo>
                <a:cubicBezTo>
                  <a:pt x="304" y="236"/>
                  <a:pt x="288" y="236"/>
                  <a:pt x="277" y="244"/>
                </a:cubicBezTo>
                <a:lnTo>
                  <a:pt x="237" y="274"/>
                </a:lnTo>
                <a:cubicBezTo>
                  <a:pt x="232" y="278"/>
                  <a:pt x="225" y="277"/>
                  <a:pt x="220" y="272"/>
                </a:cubicBezTo>
                <a:lnTo>
                  <a:pt x="160" y="218"/>
                </a:lnTo>
                <a:lnTo>
                  <a:pt x="105" y="157"/>
                </a:lnTo>
                <a:cubicBezTo>
                  <a:pt x="100" y="152"/>
                  <a:pt x="100" y="146"/>
                  <a:pt x="103" y="141"/>
                </a:cubicBezTo>
                <a:lnTo>
                  <a:pt x="133" y="100"/>
                </a:lnTo>
                <a:cubicBezTo>
                  <a:pt x="142" y="89"/>
                  <a:pt x="141" y="74"/>
                  <a:pt x="132" y="63"/>
                </a:cubicBezTo>
                <a:lnTo>
                  <a:pt x="94" y="15"/>
                </a:lnTo>
                <a:cubicBezTo>
                  <a:pt x="82" y="1"/>
                  <a:pt x="61" y="0"/>
                  <a:pt x="48" y="13"/>
                </a:cubicBezTo>
                <a:lnTo>
                  <a:pt x="9" y="53"/>
                </a:lnTo>
                <a:cubicBezTo>
                  <a:pt x="3" y="60"/>
                  <a:pt x="0" y="69"/>
                  <a:pt x="0" y="78"/>
                </a:cubicBezTo>
                <a:cubicBezTo>
                  <a:pt x="4" y="157"/>
                  <a:pt x="40" y="233"/>
                  <a:pt x="93" y="285"/>
                </a:cubicBezTo>
                <a:cubicBezTo>
                  <a:pt x="146" y="338"/>
                  <a:pt x="221" y="374"/>
                  <a:pt x="300" y="378"/>
                </a:cubicBezTo>
                <a:cubicBezTo>
                  <a:pt x="309" y="379"/>
                  <a:pt x="318" y="375"/>
                  <a:pt x="324" y="369"/>
                </a:cubicBezTo>
                <a:lnTo>
                  <a:pt x="364" y="328"/>
                </a:lnTo>
                <a:cubicBezTo>
                  <a:pt x="378" y="316"/>
                  <a:pt x="377" y="294"/>
                  <a:pt x="362" y="28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63;p98">
            <a:extLst>
              <a:ext uri="{FF2B5EF4-FFF2-40B4-BE49-F238E27FC236}">
                <a16:creationId xmlns:a16="http://schemas.microsoft.com/office/drawing/2014/main" id="{0D69BA64-6551-1D47-B29B-DCBD8A41F41D}"/>
              </a:ext>
            </a:extLst>
          </p:cNvPr>
          <p:cNvSpPr/>
          <p:nvPr userDrawn="1"/>
        </p:nvSpPr>
        <p:spPr>
          <a:xfrm>
            <a:off x="786645" y="4137364"/>
            <a:ext cx="299727" cy="230084"/>
          </a:xfrm>
          <a:custGeom>
            <a:avLst/>
            <a:gdLst/>
            <a:ahLst/>
            <a:cxnLst/>
            <a:rect l="l" t="t" r="r" b="b"/>
            <a:pathLst>
              <a:path w="380" h="289" extrusionOk="0">
                <a:moveTo>
                  <a:pt x="183" y="180"/>
                </a:moveTo>
                <a:cubicBezTo>
                  <a:pt x="188" y="184"/>
                  <a:pt x="195" y="184"/>
                  <a:pt x="199" y="180"/>
                </a:cubicBezTo>
                <a:lnTo>
                  <a:pt x="375" y="16"/>
                </a:lnTo>
                <a:cubicBezTo>
                  <a:pt x="379" y="10"/>
                  <a:pt x="378" y="0"/>
                  <a:pt x="366" y="0"/>
                </a:cubicBezTo>
                <a:lnTo>
                  <a:pt x="17" y="1"/>
                </a:lnTo>
                <a:cubicBezTo>
                  <a:pt x="8" y="1"/>
                  <a:pt x="0" y="9"/>
                  <a:pt x="7" y="17"/>
                </a:cubicBezTo>
                <a:lnTo>
                  <a:pt x="183" y="180"/>
                </a:lnTo>
                <a:close/>
                <a:moveTo>
                  <a:pt x="378" y="80"/>
                </a:moveTo>
                <a:cubicBezTo>
                  <a:pt x="378" y="72"/>
                  <a:pt x="369" y="68"/>
                  <a:pt x="363" y="73"/>
                </a:cubicBezTo>
                <a:lnTo>
                  <a:pt x="225" y="200"/>
                </a:lnTo>
                <a:cubicBezTo>
                  <a:pt x="216" y="209"/>
                  <a:pt x="204" y="213"/>
                  <a:pt x="191" y="213"/>
                </a:cubicBezTo>
                <a:cubicBezTo>
                  <a:pt x="179" y="213"/>
                  <a:pt x="167" y="209"/>
                  <a:pt x="158" y="201"/>
                </a:cubicBezTo>
                <a:lnTo>
                  <a:pt x="21" y="73"/>
                </a:lnTo>
                <a:cubicBezTo>
                  <a:pt x="15" y="68"/>
                  <a:pt x="5" y="72"/>
                  <a:pt x="5" y="80"/>
                </a:cubicBezTo>
                <a:cubicBezTo>
                  <a:pt x="5" y="115"/>
                  <a:pt x="5" y="210"/>
                  <a:pt x="5" y="257"/>
                </a:cubicBezTo>
                <a:cubicBezTo>
                  <a:pt x="5" y="274"/>
                  <a:pt x="19" y="288"/>
                  <a:pt x="36" y="288"/>
                </a:cubicBezTo>
                <a:lnTo>
                  <a:pt x="347" y="288"/>
                </a:lnTo>
                <a:cubicBezTo>
                  <a:pt x="364" y="288"/>
                  <a:pt x="378" y="274"/>
                  <a:pt x="378" y="257"/>
                </a:cubicBezTo>
                <a:lnTo>
                  <a:pt x="378" y="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34;p98">
            <a:extLst>
              <a:ext uri="{FF2B5EF4-FFF2-40B4-BE49-F238E27FC236}">
                <a16:creationId xmlns:a16="http://schemas.microsoft.com/office/drawing/2014/main" id="{1489A2A8-96C8-D24A-BA34-22BF5BDD01D1}"/>
              </a:ext>
            </a:extLst>
          </p:cNvPr>
          <p:cNvSpPr/>
          <p:nvPr userDrawn="1"/>
        </p:nvSpPr>
        <p:spPr>
          <a:xfrm>
            <a:off x="786643" y="4747608"/>
            <a:ext cx="296245" cy="296322"/>
          </a:xfrm>
          <a:custGeom>
            <a:avLst/>
            <a:gdLst/>
            <a:ahLst/>
            <a:cxnLst/>
            <a:rect l="l" t="t" r="r" b="b"/>
            <a:pathLst>
              <a:path w="375" h="375" extrusionOk="0">
                <a:moveTo>
                  <a:pt x="187" y="0"/>
                </a:moveTo>
                <a:cubicBezTo>
                  <a:pt x="84" y="0"/>
                  <a:pt x="0" y="83"/>
                  <a:pt x="0" y="187"/>
                </a:cubicBezTo>
                <a:cubicBezTo>
                  <a:pt x="0" y="290"/>
                  <a:pt x="84" y="374"/>
                  <a:pt x="187" y="374"/>
                </a:cubicBezTo>
                <a:cubicBezTo>
                  <a:pt x="291" y="374"/>
                  <a:pt x="374" y="290"/>
                  <a:pt x="374" y="187"/>
                </a:cubicBezTo>
                <a:cubicBezTo>
                  <a:pt x="374" y="83"/>
                  <a:pt x="291" y="0"/>
                  <a:pt x="187" y="0"/>
                </a:cubicBezTo>
                <a:close/>
                <a:moveTo>
                  <a:pt x="211" y="267"/>
                </a:moveTo>
                <a:cubicBezTo>
                  <a:pt x="199" y="279"/>
                  <a:pt x="195" y="301"/>
                  <a:pt x="190" y="317"/>
                </a:cubicBezTo>
                <a:cubicBezTo>
                  <a:pt x="190" y="320"/>
                  <a:pt x="187" y="323"/>
                  <a:pt x="184" y="325"/>
                </a:cubicBezTo>
                <a:lnTo>
                  <a:pt x="176" y="328"/>
                </a:lnTo>
                <a:cubicBezTo>
                  <a:pt x="172" y="331"/>
                  <a:pt x="166" y="330"/>
                  <a:pt x="162" y="326"/>
                </a:cubicBezTo>
                <a:cubicBezTo>
                  <a:pt x="155" y="319"/>
                  <a:pt x="148" y="308"/>
                  <a:pt x="148" y="297"/>
                </a:cubicBezTo>
                <a:cubicBezTo>
                  <a:pt x="148" y="279"/>
                  <a:pt x="117" y="285"/>
                  <a:pt x="117" y="247"/>
                </a:cubicBezTo>
                <a:cubicBezTo>
                  <a:pt x="117" y="217"/>
                  <a:pt x="78" y="199"/>
                  <a:pt x="50" y="212"/>
                </a:cubicBezTo>
                <a:cubicBezTo>
                  <a:pt x="48" y="213"/>
                  <a:pt x="46" y="215"/>
                  <a:pt x="43" y="215"/>
                </a:cubicBezTo>
                <a:cubicBezTo>
                  <a:pt x="39" y="216"/>
                  <a:pt x="34" y="213"/>
                  <a:pt x="33" y="209"/>
                </a:cubicBezTo>
                <a:cubicBezTo>
                  <a:pt x="32" y="202"/>
                  <a:pt x="32" y="194"/>
                  <a:pt x="32" y="187"/>
                </a:cubicBezTo>
                <a:cubicBezTo>
                  <a:pt x="32" y="149"/>
                  <a:pt x="45" y="115"/>
                  <a:pt x="67" y="89"/>
                </a:cubicBezTo>
                <a:cubicBezTo>
                  <a:pt x="67" y="88"/>
                  <a:pt x="67" y="88"/>
                  <a:pt x="68" y="88"/>
                </a:cubicBezTo>
                <a:cubicBezTo>
                  <a:pt x="87" y="66"/>
                  <a:pt x="111" y="49"/>
                  <a:pt x="139" y="40"/>
                </a:cubicBezTo>
                <a:cubicBezTo>
                  <a:pt x="146" y="37"/>
                  <a:pt x="152" y="45"/>
                  <a:pt x="148" y="51"/>
                </a:cubicBezTo>
                <a:cubicBezTo>
                  <a:pt x="145" y="56"/>
                  <a:pt x="144" y="61"/>
                  <a:pt x="144" y="64"/>
                </a:cubicBezTo>
                <a:cubicBezTo>
                  <a:pt x="144" y="81"/>
                  <a:pt x="129" y="91"/>
                  <a:pt x="122" y="89"/>
                </a:cubicBezTo>
                <a:cubicBezTo>
                  <a:pt x="116" y="86"/>
                  <a:pt x="99" y="97"/>
                  <a:pt x="114" y="105"/>
                </a:cubicBezTo>
                <a:lnTo>
                  <a:pt x="123" y="109"/>
                </a:lnTo>
                <a:lnTo>
                  <a:pt x="124" y="110"/>
                </a:lnTo>
                <a:lnTo>
                  <a:pt x="127" y="111"/>
                </a:lnTo>
                <a:cubicBezTo>
                  <a:pt x="155" y="128"/>
                  <a:pt x="149" y="141"/>
                  <a:pt x="137" y="161"/>
                </a:cubicBezTo>
                <a:cubicBezTo>
                  <a:pt x="124" y="183"/>
                  <a:pt x="119" y="161"/>
                  <a:pt x="100" y="155"/>
                </a:cubicBezTo>
                <a:cubicBezTo>
                  <a:pt x="81" y="149"/>
                  <a:pt x="63" y="160"/>
                  <a:pt x="69" y="173"/>
                </a:cubicBezTo>
                <a:cubicBezTo>
                  <a:pt x="75" y="185"/>
                  <a:pt x="94" y="173"/>
                  <a:pt x="106" y="186"/>
                </a:cubicBezTo>
                <a:cubicBezTo>
                  <a:pt x="119" y="198"/>
                  <a:pt x="119" y="217"/>
                  <a:pt x="156" y="205"/>
                </a:cubicBezTo>
                <a:cubicBezTo>
                  <a:pt x="194" y="192"/>
                  <a:pt x="200" y="198"/>
                  <a:pt x="212" y="211"/>
                </a:cubicBezTo>
                <a:cubicBezTo>
                  <a:pt x="223" y="223"/>
                  <a:pt x="229" y="248"/>
                  <a:pt x="211" y="267"/>
                </a:cubicBezTo>
                <a:close/>
                <a:moveTo>
                  <a:pt x="310" y="265"/>
                </a:moveTo>
                <a:cubicBezTo>
                  <a:pt x="295" y="248"/>
                  <a:pt x="310" y="209"/>
                  <a:pt x="292" y="186"/>
                </a:cubicBezTo>
                <a:cubicBezTo>
                  <a:pt x="272" y="162"/>
                  <a:pt x="247" y="187"/>
                  <a:pt x="223" y="149"/>
                </a:cubicBezTo>
                <a:cubicBezTo>
                  <a:pt x="201" y="112"/>
                  <a:pt x="229" y="82"/>
                  <a:pt x="259" y="71"/>
                </a:cubicBezTo>
                <a:cubicBezTo>
                  <a:pt x="267" y="68"/>
                  <a:pt x="275" y="68"/>
                  <a:pt x="284" y="68"/>
                </a:cubicBezTo>
                <a:cubicBezTo>
                  <a:pt x="285" y="68"/>
                  <a:pt x="288" y="68"/>
                  <a:pt x="289" y="70"/>
                </a:cubicBezTo>
                <a:cubicBezTo>
                  <a:pt x="322" y="98"/>
                  <a:pt x="343" y="140"/>
                  <a:pt x="343" y="187"/>
                </a:cubicBezTo>
                <a:cubicBezTo>
                  <a:pt x="343" y="215"/>
                  <a:pt x="335" y="241"/>
                  <a:pt x="323" y="264"/>
                </a:cubicBezTo>
                <a:cubicBezTo>
                  <a:pt x="320" y="268"/>
                  <a:pt x="313" y="269"/>
                  <a:pt x="310" y="2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349;p98">
            <a:extLst>
              <a:ext uri="{FF2B5EF4-FFF2-40B4-BE49-F238E27FC236}">
                <a16:creationId xmlns:a16="http://schemas.microsoft.com/office/drawing/2014/main" id="{3B508AE4-6F9D-4D49-ADD2-92996C3D9AB7}"/>
              </a:ext>
            </a:extLst>
          </p:cNvPr>
          <p:cNvSpPr/>
          <p:nvPr userDrawn="1"/>
        </p:nvSpPr>
        <p:spPr>
          <a:xfrm>
            <a:off x="800925" y="3401692"/>
            <a:ext cx="264875" cy="362557"/>
          </a:xfrm>
          <a:custGeom>
            <a:avLst/>
            <a:gdLst/>
            <a:ahLst/>
            <a:cxnLst/>
            <a:rect l="l" t="t" r="r" b="b"/>
            <a:pathLst>
              <a:path w="335" h="460" extrusionOk="0">
                <a:moveTo>
                  <a:pt x="167" y="0"/>
                </a:moveTo>
                <a:cubicBezTo>
                  <a:pt x="74" y="0"/>
                  <a:pt x="0" y="76"/>
                  <a:pt x="0" y="169"/>
                </a:cubicBezTo>
                <a:cubicBezTo>
                  <a:pt x="0" y="306"/>
                  <a:pt x="167" y="459"/>
                  <a:pt x="167" y="459"/>
                </a:cubicBezTo>
                <a:cubicBezTo>
                  <a:pt x="167" y="459"/>
                  <a:pt x="334" y="299"/>
                  <a:pt x="334" y="169"/>
                </a:cubicBezTo>
                <a:cubicBezTo>
                  <a:pt x="334" y="76"/>
                  <a:pt x="260" y="0"/>
                  <a:pt x="167" y="0"/>
                </a:cubicBezTo>
                <a:close/>
                <a:moveTo>
                  <a:pt x="167" y="242"/>
                </a:moveTo>
                <a:cubicBezTo>
                  <a:pt x="138" y="242"/>
                  <a:pt x="112" y="225"/>
                  <a:pt x="100" y="197"/>
                </a:cubicBezTo>
                <a:cubicBezTo>
                  <a:pt x="88" y="170"/>
                  <a:pt x="95" y="139"/>
                  <a:pt x="115" y="119"/>
                </a:cubicBezTo>
                <a:cubicBezTo>
                  <a:pt x="136" y="98"/>
                  <a:pt x="167" y="91"/>
                  <a:pt x="194" y="102"/>
                </a:cubicBezTo>
                <a:cubicBezTo>
                  <a:pt x="221" y="113"/>
                  <a:pt x="239" y="140"/>
                  <a:pt x="239" y="169"/>
                </a:cubicBezTo>
                <a:cubicBezTo>
                  <a:pt x="239" y="208"/>
                  <a:pt x="207" y="241"/>
                  <a:pt x="167" y="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DE932EE-54AD-DF4F-8330-463839436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156" y="2654243"/>
            <a:ext cx="9875669" cy="448844"/>
          </a:xfrm>
        </p:spPr>
        <p:txBody>
          <a:bodyPr anchor="ctr"/>
          <a:lstStyle>
            <a:lvl1pPr marL="0" indent="0" algn="l">
              <a:buNone/>
              <a:defRPr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4945B78-FF50-A04E-A571-C6082B17C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7156" y="3379173"/>
            <a:ext cx="9875669" cy="448844"/>
          </a:xfrm>
        </p:spPr>
        <p:txBody>
          <a:bodyPr anchor="ctr"/>
          <a:lstStyle>
            <a:lvl1pPr marL="0" indent="0" algn="l">
              <a:buNone/>
              <a:defRPr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F42F73A-EB54-2646-969C-8808E8523D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7156" y="4021724"/>
            <a:ext cx="9875669" cy="448844"/>
          </a:xfrm>
        </p:spPr>
        <p:txBody>
          <a:bodyPr anchor="ctr"/>
          <a:lstStyle>
            <a:lvl1pPr marL="0" indent="0" algn="l">
              <a:buNone/>
              <a:defRPr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DC73DA6-C635-B24C-88FB-DB6782AC6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7156" y="4680751"/>
            <a:ext cx="9875669" cy="448844"/>
          </a:xfrm>
        </p:spPr>
        <p:txBody>
          <a:bodyPr anchor="ctr"/>
          <a:lstStyle>
            <a:lvl1pPr marL="0" indent="0" algn="l">
              <a:buNone/>
              <a:defRPr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4720F46-54CD-0D4B-AFF9-B62A23F84781}"/>
              </a:ext>
            </a:extLst>
          </p:cNvPr>
          <p:cNvCxnSpPr>
            <a:cxnSpLocks/>
          </p:cNvCxnSpPr>
          <p:nvPr userDrawn="1"/>
        </p:nvCxnSpPr>
        <p:spPr>
          <a:xfrm>
            <a:off x="536360" y="2520071"/>
            <a:ext cx="0" cy="268330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DCE7FAC-543C-0243-A22F-B1F2D3E1BCCC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8A5C19-27AF-4841-8292-521E50678F92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3643CFE5-F85D-0641-9C8F-EE17693AC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782C8243-E50B-9343-B631-5315198D631B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2340894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1669" userDrawn="1">
          <p15:clr>
            <a:srgbClr val="FBAE40"/>
          </p15:clr>
        </p15:guide>
        <p15:guide id="3" pos="813" userDrawn="1">
          <p15:clr>
            <a:srgbClr val="FBAE40"/>
          </p15:clr>
        </p15:guide>
        <p15:guide id="4" orient="horz" pos="3227" userDrawn="1">
          <p15:clr>
            <a:srgbClr val="FBAE40"/>
          </p15:clr>
        </p15:guide>
        <p15:guide id="5" orient="horz" pos="2948" userDrawn="1">
          <p15:clr>
            <a:srgbClr val="FBAE40"/>
          </p15:clr>
        </p15:guide>
        <p15:guide id="6" orient="horz" pos="2812" userDrawn="1">
          <p15:clr>
            <a:srgbClr val="FBAE40"/>
          </p15:clr>
        </p15:guide>
        <p15:guide id="7" orient="horz" pos="2533" userDrawn="1">
          <p15:clr>
            <a:srgbClr val="FBAE40"/>
          </p15:clr>
        </p15:guide>
        <p15:guide id="8" orient="horz" pos="2414" userDrawn="1">
          <p15:clr>
            <a:srgbClr val="FBAE40"/>
          </p15:clr>
        </p15:guide>
        <p15:guide id="9" orient="horz" pos="2126" userDrawn="1">
          <p15:clr>
            <a:srgbClr val="FBAE40"/>
          </p15:clr>
        </p15:guide>
        <p15:guide id="10" orient="horz" pos="1957" userDrawn="1">
          <p15:clr>
            <a:srgbClr val="FBAE40"/>
          </p15:clr>
        </p15:guide>
        <p15:guide id="11" pos="576" userDrawn="1">
          <p15:clr>
            <a:srgbClr val="FBAE40"/>
          </p15:clr>
        </p15:guide>
        <p15:guide id="12" pos="7159" userDrawn="1">
          <p15:clr>
            <a:srgbClr val="FBAE40"/>
          </p15:clr>
        </p15:guide>
        <p15:guide id="13" pos="7039" userDrawn="1">
          <p15:clr>
            <a:srgbClr val="FBAE40"/>
          </p15:clr>
        </p15:guide>
        <p15:guide id="14" pos="7344" userDrawn="1">
          <p15:clr>
            <a:srgbClr val="FBAE40"/>
          </p15:clr>
        </p15:guide>
        <p15:guide id="15" orient="horz" pos="425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4FFE8F-3952-B543-A65E-25E368EC85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004B08-0BE0-104F-BDA3-27A9E001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1" y="476722"/>
            <a:ext cx="10636464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Contact us - Option 2</a:t>
            </a:r>
          </a:p>
        </p:txBody>
      </p:sp>
      <p:sp>
        <p:nvSpPr>
          <p:cNvPr id="17" name="Google Shape;1039;p98">
            <a:extLst>
              <a:ext uri="{FF2B5EF4-FFF2-40B4-BE49-F238E27FC236}">
                <a16:creationId xmlns:a16="http://schemas.microsoft.com/office/drawing/2014/main" id="{7CBA5E02-1A72-AA4C-BA0B-45590218EFC5}"/>
              </a:ext>
            </a:extLst>
          </p:cNvPr>
          <p:cNvSpPr/>
          <p:nvPr userDrawn="1"/>
        </p:nvSpPr>
        <p:spPr>
          <a:xfrm>
            <a:off x="786643" y="2728768"/>
            <a:ext cx="299728" cy="299807"/>
          </a:xfrm>
          <a:custGeom>
            <a:avLst/>
            <a:gdLst/>
            <a:ahLst/>
            <a:cxnLst/>
            <a:rect l="l" t="t" r="r" b="b"/>
            <a:pathLst>
              <a:path w="379" h="380" extrusionOk="0">
                <a:moveTo>
                  <a:pt x="362" y="283"/>
                </a:moveTo>
                <a:lnTo>
                  <a:pt x="314" y="245"/>
                </a:lnTo>
                <a:cubicBezTo>
                  <a:pt x="304" y="236"/>
                  <a:pt x="288" y="236"/>
                  <a:pt x="277" y="244"/>
                </a:cubicBezTo>
                <a:lnTo>
                  <a:pt x="237" y="274"/>
                </a:lnTo>
                <a:cubicBezTo>
                  <a:pt x="232" y="278"/>
                  <a:pt x="225" y="277"/>
                  <a:pt x="220" y="272"/>
                </a:cubicBezTo>
                <a:lnTo>
                  <a:pt x="160" y="218"/>
                </a:lnTo>
                <a:lnTo>
                  <a:pt x="105" y="157"/>
                </a:lnTo>
                <a:cubicBezTo>
                  <a:pt x="100" y="152"/>
                  <a:pt x="100" y="146"/>
                  <a:pt x="103" y="141"/>
                </a:cubicBezTo>
                <a:lnTo>
                  <a:pt x="133" y="100"/>
                </a:lnTo>
                <a:cubicBezTo>
                  <a:pt x="142" y="89"/>
                  <a:pt x="141" y="74"/>
                  <a:pt x="132" y="63"/>
                </a:cubicBezTo>
                <a:lnTo>
                  <a:pt x="94" y="15"/>
                </a:lnTo>
                <a:cubicBezTo>
                  <a:pt x="82" y="1"/>
                  <a:pt x="61" y="0"/>
                  <a:pt x="48" y="13"/>
                </a:cubicBezTo>
                <a:lnTo>
                  <a:pt x="9" y="53"/>
                </a:lnTo>
                <a:cubicBezTo>
                  <a:pt x="3" y="60"/>
                  <a:pt x="0" y="69"/>
                  <a:pt x="0" y="78"/>
                </a:cubicBezTo>
                <a:cubicBezTo>
                  <a:pt x="4" y="157"/>
                  <a:pt x="40" y="233"/>
                  <a:pt x="93" y="285"/>
                </a:cubicBezTo>
                <a:cubicBezTo>
                  <a:pt x="146" y="338"/>
                  <a:pt x="221" y="374"/>
                  <a:pt x="300" y="378"/>
                </a:cubicBezTo>
                <a:cubicBezTo>
                  <a:pt x="309" y="379"/>
                  <a:pt x="318" y="375"/>
                  <a:pt x="324" y="369"/>
                </a:cubicBezTo>
                <a:lnTo>
                  <a:pt x="364" y="328"/>
                </a:lnTo>
                <a:cubicBezTo>
                  <a:pt x="378" y="316"/>
                  <a:pt x="377" y="294"/>
                  <a:pt x="362" y="28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63;p98">
            <a:extLst>
              <a:ext uri="{FF2B5EF4-FFF2-40B4-BE49-F238E27FC236}">
                <a16:creationId xmlns:a16="http://schemas.microsoft.com/office/drawing/2014/main" id="{0D69BA64-6551-1D47-B29B-DCBD8A41F41D}"/>
              </a:ext>
            </a:extLst>
          </p:cNvPr>
          <p:cNvSpPr/>
          <p:nvPr userDrawn="1"/>
        </p:nvSpPr>
        <p:spPr>
          <a:xfrm>
            <a:off x="786645" y="4137364"/>
            <a:ext cx="299727" cy="230084"/>
          </a:xfrm>
          <a:custGeom>
            <a:avLst/>
            <a:gdLst/>
            <a:ahLst/>
            <a:cxnLst/>
            <a:rect l="l" t="t" r="r" b="b"/>
            <a:pathLst>
              <a:path w="380" h="289" extrusionOk="0">
                <a:moveTo>
                  <a:pt x="183" y="180"/>
                </a:moveTo>
                <a:cubicBezTo>
                  <a:pt x="188" y="184"/>
                  <a:pt x="195" y="184"/>
                  <a:pt x="199" y="180"/>
                </a:cubicBezTo>
                <a:lnTo>
                  <a:pt x="375" y="16"/>
                </a:lnTo>
                <a:cubicBezTo>
                  <a:pt x="379" y="10"/>
                  <a:pt x="378" y="0"/>
                  <a:pt x="366" y="0"/>
                </a:cubicBezTo>
                <a:lnTo>
                  <a:pt x="17" y="1"/>
                </a:lnTo>
                <a:cubicBezTo>
                  <a:pt x="8" y="1"/>
                  <a:pt x="0" y="9"/>
                  <a:pt x="7" y="17"/>
                </a:cubicBezTo>
                <a:lnTo>
                  <a:pt x="183" y="180"/>
                </a:lnTo>
                <a:close/>
                <a:moveTo>
                  <a:pt x="378" y="80"/>
                </a:moveTo>
                <a:cubicBezTo>
                  <a:pt x="378" y="72"/>
                  <a:pt x="369" y="68"/>
                  <a:pt x="363" y="73"/>
                </a:cubicBezTo>
                <a:lnTo>
                  <a:pt x="225" y="200"/>
                </a:lnTo>
                <a:cubicBezTo>
                  <a:pt x="216" y="209"/>
                  <a:pt x="204" y="213"/>
                  <a:pt x="191" y="213"/>
                </a:cubicBezTo>
                <a:cubicBezTo>
                  <a:pt x="179" y="213"/>
                  <a:pt x="167" y="209"/>
                  <a:pt x="158" y="201"/>
                </a:cubicBezTo>
                <a:lnTo>
                  <a:pt x="21" y="73"/>
                </a:lnTo>
                <a:cubicBezTo>
                  <a:pt x="15" y="68"/>
                  <a:pt x="5" y="72"/>
                  <a:pt x="5" y="80"/>
                </a:cubicBezTo>
                <a:cubicBezTo>
                  <a:pt x="5" y="115"/>
                  <a:pt x="5" y="210"/>
                  <a:pt x="5" y="257"/>
                </a:cubicBezTo>
                <a:cubicBezTo>
                  <a:pt x="5" y="274"/>
                  <a:pt x="19" y="288"/>
                  <a:pt x="36" y="288"/>
                </a:cubicBezTo>
                <a:lnTo>
                  <a:pt x="347" y="288"/>
                </a:lnTo>
                <a:cubicBezTo>
                  <a:pt x="364" y="288"/>
                  <a:pt x="378" y="274"/>
                  <a:pt x="378" y="257"/>
                </a:cubicBezTo>
                <a:lnTo>
                  <a:pt x="378" y="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34;p98">
            <a:extLst>
              <a:ext uri="{FF2B5EF4-FFF2-40B4-BE49-F238E27FC236}">
                <a16:creationId xmlns:a16="http://schemas.microsoft.com/office/drawing/2014/main" id="{1489A2A8-96C8-D24A-BA34-22BF5BDD01D1}"/>
              </a:ext>
            </a:extLst>
          </p:cNvPr>
          <p:cNvSpPr/>
          <p:nvPr userDrawn="1"/>
        </p:nvSpPr>
        <p:spPr>
          <a:xfrm>
            <a:off x="786643" y="4747608"/>
            <a:ext cx="296245" cy="296322"/>
          </a:xfrm>
          <a:custGeom>
            <a:avLst/>
            <a:gdLst/>
            <a:ahLst/>
            <a:cxnLst/>
            <a:rect l="l" t="t" r="r" b="b"/>
            <a:pathLst>
              <a:path w="375" h="375" extrusionOk="0">
                <a:moveTo>
                  <a:pt x="187" y="0"/>
                </a:moveTo>
                <a:cubicBezTo>
                  <a:pt x="84" y="0"/>
                  <a:pt x="0" y="83"/>
                  <a:pt x="0" y="187"/>
                </a:cubicBezTo>
                <a:cubicBezTo>
                  <a:pt x="0" y="290"/>
                  <a:pt x="84" y="374"/>
                  <a:pt x="187" y="374"/>
                </a:cubicBezTo>
                <a:cubicBezTo>
                  <a:pt x="291" y="374"/>
                  <a:pt x="374" y="290"/>
                  <a:pt x="374" y="187"/>
                </a:cubicBezTo>
                <a:cubicBezTo>
                  <a:pt x="374" y="83"/>
                  <a:pt x="291" y="0"/>
                  <a:pt x="187" y="0"/>
                </a:cubicBezTo>
                <a:close/>
                <a:moveTo>
                  <a:pt x="211" y="267"/>
                </a:moveTo>
                <a:cubicBezTo>
                  <a:pt x="199" y="279"/>
                  <a:pt x="195" y="301"/>
                  <a:pt x="190" y="317"/>
                </a:cubicBezTo>
                <a:cubicBezTo>
                  <a:pt x="190" y="320"/>
                  <a:pt x="187" y="323"/>
                  <a:pt x="184" y="325"/>
                </a:cubicBezTo>
                <a:lnTo>
                  <a:pt x="176" y="328"/>
                </a:lnTo>
                <a:cubicBezTo>
                  <a:pt x="172" y="331"/>
                  <a:pt x="166" y="330"/>
                  <a:pt x="162" y="326"/>
                </a:cubicBezTo>
                <a:cubicBezTo>
                  <a:pt x="155" y="319"/>
                  <a:pt x="148" y="308"/>
                  <a:pt x="148" y="297"/>
                </a:cubicBezTo>
                <a:cubicBezTo>
                  <a:pt x="148" y="279"/>
                  <a:pt x="117" y="285"/>
                  <a:pt x="117" y="247"/>
                </a:cubicBezTo>
                <a:cubicBezTo>
                  <a:pt x="117" y="217"/>
                  <a:pt x="78" y="199"/>
                  <a:pt x="50" y="212"/>
                </a:cubicBezTo>
                <a:cubicBezTo>
                  <a:pt x="48" y="213"/>
                  <a:pt x="46" y="215"/>
                  <a:pt x="43" y="215"/>
                </a:cubicBezTo>
                <a:cubicBezTo>
                  <a:pt x="39" y="216"/>
                  <a:pt x="34" y="213"/>
                  <a:pt x="33" y="209"/>
                </a:cubicBezTo>
                <a:cubicBezTo>
                  <a:pt x="32" y="202"/>
                  <a:pt x="32" y="194"/>
                  <a:pt x="32" y="187"/>
                </a:cubicBezTo>
                <a:cubicBezTo>
                  <a:pt x="32" y="149"/>
                  <a:pt x="45" y="115"/>
                  <a:pt x="67" y="89"/>
                </a:cubicBezTo>
                <a:cubicBezTo>
                  <a:pt x="67" y="88"/>
                  <a:pt x="67" y="88"/>
                  <a:pt x="68" y="88"/>
                </a:cubicBezTo>
                <a:cubicBezTo>
                  <a:pt x="87" y="66"/>
                  <a:pt x="111" y="49"/>
                  <a:pt x="139" y="40"/>
                </a:cubicBezTo>
                <a:cubicBezTo>
                  <a:pt x="146" y="37"/>
                  <a:pt x="152" y="45"/>
                  <a:pt x="148" y="51"/>
                </a:cubicBezTo>
                <a:cubicBezTo>
                  <a:pt x="145" y="56"/>
                  <a:pt x="144" y="61"/>
                  <a:pt x="144" y="64"/>
                </a:cubicBezTo>
                <a:cubicBezTo>
                  <a:pt x="144" y="81"/>
                  <a:pt x="129" y="91"/>
                  <a:pt x="122" y="89"/>
                </a:cubicBezTo>
                <a:cubicBezTo>
                  <a:pt x="116" y="86"/>
                  <a:pt x="99" y="97"/>
                  <a:pt x="114" y="105"/>
                </a:cubicBezTo>
                <a:lnTo>
                  <a:pt x="123" y="109"/>
                </a:lnTo>
                <a:lnTo>
                  <a:pt x="124" y="110"/>
                </a:lnTo>
                <a:lnTo>
                  <a:pt x="127" y="111"/>
                </a:lnTo>
                <a:cubicBezTo>
                  <a:pt x="155" y="128"/>
                  <a:pt x="149" y="141"/>
                  <a:pt x="137" y="161"/>
                </a:cubicBezTo>
                <a:cubicBezTo>
                  <a:pt x="124" y="183"/>
                  <a:pt x="119" y="161"/>
                  <a:pt x="100" y="155"/>
                </a:cubicBezTo>
                <a:cubicBezTo>
                  <a:pt x="81" y="149"/>
                  <a:pt x="63" y="160"/>
                  <a:pt x="69" y="173"/>
                </a:cubicBezTo>
                <a:cubicBezTo>
                  <a:pt x="75" y="185"/>
                  <a:pt x="94" y="173"/>
                  <a:pt x="106" y="186"/>
                </a:cubicBezTo>
                <a:cubicBezTo>
                  <a:pt x="119" y="198"/>
                  <a:pt x="119" y="217"/>
                  <a:pt x="156" y="205"/>
                </a:cubicBezTo>
                <a:cubicBezTo>
                  <a:pt x="194" y="192"/>
                  <a:pt x="200" y="198"/>
                  <a:pt x="212" y="211"/>
                </a:cubicBezTo>
                <a:cubicBezTo>
                  <a:pt x="223" y="223"/>
                  <a:pt x="229" y="248"/>
                  <a:pt x="211" y="267"/>
                </a:cubicBezTo>
                <a:close/>
                <a:moveTo>
                  <a:pt x="310" y="265"/>
                </a:moveTo>
                <a:cubicBezTo>
                  <a:pt x="295" y="248"/>
                  <a:pt x="310" y="209"/>
                  <a:pt x="292" y="186"/>
                </a:cubicBezTo>
                <a:cubicBezTo>
                  <a:pt x="272" y="162"/>
                  <a:pt x="247" y="187"/>
                  <a:pt x="223" y="149"/>
                </a:cubicBezTo>
                <a:cubicBezTo>
                  <a:pt x="201" y="112"/>
                  <a:pt x="229" y="82"/>
                  <a:pt x="259" y="71"/>
                </a:cubicBezTo>
                <a:cubicBezTo>
                  <a:pt x="267" y="68"/>
                  <a:pt x="275" y="68"/>
                  <a:pt x="284" y="68"/>
                </a:cubicBezTo>
                <a:cubicBezTo>
                  <a:pt x="285" y="68"/>
                  <a:pt x="288" y="68"/>
                  <a:pt x="289" y="70"/>
                </a:cubicBezTo>
                <a:cubicBezTo>
                  <a:pt x="322" y="98"/>
                  <a:pt x="343" y="140"/>
                  <a:pt x="343" y="187"/>
                </a:cubicBezTo>
                <a:cubicBezTo>
                  <a:pt x="343" y="215"/>
                  <a:pt x="335" y="241"/>
                  <a:pt x="323" y="264"/>
                </a:cubicBezTo>
                <a:cubicBezTo>
                  <a:pt x="320" y="268"/>
                  <a:pt x="313" y="269"/>
                  <a:pt x="310" y="2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349;p98">
            <a:extLst>
              <a:ext uri="{FF2B5EF4-FFF2-40B4-BE49-F238E27FC236}">
                <a16:creationId xmlns:a16="http://schemas.microsoft.com/office/drawing/2014/main" id="{3B508AE4-6F9D-4D49-ADD2-92996C3D9AB7}"/>
              </a:ext>
            </a:extLst>
          </p:cNvPr>
          <p:cNvSpPr/>
          <p:nvPr userDrawn="1"/>
        </p:nvSpPr>
        <p:spPr>
          <a:xfrm>
            <a:off x="800925" y="3401692"/>
            <a:ext cx="264875" cy="362557"/>
          </a:xfrm>
          <a:custGeom>
            <a:avLst/>
            <a:gdLst/>
            <a:ahLst/>
            <a:cxnLst/>
            <a:rect l="l" t="t" r="r" b="b"/>
            <a:pathLst>
              <a:path w="335" h="460" extrusionOk="0">
                <a:moveTo>
                  <a:pt x="167" y="0"/>
                </a:moveTo>
                <a:cubicBezTo>
                  <a:pt x="74" y="0"/>
                  <a:pt x="0" y="76"/>
                  <a:pt x="0" y="169"/>
                </a:cubicBezTo>
                <a:cubicBezTo>
                  <a:pt x="0" y="306"/>
                  <a:pt x="167" y="459"/>
                  <a:pt x="167" y="459"/>
                </a:cubicBezTo>
                <a:cubicBezTo>
                  <a:pt x="167" y="459"/>
                  <a:pt x="334" y="299"/>
                  <a:pt x="334" y="169"/>
                </a:cubicBezTo>
                <a:cubicBezTo>
                  <a:pt x="334" y="76"/>
                  <a:pt x="260" y="0"/>
                  <a:pt x="167" y="0"/>
                </a:cubicBezTo>
                <a:close/>
                <a:moveTo>
                  <a:pt x="167" y="242"/>
                </a:moveTo>
                <a:cubicBezTo>
                  <a:pt x="138" y="242"/>
                  <a:pt x="112" y="225"/>
                  <a:pt x="100" y="197"/>
                </a:cubicBezTo>
                <a:cubicBezTo>
                  <a:pt x="88" y="170"/>
                  <a:pt x="95" y="139"/>
                  <a:pt x="115" y="119"/>
                </a:cubicBezTo>
                <a:cubicBezTo>
                  <a:pt x="136" y="98"/>
                  <a:pt x="167" y="91"/>
                  <a:pt x="194" y="102"/>
                </a:cubicBezTo>
                <a:cubicBezTo>
                  <a:pt x="221" y="113"/>
                  <a:pt x="239" y="140"/>
                  <a:pt x="239" y="169"/>
                </a:cubicBezTo>
                <a:cubicBezTo>
                  <a:pt x="239" y="208"/>
                  <a:pt x="207" y="241"/>
                  <a:pt x="167" y="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DE932EE-54AD-DF4F-8330-463839436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156" y="2654243"/>
            <a:ext cx="9875669" cy="44884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4945B78-FF50-A04E-A571-C6082B17C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7156" y="3379173"/>
            <a:ext cx="9875669" cy="44884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F42F73A-EB54-2646-969C-8808E8523D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7156" y="4021724"/>
            <a:ext cx="9875669" cy="44884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DC73DA6-C635-B24C-88FB-DB6782AC6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7156" y="4680751"/>
            <a:ext cx="9875669" cy="44884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4720F46-54CD-0D4B-AFF9-B62A23F84781}"/>
              </a:ext>
            </a:extLst>
          </p:cNvPr>
          <p:cNvCxnSpPr>
            <a:cxnSpLocks/>
          </p:cNvCxnSpPr>
          <p:nvPr userDrawn="1"/>
        </p:nvCxnSpPr>
        <p:spPr>
          <a:xfrm>
            <a:off x="536360" y="2520071"/>
            <a:ext cx="0" cy="26833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24936C8-14ED-8B41-A3C2-1667B1045193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5D6F8762-7A0B-9242-ABC7-2E13B6279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2B724B66-BFE9-2B49-9DC2-5A3B650557AE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32688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 userDrawn="1">
          <p15:clr>
            <a:srgbClr val="FBAE40"/>
          </p15:clr>
        </p15:guide>
        <p15:guide id="2" pos="339" userDrawn="1">
          <p15:clr>
            <a:srgbClr val="FBAE40"/>
          </p15:clr>
        </p15:guide>
        <p15:guide id="3" orient="horz" pos="1669" userDrawn="1">
          <p15:clr>
            <a:srgbClr val="FBAE40"/>
          </p15:clr>
        </p15:guide>
        <p15:guide id="4" orient="horz" pos="1957" userDrawn="1">
          <p15:clr>
            <a:srgbClr val="FBAE40"/>
          </p15:clr>
        </p15:guide>
        <p15:guide id="5" orient="horz" pos="2126" userDrawn="1">
          <p15:clr>
            <a:srgbClr val="FBAE40"/>
          </p15:clr>
        </p15:guide>
        <p15:guide id="6" orient="horz" pos="2533" userDrawn="1">
          <p15:clr>
            <a:srgbClr val="FBAE40"/>
          </p15:clr>
        </p15:guide>
        <p15:guide id="7" orient="horz" pos="2812" userDrawn="1">
          <p15:clr>
            <a:srgbClr val="FBAE40"/>
          </p15:clr>
        </p15:guide>
        <p15:guide id="8" orient="horz" pos="2948" userDrawn="1">
          <p15:clr>
            <a:srgbClr val="FBAE40"/>
          </p15:clr>
        </p15:guide>
        <p15:guide id="9" orient="horz" pos="3227" userDrawn="1">
          <p15:clr>
            <a:srgbClr val="FBAE40"/>
          </p15:clr>
        </p15:guide>
        <p15:guide id="10" pos="584" userDrawn="1">
          <p15:clr>
            <a:srgbClr val="FBAE40"/>
          </p15:clr>
        </p15:guide>
        <p15:guide id="11" pos="813" userDrawn="1">
          <p15:clr>
            <a:srgbClr val="FBAE40"/>
          </p15:clr>
        </p15:guide>
        <p15:guide id="12" pos="7039" userDrawn="1">
          <p15:clr>
            <a:srgbClr val="FBAE40"/>
          </p15:clr>
        </p15:guide>
        <p15:guide id="13" orient="horz" pos="440" userDrawn="1">
          <p15:clr>
            <a:srgbClr val="FBAE40"/>
          </p15:clr>
        </p15:guide>
        <p15:guide id="14" orient="horz" pos="425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87658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09CFCF-5ADD-B247-A896-6E6979ED5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680" r="5495" b="15282"/>
          <a:stretch/>
        </p:blipFill>
        <p:spPr>
          <a:xfrm>
            <a:off x="3438144" y="0"/>
            <a:ext cx="8753856" cy="6858000"/>
          </a:xfrm>
          <a:prstGeom prst="rect">
            <a:avLst/>
          </a:prstGeom>
        </p:spPr>
      </p:pic>
      <p:pic>
        <p:nvPicPr>
          <p:cNvPr id="10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8012"/>
            <a:ext cx="4734560" cy="4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25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3" userDrawn="1">
          <p15:clr>
            <a:srgbClr val="FBAE40"/>
          </p15:clr>
        </p15:guide>
        <p15:guide id="2" orient="horz" pos="2550" userDrawn="1">
          <p15:clr>
            <a:srgbClr val="FBAE40"/>
          </p15:clr>
        </p15:guide>
        <p15:guide id="3" orient="horz" pos="991" userDrawn="1">
          <p15:clr>
            <a:srgbClr val="FBAE40"/>
          </p15:clr>
        </p15:guide>
        <p15:guide id="4" orient="horz" pos="584" userDrawn="1">
          <p15:clr>
            <a:srgbClr val="FBAE40"/>
          </p15:clr>
        </p15:guide>
        <p15:guide id="5" pos="6243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87658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09CFCF-5ADD-B247-A896-6E6979ED5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680" r="5495" b="15282"/>
          <a:stretch/>
        </p:blipFill>
        <p:spPr>
          <a:xfrm>
            <a:off x="3438144" y="0"/>
            <a:ext cx="8753856" cy="6858000"/>
          </a:xfrm>
          <a:prstGeom prst="rect">
            <a:avLst/>
          </a:prstGeom>
        </p:spPr>
      </p:pic>
      <p:pic>
        <p:nvPicPr>
          <p:cNvPr id="8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8012"/>
            <a:ext cx="4734560" cy="4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87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3" userDrawn="1">
          <p15:clr>
            <a:srgbClr val="FBAE40"/>
          </p15:clr>
        </p15:guide>
        <p15:guide id="3" orient="horz" pos="584" userDrawn="1">
          <p15:clr>
            <a:srgbClr val="FBAE40"/>
          </p15:clr>
        </p15:guide>
        <p15:guide id="4" orient="horz" pos="991" userDrawn="1">
          <p15:clr>
            <a:srgbClr val="FBAE40"/>
          </p15:clr>
        </p15:guide>
        <p15:guide id="5" orient="horz" pos="2558" userDrawn="1">
          <p15:clr>
            <a:srgbClr val="FBAE40"/>
          </p15:clr>
        </p15:guide>
        <p15:guide id="6" pos="62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261" y="2730355"/>
            <a:ext cx="4621423" cy="307748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0" y="476722"/>
            <a:ext cx="10638053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Executive Summary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CF229-07A4-0A48-B37A-224A953F232A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F1CCBC-343B-CD4F-BF3E-3463406E4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3259" y="2174380"/>
            <a:ext cx="4621420" cy="43542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Introduction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53A1AF-5960-D84C-9B0A-309532AD9D0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22627"/>
            <a:ext cx="0" cy="358521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90F1FEA-C095-9C41-AF49-B3244A7C63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57325" y="2730355"/>
            <a:ext cx="4621423" cy="307748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79F181-696D-A344-9BE8-D86571034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7322" y="2174380"/>
            <a:ext cx="4621420" cy="43542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n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B3B3B8-5959-944C-93A9-40B106CEA487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B2CFA7-BDC8-3448-BD77-D90F3ADB6EF8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D1694587-5C56-9148-B538-644BF2B0A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36CBD1AB-3EAC-5D47-B169-81DF2FB0C561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292943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0" userDrawn="1">
          <p15:clr>
            <a:srgbClr val="FBAE40"/>
          </p15:clr>
        </p15:guide>
        <p15:guide id="2" pos="339" userDrawn="1">
          <p15:clr>
            <a:srgbClr val="FBAE40"/>
          </p15:clr>
        </p15:guide>
        <p15:guide id="4" pos="3837" userDrawn="1">
          <p15:clr>
            <a:srgbClr val="FBAE40"/>
          </p15:clr>
        </p15:guide>
        <p15:guide id="5" pos="7159" userDrawn="1">
          <p15:clr>
            <a:srgbClr val="FBAE40"/>
          </p15:clr>
        </p15:guide>
        <p15:guide id="6" pos="7225" userDrawn="1">
          <p15:clr>
            <a:srgbClr val="FBAE40"/>
          </p15:clr>
        </p15:guide>
        <p15:guide id="7" orient="horz" pos="4252" userDrawn="1">
          <p15:clr>
            <a:srgbClr val="FBAE40"/>
          </p15:clr>
        </p15:guide>
        <p15:guide id="8" orient="horz" pos="1372" userDrawn="1">
          <p15:clr>
            <a:srgbClr val="FBAE40"/>
          </p15:clr>
        </p15:guide>
        <p15:guide id="9" pos="635" userDrawn="1">
          <p15:clr>
            <a:srgbClr val="FBAE40"/>
          </p15:clr>
        </p15:guide>
        <p15:guide id="10" pos="3549" userDrawn="1">
          <p15:clr>
            <a:srgbClr val="FBAE40"/>
          </p15:clr>
        </p15:guide>
        <p15:guide id="11" pos="4135" userDrawn="1">
          <p15:clr>
            <a:srgbClr val="FBAE40"/>
          </p15:clr>
        </p15:guide>
        <p15:guide id="12" pos="7039" userDrawn="1">
          <p15:clr>
            <a:srgbClr val="FBAE40"/>
          </p15:clr>
        </p15:guide>
        <p15:guide id="13" orient="horz" pos="3659" userDrawn="1">
          <p15:clr>
            <a:srgbClr val="FBAE40"/>
          </p15:clr>
        </p15:guide>
        <p15:guide id="14" orient="horz" pos="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4" y="476722"/>
            <a:ext cx="10636465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Title and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6DCF3A-D69C-7248-8526-A13950972920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3E2CD9-05EE-134C-8753-BD5B82F794AE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E8A8CB5B-0298-D14A-B49E-A8257EA00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90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9" userDrawn="1">
          <p15:clr>
            <a:srgbClr val="FBAE40"/>
          </p15:clr>
        </p15:guide>
        <p15:guide id="2" orient="horz" pos="436" userDrawn="1">
          <p15:clr>
            <a:srgbClr val="FBAE40"/>
          </p15:clr>
        </p15:guide>
        <p15:guide id="3" pos="339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orient="horz" pos="1033" userDrawn="1">
          <p15:clr>
            <a:srgbClr val="FBAE40"/>
          </p15:clr>
        </p15:guide>
        <p15:guide id="7" orient="horz" pos="3778" userDrawn="1">
          <p15:clr>
            <a:srgbClr val="FBAE40"/>
          </p15:clr>
        </p15:guide>
        <p15:guide id="8" orient="horz" pos="4252" userDrawn="1">
          <p15:clr>
            <a:srgbClr val="FBAE40"/>
          </p15:clr>
        </p15:guide>
        <p15:guide id="9" pos="70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60" y="1645670"/>
            <a:ext cx="5306656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1" y="476722"/>
            <a:ext cx="10636464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Title and Text – Two Columns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220D36-0B0B-184D-8149-9B9135D3625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2764" y="1645670"/>
            <a:ext cx="5306656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FFD1BB5-4116-1944-AB46-D92234D94ACA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DA59E6-673D-CA44-88B1-A00D5AC23F8E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C3E09D9-7010-D641-8B88-32661D846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3E782CB-2426-C849-A10C-4E18CEC26FB4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3363263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52" userDrawn="1">
          <p15:clr>
            <a:srgbClr val="FBAE40"/>
          </p15:clr>
        </p15:guide>
        <p15:guide id="2" pos="339" userDrawn="1">
          <p15:clr>
            <a:srgbClr val="FBAE40"/>
          </p15:clr>
        </p15:guide>
        <p15:guide id="3" orient="horz" pos="3778" userDrawn="1">
          <p15:clr>
            <a:srgbClr val="FBAE40"/>
          </p15:clr>
        </p15:guide>
        <p15:guide id="4" orient="horz" pos="1033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pos="3685" userDrawn="1">
          <p15:clr>
            <a:srgbClr val="FBAE40"/>
          </p15:clr>
        </p15:guide>
        <p15:guide id="8" pos="3999" userDrawn="1">
          <p15:clr>
            <a:srgbClr val="FBAE40"/>
          </p15:clr>
        </p15:guide>
        <p15:guide id="9" pos="7159" userDrawn="1">
          <p15:clr>
            <a:srgbClr val="FBAE40"/>
          </p15:clr>
        </p15:guide>
        <p15:guide id="10" pos="70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65" y="1645669"/>
            <a:ext cx="3285783" cy="45328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1" y="476722"/>
            <a:ext cx="10636464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Title and Text – Three Columns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21CA2C-7612-4048-8310-44CF888BB3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53113" y="1645669"/>
            <a:ext cx="3285783" cy="45328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818386-66BA-5445-8FE3-6B46BB48E16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69861" y="1645669"/>
            <a:ext cx="3285783" cy="45328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6B639D-36D2-5149-893A-1AB22192BC15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B0735-E391-F548-8881-78AA5395FE03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78CEB8D-FFC4-D14B-8468-46F433F7A6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944"/>
            <a:ext cx="850878" cy="362198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7EB860D-CC60-334F-9117-F3CA2790DCE9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2786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541062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orient="horz" pos="1033" userDrawn="1">
          <p15:clr>
            <a:srgbClr val="FBAE40"/>
          </p15:clr>
        </p15:guide>
        <p15:guide id="4" orient="horz" pos="432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7159" userDrawn="1">
          <p15:clr>
            <a:srgbClr val="FBAE40"/>
          </p15:clr>
        </p15:guide>
        <p15:guide id="7" pos="2407" userDrawn="1">
          <p15:clr>
            <a:srgbClr val="FBAE40"/>
          </p15:clr>
        </p15:guide>
        <p15:guide id="8" pos="2804" userDrawn="1">
          <p15:clr>
            <a:srgbClr val="FBAE40"/>
          </p15:clr>
        </p15:guide>
        <p15:guide id="9" pos="4879" userDrawn="1">
          <p15:clr>
            <a:srgbClr val="FBAE40"/>
          </p15:clr>
        </p15:guide>
        <p15:guide id="10" pos="5269" userDrawn="1">
          <p15:clr>
            <a:srgbClr val="FBAE40"/>
          </p15:clr>
        </p15:guide>
        <p15:guide id="11" orient="horz" pos="4252" userDrawn="1">
          <p15:clr>
            <a:srgbClr val="FBAE40"/>
          </p15:clr>
        </p15:guide>
        <p15:guide id="12" pos="703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63" y="1645670"/>
            <a:ext cx="2483999" cy="45328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n-lt"/>
              </a:defRPr>
            </a:lvl1pPr>
            <a:lvl2pPr marL="457178" indent="0">
              <a:lnSpc>
                <a:spcPct val="100000"/>
              </a:lnSpc>
              <a:buNone/>
              <a:defRPr>
                <a:latin typeface="+mn-lt"/>
              </a:defRPr>
            </a:lvl2pPr>
            <a:lvl3pPr marL="914354" indent="0">
              <a:lnSpc>
                <a:spcPct val="100000"/>
              </a:lnSpc>
              <a:buNone/>
              <a:defRPr>
                <a:latin typeface="+mn-lt"/>
              </a:defRPr>
            </a:lvl3pPr>
            <a:lvl4pPr marL="1371532" indent="0">
              <a:lnSpc>
                <a:spcPct val="100000"/>
              </a:lnSpc>
              <a:buNone/>
              <a:defRPr>
                <a:latin typeface="+mn-lt"/>
              </a:defRPr>
            </a:lvl4pPr>
            <a:lvl5pPr marL="1828709" indent="0">
              <a:lnSpc>
                <a:spcPct val="10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1" y="476722"/>
            <a:ext cx="10636464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Title and Text – Four Columns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21CA2C-7612-4048-8310-44CF888BB3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14791" y="1645670"/>
            <a:ext cx="2483999" cy="45328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n-lt"/>
              </a:defRPr>
            </a:lvl1pPr>
            <a:lvl2pPr marL="457178" indent="0">
              <a:lnSpc>
                <a:spcPct val="100000"/>
              </a:lnSpc>
              <a:buNone/>
              <a:defRPr>
                <a:latin typeface="+mn-lt"/>
              </a:defRPr>
            </a:lvl2pPr>
            <a:lvl3pPr marL="914354" indent="0">
              <a:lnSpc>
                <a:spcPct val="100000"/>
              </a:lnSpc>
              <a:buNone/>
              <a:defRPr>
                <a:latin typeface="+mn-lt"/>
              </a:defRPr>
            </a:lvl3pPr>
            <a:lvl4pPr marL="1371532" indent="0">
              <a:lnSpc>
                <a:spcPct val="100000"/>
              </a:lnSpc>
              <a:buNone/>
              <a:defRPr>
                <a:latin typeface="+mn-lt"/>
              </a:defRPr>
            </a:lvl4pPr>
            <a:lvl5pPr marL="1828709" indent="0">
              <a:lnSpc>
                <a:spcPct val="10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818386-66BA-5445-8FE3-6B46BB48E16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93218" y="1645670"/>
            <a:ext cx="2483999" cy="45328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n-lt"/>
              </a:defRPr>
            </a:lvl1pPr>
            <a:lvl2pPr marL="457178" indent="0">
              <a:lnSpc>
                <a:spcPct val="100000"/>
              </a:lnSpc>
              <a:buNone/>
              <a:defRPr>
                <a:latin typeface="+mn-lt"/>
              </a:defRPr>
            </a:lvl2pPr>
            <a:lvl3pPr marL="914354" indent="0">
              <a:lnSpc>
                <a:spcPct val="100000"/>
              </a:lnSpc>
              <a:buNone/>
              <a:defRPr>
                <a:latin typeface="+mn-lt"/>
              </a:defRPr>
            </a:lvl3pPr>
            <a:lvl4pPr marL="1371532" indent="0">
              <a:lnSpc>
                <a:spcPct val="100000"/>
              </a:lnSpc>
              <a:buNone/>
              <a:defRPr>
                <a:latin typeface="+mn-lt"/>
              </a:defRPr>
            </a:lvl4pPr>
            <a:lvl5pPr marL="1828709" indent="0">
              <a:lnSpc>
                <a:spcPct val="10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71A652-E99D-A440-AF7D-B3DF482D3EA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171645" y="1645670"/>
            <a:ext cx="2483999" cy="45328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n-lt"/>
              </a:defRPr>
            </a:lvl1pPr>
            <a:lvl2pPr marL="457178" indent="0">
              <a:lnSpc>
                <a:spcPct val="100000"/>
              </a:lnSpc>
              <a:buNone/>
              <a:defRPr>
                <a:latin typeface="+mn-lt"/>
              </a:defRPr>
            </a:lvl2pPr>
            <a:lvl3pPr marL="914354" indent="0">
              <a:lnSpc>
                <a:spcPct val="100000"/>
              </a:lnSpc>
              <a:buNone/>
              <a:defRPr>
                <a:latin typeface="+mn-lt"/>
              </a:defRPr>
            </a:lvl3pPr>
            <a:lvl4pPr marL="1371532" indent="0">
              <a:lnSpc>
                <a:spcPct val="100000"/>
              </a:lnSpc>
              <a:buNone/>
              <a:defRPr>
                <a:latin typeface="+mn-lt"/>
              </a:defRPr>
            </a:lvl4pPr>
            <a:lvl5pPr marL="1828709" indent="0">
              <a:lnSpc>
                <a:spcPct val="10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69F169-A8F1-A841-8B89-4A1B60DBE012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3E32C-7821-F749-B1A3-AC9D22C1DBD9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0451496-748F-9040-A7E9-6389C3ADC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777F023C-9D6C-B444-B508-897E9F42688F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405292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19" userDrawn="1">
          <p15:clr>
            <a:srgbClr val="FBAE40"/>
          </p15:clr>
        </p15:guide>
        <p15:guide id="3" orient="horz" pos="4252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  <p15:guide id="5" orient="horz" pos="1033" userDrawn="1">
          <p15:clr>
            <a:srgbClr val="FBAE40"/>
          </p15:clr>
        </p15:guide>
        <p15:guide id="6" orient="horz" pos="432" userDrawn="1">
          <p15:clr>
            <a:srgbClr val="FBAE40"/>
          </p15:clr>
        </p15:guide>
        <p15:guide id="7" pos="339" userDrawn="1">
          <p15:clr>
            <a:srgbClr val="FBAE40"/>
          </p15:clr>
        </p15:guide>
        <p15:guide id="8" pos="1907" userDrawn="1">
          <p15:clr>
            <a:srgbClr val="FBAE40"/>
          </p15:clr>
        </p15:guide>
        <p15:guide id="9" pos="2152" userDrawn="1">
          <p15:clr>
            <a:srgbClr val="FBAE40"/>
          </p15:clr>
        </p15:guide>
        <p15:guide id="10" pos="3964" userDrawn="1">
          <p15:clr>
            <a:srgbClr val="FBAE40"/>
          </p15:clr>
        </p15:guide>
        <p15:guide id="11" pos="5531" userDrawn="1">
          <p15:clr>
            <a:srgbClr val="FBAE40"/>
          </p15:clr>
        </p15:guide>
        <p15:guide id="12" pos="5777" userDrawn="1">
          <p15:clr>
            <a:srgbClr val="FBAE40"/>
          </p15:clr>
        </p15:guide>
        <p15:guide id="13" pos="7159" userDrawn="1">
          <p15:clr>
            <a:srgbClr val="FBAE40"/>
          </p15:clr>
        </p15:guide>
        <p15:guide id="14" pos="7344" userDrawn="1">
          <p15:clr>
            <a:srgbClr val="FBAE40"/>
          </p15:clr>
        </p15:guide>
        <p15:guide id="15" pos="703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61" y="1645669"/>
            <a:ext cx="4979776" cy="4532881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800078" indent="-3429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200104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657282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114459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61" y="476722"/>
            <a:ext cx="4979776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Text with Picture right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 userDrawn="1"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E64717-DA8A-9C47-B2BD-397159535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6"/>
            <a:ext cx="6096000" cy="6392979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D1E78-6BA9-C445-92E1-36CA64F91573}"/>
              </a:ext>
            </a:extLst>
          </p:cNvPr>
          <p:cNvSpPr/>
          <p:nvPr userDrawn="1"/>
        </p:nvSpPr>
        <p:spPr>
          <a:xfrm>
            <a:off x="0" y="6287991"/>
            <a:ext cx="12192000" cy="570009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536D2-99FF-6244-AFF7-08C12A09320D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59B21570-5BEC-5D4A-8152-ED29880D3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EFC74601-A1C7-DE48-BE5F-27A596F643E0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383824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432" userDrawn="1">
          <p15:clr>
            <a:srgbClr val="FBAE40"/>
          </p15:clr>
        </p15:guide>
        <p15:guide id="3" orient="horz" pos="1033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  <p15:guide id="5" pos="339" userDrawn="1">
          <p15:clr>
            <a:srgbClr val="FBAE40"/>
          </p15:clr>
        </p15:guide>
        <p15:guide id="6" pos="3473" userDrawn="1">
          <p15:clr>
            <a:srgbClr val="FBAE40"/>
          </p15:clr>
        </p15:guide>
        <p15:guide id="7" pos="7159" userDrawn="1">
          <p15:clr>
            <a:srgbClr val="FBAE40"/>
          </p15:clr>
        </p15:guide>
        <p15:guide id="8" orient="horz" pos="42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CD225-A513-DC4E-A674-AF41913C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60" y="476722"/>
            <a:ext cx="10573597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951A1-488D-7348-8268-C07AC9E26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361" y="1645670"/>
            <a:ext cx="11119283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EE4D5-C2EF-D14D-A518-4DCED6541476}"/>
              </a:ext>
            </a:extLst>
          </p:cNvPr>
          <p:cNvSpPr txBox="1"/>
          <p:nvPr userDrawn="1"/>
        </p:nvSpPr>
        <p:spPr>
          <a:xfrm>
            <a:off x="10557584" y="6593168"/>
            <a:ext cx="109805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136437C-4918-BC49-BB9F-997528223532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587820" y="6401030"/>
            <a:ext cx="850878" cy="362198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03AA61D-8537-124F-9569-8F99FA649672}"/>
              </a:ext>
            </a:extLst>
          </p:cNvPr>
          <p:cNvSpPr txBox="1">
            <a:spLocks/>
          </p:cNvSpPr>
          <p:nvPr userDrawn="1"/>
        </p:nvSpPr>
        <p:spPr>
          <a:xfrm>
            <a:off x="1438698" y="6451872"/>
            <a:ext cx="9118886" cy="26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</a:rPr>
              <a:t>Categories: Teaching Tools, Quality Matters, Universal Design for Learning, Online Design and Teaching</a:t>
            </a:r>
          </a:p>
        </p:txBody>
      </p:sp>
    </p:spTree>
    <p:extLst>
      <p:ext uri="{BB962C8B-B14F-4D97-AF65-F5344CB8AC3E}">
        <p14:creationId xmlns:p14="http://schemas.microsoft.com/office/powerpoint/2010/main" val="353386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54" r:id="rId2"/>
    <p:sldLayoutId id="2147483657" r:id="rId3"/>
    <p:sldLayoutId id="2147483694" r:id="rId4"/>
    <p:sldLayoutId id="2147483650" r:id="rId5"/>
    <p:sldLayoutId id="2147483652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56" r:id="rId12"/>
    <p:sldLayoutId id="2147483658" r:id="rId13"/>
    <p:sldLayoutId id="2147483668" r:id="rId14"/>
    <p:sldLayoutId id="2147483670" r:id="rId15"/>
    <p:sldLayoutId id="2147483671" r:id="rId16"/>
    <p:sldLayoutId id="2147483672" r:id="rId17"/>
    <p:sldLayoutId id="2147483678" r:id="rId18"/>
    <p:sldLayoutId id="2147483679" r:id="rId19"/>
    <p:sldLayoutId id="2147483680" r:id="rId20"/>
    <p:sldLayoutId id="2147483697" r:id="rId21"/>
    <p:sldLayoutId id="2147483701" r:id="rId22"/>
    <p:sldLayoutId id="2147483702" r:id="rId23"/>
    <p:sldLayoutId id="2147483705" r:id="rId24"/>
    <p:sldLayoutId id="2147483703" r:id="rId25"/>
    <p:sldLayoutId id="2147483704" r:id="rId26"/>
    <p:sldLayoutId id="2147483683" r:id="rId27"/>
    <p:sldLayoutId id="2147483684" r:id="rId28"/>
    <p:sldLayoutId id="2147483685" r:id="rId29"/>
    <p:sldLayoutId id="2147483696" r:id="rId30"/>
    <p:sldLayoutId id="2147483687" r:id="rId31"/>
    <p:sldLayoutId id="2147483690" r:id="rId32"/>
    <p:sldLayoutId id="2147483691" r:id="rId33"/>
    <p:sldLayoutId id="2147483692" r:id="rId34"/>
    <p:sldLayoutId id="2147483693" r:id="rId35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Proxima Nova Rg" panose="02000506030000020004" pitchFamily="50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00624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24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24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24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24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D8D1005-69CD-054E-BF70-B5936E9F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54" y="954281"/>
            <a:ext cx="6033093" cy="1957730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Breakout Rooms </a:t>
            </a:r>
            <a:r>
              <a:rPr lang="en-US" dirty="0"/>
              <a:t>button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Hover over and select to </a:t>
            </a:r>
            <a:r>
              <a:rPr lang="en-US" b="1" dirty="0"/>
              <a:t>Join</a:t>
            </a:r>
            <a:r>
              <a:rPr lang="en-US" dirty="0"/>
              <a:t> the desired/assigned room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Once in room, repeat this process to join other breakout rooms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5074AEE-BCDF-9A43-A1CC-64B18E5A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83" y="132674"/>
            <a:ext cx="6438645" cy="76854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Breakout 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0CA99E-9FC0-5646-A80A-66B449DE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39" y="3494754"/>
            <a:ext cx="2954608" cy="25028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4383-C8F2-DC4F-A375-AA36C62CA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54" y="3522666"/>
            <a:ext cx="2854074" cy="2474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7043FB5-3D9E-544D-A754-CBF195E0B954}"/>
              </a:ext>
            </a:extLst>
          </p:cNvPr>
          <p:cNvSpPr txBox="1">
            <a:spLocks/>
          </p:cNvSpPr>
          <p:nvPr/>
        </p:nvSpPr>
        <p:spPr>
          <a:xfrm>
            <a:off x="541889" y="3057457"/>
            <a:ext cx="2845839" cy="429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None/>
            </a:pPr>
            <a:r>
              <a:rPr lang="en-US" b="1" dirty="0"/>
              <a:t>Mobile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5AEFB48-5383-AA4E-922C-5D39DAE78F15}"/>
              </a:ext>
            </a:extLst>
          </p:cNvPr>
          <p:cNvSpPr txBox="1">
            <a:spLocks/>
          </p:cNvSpPr>
          <p:nvPr/>
        </p:nvSpPr>
        <p:spPr>
          <a:xfrm>
            <a:off x="7432147" y="973942"/>
            <a:ext cx="3730008" cy="429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None/>
            </a:pPr>
            <a:r>
              <a:rPr lang="en-US" b="1" dirty="0"/>
              <a:t>Desktop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0A8EC3-914F-F54F-B761-9C9BC1C17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147" y="1423911"/>
            <a:ext cx="4217963" cy="2183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0E1DA0-48D8-9846-A69D-C8A22DF34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384" y="3831029"/>
            <a:ext cx="4217962" cy="2166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689824-3D89-3F44-B892-BA8C36D84C26}"/>
              </a:ext>
            </a:extLst>
          </p:cNvPr>
          <p:cNvSpPr/>
          <p:nvPr/>
        </p:nvSpPr>
        <p:spPr>
          <a:xfrm>
            <a:off x="-201477" y="6220725"/>
            <a:ext cx="12538128" cy="7535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5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39EF6D-D16A-DD4C-A0F8-CB6C5600FC2A}"/>
              </a:ext>
            </a:extLst>
          </p:cNvPr>
          <p:cNvSpPr/>
          <p:nvPr/>
        </p:nvSpPr>
        <p:spPr>
          <a:xfrm>
            <a:off x="-174589" y="6138649"/>
            <a:ext cx="12538128" cy="7535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5074AEE-BCDF-9A43-A1CC-64B18E5A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38" y="-121114"/>
            <a:ext cx="5610908" cy="16749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4400" dirty="0">
                <a:ea typeface="+mn-ea"/>
                <a:cs typeface="+mn-cs"/>
              </a:rPr>
              <a:t>Additional Instructions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D8D1005-69CD-054E-BF70-B5936E9F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676" y="1553790"/>
            <a:ext cx="3965127" cy="1674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indent="-457200" defTabSz="9144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1900" dirty="0"/>
              <a:t>Select the blue </a:t>
            </a:r>
            <a:r>
              <a:rPr lang="en-US" sz="1900" b="1" dirty="0"/>
              <a:t>Leave Room </a:t>
            </a:r>
            <a:r>
              <a:rPr lang="en-US" sz="1900" dirty="0"/>
              <a:t>button</a:t>
            </a:r>
          </a:p>
          <a:p>
            <a:pPr marL="800100" indent="-457200" defTabSz="9144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1900" dirty="0"/>
              <a:t>Select</a:t>
            </a:r>
            <a:r>
              <a:rPr lang="en-US" sz="1900" b="1" dirty="0"/>
              <a:t> Leave Breakout Room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2D19F-5625-284E-BEB7-466D899EE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43"/>
          <a:stretch/>
        </p:blipFill>
        <p:spPr>
          <a:xfrm>
            <a:off x="1920655" y="3782640"/>
            <a:ext cx="8661875" cy="2676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8338384D-D4B4-9249-B846-FD1927FCA8DD}"/>
              </a:ext>
            </a:extLst>
          </p:cNvPr>
          <p:cNvSpPr txBox="1">
            <a:spLocks/>
          </p:cNvSpPr>
          <p:nvPr/>
        </p:nvSpPr>
        <p:spPr>
          <a:xfrm>
            <a:off x="896171" y="1072566"/>
            <a:ext cx="3325065" cy="655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3"/>
              </a:buClr>
              <a:buNone/>
            </a:pPr>
            <a:r>
              <a:rPr lang="en-US" b="1" dirty="0"/>
              <a:t>Move to another Room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15BE7DE-F8A5-604D-B7D0-937543B368D8}"/>
              </a:ext>
            </a:extLst>
          </p:cNvPr>
          <p:cNvSpPr txBox="1">
            <a:spLocks/>
          </p:cNvSpPr>
          <p:nvPr/>
        </p:nvSpPr>
        <p:spPr>
          <a:xfrm>
            <a:off x="4561304" y="1062752"/>
            <a:ext cx="3325065" cy="655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3"/>
              </a:buClr>
              <a:buNone/>
            </a:pPr>
            <a:r>
              <a:rPr lang="en-US" b="1" dirty="0"/>
              <a:t>Ask for Help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15B81087-1E9C-094E-88B3-151E3DA5758A}"/>
              </a:ext>
            </a:extLst>
          </p:cNvPr>
          <p:cNvSpPr txBox="1">
            <a:spLocks/>
          </p:cNvSpPr>
          <p:nvPr/>
        </p:nvSpPr>
        <p:spPr>
          <a:xfrm>
            <a:off x="8092276" y="1072566"/>
            <a:ext cx="3325065" cy="655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3"/>
              </a:buClr>
              <a:buNone/>
            </a:pPr>
            <a:r>
              <a:rPr lang="en-US" b="1" dirty="0"/>
              <a:t>Return to Main Room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3C70DF8-8E50-8A4E-95BE-05DED2C0F47D}"/>
              </a:ext>
            </a:extLst>
          </p:cNvPr>
          <p:cNvSpPr txBox="1">
            <a:spLocks/>
          </p:cNvSpPr>
          <p:nvPr/>
        </p:nvSpPr>
        <p:spPr>
          <a:xfrm>
            <a:off x="4321868" y="1692654"/>
            <a:ext cx="3545213" cy="1601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457200" defTabSz="9144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1900" dirty="0"/>
              <a:t>Select </a:t>
            </a:r>
            <a:r>
              <a:rPr lang="en-US" sz="1900" b="1" dirty="0"/>
              <a:t>the Breakout Rooms</a:t>
            </a:r>
          </a:p>
          <a:p>
            <a:pPr marL="800100" indent="-457200" defTabSz="9144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1900" dirty="0"/>
              <a:t>Select </a:t>
            </a:r>
            <a:r>
              <a:rPr lang="en-US" sz="1900" b="1" dirty="0"/>
              <a:t>Ask for Help </a:t>
            </a:r>
            <a:r>
              <a:rPr lang="en-US" sz="1900" dirty="0"/>
              <a:t>and wait for an eLearning representative to arrive</a:t>
            </a:r>
            <a:endParaRPr lang="en-US" sz="1900" b="1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EDE8AAD9-7869-7448-9DAE-682582626D88}"/>
              </a:ext>
            </a:extLst>
          </p:cNvPr>
          <p:cNvSpPr txBox="1">
            <a:spLocks/>
          </p:cNvSpPr>
          <p:nvPr/>
        </p:nvSpPr>
        <p:spPr>
          <a:xfrm>
            <a:off x="542096" y="1390642"/>
            <a:ext cx="3726598" cy="2207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457200" defTabSz="9144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1900" dirty="0"/>
              <a:t>Select </a:t>
            </a:r>
            <a:r>
              <a:rPr lang="en-US" sz="1900" b="1" dirty="0"/>
              <a:t>the Breakout Rooms</a:t>
            </a:r>
          </a:p>
          <a:p>
            <a:pPr marL="800100" indent="-457200" defTabSz="9144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1900" dirty="0"/>
              <a:t>Select </a:t>
            </a:r>
            <a:r>
              <a:rPr lang="en-US" sz="1900" b="1" dirty="0"/>
              <a:t>Choose Breakout Room </a:t>
            </a:r>
            <a:r>
              <a:rPr lang="en-US" sz="1900" dirty="0"/>
              <a:t>and make selection from list</a:t>
            </a:r>
            <a:endParaRPr lang="en-US" sz="19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8A683C-097F-2048-AFBD-FF62E429252A}"/>
              </a:ext>
            </a:extLst>
          </p:cNvPr>
          <p:cNvCxnSpPr/>
          <p:nvPr/>
        </p:nvCxnSpPr>
        <p:spPr>
          <a:xfrm>
            <a:off x="4386714" y="1704663"/>
            <a:ext cx="0" cy="14569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F877A5-77F1-C142-A1E8-862580326E77}"/>
              </a:ext>
            </a:extLst>
          </p:cNvPr>
          <p:cNvCxnSpPr/>
          <p:nvPr/>
        </p:nvCxnSpPr>
        <p:spPr>
          <a:xfrm>
            <a:off x="7886369" y="1728346"/>
            <a:ext cx="0" cy="14569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1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6B51"/>
      </a:accent1>
      <a:accent2>
        <a:srgbClr val="285134"/>
      </a:accent2>
      <a:accent3>
        <a:srgbClr val="80BC00"/>
      </a:accent3>
      <a:accent4>
        <a:srgbClr val="FFD300"/>
      </a:accent4>
      <a:accent5>
        <a:srgbClr val="AA9767"/>
      </a:accent5>
      <a:accent6>
        <a:srgbClr val="808285"/>
      </a:accent6>
      <a:hlink>
        <a:srgbClr val="0563C1"/>
      </a:hlink>
      <a:folHlink>
        <a:srgbClr val="954F72"/>
      </a:folHlink>
    </a:clrScheme>
    <a:fontScheme name="Personalizado 5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19085</TotalTime>
  <Words>85</Words>
  <Application>Microsoft Macintosh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Proxima Nova Bl</vt:lpstr>
      <vt:lpstr>Proxima Nova Rg</vt:lpstr>
      <vt:lpstr>Calibri</vt:lpstr>
      <vt:lpstr>Office Theme</vt:lpstr>
      <vt:lpstr>Breakout Room Instructions</vt:lpstr>
      <vt:lpstr>Additional Instructions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Nikolov</dc:creator>
  <cp:lastModifiedBy>Watson, Jerad Matthew</cp:lastModifiedBy>
  <cp:revision>303</cp:revision>
  <cp:lastPrinted>2019-04-15T23:31:51Z</cp:lastPrinted>
  <dcterms:created xsi:type="dcterms:W3CDTF">2019-04-07T09:50:06Z</dcterms:created>
  <dcterms:modified xsi:type="dcterms:W3CDTF">2021-04-08T01:29:20Z</dcterms:modified>
</cp:coreProperties>
</file>